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6" r:id="rId1"/>
    <p:sldMasterId id="2147483719" r:id="rId2"/>
  </p:sldMasterIdLst>
  <p:notesMasterIdLst>
    <p:notesMasterId r:id="rId40"/>
  </p:notesMasterIdLst>
  <p:sldIdLst>
    <p:sldId id="448" r:id="rId3"/>
    <p:sldId id="352" r:id="rId4"/>
    <p:sldId id="441" r:id="rId5"/>
    <p:sldId id="440" r:id="rId6"/>
    <p:sldId id="380" r:id="rId7"/>
    <p:sldId id="466" r:id="rId8"/>
    <p:sldId id="443" r:id="rId9"/>
    <p:sldId id="445" r:id="rId10"/>
    <p:sldId id="404" r:id="rId11"/>
    <p:sldId id="467" r:id="rId12"/>
    <p:sldId id="446" r:id="rId13"/>
    <p:sldId id="468" r:id="rId14"/>
    <p:sldId id="470" r:id="rId15"/>
    <p:sldId id="471" r:id="rId16"/>
    <p:sldId id="355" r:id="rId17"/>
    <p:sldId id="447" r:id="rId18"/>
    <p:sldId id="472" r:id="rId19"/>
    <p:sldId id="414" r:id="rId20"/>
    <p:sldId id="338" r:id="rId21"/>
    <p:sldId id="449" r:id="rId22"/>
    <p:sldId id="450" r:id="rId23"/>
    <p:sldId id="451" r:id="rId24"/>
    <p:sldId id="452" r:id="rId25"/>
    <p:sldId id="453" r:id="rId26"/>
    <p:sldId id="454" r:id="rId27"/>
    <p:sldId id="455" r:id="rId28"/>
    <p:sldId id="456" r:id="rId29"/>
    <p:sldId id="457" r:id="rId30"/>
    <p:sldId id="458" r:id="rId31"/>
    <p:sldId id="459" r:id="rId32"/>
    <p:sldId id="460" r:id="rId33"/>
    <p:sldId id="461" r:id="rId34"/>
    <p:sldId id="463" r:id="rId35"/>
    <p:sldId id="464" r:id="rId36"/>
    <p:sldId id="465" r:id="rId37"/>
    <p:sldId id="423" r:id="rId38"/>
    <p:sldId id="37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757" autoAdjust="0"/>
  </p:normalViewPr>
  <p:slideViewPr>
    <p:cSldViewPr>
      <p:cViewPr varScale="1">
        <p:scale>
          <a:sx n="71" d="100"/>
          <a:sy n="71" d="100"/>
        </p:scale>
        <p:origin x="-678" y="-9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3BE237-1098-4B22-8036-588157017D0B}" type="doc">
      <dgm:prSet loTypeId="urn:microsoft.com/office/officeart/2005/8/layout/list1" loCatId="list" qsTypeId="urn:microsoft.com/office/officeart/2005/8/quickstyle/simple3" qsCatId="simple" csTypeId="urn:microsoft.com/office/officeart/2005/8/colors/accent1_1" csCatId="accent1" phldr="1"/>
      <dgm:spPr/>
      <dgm:t>
        <a:bodyPr/>
        <a:lstStyle/>
        <a:p>
          <a:endParaRPr lang="vi-VN"/>
        </a:p>
      </dgm:t>
    </dgm:pt>
    <dgm:pt modelId="{F4034BAF-5FBF-4051-AAAF-4BC14428D4A6}">
      <dgm:prSet phldrT="[Text]"/>
      <dgm:spPr/>
      <dgm:t>
        <a:bodyPr/>
        <a:lstStyle/>
        <a:p>
          <a:pPr algn="just"/>
          <a:r>
            <a:rPr lang="vi-VN" b="1" dirty="0" smtClean="0">
              <a:solidFill>
                <a:srgbClr val="C00000"/>
              </a:solidFill>
              <a:latin typeface="Times New Roman" pitchFamily="18" charset="0"/>
              <a:cs typeface="Times New Roman" pitchFamily="18" charset="0"/>
            </a:rPr>
            <a:t>1.Sự ra đời giai cấp công nhân</a:t>
          </a:r>
          <a:endParaRPr lang="vi-VN" dirty="0">
            <a:solidFill>
              <a:srgbClr val="C00000"/>
            </a:solidFill>
          </a:endParaRPr>
        </a:p>
      </dgm:t>
    </dgm:pt>
    <dgm:pt modelId="{3F24AECB-5340-4ECF-A8BF-FA7121313B31}" type="parTrans" cxnId="{31D451EF-E007-439A-B5A1-E8F1A52C5F51}">
      <dgm:prSet/>
      <dgm:spPr/>
      <dgm:t>
        <a:bodyPr/>
        <a:lstStyle/>
        <a:p>
          <a:endParaRPr lang="vi-VN"/>
        </a:p>
      </dgm:t>
    </dgm:pt>
    <dgm:pt modelId="{97A9E837-50EF-4547-BF5E-138278575E80}" type="sibTrans" cxnId="{31D451EF-E007-439A-B5A1-E8F1A52C5F51}">
      <dgm:prSet/>
      <dgm:spPr/>
      <dgm:t>
        <a:bodyPr/>
        <a:lstStyle/>
        <a:p>
          <a:endParaRPr lang="vi-VN"/>
        </a:p>
      </dgm:t>
    </dgm:pt>
    <dgm:pt modelId="{E552C6DA-F081-4BB0-9BDC-009A095C8CBB}">
      <dgm:prSet phldrT="[Text]"/>
      <dgm:spPr/>
      <dgm:t>
        <a:bodyPr/>
        <a:lstStyle/>
        <a:p>
          <a:pPr algn="just"/>
          <a:r>
            <a:rPr lang="vi-VN" b="1" dirty="0" smtClean="0">
              <a:solidFill>
                <a:srgbClr val="C00000"/>
              </a:solidFill>
              <a:latin typeface="Times New Roman" pitchFamily="18" charset="0"/>
              <a:cs typeface="Times New Roman" pitchFamily="18" charset="0"/>
            </a:rPr>
            <a:t>2. Những hoạt động chính của C.Mác, Ph.Ăng-ghen và sự ra đời của chủ nghĩa xã hội khoa học</a:t>
          </a:r>
          <a:endParaRPr lang="vi-VN" dirty="0">
            <a:solidFill>
              <a:srgbClr val="C00000"/>
            </a:solidFill>
          </a:endParaRPr>
        </a:p>
      </dgm:t>
    </dgm:pt>
    <dgm:pt modelId="{60D9B931-DF5E-40BB-B0FB-A9C0EEB58555}" type="parTrans" cxnId="{A16B7077-0945-4E75-9C17-36974EEE48C5}">
      <dgm:prSet/>
      <dgm:spPr/>
      <dgm:t>
        <a:bodyPr/>
        <a:lstStyle/>
        <a:p>
          <a:endParaRPr lang="vi-VN"/>
        </a:p>
      </dgm:t>
    </dgm:pt>
    <dgm:pt modelId="{717994B4-9144-4679-BF41-D9B42BD3AD4F}" type="sibTrans" cxnId="{A16B7077-0945-4E75-9C17-36974EEE48C5}">
      <dgm:prSet/>
      <dgm:spPr/>
      <dgm:t>
        <a:bodyPr/>
        <a:lstStyle/>
        <a:p>
          <a:endParaRPr lang="vi-VN"/>
        </a:p>
      </dgm:t>
    </dgm:pt>
    <dgm:pt modelId="{C39DBFC7-EB21-42EC-8CF0-AD3510F612B2}">
      <dgm:prSet phldrT="[Text]"/>
      <dgm:spPr/>
      <dgm:t>
        <a:bodyPr/>
        <a:lstStyle/>
        <a:p>
          <a:pPr algn="just"/>
          <a:r>
            <a:rPr lang="vi-VN" b="1" dirty="0" smtClean="0">
              <a:solidFill>
                <a:srgbClr val="C00000"/>
              </a:solidFill>
              <a:latin typeface="Times New Roman" pitchFamily="18" charset="0"/>
              <a:cs typeface="Times New Roman" pitchFamily="18" charset="0"/>
            </a:rPr>
            <a:t>4. Một số hoạt động tiêu biểu của phong trào cộng sản và công nhân quốc tế </a:t>
          </a:r>
          <a:endParaRPr lang="vi-VN" dirty="0">
            <a:solidFill>
              <a:srgbClr val="C00000"/>
            </a:solidFill>
          </a:endParaRPr>
        </a:p>
      </dgm:t>
    </dgm:pt>
    <dgm:pt modelId="{B669B639-DBC8-4004-9806-31FFDB6F89DD}" type="parTrans" cxnId="{B0C0B2E4-7587-48D1-AB92-DE491CA6ED23}">
      <dgm:prSet/>
      <dgm:spPr/>
      <dgm:t>
        <a:bodyPr/>
        <a:lstStyle/>
        <a:p>
          <a:endParaRPr lang="vi-VN"/>
        </a:p>
      </dgm:t>
    </dgm:pt>
    <dgm:pt modelId="{A88B0E06-DB63-4EA1-A335-EE9498AD72ED}" type="sibTrans" cxnId="{B0C0B2E4-7587-48D1-AB92-DE491CA6ED23}">
      <dgm:prSet/>
      <dgm:spPr/>
      <dgm:t>
        <a:bodyPr/>
        <a:lstStyle/>
        <a:p>
          <a:endParaRPr lang="vi-VN"/>
        </a:p>
      </dgm:t>
    </dgm:pt>
    <dgm:pt modelId="{E04A965A-7BEA-4E3B-AB61-52841A927479}">
      <dgm:prSet phldrT="[Text]"/>
      <dgm:spPr/>
      <dgm:t>
        <a:bodyPr/>
        <a:lstStyle/>
        <a:p>
          <a:pPr algn="just"/>
          <a:r>
            <a:rPr lang="vi-VN" b="1" dirty="0" smtClean="0">
              <a:solidFill>
                <a:srgbClr val="C00000"/>
              </a:solidFill>
              <a:latin typeface="Times New Roman" pitchFamily="18" charset="0"/>
              <a:cs typeface="Times New Roman" pitchFamily="18" charset="0"/>
            </a:rPr>
            <a:t>3. Công xã Pa-ri (1871)</a:t>
          </a:r>
          <a:endParaRPr lang="vi-VN" b="1" dirty="0">
            <a:solidFill>
              <a:srgbClr val="C00000"/>
            </a:solidFill>
            <a:latin typeface="Times New Roman" pitchFamily="18" charset="0"/>
            <a:cs typeface="Times New Roman" pitchFamily="18" charset="0"/>
          </a:endParaRPr>
        </a:p>
      </dgm:t>
    </dgm:pt>
    <dgm:pt modelId="{8E049531-5C95-4DEE-8171-EA8DD1145E84}" type="parTrans" cxnId="{0296D48B-8B2F-4965-B660-4F4C324F41AB}">
      <dgm:prSet/>
      <dgm:spPr/>
      <dgm:t>
        <a:bodyPr/>
        <a:lstStyle/>
        <a:p>
          <a:endParaRPr lang="vi-VN"/>
        </a:p>
      </dgm:t>
    </dgm:pt>
    <dgm:pt modelId="{B315C215-76FE-43F4-9CB8-D873BCA316D8}" type="sibTrans" cxnId="{0296D48B-8B2F-4965-B660-4F4C324F41AB}">
      <dgm:prSet/>
      <dgm:spPr/>
      <dgm:t>
        <a:bodyPr/>
        <a:lstStyle/>
        <a:p>
          <a:endParaRPr lang="vi-VN"/>
        </a:p>
      </dgm:t>
    </dgm:pt>
    <dgm:pt modelId="{351DC070-8A28-4225-B7FD-08A9A4354D2F}" type="pres">
      <dgm:prSet presAssocID="{E13BE237-1098-4B22-8036-588157017D0B}" presName="linear" presStyleCnt="0">
        <dgm:presLayoutVars>
          <dgm:dir/>
          <dgm:animLvl val="lvl"/>
          <dgm:resizeHandles val="exact"/>
        </dgm:presLayoutVars>
      </dgm:prSet>
      <dgm:spPr/>
      <dgm:t>
        <a:bodyPr/>
        <a:lstStyle/>
        <a:p>
          <a:endParaRPr lang="vi-VN"/>
        </a:p>
      </dgm:t>
    </dgm:pt>
    <dgm:pt modelId="{C1AE4AE5-26FD-40E6-8CE0-57867F8A768C}" type="pres">
      <dgm:prSet presAssocID="{F4034BAF-5FBF-4051-AAAF-4BC14428D4A6}" presName="parentLin" presStyleCnt="0"/>
      <dgm:spPr/>
    </dgm:pt>
    <dgm:pt modelId="{0C948549-CEED-43FA-936E-869DB3BDC54B}" type="pres">
      <dgm:prSet presAssocID="{F4034BAF-5FBF-4051-AAAF-4BC14428D4A6}" presName="parentLeftMargin" presStyleLbl="node1" presStyleIdx="0" presStyleCnt="4"/>
      <dgm:spPr/>
      <dgm:t>
        <a:bodyPr/>
        <a:lstStyle/>
        <a:p>
          <a:endParaRPr lang="vi-VN"/>
        </a:p>
      </dgm:t>
    </dgm:pt>
    <dgm:pt modelId="{DA3E9015-07B1-4508-A4B5-D3573DFF5C6A}" type="pres">
      <dgm:prSet presAssocID="{F4034BAF-5FBF-4051-AAAF-4BC14428D4A6}" presName="parentText" presStyleLbl="node1" presStyleIdx="0" presStyleCnt="4" custScaleX="121446">
        <dgm:presLayoutVars>
          <dgm:chMax val="0"/>
          <dgm:bulletEnabled val="1"/>
        </dgm:presLayoutVars>
      </dgm:prSet>
      <dgm:spPr/>
      <dgm:t>
        <a:bodyPr/>
        <a:lstStyle/>
        <a:p>
          <a:endParaRPr lang="vi-VN"/>
        </a:p>
      </dgm:t>
    </dgm:pt>
    <dgm:pt modelId="{2822EC98-1AA6-4C0C-8671-82161B4B377D}" type="pres">
      <dgm:prSet presAssocID="{F4034BAF-5FBF-4051-AAAF-4BC14428D4A6}" presName="negativeSpace" presStyleCnt="0"/>
      <dgm:spPr/>
    </dgm:pt>
    <dgm:pt modelId="{5C49C7B1-EF36-454A-93BE-3AD6E71224F0}" type="pres">
      <dgm:prSet presAssocID="{F4034BAF-5FBF-4051-AAAF-4BC14428D4A6}" presName="childText" presStyleLbl="conFgAcc1" presStyleIdx="0" presStyleCnt="4">
        <dgm:presLayoutVars>
          <dgm:bulletEnabled val="1"/>
        </dgm:presLayoutVars>
      </dgm:prSet>
      <dgm:spPr/>
    </dgm:pt>
    <dgm:pt modelId="{74788529-25AC-4392-B868-324C2BC0F5FA}" type="pres">
      <dgm:prSet presAssocID="{97A9E837-50EF-4547-BF5E-138278575E80}" presName="spaceBetweenRectangles" presStyleCnt="0"/>
      <dgm:spPr/>
    </dgm:pt>
    <dgm:pt modelId="{E19980C0-C096-406D-875B-B202090E3FB5}" type="pres">
      <dgm:prSet presAssocID="{E552C6DA-F081-4BB0-9BDC-009A095C8CBB}" presName="parentLin" presStyleCnt="0"/>
      <dgm:spPr/>
    </dgm:pt>
    <dgm:pt modelId="{5E858DC5-7EE8-42AF-B89E-E9E6FC73B731}" type="pres">
      <dgm:prSet presAssocID="{E552C6DA-F081-4BB0-9BDC-009A095C8CBB}" presName="parentLeftMargin" presStyleLbl="node1" presStyleIdx="0" presStyleCnt="4"/>
      <dgm:spPr/>
      <dgm:t>
        <a:bodyPr/>
        <a:lstStyle/>
        <a:p>
          <a:endParaRPr lang="vi-VN"/>
        </a:p>
      </dgm:t>
    </dgm:pt>
    <dgm:pt modelId="{915F46FC-8E58-48FC-BE79-D1FDF8734740}" type="pres">
      <dgm:prSet presAssocID="{E552C6DA-F081-4BB0-9BDC-009A095C8CBB}" presName="parentText" presStyleLbl="node1" presStyleIdx="1" presStyleCnt="4" custScaleX="121389">
        <dgm:presLayoutVars>
          <dgm:chMax val="0"/>
          <dgm:bulletEnabled val="1"/>
        </dgm:presLayoutVars>
      </dgm:prSet>
      <dgm:spPr/>
      <dgm:t>
        <a:bodyPr/>
        <a:lstStyle/>
        <a:p>
          <a:endParaRPr lang="vi-VN"/>
        </a:p>
      </dgm:t>
    </dgm:pt>
    <dgm:pt modelId="{AFA0833F-4C19-4AB5-9971-FA612E0F5DDE}" type="pres">
      <dgm:prSet presAssocID="{E552C6DA-F081-4BB0-9BDC-009A095C8CBB}" presName="negativeSpace" presStyleCnt="0"/>
      <dgm:spPr/>
    </dgm:pt>
    <dgm:pt modelId="{7CE72C1D-9921-4791-B59B-7DDAE8F625AA}" type="pres">
      <dgm:prSet presAssocID="{E552C6DA-F081-4BB0-9BDC-009A095C8CBB}" presName="childText" presStyleLbl="conFgAcc1" presStyleIdx="1" presStyleCnt="4">
        <dgm:presLayoutVars>
          <dgm:bulletEnabled val="1"/>
        </dgm:presLayoutVars>
      </dgm:prSet>
      <dgm:spPr/>
    </dgm:pt>
    <dgm:pt modelId="{A5C33EA6-1C05-461C-92A7-27204340D8AF}" type="pres">
      <dgm:prSet presAssocID="{717994B4-9144-4679-BF41-D9B42BD3AD4F}" presName="spaceBetweenRectangles" presStyleCnt="0"/>
      <dgm:spPr/>
    </dgm:pt>
    <dgm:pt modelId="{D197490B-EE1B-42CE-BE0D-1FBBB91B8FAE}" type="pres">
      <dgm:prSet presAssocID="{E04A965A-7BEA-4E3B-AB61-52841A927479}" presName="parentLin" presStyleCnt="0"/>
      <dgm:spPr/>
    </dgm:pt>
    <dgm:pt modelId="{0EECA057-36AF-4BCA-9A84-DB83114FAC59}" type="pres">
      <dgm:prSet presAssocID="{E04A965A-7BEA-4E3B-AB61-52841A927479}" presName="parentLeftMargin" presStyleLbl="node1" presStyleIdx="1" presStyleCnt="4"/>
      <dgm:spPr/>
      <dgm:t>
        <a:bodyPr/>
        <a:lstStyle/>
        <a:p>
          <a:endParaRPr lang="vi-VN"/>
        </a:p>
      </dgm:t>
    </dgm:pt>
    <dgm:pt modelId="{6C64157E-C3A8-48E3-8C7D-23525C925118}" type="pres">
      <dgm:prSet presAssocID="{E04A965A-7BEA-4E3B-AB61-52841A927479}" presName="parentText" presStyleLbl="node1" presStyleIdx="2" presStyleCnt="4" custScaleX="122097">
        <dgm:presLayoutVars>
          <dgm:chMax val="0"/>
          <dgm:bulletEnabled val="1"/>
        </dgm:presLayoutVars>
      </dgm:prSet>
      <dgm:spPr/>
      <dgm:t>
        <a:bodyPr/>
        <a:lstStyle/>
        <a:p>
          <a:endParaRPr lang="vi-VN"/>
        </a:p>
      </dgm:t>
    </dgm:pt>
    <dgm:pt modelId="{A8A8B431-4E1B-4B0A-853D-4A65852FFB6A}" type="pres">
      <dgm:prSet presAssocID="{E04A965A-7BEA-4E3B-AB61-52841A927479}" presName="negativeSpace" presStyleCnt="0"/>
      <dgm:spPr/>
    </dgm:pt>
    <dgm:pt modelId="{2A20CBB9-C01A-42A4-85F2-BE544C63E4F6}" type="pres">
      <dgm:prSet presAssocID="{E04A965A-7BEA-4E3B-AB61-52841A927479}" presName="childText" presStyleLbl="conFgAcc1" presStyleIdx="2" presStyleCnt="4">
        <dgm:presLayoutVars>
          <dgm:bulletEnabled val="1"/>
        </dgm:presLayoutVars>
      </dgm:prSet>
      <dgm:spPr/>
    </dgm:pt>
    <dgm:pt modelId="{E74CE66B-5CDB-41F9-9801-957145B6AB56}" type="pres">
      <dgm:prSet presAssocID="{B315C215-76FE-43F4-9CB8-D873BCA316D8}" presName="spaceBetweenRectangles" presStyleCnt="0"/>
      <dgm:spPr/>
    </dgm:pt>
    <dgm:pt modelId="{A7B4719D-9EDF-4B99-B7F6-47AA59795E3E}" type="pres">
      <dgm:prSet presAssocID="{C39DBFC7-EB21-42EC-8CF0-AD3510F612B2}" presName="parentLin" presStyleCnt="0"/>
      <dgm:spPr/>
    </dgm:pt>
    <dgm:pt modelId="{3FD2EC38-0F03-443C-8457-ABF0F8E9D54F}" type="pres">
      <dgm:prSet presAssocID="{C39DBFC7-EB21-42EC-8CF0-AD3510F612B2}" presName="parentLeftMargin" presStyleLbl="node1" presStyleIdx="2" presStyleCnt="4"/>
      <dgm:spPr/>
      <dgm:t>
        <a:bodyPr/>
        <a:lstStyle/>
        <a:p>
          <a:endParaRPr lang="vi-VN"/>
        </a:p>
      </dgm:t>
    </dgm:pt>
    <dgm:pt modelId="{4D045548-7243-4697-8F1C-DA6324EFCFEC}" type="pres">
      <dgm:prSet presAssocID="{C39DBFC7-EB21-42EC-8CF0-AD3510F612B2}" presName="parentText" presStyleLbl="node1" presStyleIdx="3" presStyleCnt="4" custScaleX="123232">
        <dgm:presLayoutVars>
          <dgm:chMax val="0"/>
          <dgm:bulletEnabled val="1"/>
        </dgm:presLayoutVars>
      </dgm:prSet>
      <dgm:spPr/>
      <dgm:t>
        <a:bodyPr/>
        <a:lstStyle/>
        <a:p>
          <a:endParaRPr lang="vi-VN"/>
        </a:p>
      </dgm:t>
    </dgm:pt>
    <dgm:pt modelId="{BB279F2A-1747-4414-9E94-2920DD92C4FE}" type="pres">
      <dgm:prSet presAssocID="{C39DBFC7-EB21-42EC-8CF0-AD3510F612B2}" presName="negativeSpace" presStyleCnt="0"/>
      <dgm:spPr/>
    </dgm:pt>
    <dgm:pt modelId="{7C7F083E-06F9-471D-9D41-ECA2729E35E4}" type="pres">
      <dgm:prSet presAssocID="{C39DBFC7-EB21-42EC-8CF0-AD3510F612B2}" presName="childText" presStyleLbl="conFgAcc1" presStyleIdx="3" presStyleCnt="4">
        <dgm:presLayoutVars>
          <dgm:bulletEnabled val="1"/>
        </dgm:presLayoutVars>
      </dgm:prSet>
      <dgm:spPr/>
    </dgm:pt>
  </dgm:ptLst>
  <dgm:cxnLst>
    <dgm:cxn modelId="{4C818502-DA38-4F51-868E-030F2F517875}" type="presOf" srcId="{E552C6DA-F081-4BB0-9BDC-009A095C8CBB}" destId="{5E858DC5-7EE8-42AF-B89E-E9E6FC73B731}" srcOrd="0" destOrd="0" presId="urn:microsoft.com/office/officeart/2005/8/layout/list1"/>
    <dgm:cxn modelId="{3E9435A1-04CD-4E71-8A06-D4AF3FD52D63}" type="presOf" srcId="{E04A965A-7BEA-4E3B-AB61-52841A927479}" destId="{6C64157E-C3A8-48E3-8C7D-23525C925118}" srcOrd="1" destOrd="0" presId="urn:microsoft.com/office/officeart/2005/8/layout/list1"/>
    <dgm:cxn modelId="{992AF74B-2D99-40F8-8E53-39256C061B41}" type="presOf" srcId="{E04A965A-7BEA-4E3B-AB61-52841A927479}" destId="{0EECA057-36AF-4BCA-9A84-DB83114FAC59}" srcOrd="0" destOrd="0" presId="urn:microsoft.com/office/officeart/2005/8/layout/list1"/>
    <dgm:cxn modelId="{21F4BDD9-EE69-4D35-82AC-A563A56E0D8D}" type="presOf" srcId="{F4034BAF-5FBF-4051-AAAF-4BC14428D4A6}" destId="{0C948549-CEED-43FA-936E-869DB3BDC54B}" srcOrd="0" destOrd="0" presId="urn:microsoft.com/office/officeart/2005/8/layout/list1"/>
    <dgm:cxn modelId="{9E13F7A9-416D-4C78-BFCA-68F8AE36398F}" type="presOf" srcId="{C39DBFC7-EB21-42EC-8CF0-AD3510F612B2}" destId="{4D045548-7243-4697-8F1C-DA6324EFCFEC}" srcOrd="1" destOrd="0" presId="urn:microsoft.com/office/officeart/2005/8/layout/list1"/>
    <dgm:cxn modelId="{31D451EF-E007-439A-B5A1-E8F1A52C5F51}" srcId="{E13BE237-1098-4B22-8036-588157017D0B}" destId="{F4034BAF-5FBF-4051-AAAF-4BC14428D4A6}" srcOrd="0" destOrd="0" parTransId="{3F24AECB-5340-4ECF-A8BF-FA7121313B31}" sibTransId="{97A9E837-50EF-4547-BF5E-138278575E80}"/>
    <dgm:cxn modelId="{08561693-DF5D-4829-B5DD-17A14A23CF1E}" type="presOf" srcId="{C39DBFC7-EB21-42EC-8CF0-AD3510F612B2}" destId="{3FD2EC38-0F03-443C-8457-ABF0F8E9D54F}" srcOrd="0" destOrd="0" presId="urn:microsoft.com/office/officeart/2005/8/layout/list1"/>
    <dgm:cxn modelId="{DEA43F2D-F687-4B73-BF44-7FD65BCDB615}" type="presOf" srcId="{F4034BAF-5FBF-4051-AAAF-4BC14428D4A6}" destId="{DA3E9015-07B1-4508-A4B5-D3573DFF5C6A}" srcOrd="1" destOrd="0" presId="urn:microsoft.com/office/officeart/2005/8/layout/list1"/>
    <dgm:cxn modelId="{603C6A5A-B841-4C78-AA03-9624024201BC}" type="presOf" srcId="{E13BE237-1098-4B22-8036-588157017D0B}" destId="{351DC070-8A28-4225-B7FD-08A9A4354D2F}" srcOrd="0" destOrd="0" presId="urn:microsoft.com/office/officeart/2005/8/layout/list1"/>
    <dgm:cxn modelId="{0296D48B-8B2F-4965-B660-4F4C324F41AB}" srcId="{E13BE237-1098-4B22-8036-588157017D0B}" destId="{E04A965A-7BEA-4E3B-AB61-52841A927479}" srcOrd="2" destOrd="0" parTransId="{8E049531-5C95-4DEE-8171-EA8DD1145E84}" sibTransId="{B315C215-76FE-43F4-9CB8-D873BCA316D8}"/>
    <dgm:cxn modelId="{6E92CB1D-F0ED-443A-8A30-3AB9F96DF3B3}" type="presOf" srcId="{E552C6DA-F081-4BB0-9BDC-009A095C8CBB}" destId="{915F46FC-8E58-48FC-BE79-D1FDF8734740}" srcOrd="1" destOrd="0" presId="urn:microsoft.com/office/officeart/2005/8/layout/list1"/>
    <dgm:cxn modelId="{A16B7077-0945-4E75-9C17-36974EEE48C5}" srcId="{E13BE237-1098-4B22-8036-588157017D0B}" destId="{E552C6DA-F081-4BB0-9BDC-009A095C8CBB}" srcOrd="1" destOrd="0" parTransId="{60D9B931-DF5E-40BB-B0FB-A9C0EEB58555}" sibTransId="{717994B4-9144-4679-BF41-D9B42BD3AD4F}"/>
    <dgm:cxn modelId="{B0C0B2E4-7587-48D1-AB92-DE491CA6ED23}" srcId="{E13BE237-1098-4B22-8036-588157017D0B}" destId="{C39DBFC7-EB21-42EC-8CF0-AD3510F612B2}" srcOrd="3" destOrd="0" parTransId="{B669B639-DBC8-4004-9806-31FFDB6F89DD}" sibTransId="{A88B0E06-DB63-4EA1-A335-EE9498AD72ED}"/>
    <dgm:cxn modelId="{847752F5-24F1-4A92-8CE7-E8717B7BBBE1}" type="presParOf" srcId="{351DC070-8A28-4225-B7FD-08A9A4354D2F}" destId="{C1AE4AE5-26FD-40E6-8CE0-57867F8A768C}" srcOrd="0" destOrd="0" presId="urn:microsoft.com/office/officeart/2005/8/layout/list1"/>
    <dgm:cxn modelId="{7462B38D-FEDC-4A22-BE03-D2511B612674}" type="presParOf" srcId="{C1AE4AE5-26FD-40E6-8CE0-57867F8A768C}" destId="{0C948549-CEED-43FA-936E-869DB3BDC54B}" srcOrd="0" destOrd="0" presId="urn:microsoft.com/office/officeart/2005/8/layout/list1"/>
    <dgm:cxn modelId="{05538000-C8A3-44EF-9584-B5D1ADCD5264}" type="presParOf" srcId="{C1AE4AE5-26FD-40E6-8CE0-57867F8A768C}" destId="{DA3E9015-07B1-4508-A4B5-D3573DFF5C6A}" srcOrd="1" destOrd="0" presId="urn:microsoft.com/office/officeart/2005/8/layout/list1"/>
    <dgm:cxn modelId="{6ADBDE6D-EA1C-4E78-BDB5-DF7CCF97A0DC}" type="presParOf" srcId="{351DC070-8A28-4225-B7FD-08A9A4354D2F}" destId="{2822EC98-1AA6-4C0C-8671-82161B4B377D}" srcOrd="1" destOrd="0" presId="urn:microsoft.com/office/officeart/2005/8/layout/list1"/>
    <dgm:cxn modelId="{9F0D6760-CBC2-48A4-9323-C8524439A9EB}" type="presParOf" srcId="{351DC070-8A28-4225-B7FD-08A9A4354D2F}" destId="{5C49C7B1-EF36-454A-93BE-3AD6E71224F0}" srcOrd="2" destOrd="0" presId="urn:microsoft.com/office/officeart/2005/8/layout/list1"/>
    <dgm:cxn modelId="{F82CBBEA-3BD1-4ABB-9107-C98DF3ACD91B}" type="presParOf" srcId="{351DC070-8A28-4225-B7FD-08A9A4354D2F}" destId="{74788529-25AC-4392-B868-324C2BC0F5FA}" srcOrd="3" destOrd="0" presId="urn:microsoft.com/office/officeart/2005/8/layout/list1"/>
    <dgm:cxn modelId="{89DF9912-E657-4786-8348-6AFFA2DE44A0}" type="presParOf" srcId="{351DC070-8A28-4225-B7FD-08A9A4354D2F}" destId="{E19980C0-C096-406D-875B-B202090E3FB5}" srcOrd="4" destOrd="0" presId="urn:microsoft.com/office/officeart/2005/8/layout/list1"/>
    <dgm:cxn modelId="{8465E499-8691-4559-BA01-53BD747676C3}" type="presParOf" srcId="{E19980C0-C096-406D-875B-B202090E3FB5}" destId="{5E858DC5-7EE8-42AF-B89E-E9E6FC73B731}" srcOrd="0" destOrd="0" presId="urn:microsoft.com/office/officeart/2005/8/layout/list1"/>
    <dgm:cxn modelId="{0059FF2B-68FF-4CB3-BBE2-F9E9981C2D7C}" type="presParOf" srcId="{E19980C0-C096-406D-875B-B202090E3FB5}" destId="{915F46FC-8E58-48FC-BE79-D1FDF8734740}" srcOrd="1" destOrd="0" presId="urn:microsoft.com/office/officeart/2005/8/layout/list1"/>
    <dgm:cxn modelId="{A642B8BB-F014-4D4B-8855-F2FB1B3722DE}" type="presParOf" srcId="{351DC070-8A28-4225-B7FD-08A9A4354D2F}" destId="{AFA0833F-4C19-4AB5-9971-FA612E0F5DDE}" srcOrd="5" destOrd="0" presId="urn:microsoft.com/office/officeart/2005/8/layout/list1"/>
    <dgm:cxn modelId="{202D64EA-6716-4167-8453-E5B98E810757}" type="presParOf" srcId="{351DC070-8A28-4225-B7FD-08A9A4354D2F}" destId="{7CE72C1D-9921-4791-B59B-7DDAE8F625AA}" srcOrd="6" destOrd="0" presId="urn:microsoft.com/office/officeart/2005/8/layout/list1"/>
    <dgm:cxn modelId="{CE9423F3-C9ED-4BDD-9B55-B951F5D2119E}" type="presParOf" srcId="{351DC070-8A28-4225-B7FD-08A9A4354D2F}" destId="{A5C33EA6-1C05-461C-92A7-27204340D8AF}" srcOrd="7" destOrd="0" presId="urn:microsoft.com/office/officeart/2005/8/layout/list1"/>
    <dgm:cxn modelId="{D07F045D-2D2C-4BA8-923F-FA63E78CA24D}" type="presParOf" srcId="{351DC070-8A28-4225-B7FD-08A9A4354D2F}" destId="{D197490B-EE1B-42CE-BE0D-1FBBB91B8FAE}" srcOrd="8" destOrd="0" presId="urn:microsoft.com/office/officeart/2005/8/layout/list1"/>
    <dgm:cxn modelId="{070263A4-EDE9-435D-A1D7-E45864E9ECB2}" type="presParOf" srcId="{D197490B-EE1B-42CE-BE0D-1FBBB91B8FAE}" destId="{0EECA057-36AF-4BCA-9A84-DB83114FAC59}" srcOrd="0" destOrd="0" presId="urn:microsoft.com/office/officeart/2005/8/layout/list1"/>
    <dgm:cxn modelId="{25550E51-F651-4BB9-9911-0D71E1087235}" type="presParOf" srcId="{D197490B-EE1B-42CE-BE0D-1FBBB91B8FAE}" destId="{6C64157E-C3A8-48E3-8C7D-23525C925118}" srcOrd="1" destOrd="0" presId="urn:microsoft.com/office/officeart/2005/8/layout/list1"/>
    <dgm:cxn modelId="{AE2D3E30-5F7A-4797-BC5F-82FA1EF1BB90}" type="presParOf" srcId="{351DC070-8A28-4225-B7FD-08A9A4354D2F}" destId="{A8A8B431-4E1B-4B0A-853D-4A65852FFB6A}" srcOrd="9" destOrd="0" presId="urn:microsoft.com/office/officeart/2005/8/layout/list1"/>
    <dgm:cxn modelId="{9DFDC4F7-EB36-4ACB-9315-885FBE35C968}" type="presParOf" srcId="{351DC070-8A28-4225-B7FD-08A9A4354D2F}" destId="{2A20CBB9-C01A-42A4-85F2-BE544C63E4F6}" srcOrd="10" destOrd="0" presId="urn:microsoft.com/office/officeart/2005/8/layout/list1"/>
    <dgm:cxn modelId="{9C9D8177-F3D1-4532-9E8F-89360A347917}" type="presParOf" srcId="{351DC070-8A28-4225-B7FD-08A9A4354D2F}" destId="{E74CE66B-5CDB-41F9-9801-957145B6AB56}" srcOrd="11" destOrd="0" presId="urn:microsoft.com/office/officeart/2005/8/layout/list1"/>
    <dgm:cxn modelId="{6118A378-3972-43FE-AEF6-89093CE5DCC8}" type="presParOf" srcId="{351DC070-8A28-4225-B7FD-08A9A4354D2F}" destId="{A7B4719D-9EDF-4B99-B7F6-47AA59795E3E}" srcOrd="12" destOrd="0" presId="urn:microsoft.com/office/officeart/2005/8/layout/list1"/>
    <dgm:cxn modelId="{D7D74244-C014-4DAA-BD0F-10B858DFC495}" type="presParOf" srcId="{A7B4719D-9EDF-4B99-B7F6-47AA59795E3E}" destId="{3FD2EC38-0F03-443C-8457-ABF0F8E9D54F}" srcOrd="0" destOrd="0" presId="urn:microsoft.com/office/officeart/2005/8/layout/list1"/>
    <dgm:cxn modelId="{DE9C036B-387F-437B-A059-B239AA602A8E}" type="presParOf" srcId="{A7B4719D-9EDF-4B99-B7F6-47AA59795E3E}" destId="{4D045548-7243-4697-8F1C-DA6324EFCFEC}" srcOrd="1" destOrd="0" presId="urn:microsoft.com/office/officeart/2005/8/layout/list1"/>
    <dgm:cxn modelId="{90FF2E1A-F690-4C3B-9D4A-BC90A5D61437}" type="presParOf" srcId="{351DC070-8A28-4225-B7FD-08A9A4354D2F}" destId="{BB279F2A-1747-4414-9E94-2920DD92C4FE}" srcOrd="13" destOrd="0" presId="urn:microsoft.com/office/officeart/2005/8/layout/list1"/>
    <dgm:cxn modelId="{FA199EBE-55B1-4AF8-A8E4-044B938273C9}" type="presParOf" srcId="{351DC070-8A28-4225-B7FD-08A9A4354D2F}" destId="{7C7F083E-06F9-471D-9D41-ECA2729E35E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9C7B1-EF36-454A-93BE-3AD6E71224F0}">
      <dsp:nvSpPr>
        <dsp:cNvPr id="0" name=""/>
        <dsp:cNvSpPr/>
      </dsp:nvSpPr>
      <dsp:spPr>
        <a:xfrm>
          <a:off x="0" y="584793"/>
          <a:ext cx="12182475" cy="7308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A3E9015-07B1-4508-A4B5-D3573DFF5C6A}">
      <dsp:nvSpPr>
        <dsp:cNvPr id="0" name=""/>
        <dsp:cNvSpPr/>
      </dsp:nvSpPr>
      <dsp:spPr>
        <a:xfrm>
          <a:off x="609123" y="156753"/>
          <a:ext cx="10356590" cy="85608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2328" tIns="0" rIns="322328" bIns="0" numCol="1" spcCol="1270" anchor="ctr" anchorCtr="0">
          <a:noAutofit/>
        </a:bodyPr>
        <a:lstStyle/>
        <a:p>
          <a:pPr lvl="0" algn="just" defTabSz="1289050">
            <a:lnSpc>
              <a:spcPct val="90000"/>
            </a:lnSpc>
            <a:spcBef>
              <a:spcPct val="0"/>
            </a:spcBef>
            <a:spcAft>
              <a:spcPct val="35000"/>
            </a:spcAft>
          </a:pPr>
          <a:r>
            <a:rPr lang="vi-VN" sz="2900" b="1" kern="1200" dirty="0" smtClean="0">
              <a:solidFill>
                <a:srgbClr val="C00000"/>
              </a:solidFill>
              <a:latin typeface="Times New Roman" pitchFamily="18" charset="0"/>
              <a:cs typeface="Times New Roman" pitchFamily="18" charset="0"/>
            </a:rPr>
            <a:t>1.Sự ra đời giai cấp công nhân</a:t>
          </a:r>
          <a:endParaRPr lang="vi-VN" sz="2900" kern="1200" dirty="0">
            <a:solidFill>
              <a:srgbClr val="C00000"/>
            </a:solidFill>
          </a:endParaRPr>
        </a:p>
      </dsp:txBody>
      <dsp:txXfrm>
        <a:off x="650913" y="198543"/>
        <a:ext cx="10273010" cy="772500"/>
      </dsp:txXfrm>
    </dsp:sp>
    <dsp:sp modelId="{7CE72C1D-9921-4791-B59B-7DDAE8F625AA}">
      <dsp:nvSpPr>
        <dsp:cNvPr id="0" name=""/>
        <dsp:cNvSpPr/>
      </dsp:nvSpPr>
      <dsp:spPr>
        <a:xfrm>
          <a:off x="0" y="1900233"/>
          <a:ext cx="12182475" cy="7308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15F46FC-8E58-48FC-BE79-D1FDF8734740}">
      <dsp:nvSpPr>
        <dsp:cNvPr id="0" name=""/>
        <dsp:cNvSpPr/>
      </dsp:nvSpPr>
      <dsp:spPr>
        <a:xfrm>
          <a:off x="609123" y="1472193"/>
          <a:ext cx="10351729" cy="85608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2328" tIns="0" rIns="322328" bIns="0" numCol="1" spcCol="1270" anchor="ctr" anchorCtr="0">
          <a:noAutofit/>
        </a:bodyPr>
        <a:lstStyle/>
        <a:p>
          <a:pPr lvl="0" algn="just" defTabSz="1289050">
            <a:lnSpc>
              <a:spcPct val="90000"/>
            </a:lnSpc>
            <a:spcBef>
              <a:spcPct val="0"/>
            </a:spcBef>
            <a:spcAft>
              <a:spcPct val="35000"/>
            </a:spcAft>
          </a:pPr>
          <a:r>
            <a:rPr lang="vi-VN" sz="2900" b="1" kern="1200" dirty="0" smtClean="0">
              <a:solidFill>
                <a:srgbClr val="C00000"/>
              </a:solidFill>
              <a:latin typeface="Times New Roman" pitchFamily="18" charset="0"/>
              <a:cs typeface="Times New Roman" pitchFamily="18" charset="0"/>
            </a:rPr>
            <a:t>2. Những hoạt động chính của C.Mác, Ph.Ăng-ghen và sự ra đời của chủ nghĩa xã hội khoa học</a:t>
          </a:r>
          <a:endParaRPr lang="vi-VN" sz="2900" kern="1200" dirty="0">
            <a:solidFill>
              <a:srgbClr val="C00000"/>
            </a:solidFill>
          </a:endParaRPr>
        </a:p>
      </dsp:txBody>
      <dsp:txXfrm>
        <a:off x="650913" y="1513983"/>
        <a:ext cx="10268149" cy="772500"/>
      </dsp:txXfrm>
    </dsp:sp>
    <dsp:sp modelId="{2A20CBB9-C01A-42A4-85F2-BE544C63E4F6}">
      <dsp:nvSpPr>
        <dsp:cNvPr id="0" name=""/>
        <dsp:cNvSpPr/>
      </dsp:nvSpPr>
      <dsp:spPr>
        <a:xfrm>
          <a:off x="0" y="3215673"/>
          <a:ext cx="12182475" cy="7308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C64157E-C3A8-48E3-8C7D-23525C925118}">
      <dsp:nvSpPr>
        <dsp:cNvPr id="0" name=""/>
        <dsp:cNvSpPr/>
      </dsp:nvSpPr>
      <dsp:spPr>
        <a:xfrm>
          <a:off x="609123" y="2787633"/>
          <a:ext cx="10412105" cy="85608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2328" tIns="0" rIns="322328" bIns="0" numCol="1" spcCol="1270" anchor="ctr" anchorCtr="0">
          <a:noAutofit/>
        </a:bodyPr>
        <a:lstStyle/>
        <a:p>
          <a:pPr lvl="0" algn="just" defTabSz="1289050">
            <a:lnSpc>
              <a:spcPct val="90000"/>
            </a:lnSpc>
            <a:spcBef>
              <a:spcPct val="0"/>
            </a:spcBef>
            <a:spcAft>
              <a:spcPct val="35000"/>
            </a:spcAft>
          </a:pPr>
          <a:r>
            <a:rPr lang="vi-VN" sz="2900" b="1" kern="1200" dirty="0" smtClean="0">
              <a:solidFill>
                <a:srgbClr val="C00000"/>
              </a:solidFill>
              <a:latin typeface="Times New Roman" pitchFamily="18" charset="0"/>
              <a:cs typeface="Times New Roman" pitchFamily="18" charset="0"/>
            </a:rPr>
            <a:t>3. Công xã Pa-ri (1871)</a:t>
          </a:r>
          <a:endParaRPr lang="vi-VN" sz="2900" b="1" kern="1200" dirty="0">
            <a:solidFill>
              <a:srgbClr val="C00000"/>
            </a:solidFill>
            <a:latin typeface="Times New Roman" pitchFamily="18" charset="0"/>
            <a:cs typeface="Times New Roman" pitchFamily="18" charset="0"/>
          </a:endParaRPr>
        </a:p>
      </dsp:txBody>
      <dsp:txXfrm>
        <a:off x="650913" y="2829423"/>
        <a:ext cx="10328525" cy="772500"/>
      </dsp:txXfrm>
    </dsp:sp>
    <dsp:sp modelId="{7C7F083E-06F9-471D-9D41-ECA2729E35E4}">
      <dsp:nvSpPr>
        <dsp:cNvPr id="0" name=""/>
        <dsp:cNvSpPr/>
      </dsp:nvSpPr>
      <dsp:spPr>
        <a:xfrm>
          <a:off x="0" y="4531113"/>
          <a:ext cx="12182475" cy="7308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D045548-7243-4697-8F1C-DA6324EFCFEC}">
      <dsp:nvSpPr>
        <dsp:cNvPr id="0" name=""/>
        <dsp:cNvSpPr/>
      </dsp:nvSpPr>
      <dsp:spPr>
        <a:xfrm>
          <a:off x="609123" y="4103073"/>
          <a:ext cx="10508895" cy="85608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2328" tIns="0" rIns="322328" bIns="0" numCol="1" spcCol="1270" anchor="ctr" anchorCtr="0">
          <a:noAutofit/>
        </a:bodyPr>
        <a:lstStyle/>
        <a:p>
          <a:pPr lvl="0" algn="just" defTabSz="1289050">
            <a:lnSpc>
              <a:spcPct val="90000"/>
            </a:lnSpc>
            <a:spcBef>
              <a:spcPct val="0"/>
            </a:spcBef>
            <a:spcAft>
              <a:spcPct val="35000"/>
            </a:spcAft>
          </a:pPr>
          <a:r>
            <a:rPr lang="vi-VN" sz="2900" b="1" kern="1200" dirty="0" smtClean="0">
              <a:solidFill>
                <a:srgbClr val="C00000"/>
              </a:solidFill>
              <a:latin typeface="Times New Roman" pitchFamily="18" charset="0"/>
              <a:cs typeface="Times New Roman" pitchFamily="18" charset="0"/>
            </a:rPr>
            <a:t>4. Một số hoạt động tiêu biểu của phong trào cộng sản và công nhân quốc tế </a:t>
          </a:r>
          <a:endParaRPr lang="vi-VN" sz="2900" kern="1200" dirty="0">
            <a:solidFill>
              <a:srgbClr val="C00000"/>
            </a:solidFill>
          </a:endParaRPr>
        </a:p>
      </dsp:txBody>
      <dsp:txXfrm>
        <a:off x="650913" y="4144863"/>
        <a:ext cx="10425315" cy="7725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B0DFFB-1833-4BAE-B860-FE9D0932DD87}" type="datetimeFigureOut">
              <a:rPr lang="en-US" smtClean="0"/>
              <a:t>2/22/2025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2ECC11-9E4C-4D6A-B248-510B01C38140}" type="slidenum">
              <a:rPr lang="en-US" smtClean="0"/>
              <a:t>‹#›</a:t>
            </a:fld>
            <a:endParaRPr lang="en-US"/>
          </a:p>
        </p:txBody>
      </p:sp>
    </p:spTree>
    <p:extLst>
      <p:ext uri="{BB962C8B-B14F-4D97-AF65-F5344CB8AC3E}">
        <p14:creationId xmlns:p14="http://schemas.microsoft.com/office/powerpoint/2010/main" val="874737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ECC11-9E4C-4D6A-B248-510B01C38140}" type="slidenum">
              <a:rPr lang="en-US" smtClean="0"/>
              <a:t>2</a:t>
            </a:fld>
            <a:endParaRPr lang="en-US"/>
          </a:p>
        </p:txBody>
      </p:sp>
    </p:spTree>
    <p:extLst>
      <p:ext uri="{BB962C8B-B14F-4D97-AF65-F5344CB8AC3E}">
        <p14:creationId xmlns:p14="http://schemas.microsoft.com/office/powerpoint/2010/main" val="1783374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72148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Google Shape;210;g35ed75ccf_028:notes"/>
          <p:cNvSpPr>
            <a:spLocks noGrp="1" noRot="1" noChangeAspect="1"/>
          </p:cNvSpPr>
          <p:nvPr>
            <p:ph type="sldImg" idx="2"/>
          </p:nvPr>
        </p:nvSpPr>
        <p:spPr>
          <a:xfrm>
            <a:off x="381000" y="685800"/>
            <a:ext cx="6096000" cy="3429000"/>
          </a:xfrm>
          <a:noFill/>
          <a:ln>
            <a:headEnd/>
            <a:tailEnd/>
          </a:ln>
        </p:spPr>
      </p:sp>
      <p:sp>
        <p:nvSpPr>
          <p:cNvPr id="41986" name="Google Shape;211;g35ed75ccf_028: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eaLnBrk="1" hangingPunct="1">
              <a:buSzPts val="1400"/>
            </a:pPr>
            <a:endParaRPr lang="en-US" sz="1100" smtClean="0"/>
          </a:p>
        </p:txBody>
      </p:sp>
    </p:spTree>
    <p:extLst>
      <p:ext uri="{BB962C8B-B14F-4D97-AF65-F5344CB8AC3E}">
        <p14:creationId xmlns:p14="http://schemas.microsoft.com/office/powerpoint/2010/main" val="1810892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Google Shape;210;g35ed75ccf_028:notes"/>
          <p:cNvSpPr>
            <a:spLocks noGrp="1" noRot="1" noChangeAspect="1"/>
          </p:cNvSpPr>
          <p:nvPr>
            <p:ph type="sldImg" idx="2"/>
          </p:nvPr>
        </p:nvSpPr>
        <p:spPr>
          <a:xfrm>
            <a:off x="381000" y="685800"/>
            <a:ext cx="6096000" cy="3429000"/>
          </a:xfrm>
          <a:noFill/>
          <a:ln>
            <a:headEnd/>
            <a:tailEnd/>
          </a:ln>
        </p:spPr>
      </p:sp>
      <p:sp>
        <p:nvSpPr>
          <p:cNvPr id="41986" name="Google Shape;211;g35ed75ccf_028: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eaLnBrk="1" hangingPunct="1">
              <a:buSzPts val="1400"/>
            </a:pPr>
            <a:endParaRPr lang="en-US" sz="1100" smtClean="0"/>
          </a:p>
        </p:txBody>
      </p:sp>
    </p:spTree>
    <p:extLst>
      <p:ext uri="{BB962C8B-B14F-4D97-AF65-F5344CB8AC3E}">
        <p14:creationId xmlns:p14="http://schemas.microsoft.com/office/powerpoint/2010/main" val="1810892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Google Shape;210;g35ed75ccf_028:notes"/>
          <p:cNvSpPr>
            <a:spLocks noGrp="1" noRot="1" noChangeAspect="1"/>
          </p:cNvSpPr>
          <p:nvPr>
            <p:ph type="sldImg" idx="2"/>
          </p:nvPr>
        </p:nvSpPr>
        <p:spPr>
          <a:xfrm>
            <a:off x="381000" y="685800"/>
            <a:ext cx="6096000" cy="3429000"/>
          </a:xfrm>
          <a:noFill/>
          <a:ln>
            <a:headEnd/>
            <a:tailEnd/>
          </a:ln>
        </p:spPr>
      </p:sp>
      <p:sp>
        <p:nvSpPr>
          <p:cNvPr id="41986" name="Google Shape;211;g35ed75ccf_028: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eaLnBrk="1" hangingPunct="1">
              <a:buSzPts val="1400"/>
            </a:pPr>
            <a:endParaRPr lang="en-US" sz="1100" smtClean="0"/>
          </a:p>
        </p:txBody>
      </p:sp>
    </p:spTree>
    <p:extLst>
      <p:ext uri="{BB962C8B-B14F-4D97-AF65-F5344CB8AC3E}">
        <p14:creationId xmlns:p14="http://schemas.microsoft.com/office/powerpoint/2010/main" val="1810892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Google Shape;210;g35ed75ccf_028:notes"/>
          <p:cNvSpPr>
            <a:spLocks noGrp="1" noRot="1" noChangeAspect="1"/>
          </p:cNvSpPr>
          <p:nvPr>
            <p:ph type="sldImg" idx="2"/>
          </p:nvPr>
        </p:nvSpPr>
        <p:spPr>
          <a:xfrm>
            <a:off x="381000" y="685800"/>
            <a:ext cx="6096000" cy="3429000"/>
          </a:xfrm>
          <a:noFill/>
          <a:ln>
            <a:headEnd/>
            <a:tailEnd/>
          </a:ln>
        </p:spPr>
      </p:sp>
      <p:sp>
        <p:nvSpPr>
          <p:cNvPr id="41986" name="Google Shape;211;g35ed75ccf_028: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eaLnBrk="1" hangingPunct="1">
              <a:buSzPts val="1400"/>
            </a:pPr>
            <a:endParaRPr lang="en-US" sz="1100" smtClean="0"/>
          </a:p>
        </p:txBody>
      </p:sp>
    </p:spTree>
    <p:extLst>
      <p:ext uri="{BB962C8B-B14F-4D97-AF65-F5344CB8AC3E}">
        <p14:creationId xmlns:p14="http://schemas.microsoft.com/office/powerpoint/2010/main" val="1810892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5" name="Google Shape;210;g35ed75ccf_028:notes"/>
          <p:cNvSpPr>
            <a:spLocks noGrp="1" noRot="1" noChangeAspect="1"/>
          </p:cNvSpPr>
          <p:nvPr>
            <p:ph type="sldImg" idx="2"/>
          </p:nvPr>
        </p:nvSpPr>
        <p:spPr>
          <a:xfrm>
            <a:off x="381000" y="685800"/>
            <a:ext cx="6096000" cy="3429000"/>
          </a:xfrm>
          <a:noFill/>
          <a:ln>
            <a:headEnd/>
            <a:tailEnd/>
          </a:ln>
        </p:spPr>
      </p:sp>
      <p:sp>
        <p:nvSpPr>
          <p:cNvPr id="41986" name="Google Shape;211;g35ed75ccf_028: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eaLnBrk="1" hangingPunct="1">
              <a:buSzPts val="1400"/>
            </a:pPr>
            <a:endParaRPr lang="en-US" sz="1100" smtClean="0"/>
          </a:p>
        </p:txBody>
      </p:sp>
    </p:spTree>
    <p:extLst>
      <p:ext uri="{BB962C8B-B14F-4D97-AF65-F5344CB8AC3E}">
        <p14:creationId xmlns:p14="http://schemas.microsoft.com/office/powerpoint/2010/main" val="1810892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7" name="Google Shape;302;g35ed75ccf_0113:notes"/>
          <p:cNvSpPr>
            <a:spLocks noGrp="1" noRot="1" noChangeAspect="1"/>
          </p:cNvSpPr>
          <p:nvPr>
            <p:ph type="sldImg" idx="2"/>
          </p:nvPr>
        </p:nvSpPr>
        <p:spPr>
          <a:xfrm>
            <a:off x="381000" y="685800"/>
            <a:ext cx="6096000" cy="3429000"/>
          </a:xfrm>
          <a:noFill/>
          <a:ln>
            <a:headEnd/>
            <a:tailEnd/>
          </a:ln>
        </p:spPr>
      </p:sp>
      <p:sp>
        <p:nvSpPr>
          <p:cNvPr id="60418" name="Google Shape;303;g35ed75ccf_0113:notes"/>
          <p:cNvSpPr txBox="1">
            <a:spLocks noGrp="1"/>
          </p:cNvSpPr>
          <p:nvPr>
            <p:ph type="body" idx="1"/>
          </p:nvPr>
        </p:nvSpPr>
        <p:spPr>
          <a:ln/>
        </p:spPr>
        <p:txBody>
          <a:bodyPr/>
          <a:lstStyle>
            <a:lvl1pPr>
              <a:defRPr sz="1400">
                <a:solidFill>
                  <a:srgbClr val="000000"/>
                </a:solidFill>
                <a:latin typeface="Arial" charset="0"/>
                <a:cs typeface="Arial" charset="0"/>
                <a:sym typeface="Arial" charset="0"/>
              </a:defRPr>
            </a:lvl1pPr>
            <a:lvl2pPr>
              <a:defRPr sz="1400">
                <a:solidFill>
                  <a:srgbClr val="000000"/>
                </a:solidFill>
                <a:latin typeface="Arial" charset="0"/>
                <a:cs typeface="Arial" charset="0"/>
                <a:sym typeface="Arial" charset="0"/>
              </a:defRPr>
            </a:lvl2pPr>
            <a:lvl3pPr>
              <a:defRPr sz="1400">
                <a:solidFill>
                  <a:srgbClr val="000000"/>
                </a:solidFill>
                <a:latin typeface="Arial" charset="0"/>
                <a:cs typeface="Arial" charset="0"/>
                <a:sym typeface="Arial" charset="0"/>
              </a:defRPr>
            </a:lvl3pPr>
            <a:lvl4pPr>
              <a:defRPr sz="1400">
                <a:solidFill>
                  <a:srgbClr val="000000"/>
                </a:solidFill>
                <a:latin typeface="Arial" charset="0"/>
                <a:cs typeface="Arial" charset="0"/>
                <a:sym typeface="Arial" charset="0"/>
              </a:defRPr>
            </a:lvl4pPr>
            <a:lvl5pPr>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eaLnBrk="1" hangingPunct="1">
              <a:buSzPts val="1400"/>
            </a:pPr>
            <a:endParaRPr lang="en-US" sz="1100" smtClean="0"/>
          </a:p>
        </p:txBody>
      </p:sp>
    </p:spTree>
    <p:extLst>
      <p:ext uri="{BB962C8B-B14F-4D97-AF65-F5344CB8AC3E}">
        <p14:creationId xmlns:p14="http://schemas.microsoft.com/office/powerpoint/2010/main" val="4131453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4937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41932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08565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2" name="Google Shape;50;p11"/>
          <p:cNvSpPr txBox="1">
            <a:spLocks noGrp="1"/>
          </p:cNvSpPr>
          <p:nvPr>
            <p:ph type="sldNum" idx="10"/>
          </p:nvPr>
        </p:nvSpPr>
        <p:spPr>
          <a:xfrm>
            <a:off x="11408834" y="6332538"/>
            <a:ext cx="732367" cy="525462"/>
          </a:xfrm>
        </p:spPr>
        <p:txBody>
          <a:bodyPr lIns="91425" tIns="91425" rIns="91425" bIns="91425">
            <a:noAutofit/>
          </a:bodyPr>
          <a:lstStyle>
            <a:lvl1pPr>
              <a:defRPr smtClean="0"/>
            </a:lvl1pPr>
          </a:lstStyle>
          <a:p>
            <a:pPr>
              <a:defRPr/>
            </a:pPr>
            <a:fld id="{109A1C05-6BE5-4E8D-AF1B-A149609B6F05}" type="slidenum">
              <a:rPr lang="en-US" altLang="en-US"/>
              <a:t>‹#›</a:t>
            </a:fld>
            <a:endParaRPr lang="en-US" altLang="en-US"/>
          </a:p>
        </p:txBody>
      </p:sp>
    </p:spTree>
    <p:extLst>
      <p:ext uri="{BB962C8B-B14F-4D97-AF65-F5344CB8AC3E}">
        <p14:creationId xmlns:p14="http://schemas.microsoft.com/office/powerpoint/2010/main" val="495529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Inverse">
  <p:cSld name="Blank Inverse">
    <p:spTree>
      <p:nvGrpSpPr>
        <p:cNvPr id="1" name="Shape 51"/>
        <p:cNvGrpSpPr/>
        <p:nvPr/>
      </p:nvGrpSpPr>
      <p:grpSpPr>
        <a:xfrm>
          <a:off x="0" y="0"/>
          <a:ext cx="0" cy="0"/>
          <a:chOff x="0" y="0"/>
          <a:chExt cx="0" cy="0"/>
        </a:xfrm>
      </p:grpSpPr>
      <p:sp>
        <p:nvSpPr>
          <p:cNvPr id="3" name="Google Shape;53;p12"/>
          <p:cNvSpPr txBox="1">
            <a:spLocks noGrp="1"/>
          </p:cNvSpPr>
          <p:nvPr>
            <p:ph type="sldNum" idx="10"/>
          </p:nvPr>
        </p:nvSpPr>
        <p:spPr/>
        <p:txBody>
          <a:bodyPr/>
          <a:lstStyle>
            <a:lvl1pPr>
              <a:defRPr>
                <a:solidFill>
                  <a:srgbClr val="FFFF00"/>
                </a:solidFill>
              </a:defRPr>
            </a:lvl1pPr>
          </a:lstStyle>
          <a:p>
            <a:fld id="{FF8DBFF4-1745-4A3B-B22C-B7C8772F914D}" type="slidenum">
              <a:rPr lang="en-US"/>
              <a:pPr/>
              <a:t>‹#›</a:t>
            </a:fld>
            <a:endParaRPr lang="en-US"/>
          </a:p>
        </p:txBody>
      </p:sp>
    </p:spTree>
    <p:extLst>
      <p:ext uri="{BB962C8B-B14F-4D97-AF65-F5344CB8AC3E}">
        <p14:creationId xmlns:p14="http://schemas.microsoft.com/office/powerpoint/2010/main" val="3240809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3146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22735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68367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8924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31826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7887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3821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24322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90738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720235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16475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399096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r>
              <a:rPr lang="en-US" altLang="en-US"/>
              <a:t>LÊ HỮU PHONG-PTDTNT MANG YANG</a:t>
            </a: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smtClean="0"/>
            </a:lvl1pPr>
          </a:lstStyle>
          <a:p>
            <a:pPr>
              <a:defRPr/>
            </a:pPr>
            <a:fld id="{622A4568-72E0-481B-8B1A-C6FF264D4024}" type="slidenum">
              <a:rPr lang="en-US" altLang="en-US"/>
              <a:t>‹#›</a:t>
            </a:fld>
            <a:endParaRPr lang="en-US" altLang="en-US"/>
          </a:p>
        </p:txBody>
      </p:sp>
    </p:spTree>
    <p:extLst>
      <p:ext uri="{BB962C8B-B14F-4D97-AF65-F5344CB8AC3E}">
        <p14:creationId xmlns:p14="http://schemas.microsoft.com/office/powerpoint/2010/main" val="2219410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Inverse">
  <p:cSld name="Blank Inverse">
    <p:spTree>
      <p:nvGrpSpPr>
        <p:cNvPr id="1" name="Shape 51"/>
        <p:cNvGrpSpPr/>
        <p:nvPr/>
      </p:nvGrpSpPr>
      <p:grpSpPr>
        <a:xfrm>
          <a:off x="0" y="0"/>
          <a:ext cx="0" cy="0"/>
          <a:chOff x="0" y="0"/>
          <a:chExt cx="0" cy="0"/>
        </a:xfrm>
      </p:grpSpPr>
      <p:sp>
        <p:nvSpPr>
          <p:cNvPr id="3" name="Google Shape;53;p12"/>
          <p:cNvSpPr txBox="1">
            <a:spLocks noGrp="1"/>
          </p:cNvSpPr>
          <p:nvPr>
            <p:ph type="sldNum" idx="10"/>
          </p:nvPr>
        </p:nvSpPr>
        <p:spPr/>
        <p:txBody>
          <a:bodyPr/>
          <a:lstStyle>
            <a:lvl1pPr>
              <a:defRPr>
                <a:solidFill>
                  <a:srgbClr val="FFFF00"/>
                </a:solidFill>
              </a:defRPr>
            </a:lvl1pPr>
          </a:lstStyle>
          <a:p>
            <a:fld id="{FF8DBFF4-1745-4A3B-B22C-B7C8772F914D}" type="slidenum">
              <a:rPr lang="en-US"/>
              <a:pPr/>
              <a:t>‹#›</a:t>
            </a:fld>
            <a:endParaRPr lang="en-US"/>
          </a:p>
        </p:txBody>
      </p:sp>
    </p:spTree>
    <p:extLst>
      <p:ext uri="{BB962C8B-B14F-4D97-AF65-F5344CB8AC3E}">
        <p14:creationId xmlns:p14="http://schemas.microsoft.com/office/powerpoint/2010/main" val="4086852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3" name="Google Shape;23;p5"/>
          <p:cNvSpPr txBox="1">
            <a:spLocks noGrp="1"/>
          </p:cNvSpPr>
          <p:nvPr>
            <p:ph type="title"/>
          </p:nvPr>
        </p:nvSpPr>
        <p:spPr>
          <a:xfrm>
            <a:off x="530867" y="1505507"/>
            <a:ext cx="2267600" cy="1978400"/>
          </a:xfrm>
          <a:prstGeom prst="rect">
            <a:avLst/>
          </a:prstGeom>
        </p:spPr>
        <p:txBody>
          <a:bodyPr spcFirstLastPara="1" anchor="ctr">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a:noAutofit/>
          </a:bodyPr>
          <a:lstStyle>
            <a:lvl1pPr marL="457200" lvl="0" indent="-419100">
              <a:spcBef>
                <a:spcPts val="600"/>
              </a:spcBef>
              <a:spcAft>
                <a:spcPts val="0"/>
              </a:spcAft>
              <a:buSzPts val="30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5" name="Google Shape;25;p5"/>
          <p:cNvSpPr txBox="1">
            <a:spLocks noGrp="1"/>
          </p:cNvSpPr>
          <p:nvPr>
            <p:ph type="sldNum" idx="10"/>
          </p:nvPr>
        </p:nvSpPr>
        <p:spPr/>
        <p:txBody>
          <a:bodyPr/>
          <a:lstStyle>
            <a:lvl1pPr>
              <a:defRPr/>
            </a:lvl1pPr>
          </a:lstStyle>
          <a:p>
            <a:fld id="{C76E1C91-3A10-4397-944D-13C902A1DE68}" type="slidenum">
              <a:rPr lang="en-US"/>
              <a:pPr/>
              <a:t>‹#›</a:t>
            </a:fld>
            <a:endParaRPr lang="en-US"/>
          </a:p>
        </p:txBody>
      </p:sp>
    </p:spTree>
    <p:extLst>
      <p:ext uri="{BB962C8B-B14F-4D97-AF65-F5344CB8AC3E}">
        <p14:creationId xmlns:p14="http://schemas.microsoft.com/office/powerpoint/2010/main" val="3206280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24033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22338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2/22/2025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822380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2/22/2025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13347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19591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20647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00116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2/22/2025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44205408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3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2/22/2025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5438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3" r:id="rId12"/>
    <p:sldLayoutId id="2147483734" r:id="rId13"/>
    <p:sldLayoutId id="214748373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25.png"/><Relationship Id="rId12" Type="http://schemas.openxmlformats.org/officeDocument/2006/relationships/image" Target="../media/image30.png"/><Relationship Id="rId2" Type="http://schemas.microsoft.com/office/2007/relationships/media" Target="../media/media2.mp3"/><Relationship Id="rId16" Type="http://schemas.openxmlformats.org/officeDocument/2006/relationships/image" Target="../media/image34.png"/><Relationship Id="rId1" Type="http://schemas.openxmlformats.org/officeDocument/2006/relationships/audio" Target="NULL" TargetMode="External"/><Relationship Id="rId6" Type="http://schemas.openxmlformats.org/officeDocument/2006/relationships/notesSlide" Target="../notesSlides/notesSlide8.xml"/><Relationship Id="rId11" Type="http://schemas.openxmlformats.org/officeDocument/2006/relationships/image" Target="../media/image29.png"/><Relationship Id="rId5" Type="http://schemas.openxmlformats.org/officeDocument/2006/relationships/slideLayout" Target="../slideLayouts/slideLayout14.xml"/><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image" Target="../media/image27.png"/><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image" Target="../media/image44.emf"/><Relationship Id="rId3" Type="http://schemas.microsoft.com/office/2007/relationships/media" Target="../media/media5.mp3"/><Relationship Id="rId21" Type="http://schemas.openxmlformats.org/officeDocument/2006/relationships/image" Target="../media/image47.png"/><Relationship Id="rId7" Type="http://schemas.openxmlformats.org/officeDocument/2006/relationships/audio" Target="../media/audio1.wav"/><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audio" Target="../media/media4.wav"/><Relationship Id="rId16" Type="http://schemas.openxmlformats.org/officeDocument/2006/relationships/image" Target="../media/image42.png"/><Relationship Id="rId20" Type="http://schemas.openxmlformats.org/officeDocument/2006/relationships/image" Target="../media/image46.png"/><Relationship Id="rId1" Type="http://schemas.microsoft.com/office/2007/relationships/media" Target="../media/media4.wav"/><Relationship Id="rId6" Type="http://schemas.openxmlformats.org/officeDocument/2006/relationships/notesSlide" Target="../notesSlides/notesSlide9.xml"/><Relationship Id="rId11" Type="http://schemas.openxmlformats.org/officeDocument/2006/relationships/image" Target="../media/image37.png"/><Relationship Id="rId5" Type="http://schemas.openxmlformats.org/officeDocument/2006/relationships/slideLayout" Target="../slideLayouts/slideLayout15.xml"/><Relationship Id="rId15" Type="http://schemas.openxmlformats.org/officeDocument/2006/relationships/image" Target="../media/image41.png"/><Relationship Id="rId10" Type="http://schemas.openxmlformats.org/officeDocument/2006/relationships/image" Target="../media/image25.png"/><Relationship Id="rId19" Type="http://schemas.openxmlformats.org/officeDocument/2006/relationships/image" Target="../media/image45.png"/><Relationship Id="rId4" Type="http://schemas.openxmlformats.org/officeDocument/2006/relationships/audio" Target="../media/media5.mp3"/><Relationship Id="rId9" Type="http://schemas.openxmlformats.org/officeDocument/2006/relationships/image" Target="../media/image36.png"/><Relationship Id="rId14" Type="http://schemas.openxmlformats.org/officeDocument/2006/relationships/image" Target="../media/image40.png"/><Relationship Id="rId22"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9.png"/><Relationship Id="rId18" Type="http://schemas.openxmlformats.org/officeDocument/2006/relationships/image" Target="../media/image47.png"/><Relationship Id="rId3" Type="http://schemas.microsoft.com/office/2007/relationships/media" Target="../media/media5.mp3"/><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image" Target="../media/image46.png"/><Relationship Id="rId2" Type="http://schemas.openxmlformats.org/officeDocument/2006/relationships/audio" Target="../media/media4.wav"/><Relationship Id="rId16" Type="http://schemas.openxmlformats.org/officeDocument/2006/relationships/image" Target="../media/image45.png"/><Relationship Id="rId20" Type="http://schemas.openxmlformats.org/officeDocument/2006/relationships/image" Target="../media/image43.png"/><Relationship Id="rId1" Type="http://schemas.microsoft.com/office/2007/relationships/media" Target="../media/media4.wav"/><Relationship Id="rId6" Type="http://schemas.openxmlformats.org/officeDocument/2006/relationships/audio" Target="../media/audio1.wav"/><Relationship Id="rId11" Type="http://schemas.openxmlformats.org/officeDocument/2006/relationships/image" Target="../media/image48.png"/><Relationship Id="rId5" Type="http://schemas.openxmlformats.org/officeDocument/2006/relationships/slideLayout" Target="../slideLayouts/slideLayout15.xml"/><Relationship Id="rId15" Type="http://schemas.openxmlformats.org/officeDocument/2006/relationships/image" Target="../media/image44.emf"/><Relationship Id="rId10" Type="http://schemas.openxmlformats.org/officeDocument/2006/relationships/image" Target="../media/image37.png"/><Relationship Id="rId19" Type="http://schemas.openxmlformats.org/officeDocument/2006/relationships/image" Target="../media/image31.png"/><Relationship Id="rId4" Type="http://schemas.openxmlformats.org/officeDocument/2006/relationships/audio" Target="../media/media5.mp3"/><Relationship Id="rId9" Type="http://schemas.openxmlformats.org/officeDocument/2006/relationships/image" Target="../media/image25.png"/><Relationship Id="rId1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8.png"/><Relationship Id="rId18" Type="http://schemas.openxmlformats.org/officeDocument/2006/relationships/image" Target="../media/image46.png"/><Relationship Id="rId3" Type="http://schemas.microsoft.com/office/2007/relationships/media" Target="../media/media5.mp3"/><Relationship Id="rId21" Type="http://schemas.openxmlformats.org/officeDocument/2006/relationships/image" Target="../media/image43.png"/><Relationship Id="rId7" Type="http://schemas.openxmlformats.org/officeDocument/2006/relationships/audio" Target="../media/audio1.wav"/><Relationship Id="rId12" Type="http://schemas.openxmlformats.org/officeDocument/2006/relationships/image" Target="../media/image38.png"/><Relationship Id="rId17" Type="http://schemas.openxmlformats.org/officeDocument/2006/relationships/image" Target="../media/image45.png"/><Relationship Id="rId2" Type="http://schemas.openxmlformats.org/officeDocument/2006/relationships/audio" Target="../media/media4.wav"/><Relationship Id="rId16" Type="http://schemas.openxmlformats.org/officeDocument/2006/relationships/image" Target="../media/image44.emf"/><Relationship Id="rId20" Type="http://schemas.openxmlformats.org/officeDocument/2006/relationships/image" Target="../media/image31.png"/><Relationship Id="rId1" Type="http://schemas.microsoft.com/office/2007/relationships/media" Target="../media/media4.wav"/><Relationship Id="rId6" Type="http://schemas.openxmlformats.org/officeDocument/2006/relationships/notesSlide" Target="../notesSlides/notesSlide10.xml"/><Relationship Id="rId11" Type="http://schemas.openxmlformats.org/officeDocument/2006/relationships/image" Target="../media/image37.png"/><Relationship Id="rId5" Type="http://schemas.openxmlformats.org/officeDocument/2006/relationships/slideLayout" Target="../slideLayouts/slideLayout15.xml"/><Relationship Id="rId15" Type="http://schemas.openxmlformats.org/officeDocument/2006/relationships/image" Target="../media/image42.png"/><Relationship Id="rId10" Type="http://schemas.openxmlformats.org/officeDocument/2006/relationships/image" Target="../media/image25.png"/><Relationship Id="rId19" Type="http://schemas.openxmlformats.org/officeDocument/2006/relationships/image" Target="../media/image47.png"/><Relationship Id="rId4" Type="http://schemas.openxmlformats.org/officeDocument/2006/relationships/audio" Target="../media/media5.mp3"/><Relationship Id="rId9" Type="http://schemas.openxmlformats.org/officeDocument/2006/relationships/image" Target="../media/image36.png"/><Relationship Id="rId1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3.png"/><Relationship Id="rId18" Type="http://schemas.openxmlformats.org/officeDocument/2006/relationships/image" Target="../media/image46.png"/><Relationship Id="rId3" Type="http://schemas.microsoft.com/office/2007/relationships/media" Target="../media/media5.mp3"/><Relationship Id="rId7" Type="http://schemas.openxmlformats.org/officeDocument/2006/relationships/image" Target="../media/image35.png"/><Relationship Id="rId12" Type="http://schemas.openxmlformats.org/officeDocument/2006/relationships/image" Target="../media/image48.png"/><Relationship Id="rId17" Type="http://schemas.openxmlformats.org/officeDocument/2006/relationships/image" Target="../media/image45.png"/><Relationship Id="rId2" Type="http://schemas.openxmlformats.org/officeDocument/2006/relationships/audio" Target="../media/media4.wav"/><Relationship Id="rId16" Type="http://schemas.openxmlformats.org/officeDocument/2006/relationships/image" Target="../media/image44.emf"/><Relationship Id="rId20" Type="http://schemas.openxmlformats.org/officeDocument/2006/relationships/image" Target="../media/image31.png"/><Relationship Id="rId1" Type="http://schemas.microsoft.com/office/2007/relationships/media" Target="../media/media4.wav"/><Relationship Id="rId6" Type="http://schemas.openxmlformats.org/officeDocument/2006/relationships/audio" Target="../media/audio1.wav"/><Relationship Id="rId11" Type="http://schemas.openxmlformats.org/officeDocument/2006/relationships/image" Target="../media/image38.png"/><Relationship Id="rId5" Type="http://schemas.openxmlformats.org/officeDocument/2006/relationships/slideLayout" Target="../slideLayouts/slideLayout15.xml"/><Relationship Id="rId15" Type="http://schemas.openxmlformats.org/officeDocument/2006/relationships/image" Target="../media/image42.png"/><Relationship Id="rId10" Type="http://schemas.openxmlformats.org/officeDocument/2006/relationships/image" Target="../media/image50.png"/><Relationship Id="rId19" Type="http://schemas.openxmlformats.org/officeDocument/2006/relationships/image" Target="../media/image47.png"/><Relationship Id="rId4" Type="http://schemas.openxmlformats.org/officeDocument/2006/relationships/audio" Target="../media/media5.mp3"/><Relationship Id="rId9" Type="http://schemas.openxmlformats.org/officeDocument/2006/relationships/image" Target="../media/image25.png"/><Relationship Id="rId1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4.emf"/><Relationship Id="rId5" Type="http://schemas.openxmlformats.org/officeDocument/2006/relationships/image" Target="../media/image25.png"/><Relationship Id="rId15" Type="http://schemas.openxmlformats.org/officeDocument/2006/relationships/image" Target="../media/image54.png"/><Relationship Id="rId10" Type="http://schemas.openxmlformats.org/officeDocument/2006/relationships/image" Target="../media/image52.png"/><Relationship Id="rId4" Type="http://schemas.openxmlformats.org/officeDocument/2006/relationships/image" Target="../media/image36.png"/><Relationship Id="rId9" Type="http://schemas.openxmlformats.org/officeDocument/2006/relationships/image" Target="../media/image49.png"/><Relationship Id="rId1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3.png"/><Relationship Id="rId18" Type="http://schemas.openxmlformats.org/officeDocument/2006/relationships/image" Target="../media/image46.png"/><Relationship Id="rId3" Type="http://schemas.microsoft.com/office/2007/relationships/media" Target="../media/media5.mp3"/><Relationship Id="rId7" Type="http://schemas.openxmlformats.org/officeDocument/2006/relationships/image" Target="../media/image35.png"/><Relationship Id="rId12" Type="http://schemas.openxmlformats.org/officeDocument/2006/relationships/image" Target="../media/image48.png"/><Relationship Id="rId17" Type="http://schemas.openxmlformats.org/officeDocument/2006/relationships/image" Target="../media/image45.png"/><Relationship Id="rId2" Type="http://schemas.openxmlformats.org/officeDocument/2006/relationships/audio" Target="../media/media4.wav"/><Relationship Id="rId16" Type="http://schemas.openxmlformats.org/officeDocument/2006/relationships/image" Target="../media/image44.emf"/><Relationship Id="rId20" Type="http://schemas.openxmlformats.org/officeDocument/2006/relationships/image" Target="../media/image31.png"/><Relationship Id="rId1" Type="http://schemas.microsoft.com/office/2007/relationships/media" Target="../media/media4.wav"/><Relationship Id="rId6" Type="http://schemas.openxmlformats.org/officeDocument/2006/relationships/audio" Target="../media/audio1.wav"/><Relationship Id="rId11" Type="http://schemas.openxmlformats.org/officeDocument/2006/relationships/image" Target="../media/image38.png"/><Relationship Id="rId5" Type="http://schemas.openxmlformats.org/officeDocument/2006/relationships/slideLayout" Target="../slideLayouts/slideLayout15.xml"/><Relationship Id="rId15" Type="http://schemas.openxmlformats.org/officeDocument/2006/relationships/image" Target="../media/image42.png"/><Relationship Id="rId10" Type="http://schemas.openxmlformats.org/officeDocument/2006/relationships/image" Target="../media/image50.png"/><Relationship Id="rId19" Type="http://schemas.openxmlformats.org/officeDocument/2006/relationships/image" Target="../media/image47.png"/><Relationship Id="rId4" Type="http://schemas.openxmlformats.org/officeDocument/2006/relationships/audio" Target="../media/media5.mp3"/><Relationship Id="rId9" Type="http://schemas.openxmlformats.org/officeDocument/2006/relationships/image" Target="../media/image25.png"/><Relationship Id="rId1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image" Target="../media/image44.emf"/><Relationship Id="rId3" Type="http://schemas.microsoft.com/office/2007/relationships/media" Target="../media/media5.mp3"/><Relationship Id="rId21" Type="http://schemas.openxmlformats.org/officeDocument/2006/relationships/image" Target="../media/image47.png"/><Relationship Id="rId7" Type="http://schemas.openxmlformats.org/officeDocument/2006/relationships/audio" Target="../media/audio1.wav"/><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audio" Target="../media/media4.wav"/><Relationship Id="rId16" Type="http://schemas.openxmlformats.org/officeDocument/2006/relationships/image" Target="../media/image42.png"/><Relationship Id="rId20" Type="http://schemas.openxmlformats.org/officeDocument/2006/relationships/image" Target="../media/image46.png"/><Relationship Id="rId1" Type="http://schemas.microsoft.com/office/2007/relationships/media" Target="../media/media4.wav"/><Relationship Id="rId6" Type="http://schemas.openxmlformats.org/officeDocument/2006/relationships/notesSlide" Target="../notesSlides/notesSlide11.xml"/><Relationship Id="rId11" Type="http://schemas.openxmlformats.org/officeDocument/2006/relationships/image" Target="../media/image37.png"/><Relationship Id="rId5" Type="http://schemas.openxmlformats.org/officeDocument/2006/relationships/slideLayout" Target="../slideLayouts/slideLayout15.xml"/><Relationship Id="rId15" Type="http://schemas.openxmlformats.org/officeDocument/2006/relationships/image" Target="../media/image41.png"/><Relationship Id="rId10" Type="http://schemas.openxmlformats.org/officeDocument/2006/relationships/image" Target="../media/image25.png"/><Relationship Id="rId19" Type="http://schemas.openxmlformats.org/officeDocument/2006/relationships/image" Target="../media/image45.png"/><Relationship Id="rId4" Type="http://schemas.openxmlformats.org/officeDocument/2006/relationships/audio" Target="../media/media5.mp3"/><Relationship Id="rId9" Type="http://schemas.openxmlformats.org/officeDocument/2006/relationships/image" Target="../media/image36.png"/><Relationship Id="rId14" Type="http://schemas.openxmlformats.org/officeDocument/2006/relationships/image" Target="../media/image40.png"/><Relationship Id="rId22"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4.emf"/><Relationship Id="rId5" Type="http://schemas.openxmlformats.org/officeDocument/2006/relationships/image" Target="../media/image25.png"/><Relationship Id="rId15" Type="http://schemas.openxmlformats.org/officeDocument/2006/relationships/image" Target="../media/image54.png"/><Relationship Id="rId10" Type="http://schemas.openxmlformats.org/officeDocument/2006/relationships/image" Target="../media/image52.png"/><Relationship Id="rId4" Type="http://schemas.openxmlformats.org/officeDocument/2006/relationships/image" Target="../media/image36.png"/><Relationship Id="rId9" Type="http://schemas.openxmlformats.org/officeDocument/2006/relationships/image" Target="../media/image49.png"/><Relationship Id="rId1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4.emf"/><Relationship Id="rId5" Type="http://schemas.openxmlformats.org/officeDocument/2006/relationships/image" Target="../media/image25.png"/><Relationship Id="rId15" Type="http://schemas.openxmlformats.org/officeDocument/2006/relationships/image" Target="../media/image54.png"/><Relationship Id="rId10" Type="http://schemas.openxmlformats.org/officeDocument/2006/relationships/image" Target="../media/image52.png"/><Relationship Id="rId4" Type="http://schemas.openxmlformats.org/officeDocument/2006/relationships/image" Target="../media/image36.png"/><Relationship Id="rId9" Type="http://schemas.openxmlformats.org/officeDocument/2006/relationships/image" Target="../media/image49.png"/><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4.emf"/><Relationship Id="rId5" Type="http://schemas.openxmlformats.org/officeDocument/2006/relationships/image" Target="../media/image25.png"/><Relationship Id="rId15" Type="http://schemas.openxmlformats.org/officeDocument/2006/relationships/image" Target="../media/image54.png"/><Relationship Id="rId10" Type="http://schemas.openxmlformats.org/officeDocument/2006/relationships/image" Target="../media/image52.png"/><Relationship Id="rId4" Type="http://schemas.openxmlformats.org/officeDocument/2006/relationships/image" Target="../media/image36.png"/><Relationship Id="rId9" Type="http://schemas.openxmlformats.org/officeDocument/2006/relationships/image" Target="../media/image49.png"/><Relationship Id="rId1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4.emf"/><Relationship Id="rId5" Type="http://schemas.openxmlformats.org/officeDocument/2006/relationships/image" Target="../media/image25.png"/><Relationship Id="rId15" Type="http://schemas.openxmlformats.org/officeDocument/2006/relationships/image" Target="../media/image54.png"/><Relationship Id="rId10" Type="http://schemas.openxmlformats.org/officeDocument/2006/relationships/image" Target="../media/image52.png"/><Relationship Id="rId4" Type="http://schemas.openxmlformats.org/officeDocument/2006/relationships/image" Target="../media/image36.png"/><Relationship Id="rId9" Type="http://schemas.openxmlformats.org/officeDocument/2006/relationships/image" Target="../media/image49.png"/><Relationship Id="rId1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image" Target="../media/image44.emf"/><Relationship Id="rId3" Type="http://schemas.microsoft.com/office/2007/relationships/media" Target="../media/media5.mp3"/><Relationship Id="rId21" Type="http://schemas.openxmlformats.org/officeDocument/2006/relationships/image" Target="../media/image47.png"/><Relationship Id="rId7" Type="http://schemas.openxmlformats.org/officeDocument/2006/relationships/audio" Target="../media/audio1.wav"/><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audio" Target="../media/media4.wav"/><Relationship Id="rId16" Type="http://schemas.openxmlformats.org/officeDocument/2006/relationships/image" Target="../media/image42.png"/><Relationship Id="rId20" Type="http://schemas.openxmlformats.org/officeDocument/2006/relationships/image" Target="../media/image46.png"/><Relationship Id="rId1" Type="http://schemas.microsoft.com/office/2007/relationships/media" Target="../media/media4.wav"/><Relationship Id="rId6" Type="http://schemas.openxmlformats.org/officeDocument/2006/relationships/notesSlide" Target="../notesSlides/notesSlide12.xml"/><Relationship Id="rId11" Type="http://schemas.openxmlformats.org/officeDocument/2006/relationships/image" Target="../media/image37.png"/><Relationship Id="rId5" Type="http://schemas.openxmlformats.org/officeDocument/2006/relationships/slideLayout" Target="../slideLayouts/slideLayout15.xml"/><Relationship Id="rId15" Type="http://schemas.openxmlformats.org/officeDocument/2006/relationships/image" Target="../media/image41.png"/><Relationship Id="rId10" Type="http://schemas.openxmlformats.org/officeDocument/2006/relationships/image" Target="../media/image25.png"/><Relationship Id="rId19" Type="http://schemas.openxmlformats.org/officeDocument/2006/relationships/image" Target="../media/image45.png"/><Relationship Id="rId4" Type="http://schemas.openxmlformats.org/officeDocument/2006/relationships/audio" Target="../media/media5.mp3"/><Relationship Id="rId9" Type="http://schemas.openxmlformats.org/officeDocument/2006/relationships/image" Target="../media/image36.png"/><Relationship Id="rId14" Type="http://schemas.openxmlformats.org/officeDocument/2006/relationships/image" Target="../media/image40.png"/><Relationship Id="rId22"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3.png"/><Relationship Id="rId18" Type="http://schemas.openxmlformats.org/officeDocument/2006/relationships/image" Target="../media/image46.png"/><Relationship Id="rId3" Type="http://schemas.microsoft.com/office/2007/relationships/media" Target="../media/media5.mp3"/><Relationship Id="rId7" Type="http://schemas.openxmlformats.org/officeDocument/2006/relationships/image" Target="../media/image35.png"/><Relationship Id="rId12" Type="http://schemas.openxmlformats.org/officeDocument/2006/relationships/image" Target="../media/image48.png"/><Relationship Id="rId17" Type="http://schemas.openxmlformats.org/officeDocument/2006/relationships/image" Target="../media/image45.png"/><Relationship Id="rId2" Type="http://schemas.openxmlformats.org/officeDocument/2006/relationships/audio" Target="../media/media4.wav"/><Relationship Id="rId16" Type="http://schemas.openxmlformats.org/officeDocument/2006/relationships/image" Target="../media/image44.emf"/><Relationship Id="rId20" Type="http://schemas.openxmlformats.org/officeDocument/2006/relationships/image" Target="../media/image31.png"/><Relationship Id="rId1" Type="http://schemas.microsoft.com/office/2007/relationships/media" Target="../media/media4.wav"/><Relationship Id="rId6" Type="http://schemas.openxmlformats.org/officeDocument/2006/relationships/audio" Target="../media/audio1.wav"/><Relationship Id="rId11" Type="http://schemas.openxmlformats.org/officeDocument/2006/relationships/image" Target="../media/image38.png"/><Relationship Id="rId5" Type="http://schemas.openxmlformats.org/officeDocument/2006/relationships/slideLayout" Target="../slideLayouts/slideLayout15.xml"/><Relationship Id="rId15" Type="http://schemas.openxmlformats.org/officeDocument/2006/relationships/image" Target="../media/image42.png"/><Relationship Id="rId10" Type="http://schemas.openxmlformats.org/officeDocument/2006/relationships/image" Target="../media/image50.png"/><Relationship Id="rId19" Type="http://schemas.openxmlformats.org/officeDocument/2006/relationships/image" Target="../media/image47.png"/><Relationship Id="rId4" Type="http://schemas.openxmlformats.org/officeDocument/2006/relationships/audio" Target="../media/media5.mp3"/><Relationship Id="rId9" Type="http://schemas.openxmlformats.org/officeDocument/2006/relationships/image" Target="../media/image25.png"/><Relationship Id="rId14"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image" Target="../media/image44.emf"/><Relationship Id="rId3" Type="http://schemas.microsoft.com/office/2007/relationships/media" Target="../media/media5.mp3"/><Relationship Id="rId21" Type="http://schemas.openxmlformats.org/officeDocument/2006/relationships/image" Target="../media/image47.png"/><Relationship Id="rId7" Type="http://schemas.openxmlformats.org/officeDocument/2006/relationships/audio" Target="../media/audio1.wav"/><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audio" Target="../media/media4.wav"/><Relationship Id="rId16" Type="http://schemas.openxmlformats.org/officeDocument/2006/relationships/image" Target="../media/image42.png"/><Relationship Id="rId20" Type="http://schemas.openxmlformats.org/officeDocument/2006/relationships/image" Target="../media/image46.png"/><Relationship Id="rId1" Type="http://schemas.microsoft.com/office/2007/relationships/media" Target="../media/media4.wav"/><Relationship Id="rId6" Type="http://schemas.openxmlformats.org/officeDocument/2006/relationships/notesSlide" Target="../notesSlides/notesSlide13.xml"/><Relationship Id="rId11" Type="http://schemas.openxmlformats.org/officeDocument/2006/relationships/image" Target="../media/image37.png"/><Relationship Id="rId5" Type="http://schemas.openxmlformats.org/officeDocument/2006/relationships/slideLayout" Target="../slideLayouts/slideLayout15.xml"/><Relationship Id="rId15" Type="http://schemas.openxmlformats.org/officeDocument/2006/relationships/image" Target="../media/image41.png"/><Relationship Id="rId10" Type="http://schemas.openxmlformats.org/officeDocument/2006/relationships/image" Target="../media/image25.png"/><Relationship Id="rId19" Type="http://schemas.openxmlformats.org/officeDocument/2006/relationships/image" Target="../media/image45.png"/><Relationship Id="rId4" Type="http://schemas.openxmlformats.org/officeDocument/2006/relationships/audio" Target="../media/media5.mp3"/><Relationship Id="rId9" Type="http://schemas.openxmlformats.org/officeDocument/2006/relationships/image" Target="../media/image36.png"/><Relationship Id="rId14" Type="http://schemas.openxmlformats.org/officeDocument/2006/relationships/image" Target="../media/image40.png"/><Relationship Id="rId22"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4.emf"/><Relationship Id="rId5" Type="http://schemas.openxmlformats.org/officeDocument/2006/relationships/image" Target="../media/image25.png"/><Relationship Id="rId15" Type="http://schemas.openxmlformats.org/officeDocument/2006/relationships/image" Target="../media/image54.png"/><Relationship Id="rId10" Type="http://schemas.openxmlformats.org/officeDocument/2006/relationships/image" Target="../media/image52.png"/><Relationship Id="rId4" Type="http://schemas.openxmlformats.org/officeDocument/2006/relationships/image" Target="../media/image36.png"/><Relationship Id="rId9" Type="http://schemas.openxmlformats.org/officeDocument/2006/relationships/image" Target="../media/image49.png"/><Relationship Id="rId1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20.xml"/><Relationship Id="rId6" Type="http://schemas.openxmlformats.org/officeDocument/2006/relationships/image" Target="../media/image61.GIF"/><Relationship Id="rId5" Type="http://schemas.openxmlformats.org/officeDocument/2006/relationships/image" Target="../media/image60.GIF"/><Relationship Id="rId4" Type="http://schemas.openxmlformats.org/officeDocument/2006/relationships/image" Target="../media/image59.GIF"/></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7601"/>
            <a:ext cx="12192000" cy="68580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pic>
        <p:nvPicPr>
          <p:cNvPr id="57348" name="Picture 4" descr="tdongvang"/>
          <p:cNvPicPr>
            <a:picLocks noChangeAspect="1" noChangeArrowheads="1"/>
          </p:cNvPicPr>
          <p:nvPr/>
        </p:nvPicPr>
        <p:blipFill>
          <a:blip r:embed="rId2">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2971800" y="304801"/>
            <a:ext cx="6248400" cy="6151563"/>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Group 5"/>
          <p:cNvGrpSpPr>
            <a:grpSpLocks/>
          </p:cNvGrpSpPr>
          <p:nvPr/>
        </p:nvGrpSpPr>
        <p:grpSpPr bwMode="auto">
          <a:xfrm>
            <a:off x="4267200" y="609600"/>
            <a:ext cx="4572000" cy="5638800"/>
            <a:chOff x="-144" y="240"/>
            <a:chExt cx="3274" cy="4080"/>
          </a:xfrm>
        </p:grpSpPr>
        <p:grpSp>
          <p:nvGrpSpPr>
            <p:cNvPr id="4102" name="Group 6"/>
            <p:cNvGrpSpPr>
              <a:grpSpLocks/>
            </p:cNvGrpSpPr>
            <p:nvPr/>
          </p:nvGrpSpPr>
          <p:grpSpPr bwMode="auto">
            <a:xfrm>
              <a:off x="-144" y="240"/>
              <a:ext cx="2784" cy="4080"/>
              <a:chOff x="-144" y="240"/>
              <a:chExt cx="2784" cy="4080"/>
            </a:xfrm>
          </p:grpSpPr>
          <p:grpSp>
            <p:nvGrpSpPr>
              <p:cNvPr id="4104" name="Group 7"/>
              <p:cNvGrpSpPr>
                <a:grpSpLocks/>
              </p:cNvGrpSpPr>
              <p:nvPr/>
            </p:nvGrpSpPr>
            <p:grpSpPr bwMode="auto">
              <a:xfrm>
                <a:off x="-144" y="240"/>
                <a:ext cx="2784" cy="4080"/>
                <a:chOff x="-144" y="240"/>
                <a:chExt cx="2784" cy="4080"/>
              </a:xfrm>
            </p:grpSpPr>
            <p:sp>
              <p:nvSpPr>
                <p:cNvPr id="4106" name="Text Box 8"/>
                <p:cNvSpPr txBox="1">
                  <a:spLocks noChangeArrowheads="1"/>
                </p:cNvSpPr>
                <p:nvPr/>
              </p:nvSpPr>
              <p:spPr bwMode="auto">
                <a:xfrm>
                  <a:off x="2113" y="2208"/>
                  <a:ext cx="49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ĐÀ NẴNG</a:t>
                  </a:r>
                </a:p>
              </p:txBody>
            </p:sp>
            <p:grpSp>
              <p:nvGrpSpPr>
                <p:cNvPr id="4107" name="Group 9"/>
                <p:cNvGrpSpPr>
                  <a:grpSpLocks/>
                </p:cNvGrpSpPr>
                <p:nvPr/>
              </p:nvGrpSpPr>
              <p:grpSpPr bwMode="auto">
                <a:xfrm>
                  <a:off x="-144" y="240"/>
                  <a:ext cx="2784" cy="4080"/>
                  <a:chOff x="-144" y="240"/>
                  <a:chExt cx="2784" cy="4080"/>
                </a:xfrm>
              </p:grpSpPr>
              <p:sp>
                <p:nvSpPr>
                  <p:cNvPr id="4108" name="Text Box 10"/>
                  <p:cNvSpPr txBox="1">
                    <a:spLocks noChangeArrowheads="1"/>
                  </p:cNvSpPr>
                  <p:nvPr/>
                </p:nvSpPr>
                <p:spPr bwMode="auto">
                  <a:xfrm>
                    <a:off x="1488" y="960"/>
                    <a:ext cx="60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a:solidFill>
                          <a:srgbClr val="FF3300"/>
                        </a:solidFill>
                        <a:latin typeface="Bodoni MT Black" panose="02070A03080606020203" pitchFamily="18" charset="0"/>
                      </a:rPr>
                      <a:t>HẢI PHÒNG</a:t>
                    </a:r>
                  </a:p>
                </p:txBody>
              </p:sp>
              <p:grpSp>
                <p:nvGrpSpPr>
                  <p:cNvPr id="4109" name="Group 11"/>
                  <p:cNvGrpSpPr>
                    <a:grpSpLocks/>
                  </p:cNvGrpSpPr>
                  <p:nvPr/>
                </p:nvGrpSpPr>
                <p:grpSpPr bwMode="auto">
                  <a:xfrm>
                    <a:off x="-144" y="240"/>
                    <a:ext cx="2784" cy="4080"/>
                    <a:chOff x="-144" y="240"/>
                    <a:chExt cx="2784" cy="4080"/>
                  </a:xfrm>
                </p:grpSpPr>
                <p:sp>
                  <p:nvSpPr>
                    <p:cNvPr id="4110" name="Text Box 12"/>
                    <p:cNvSpPr txBox="1">
                      <a:spLocks noChangeArrowheads="1"/>
                    </p:cNvSpPr>
                    <p:nvPr/>
                  </p:nvSpPr>
                  <p:spPr bwMode="auto">
                    <a:xfrm>
                      <a:off x="1152" y="1440"/>
                      <a:ext cx="39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VINH</a:t>
                      </a:r>
                    </a:p>
                  </p:txBody>
                </p:sp>
                <p:grpSp>
                  <p:nvGrpSpPr>
                    <p:cNvPr id="4111" name="Group 13"/>
                    <p:cNvGrpSpPr>
                      <a:grpSpLocks/>
                    </p:cNvGrpSpPr>
                    <p:nvPr/>
                  </p:nvGrpSpPr>
                  <p:grpSpPr bwMode="auto">
                    <a:xfrm>
                      <a:off x="-144" y="240"/>
                      <a:ext cx="2784" cy="4080"/>
                      <a:chOff x="-144" y="240"/>
                      <a:chExt cx="2784" cy="4080"/>
                    </a:xfrm>
                  </p:grpSpPr>
                  <p:grpSp>
                    <p:nvGrpSpPr>
                      <p:cNvPr id="4112" name="Group 14"/>
                      <p:cNvGrpSpPr>
                        <a:grpSpLocks/>
                      </p:cNvGrpSpPr>
                      <p:nvPr/>
                    </p:nvGrpSpPr>
                    <p:grpSpPr bwMode="auto">
                      <a:xfrm>
                        <a:off x="-144" y="240"/>
                        <a:ext cx="2784" cy="4080"/>
                        <a:chOff x="480" y="240"/>
                        <a:chExt cx="2784" cy="4080"/>
                      </a:xfrm>
                    </p:grpSpPr>
                    <p:grpSp>
                      <p:nvGrpSpPr>
                        <p:cNvPr id="4114" name="Group 15"/>
                        <p:cNvGrpSpPr>
                          <a:grpSpLocks/>
                        </p:cNvGrpSpPr>
                        <p:nvPr/>
                      </p:nvGrpSpPr>
                      <p:grpSpPr bwMode="auto">
                        <a:xfrm>
                          <a:off x="480" y="240"/>
                          <a:ext cx="2784" cy="4080"/>
                          <a:chOff x="480" y="240"/>
                          <a:chExt cx="2784" cy="4080"/>
                        </a:xfrm>
                      </p:grpSpPr>
                      <p:grpSp>
                        <p:nvGrpSpPr>
                          <p:cNvPr id="4116" name="Group 16"/>
                          <p:cNvGrpSpPr>
                            <a:grpSpLocks/>
                          </p:cNvGrpSpPr>
                          <p:nvPr/>
                        </p:nvGrpSpPr>
                        <p:grpSpPr bwMode="auto">
                          <a:xfrm>
                            <a:off x="480" y="240"/>
                            <a:ext cx="2784" cy="4080"/>
                            <a:chOff x="480" y="240"/>
                            <a:chExt cx="2784" cy="4080"/>
                          </a:xfrm>
                        </p:grpSpPr>
                        <p:grpSp>
                          <p:nvGrpSpPr>
                            <p:cNvPr id="4118" name="Group 17"/>
                            <p:cNvGrpSpPr>
                              <a:grpSpLocks/>
                            </p:cNvGrpSpPr>
                            <p:nvPr/>
                          </p:nvGrpSpPr>
                          <p:grpSpPr bwMode="auto">
                            <a:xfrm>
                              <a:off x="480" y="240"/>
                              <a:ext cx="2784" cy="4080"/>
                              <a:chOff x="1248" y="240"/>
                              <a:chExt cx="2784" cy="4080"/>
                            </a:xfrm>
                          </p:grpSpPr>
                          <p:grpSp>
                            <p:nvGrpSpPr>
                              <p:cNvPr id="4120" name="Group 18"/>
                              <p:cNvGrpSpPr>
                                <a:grpSpLocks/>
                              </p:cNvGrpSpPr>
                              <p:nvPr/>
                            </p:nvGrpSpPr>
                            <p:grpSpPr bwMode="auto">
                              <a:xfrm>
                                <a:off x="1248" y="240"/>
                                <a:ext cx="2784" cy="4080"/>
                                <a:chOff x="1248" y="240"/>
                                <a:chExt cx="2784" cy="4080"/>
                              </a:xfrm>
                            </p:grpSpPr>
                            <p:grpSp>
                              <p:nvGrpSpPr>
                                <p:cNvPr id="4122" name="Group 19"/>
                                <p:cNvGrpSpPr>
                                  <a:grpSpLocks/>
                                </p:cNvGrpSpPr>
                                <p:nvPr/>
                              </p:nvGrpSpPr>
                              <p:grpSpPr bwMode="auto">
                                <a:xfrm>
                                  <a:off x="1248" y="240"/>
                                  <a:ext cx="2784" cy="4080"/>
                                  <a:chOff x="1248" y="240"/>
                                  <a:chExt cx="2784" cy="4080"/>
                                </a:xfrm>
                              </p:grpSpPr>
                              <p:grpSp>
                                <p:nvGrpSpPr>
                                  <p:cNvPr id="4124" name="Group 20"/>
                                  <p:cNvGrpSpPr>
                                    <a:grpSpLocks/>
                                  </p:cNvGrpSpPr>
                                  <p:nvPr/>
                                </p:nvGrpSpPr>
                                <p:grpSpPr bwMode="auto">
                                  <a:xfrm>
                                    <a:off x="1248" y="240"/>
                                    <a:ext cx="2784" cy="4080"/>
                                    <a:chOff x="1056" y="288"/>
                                    <a:chExt cx="2304" cy="3840"/>
                                  </a:xfrm>
                                </p:grpSpPr>
                                <p:grpSp>
                                  <p:nvGrpSpPr>
                                    <p:cNvPr id="4126" name="Group 21"/>
                                    <p:cNvGrpSpPr>
                                      <a:grpSpLocks/>
                                    </p:cNvGrpSpPr>
                                    <p:nvPr/>
                                  </p:nvGrpSpPr>
                                  <p:grpSpPr bwMode="auto">
                                    <a:xfrm>
                                      <a:off x="1056" y="288"/>
                                      <a:ext cx="2304" cy="3840"/>
                                      <a:chOff x="1056" y="288"/>
                                      <a:chExt cx="2304" cy="3840"/>
                                    </a:xfrm>
                                  </p:grpSpPr>
                                  <p:grpSp>
                                    <p:nvGrpSpPr>
                                      <p:cNvPr id="4128" name="Group 22"/>
                                      <p:cNvGrpSpPr>
                                        <a:grpSpLocks/>
                                      </p:cNvGrpSpPr>
                                      <p:nvPr/>
                                    </p:nvGrpSpPr>
                                    <p:grpSpPr bwMode="auto">
                                      <a:xfrm>
                                        <a:off x="1056" y="288"/>
                                        <a:ext cx="2304" cy="3840"/>
                                        <a:chOff x="1200" y="288"/>
                                        <a:chExt cx="2304" cy="3840"/>
                                      </a:xfrm>
                                    </p:grpSpPr>
                                    <p:grpSp>
                                      <p:nvGrpSpPr>
                                        <p:cNvPr id="4130" name="Group 23"/>
                                        <p:cNvGrpSpPr>
                                          <a:grpSpLocks/>
                                        </p:cNvGrpSpPr>
                                        <p:nvPr/>
                                      </p:nvGrpSpPr>
                                      <p:grpSpPr bwMode="auto">
                                        <a:xfrm>
                                          <a:off x="1200" y="288"/>
                                          <a:ext cx="2304" cy="3840"/>
                                          <a:chOff x="1200" y="288"/>
                                          <a:chExt cx="2304" cy="3840"/>
                                        </a:xfrm>
                                      </p:grpSpPr>
                                      <p:grpSp>
                                        <p:nvGrpSpPr>
                                          <p:cNvPr id="4132" name="Group 24"/>
                                          <p:cNvGrpSpPr>
                                            <a:grpSpLocks/>
                                          </p:cNvGrpSpPr>
                                          <p:nvPr/>
                                        </p:nvGrpSpPr>
                                        <p:grpSpPr bwMode="auto">
                                          <a:xfrm>
                                            <a:off x="1200" y="288"/>
                                            <a:ext cx="2304" cy="3840"/>
                                            <a:chOff x="1200" y="288"/>
                                            <a:chExt cx="2304" cy="3840"/>
                                          </a:xfrm>
                                        </p:grpSpPr>
                                        <p:grpSp>
                                          <p:nvGrpSpPr>
                                            <p:cNvPr id="4134" name="Group 25"/>
                                            <p:cNvGrpSpPr>
                                              <a:grpSpLocks/>
                                            </p:cNvGrpSpPr>
                                            <p:nvPr/>
                                          </p:nvGrpSpPr>
                                          <p:grpSpPr bwMode="auto">
                                            <a:xfrm>
                                              <a:off x="1200" y="288"/>
                                              <a:ext cx="2304" cy="3840"/>
                                              <a:chOff x="1200" y="288"/>
                                              <a:chExt cx="2304" cy="3840"/>
                                            </a:xfrm>
                                          </p:grpSpPr>
                                          <p:grpSp>
                                            <p:nvGrpSpPr>
                                              <p:cNvPr id="4136" name="Group 26"/>
                                              <p:cNvGrpSpPr>
                                                <a:grpSpLocks/>
                                              </p:cNvGrpSpPr>
                                              <p:nvPr/>
                                            </p:nvGrpSpPr>
                                            <p:grpSpPr bwMode="auto">
                                              <a:xfrm>
                                                <a:off x="1200" y="288"/>
                                                <a:ext cx="2304" cy="3840"/>
                                                <a:chOff x="1200" y="288"/>
                                                <a:chExt cx="2304" cy="3840"/>
                                              </a:xfrm>
                                            </p:grpSpPr>
                                            <p:grpSp>
                                              <p:nvGrpSpPr>
                                                <p:cNvPr id="4138" name="Group 27"/>
                                                <p:cNvGrpSpPr>
                                                  <a:grpSpLocks/>
                                                </p:cNvGrpSpPr>
                                                <p:nvPr/>
                                              </p:nvGrpSpPr>
                                              <p:grpSpPr bwMode="auto">
                                                <a:xfrm>
                                                  <a:off x="1200" y="288"/>
                                                  <a:ext cx="2304" cy="3840"/>
                                                  <a:chOff x="1200" y="288"/>
                                                  <a:chExt cx="2304" cy="3840"/>
                                                </a:xfrm>
                                              </p:grpSpPr>
                                              <p:grpSp>
                                                <p:nvGrpSpPr>
                                                  <p:cNvPr id="4140" name="Group 28"/>
                                                  <p:cNvGrpSpPr>
                                                    <a:grpSpLocks/>
                                                  </p:cNvGrpSpPr>
                                                  <p:nvPr/>
                                                </p:nvGrpSpPr>
                                                <p:grpSpPr bwMode="auto">
                                                  <a:xfrm>
                                                    <a:off x="1200" y="288"/>
                                                    <a:ext cx="2304" cy="3840"/>
                                                    <a:chOff x="1200" y="288"/>
                                                    <a:chExt cx="2304" cy="3840"/>
                                                  </a:xfrm>
                                                </p:grpSpPr>
                                                <p:grpSp>
                                                  <p:nvGrpSpPr>
                                                    <p:cNvPr id="4142" name="Group 29"/>
                                                    <p:cNvGrpSpPr>
                                                      <a:grpSpLocks/>
                                                    </p:cNvGrpSpPr>
                                                    <p:nvPr/>
                                                  </p:nvGrpSpPr>
                                                  <p:grpSpPr bwMode="auto">
                                                    <a:xfrm>
                                                      <a:off x="1200" y="288"/>
                                                      <a:ext cx="2304" cy="3840"/>
                                                      <a:chOff x="1200" y="288"/>
                                                      <a:chExt cx="2304" cy="3840"/>
                                                    </a:xfrm>
                                                  </p:grpSpPr>
                                                  <p:grpSp>
                                                    <p:nvGrpSpPr>
                                                      <p:cNvPr id="4144" name="Group 30"/>
                                                      <p:cNvGrpSpPr>
                                                        <a:grpSpLocks/>
                                                      </p:cNvGrpSpPr>
                                                      <p:nvPr/>
                                                    </p:nvGrpSpPr>
                                                    <p:grpSpPr bwMode="auto">
                                                      <a:xfrm>
                                                        <a:off x="1200" y="288"/>
                                                        <a:ext cx="2304" cy="3840"/>
                                                        <a:chOff x="1200" y="288"/>
                                                        <a:chExt cx="2304" cy="3840"/>
                                                      </a:xfrm>
                                                    </p:grpSpPr>
                                                    <p:sp>
                                                      <p:nvSpPr>
                                                        <p:cNvPr id="4146" name="Freeform 31"/>
                                                        <p:cNvSpPr>
                                                          <a:spLocks/>
                                                        </p:cNvSpPr>
                                                        <p:nvPr/>
                                                      </p:nvSpPr>
                                                      <p:spPr bwMode="auto">
                                                        <a:xfrm>
                                                          <a:off x="1200" y="288"/>
                                                          <a:ext cx="2304" cy="3840"/>
                                                        </a:xfrm>
                                                        <a:custGeom>
                                                          <a:avLst/>
                                                          <a:gdLst>
                                                            <a:gd name="T0" fmla="*/ 1094 w 2339"/>
                                                            <a:gd name="T1" fmla="*/ 444 h 3833"/>
                                                            <a:gd name="T2" fmla="*/ 1028 w 2339"/>
                                                            <a:gd name="T3" fmla="*/ 183 h 3833"/>
                                                            <a:gd name="T4" fmla="*/ 919 w 2339"/>
                                                            <a:gd name="T5" fmla="*/ 128 h 3833"/>
                                                            <a:gd name="T6" fmla="*/ 744 w 2339"/>
                                                            <a:gd name="T7" fmla="*/ 46 h 3833"/>
                                                            <a:gd name="T8" fmla="*/ 609 w 2339"/>
                                                            <a:gd name="T9" fmla="*/ 64 h 3833"/>
                                                            <a:gd name="T10" fmla="*/ 498 w 2339"/>
                                                            <a:gd name="T11" fmla="*/ 165 h 3833"/>
                                                            <a:gd name="T12" fmla="*/ 383 w 2339"/>
                                                            <a:gd name="T13" fmla="*/ 183 h 3833"/>
                                                            <a:gd name="T14" fmla="*/ 305 w 2339"/>
                                                            <a:gd name="T15" fmla="*/ 201 h 3833"/>
                                                            <a:gd name="T16" fmla="*/ 132 w 2339"/>
                                                            <a:gd name="T17" fmla="*/ 156 h 3833"/>
                                                            <a:gd name="T18" fmla="*/ 33 w 2339"/>
                                                            <a:gd name="T19" fmla="*/ 334 h 3833"/>
                                                            <a:gd name="T20" fmla="*/ 168 w 2339"/>
                                                            <a:gd name="T21" fmla="*/ 425 h 3833"/>
                                                            <a:gd name="T22" fmla="*/ 305 w 2339"/>
                                                            <a:gd name="T23" fmla="*/ 691 h 3833"/>
                                                            <a:gd name="T24" fmla="*/ 427 w 2339"/>
                                                            <a:gd name="T25" fmla="*/ 672 h 3833"/>
                                                            <a:gd name="T26" fmla="*/ 531 w 2339"/>
                                                            <a:gd name="T27" fmla="*/ 718 h 3833"/>
                                                            <a:gd name="T28" fmla="*/ 596 w 2339"/>
                                                            <a:gd name="T29" fmla="*/ 896 h 3833"/>
                                                            <a:gd name="T30" fmla="*/ 525 w 2339"/>
                                                            <a:gd name="T31" fmla="*/ 1034 h 3833"/>
                                                            <a:gd name="T32" fmla="*/ 409 w 2339"/>
                                                            <a:gd name="T33" fmla="*/ 1061 h 3833"/>
                                                            <a:gd name="T34" fmla="*/ 583 w 2339"/>
                                                            <a:gd name="T35" fmla="*/ 1226 h 3833"/>
                                                            <a:gd name="T36" fmla="*/ 732 w 2339"/>
                                                            <a:gd name="T37" fmla="*/ 1450 h 3833"/>
                                                            <a:gd name="T38" fmla="*/ 899 w 2339"/>
                                                            <a:gd name="T39" fmla="*/ 1669 h 3833"/>
                                                            <a:gd name="T40" fmla="*/ 913 w 2339"/>
                                                            <a:gd name="T41" fmla="*/ 1724 h 3833"/>
                                                            <a:gd name="T42" fmla="*/ 977 w 2339"/>
                                                            <a:gd name="T43" fmla="*/ 1879 h 3833"/>
                                                            <a:gd name="T44" fmla="*/ 1107 w 2339"/>
                                                            <a:gd name="T45" fmla="*/ 1965 h 3833"/>
                                                            <a:gd name="T46" fmla="*/ 1152 w 2339"/>
                                                            <a:gd name="T47" fmla="*/ 2140 h 3833"/>
                                                            <a:gd name="T48" fmla="*/ 1178 w 2339"/>
                                                            <a:gd name="T49" fmla="*/ 2593 h 3833"/>
                                                            <a:gd name="T50" fmla="*/ 1146 w 2339"/>
                                                            <a:gd name="T51" fmla="*/ 2940 h 3833"/>
                                                            <a:gd name="T52" fmla="*/ 1074 w 2339"/>
                                                            <a:gd name="T53" fmla="*/ 3036 h 3833"/>
                                                            <a:gd name="T54" fmla="*/ 945 w 2339"/>
                                                            <a:gd name="T55" fmla="*/ 3079 h 3833"/>
                                                            <a:gd name="T56" fmla="*/ 840 w 2339"/>
                                                            <a:gd name="T57" fmla="*/ 3145 h 3833"/>
                                                            <a:gd name="T58" fmla="*/ 848 w 2339"/>
                                                            <a:gd name="T59" fmla="*/ 3292 h 3833"/>
                                                            <a:gd name="T60" fmla="*/ 802 w 2339"/>
                                                            <a:gd name="T61" fmla="*/ 3302 h 3833"/>
                                                            <a:gd name="T62" fmla="*/ 525 w 2339"/>
                                                            <a:gd name="T63" fmla="*/ 3439 h 3833"/>
                                                            <a:gd name="T64" fmla="*/ 622 w 2339"/>
                                                            <a:gd name="T65" fmla="*/ 3558 h 3833"/>
                                                            <a:gd name="T66" fmla="*/ 641 w 2339"/>
                                                            <a:gd name="T67" fmla="*/ 3955 h 3833"/>
                                                            <a:gd name="T68" fmla="*/ 739 w 2339"/>
                                                            <a:gd name="T69" fmla="*/ 3873 h 3833"/>
                                                            <a:gd name="T70" fmla="*/ 892 w 2339"/>
                                                            <a:gd name="T71" fmla="*/ 3695 h 3833"/>
                                                            <a:gd name="T72" fmla="*/ 983 w 2339"/>
                                                            <a:gd name="T73" fmla="*/ 3642 h 3833"/>
                                                            <a:gd name="T74" fmla="*/ 1062 w 2339"/>
                                                            <a:gd name="T75" fmla="*/ 3475 h 3833"/>
                                                            <a:gd name="T76" fmla="*/ 1396 w 2339"/>
                                                            <a:gd name="T77" fmla="*/ 3347 h 3833"/>
                                                            <a:gd name="T78" fmla="*/ 1526 w 2339"/>
                                                            <a:gd name="T79" fmla="*/ 3265 h 3833"/>
                                                            <a:gd name="T80" fmla="*/ 1584 w 2339"/>
                                                            <a:gd name="T81" fmla="*/ 3112 h 3833"/>
                                                            <a:gd name="T82" fmla="*/ 1617 w 2339"/>
                                                            <a:gd name="T83" fmla="*/ 2885 h 3833"/>
                                                            <a:gd name="T84" fmla="*/ 1579 w 2339"/>
                                                            <a:gd name="T85" fmla="*/ 2593 h 3833"/>
                                                            <a:gd name="T86" fmla="*/ 1436 w 2339"/>
                                                            <a:gd name="T87" fmla="*/ 2158 h 3833"/>
                                                            <a:gd name="T88" fmla="*/ 1312 w 2339"/>
                                                            <a:gd name="T89" fmla="*/ 1939 h 3833"/>
                                                            <a:gd name="T90" fmla="*/ 1087 w 2339"/>
                                                            <a:gd name="T91" fmla="*/ 1706 h 3833"/>
                                                            <a:gd name="T92" fmla="*/ 958 w 2339"/>
                                                            <a:gd name="T93" fmla="*/ 1550 h 3833"/>
                                                            <a:gd name="T94" fmla="*/ 913 w 2339"/>
                                                            <a:gd name="T95" fmla="*/ 1441 h 3833"/>
                                                            <a:gd name="T96" fmla="*/ 771 w 2339"/>
                                                            <a:gd name="T97" fmla="*/ 1235 h 3833"/>
                                                            <a:gd name="T98" fmla="*/ 827 w 2339"/>
                                                            <a:gd name="T99" fmla="*/ 1015 h 3833"/>
                                                            <a:gd name="T100" fmla="*/ 1035 w 2339"/>
                                                            <a:gd name="T101" fmla="*/ 654 h 3833"/>
                                                            <a:gd name="T102" fmla="*/ 1171 w 2339"/>
                                                            <a:gd name="T103" fmla="*/ 672 h 3833"/>
                                                            <a:gd name="T104" fmla="*/ 1223 w 2339"/>
                                                            <a:gd name="T105" fmla="*/ 572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headEnd/>
                                                          <a:tailEnd/>
                                                        </a:ln>
                                                      </p:spPr>
                                                      <p:txBody>
                                                        <a:bodyPr/>
                                                        <a:lstStyle/>
                                                        <a:p>
                                                          <a:endParaRPr lang="en-US"/>
                                                        </a:p>
                                                      </p:txBody>
                                                    </p:sp>
                                                    <p:sp>
                                                      <p:nvSpPr>
                                                        <p:cNvPr id="4147" name="Freeform 32"/>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5" name="Freeform 33"/>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3" name="Freeform 34"/>
                                                    <p:cNvSpPr>
                                                      <a:spLocks/>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1" name="Freeform 35"/>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9" name="Freeform 36"/>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7" name="Freeform 37"/>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5" name="Freeform 38"/>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3" name="Freeform 39"/>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1" name="Freeform 40"/>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9" name="Freeform 41"/>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7" name="Freeform 42"/>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5" name="Oval 43"/>
                                  <p:cNvSpPr>
                                    <a:spLocks noChangeArrowheads="1"/>
                                  </p:cNvSpPr>
                                  <p:nvPr/>
                                </p:nvSpPr>
                                <p:spPr bwMode="auto">
                                  <a:xfrm>
                                    <a:off x="2832" y="100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23" name="Oval 44"/>
                                <p:cNvSpPr>
                                  <a:spLocks noChangeArrowheads="1"/>
                                </p:cNvSpPr>
                                <p:nvPr/>
                              </p:nvSpPr>
                              <p:spPr bwMode="auto">
                                <a:xfrm>
                                  <a:off x="3888" y="3120"/>
                                  <a:ext cx="48" cy="48"/>
                                </a:xfrm>
                                <a:prstGeom prst="ellipse">
                                  <a:avLst/>
                                </a:prstGeom>
                                <a:solidFill>
                                  <a:srgbClr val="FF0000">
                                    <a:alpha val="0"/>
                                  </a:srgbClr>
                                </a:solidFill>
                                <a:ln w="9525">
                                  <a:solidFill>
                                    <a:srgbClr val="993366"/>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57389" name="AutoShape 45"/>
                              <p:cNvSpPr>
                                <a:spLocks noChangeArrowheads="1"/>
                              </p:cNvSpPr>
                              <p:nvPr/>
                            </p:nvSpPr>
                            <p:spPr bwMode="auto">
                              <a:xfrm>
                                <a:off x="2544" y="912"/>
                                <a:ext cx="48" cy="48"/>
                              </a:xfrm>
                              <a:prstGeom prst="star5">
                                <a:avLst/>
                              </a:prstGeom>
                              <a:solidFill>
                                <a:srgbClr val="FF3300">
                                  <a:alpha val="0"/>
                                </a:srgbClr>
                              </a:solidFill>
                              <a:ln w="9525">
                                <a:solidFill>
                                  <a:srgbClr val="FF0000"/>
                                </a:solidFill>
                                <a:miter lim="800000"/>
                                <a:headEnd/>
                                <a:tailEnd/>
                              </a:ln>
                              <a:effectLst/>
                            </p:spPr>
                            <p:txBody>
                              <a:bodyPr wrap="none" anchor="ctr"/>
                              <a:lstStyle/>
                              <a:p>
                                <a:pPr eaLnBrk="1" hangingPunct="1">
                                  <a:defRPr/>
                                </a:pPr>
                                <a:endParaRPr lang="en-US"/>
                              </a:p>
                            </p:txBody>
                          </p:sp>
                        </p:grpSp>
                        <p:sp>
                          <p:nvSpPr>
                            <p:cNvPr id="4119" name="Oval 46"/>
                            <p:cNvSpPr>
                              <a:spLocks noChangeArrowheads="1"/>
                            </p:cNvSpPr>
                            <p:nvPr/>
                          </p:nvSpPr>
                          <p:spPr bwMode="auto">
                            <a:xfrm>
                              <a:off x="1728" y="148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7" name="Oval 47"/>
                          <p:cNvSpPr>
                            <a:spLocks noChangeArrowheads="1"/>
                          </p:cNvSpPr>
                          <p:nvPr/>
                        </p:nvSpPr>
                        <p:spPr bwMode="auto">
                          <a:xfrm>
                            <a:off x="2688" y="2256"/>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5" name="Oval 48"/>
                        <p:cNvSpPr>
                          <a:spLocks noChangeArrowheads="1"/>
                        </p:cNvSpPr>
                        <p:nvPr/>
                      </p:nvSpPr>
                      <p:spPr bwMode="auto">
                        <a:xfrm>
                          <a:off x="2256" y="364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3" name="Text Box 49"/>
                      <p:cNvSpPr txBox="1">
                        <a:spLocks noChangeArrowheads="1"/>
                      </p:cNvSpPr>
                      <p:nvPr/>
                    </p:nvSpPr>
                    <p:spPr bwMode="auto">
                      <a:xfrm>
                        <a:off x="960" y="960"/>
                        <a:ext cx="394"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HÀ NỘI</a:t>
                        </a:r>
                      </a:p>
                    </p:txBody>
                  </p:sp>
                </p:grpSp>
              </p:grpSp>
            </p:grpSp>
          </p:grpSp>
          <p:sp>
            <p:nvSpPr>
              <p:cNvPr id="4105" name="Text Box 50"/>
              <p:cNvSpPr txBox="1">
                <a:spLocks noChangeArrowheads="1"/>
              </p:cNvSpPr>
              <p:nvPr/>
            </p:nvSpPr>
            <p:spPr bwMode="auto">
              <a:xfrm>
                <a:off x="1681" y="3600"/>
                <a:ext cx="49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TP HCM</a:t>
                </a:r>
              </a:p>
            </p:txBody>
          </p:sp>
        </p:grpSp>
        <p:sp>
          <p:nvSpPr>
            <p:cNvPr id="4103" name="Text Box 51"/>
            <p:cNvSpPr txBox="1">
              <a:spLocks noChangeArrowheads="1"/>
            </p:cNvSpPr>
            <p:nvPr/>
          </p:nvSpPr>
          <p:spPr bwMode="auto">
            <a:xfrm>
              <a:off x="2545" y="3073"/>
              <a:ext cx="58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NHA TRANG</a:t>
              </a:r>
            </a:p>
          </p:txBody>
        </p:sp>
      </p:grpSp>
      <p:sp>
        <p:nvSpPr>
          <p:cNvPr id="57396" name="Text Box 52"/>
          <p:cNvSpPr txBox="1">
            <a:spLocks noChangeArrowheads="1"/>
          </p:cNvSpPr>
          <p:nvPr/>
        </p:nvSpPr>
        <p:spPr bwMode="auto">
          <a:xfrm>
            <a:off x="1" y="102760"/>
            <a:ext cx="12192000" cy="5878532"/>
          </a:xfrm>
          <a:prstGeom prst="rect">
            <a:avLst/>
          </a:prstGeom>
          <a:noFill/>
          <a:ln w="9525">
            <a:noFill/>
            <a:miter lim="800000"/>
            <a:headEnd/>
            <a:tailEnd/>
          </a:ln>
          <a:effec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ts val="600"/>
              </a:spcBef>
              <a:defRPr/>
            </a:pPr>
            <a:r>
              <a:rPr lang="en-US" sz="4000" b="1" dirty="0">
                <a:solidFill>
                  <a:srgbClr val="FF0066"/>
                </a:solidFill>
                <a:effectLst>
                  <a:outerShdw blurRad="38100" dist="38100" dir="2700000" algn="tl">
                    <a:srgbClr val="C0C0C0"/>
                  </a:outerShdw>
                </a:effectLst>
              </a:rPr>
              <a:t>CHÀO MỪNG CÁC EM ĐẾN VỚI </a:t>
            </a:r>
          </a:p>
          <a:p>
            <a:pPr algn="ctr" eaLnBrk="1" hangingPunct="1">
              <a:spcBef>
                <a:spcPts val="600"/>
              </a:spcBef>
              <a:defRPr/>
            </a:pPr>
            <a:r>
              <a:rPr lang="en-US" sz="4000" b="1" dirty="0">
                <a:solidFill>
                  <a:srgbClr val="FF0066"/>
                </a:solidFill>
                <a:effectLst>
                  <a:outerShdw blurRad="38100" dist="38100" dir="2700000" algn="tl">
                    <a:srgbClr val="C0C0C0"/>
                  </a:outerShdw>
                </a:effectLst>
              </a:rPr>
              <a:t>BÀI HỌC LỊCH SỬ </a:t>
            </a:r>
            <a:r>
              <a:rPr lang="en-US" sz="4000" b="1" dirty="0" smtClean="0">
                <a:solidFill>
                  <a:srgbClr val="FF0066"/>
                </a:solidFill>
                <a:effectLst>
                  <a:outerShdw blurRad="38100" dist="38100" dir="2700000" algn="tl">
                    <a:srgbClr val="C0C0C0"/>
                  </a:outerShdw>
                </a:effectLst>
              </a:rPr>
              <a:t>8</a:t>
            </a:r>
            <a:endParaRPr lang="en-US" sz="3600" b="1" dirty="0">
              <a:solidFill>
                <a:srgbClr val="FF0066"/>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r" eaLnBrk="1" hangingPunct="1">
              <a:defRPr/>
            </a:pPr>
            <a:endParaRPr lang="en-US" b="1" dirty="0">
              <a:solidFill>
                <a:srgbClr val="0000CC"/>
              </a:solidFill>
              <a:effectLst>
                <a:outerShdw blurRad="38100" dist="38100" dir="2700000" algn="tl">
                  <a:srgbClr val="C0C0C0"/>
                </a:outerShdw>
              </a:effectLst>
            </a:endParaRPr>
          </a:p>
        </p:txBody>
      </p:sp>
      <p:pic>
        <p:nvPicPr>
          <p:cNvPr id="53" name="Picture 52">
            <a:extLst>
              <a:ext uri="{FF2B5EF4-FFF2-40B4-BE49-F238E27FC236}">
                <a16:creationId xmlns:a16="http://schemas.microsoft.com/office/drawing/2014/main" xmlns="" id="{EE82ACD1-580D-3D4F-981A-1725373A7B91}"/>
              </a:ext>
            </a:extLst>
          </p:cNvPr>
          <p:cNvPicPr>
            <a:picLocks noChangeAspect="1"/>
          </p:cNvPicPr>
          <p:nvPr/>
        </p:nvPicPr>
        <p:blipFill>
          <a:blip r:embed="rId3"/>
          <a:stretch>
            <a:fillRect/>
          </a:stretch>
        </p:blipFill>
        <p:spPr>
          <a:xfrm>
            <a:off x="11410558" y="58576"/>
            <a:ext cx="683419" cy="683419"/>
          </a:xfrm>
          <a:prstGeom prst="rect">
            <a:avLst/>
          </a:prstGeom>
        </p:spPr>
      </p:pic>
    </p:spTree>
    <p:extLst>
      <p:ext uri="{BB962C8B-B14F-4D97-AF65-F5344CB8AC3E}">
        <p14:creationId xmlns:p14="http://schemas.microsoft.com/office/powerpoint/2010/main" val="4422423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afterEffect">
                                  <p:stCondLst>
                                    <p:cond delay="0"/>
                                  </p:stCondLst>
                                  <p:endCondLst>
                                    <p:cond evt="onNext" delay="0">
                                      <p:tgtEl>
                                        <p:sldTgt/>
                                      </p:tgtEl>
                                    </p:cond>
                                  </p:endCondLst>
                                  <p:childTnLst>
                                    <p:animRot by="-21600000">
                                      <p:cBhvr>
                                        <p:cTn id="6" dur="20000" fill="hold"/>
                                        <p:tgtEl>
                                          <p:spTgt spid="573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86" y="43021"/>
            <a:ext cx="2046288" cy="156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1144" y="36490"/>
            <a:ext cx="1306512" cy="174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6760582" y="1824377"/>
            <a:ext cx="0" cy="52578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760582" y="1766931"/>
            <a:ext cx="5431418" cy="3046988"/>
          </a:xfrm>
          <a:prstGeom prst="rect">
            <a:avLst/>
          </a:prstGeom>
        </p:spPr>
        <p:txBody>
          <a:bodyPr wrap="square">
            <a:spAutoFit/>
          </a:bodyPr>
          <a:lstStyle/>
          <a:p>
            <a:pPr algn="just">
              <a:spcAft>
                <a:spcPts val="0"/>
              </a:spcAft>
            </a:pPr>
            <a:r>
              <a:rPr lang="vi-VN" sz="2400" b="1" dirty="0" smtClean="0">
                <a:solidFill>
                  <a:srgbClr val="002060"/>
                </a:solidFill>
                <a:latin typeface="Times New Roman"/>
                <a:ea typeface="Times New Roman"/>
                <a:cs typeface="Times New Roman"/>
              </a:rPr>
              <a:t>-Nhiệm vụ: </a:t>
            </a:r>
            <a:r>
              <a:rPr lang="vi-VN" sz="2400" b="1" dirty="0">
                <a:solidFill>
                  <a:srgbClr val="00B050"/>
                </a:solidFill>
                <a:latin typeface="Times New Roman"/>
                <a:ea typeface="Times New Roman"/>
                <a:cs typeface="Times New Roman"/>
              </a:rPr>
              <a:t>Xem </a:t>
            </a:r>
            <a:r>
              <a:rPr lang="vi-VN" sz="2400" b="1" dirty="0" smtClean="0">
                <a:solidFill>
                  <a:srgbClr val="00B050"/>
                </a:solidFill>
                <a:latin typeface="Times New Roman"/>
                <a:ea typeface="Times New Roman"/>
                <a:cs typeface="Times New Roman"/>
              </a:rPr>
              <a:t>video</a:t>
            </a:r>
            <a:r>
              <a:rPr lang="vi-VN" sz="2400" dirty="0" smtClean="0">
                <a:latin typeface="Times New Roman"/>
                <a:ea typeface="Times New Roman"/>
                <a:cs typeface="Times New Roman"/>
              </a:rPr>
              <a:t> </a:t>
            </a:r>
            <a:r>
              <a:rPr lang="vi-VN" sz="2400" b="1" dirty="0" smtClean="0">
                <a:solidFill>
                  <a:srgbClr val="00B050"/>
                </a:solidFill>
                <a:latin typeface="Times New Roman"/>
                <a:ea typeface="Times New Roman"/>
                <a:cs typeface="Times New Roman"/>
              </a:rPr>
              <a:t>và</a:t>
            </a:r>
            <a:r>
              <a:rPr lang="vi-VN" sz="2400" dirty="0" smtClean="0">
                <a:latin typeface="Times New Roman"/>
                <a:ea typeface="Times New Roman"/>
                <a:cs typeface="Times New Roman"/>
              </a:rPr>
              <a:t> </a:t>
            </a:r>
            <a:r>
              <a:rPr lang="vi-VN" sz="2400" b="1" dirty="0" smtClean="0">
                <a:solidFill>
                  <a:srgbClr val="00B050"/>
                </a:solidFill>
                <a:latin typeface="Times New Roman"/>
                <a:ea typeface="Times New Roman"/>
                <a:cs typeface="Times New Roman"/>
              </a:rPr>
              <a:t>đọc </a:t>
            </a:r>
            <a:r>
              <a:rPr lang="vi-VN" sz="2400" b="1" dirty="0">
                <a:solidFill>
                  <a:srgbClr val="00B050"/>
                </a:solidFill>
                <a:latin typeface="Times New Roman"/>
                <a:ea typeface="Times New Roman"/>
                <a:cs typeface="Times New Roman"/>
              </a:rPr>
              <a:t>thông tin </a:t>
            </a:r>
            <a:r>
              <a:rPr lang="vi-VN" sz="2400" b="1" dirty="0" smtClean="0">
                <a:solidFill>
                  <a:srgbClr val="00B050"/>
                </a:solidFill>
                <a:latin typeface="Times New Roman"/>
                <a:ea typeface="Times New Roman"/>
                <a:cs typeface="Times New Roman"/>
              </a:rPr>
              <a:t>SGK/51</a:t>
            </a:r>
            <a:r>
              <a:rPr lang="vi-VN" sz="2400" b="1" dirty="0">
                <a:solidFill>
                  <a:srgbClr val="00B050"/>
                </a:solidFill>
                <a:latin typeface="Times New Roman"/>
                <a:ea typeface="Times New Roman"/>
                <a:cs typeface="Times New Roman"/>
              </a:rPr>
              <a:t>, </a:t>
            </a:r>
            <a:r>
              <a:rPr lang="vi-VN" sz="2400" b="1" dirty="0" smtClean="0">
                <a:solidFill>
                  <a:srgbClr val="00B050"/>
                </a:solidFill>
                <a:latin typeface="Times New Roman"/>
                <a:ea typeface="Times New Roman"/>
                <a:cs typeface="Times New Roman"/>
              </a:rPr>
              <a:t>em </a:t>
            </a:r>
            <a:r>
              <a:rPr lang="vi-VN" sz="2400" b="1" dirty="0">
                <a:solidFill>
                  <a:srgbClr val="00B050"/>
                </a:solidFill>
                <a:latin typeface="Times New Roman"/>
                <a:ea typeface="Times New Roman"/>
                <a:cs typeface="Times New Roman"/>
              </a:rPr>
              <a:t>hãy </a:t>
            </a:r>
            <a:r>
              <a:rPr lang="vi-VN" sz="2400" b="1" dirty="0" smtClean="0">
                <a:solidFill>
                  <a:srgbClr val="00B050"/>
                </a:solidFill>
                <a:latin typeface="Times New Roman"/>
                <a:ea typeface="Times New Roman"/>
                <a:cs typeface="Times New Roman"/>
              </a:rPr>
              <a:t>: </a:t>
            </a:r>
            <a:endParaRPr lang="vi-VN" sz="2400" dirty="0">
              <a:latin typeface="Times New Roman"/>
              <a:ea typeface="Times New Roman"/>
              <a:cs typeface="Times New Roman"/>
            </a:endParaRPr>
          </a:p>
          <a:p>
            <a:pPr algn="just">
              <a:spcAft>
                <a:spcPts val="0"/>
              </a:spcAft>
            </a:pPr>
            <a:r>
              <a:rPr lang="vi-VN" sz="2400" b="1" dirty="0">
                <a:solidFill>
                  <a:srgbClr val="00B050"/>
                </a:solidFill>
                <a:latin typeface="Times New Roman"/>
                <a:ea typeface="Times New Roman"/>
                <a:cs typeface="Times New Roman"/>
              </a:rPr>
              <a:t>1.Lập trục thời gian thể hiện những hoạt động chính của C. Mác, Ph.Ăng-ghen và sự ra đời của chủ nghĩa xã hội khoa học.</a:t>
            </a:r>
          </a:p>
          <a:p>
            <a:pPr algn="just">
              <a:spcAft>
                <a:spcPts val="0"/>
              </a:spcAft>
            </a:pPr>
            <a:r>
              <a:rPr lang="vi-VN" sz="2400" b="1" dirty="0">
                <a:solidFill>
                  <a:srgbClr val="00B050"/>
                </a:solidFill>
                <a:latin typeface="Times New Roman"/>
                <a:ea typeface="Times New Roman"/>
                <a:cs typeface="Times New Roman"/>
              </a:rPr>
              <a:t>2.Trình bày nội dung cơ bản và ý nghĩa của Tuyên ngôn Đảng cộng </a:t>
            </a:r>
            <a:r>
              <a:rPr lang="vi-VN" sz="2400" b="1" dirty="0" smtClean="0">
                <a:solidFill>
                  <a:srgbClr val="00B050"/>
                </a:solidFill>
                <a:latin typeface="Times New Roman"/>
                <a:ea typeface="Times New Roman"/>
                <a:cs typeface="Times New Roman"/>
              </a:rPr>
              <a:t>sản</a:t>
            </a:r>
            <a:endParaRPr lang="vi-VN" sz="2400" b="1" dirty="0">
              <a:solidFill>
                <a:srgbClr val="00B050"/>
              </a:solidFill>
              <a:latin typeface="Times New Roman"/>
              <a:ea typeface="Times New Roman"/>
              <a:cs typeface="Times New Roman"/>
            </a:endParaRPr>
          </a:p>
        </p:txBody>
      </p:sp>
      <p:sp>
        <p:nvSpPr>
          <p:cNvPr id="2" name="TextBox 1"/>
          <p:cNvSpPr txBox="1"/>
          <p:nvPr/>
        </p:nvSpPr>
        <p:spPr>
          <a:xfrm>
            <a:off x="6791062" y="5060139"/>
            <a:ext cx="5320162" cy="830997"/>
          </a:xfrm>
          <a:prstGeom prst="rect">
            <a:avLst/>
          </a:prstGeom>
          <a:noFill/>
        </p:spPr>
        <p:txBody>
          <a:bodyPr wrap="square" rtlCol="0">
            <a:spAutoFit/>
          </a:bodyPr>
          <a:lstStyle/>
          <a:p>
            <a:r>
              <a:rPr lang="vi-VN" sz="2400" b="1" dirty="0" smtClean="0">
                <a:solidFill>
                  <a:srgbClr val="002060"/>
                </a:solidFill>
                <a:latin typeface="Times New Roman" pitchFamily="18" charset="0"/>
                <a:cs typeface="Times New Roman" pitchFamily="18" charset="0"/>
              </a:rPr>
              <a:t>-Các nhóm thực hiện nhiệm vụ trong 5 phút</a:t>
            </a:r>
            <a:endParaRPr lang="vi-VN" sz="2400" b="1" dirty="0">
              <a:solidFill>
                <a:srgbClr val="002060"/>
              </a:solidFill>
              <a:latin typeface="Times New Roman" pitchFamily="18" charset="0"/>
              <a:cs typeface="Times New Roman" pitchFamily="18" charset="0"/>
            </a:endParaRPr>
          </a:p>
        </p:txBody>
      </p:sp>
      <p:sp>
        <p:nvSpPr>
          <p:cNvPr id="9" name="TextBox 8"/>
          <p:cNvSpPr txBox="1"/>
          <p:nvPr/>
        </p:nvSpPr>
        <p:spPr>
          <a:xfrm>
            <a:off x="6816210" y="5943600"/>
            <a:ext cx="5320162" cy="461665"/>
          </a:xfrm>
          <a:prstGeom prst="rect">
            <a:avLst/>
          </a:prstGeom>
          <a:noFill/>
        </p:spPr>
        <p:txBody>
          <a:bodyPr wrap="square" rtlCol="0">
            <a:spAutoFit/>
          </a:bodyPr>
          <a:lstStyle/>
          <a:p>
            <a:r>
              <a:rPr lang="vi-VN" sz="2400" b="1" dirty="0" smtClean="0">
                <a:solidFill>
                  <a:srgbClr val="002060"/>
                </a:solidFill>
                <a:latin typeface="Times New Roman" pitchFamily="18" charset="0"/>
                <a:cs typeface="Times New Roman" pitchFamily="18" charset="0"/>
              </a:rPr>
              <a:t>-Các nhóm báo cáo kết quả nhiệm vụ</a:t>
            </a:r>
            <a:endParaRPr lang="vi-VN" sz="2400" b="1" dirty="0">
              <a:solidFill>
                <a:srgbClr val="002060"/>
              </a:solidFill>
              <a:latin typeface="Times New Roman" pitchFamily="18" charset="0"/>
              <a:cs typeface="Times New Roman" pitchFamily="18" charset="0"/>
            </a:endParaRPr>
          </a:p>
        </p:txBody>
      </p:sp>
      <p:sp>
        <p:nvSpPr>
          <p:cNvPr id="14" name="Rectangle 13"/>
          <p:cNvSpPr/>
          <p:nvPr/>
        </p:nvSpPr>
        <p:spPr>
          <a:xfrm>
            <a:off x="1905000" y="152400"/>
            <a:ext cx="9144000" cy="1477328"/>
          </a:xfrm>
          <a:prstGeom prst="rect">
            <a:avLst/>
          </a:prstGeom>
        </p:spPr>
        <p:txBody>
          <a:bodyPr wrap="square">
            <a:spAutoFit/>
          </a:bodyPr>
          <a:lstStyle/>
          <a:p>
            <a:pPr algn="ctr">
              <a:defRPr/>
            </a:pPr>
            <a:r>
              <a:rPr lang="nl-NL" sz="3000" b="1" dirty="0">
                <a:solidFill>
                  <a:srgbClr val="0000FF"/>
                </a:solidFill>
                <a:latin typeface="Times New Roman" panose="02020603050405020304" pitchFamily="18" charset="0"/>
                <a:cs typeface="Times New Roman" panose="02020603050405020304" pitchFamily="18" charset="0"/>
              </a:rPr>
              <a:t>Bài 11. PHONG TRÀO CÔNG NHÂN </a:t>
            </a:r>
          </a:p>
          <a:p>
            <a:pPr algn="ctr">
              <a:defRPr/>
            </a:pPr>
            <a:r>
              <a:rPr lang="nl-NL" sz="3000" b="1" dirty="0">
                <a:solidFill>
                  <a:srgbClr val="0000FF"/>
                </a:solidFill>
                <a:latin typeface="Times New Roman" panose="02020603050405020304" pitchFamily="18" charset="0"/>
                <a:cs typeface="Times New Roman" panose="02020603050405020304" pitchFamily="18" charset="0"/>
              </a:rPr>
              <a:t>TỪ CUỐI THẾ KỈ XVIII ĐẾN ĐẦU THẾ KỈ XX</a:t>
            </a:r>
            <a:r>
              <a:rPr lang="vi-VN" sz="3000" b="1" dirty="0">
                <a:solidFill>
                  <a:srgbClr val="0000FF"/>
                </a:solidFill>
                <a:latin typeface="Times New Roman" panose="02020603050405020304" pitchFamily="18" charset="0"/>
                <a:cs typeface="Times New Roman" panose="02020603050405020304" pitchFamily="18" charset="0"/>
              </a:rPr>
              <a:t> </a:t>
            </a:r>
            <a:r>
              <a:rPr lang="nl-NL" sz="3000" b="1" dirty="0">
                <a:solidFill>
                  <a:srgbClr val="0000FF"/>
                </a:solidFill>
                <a:latin typeface="Times New Roman" panose="02020603050405020304" pitchFamily="18" charset="0"/>
                <a:cs typeface="Times New Roman" panose="02020603050405020304" pitchFamily="18" charset="0"/>
              </a:rPr>
              <a:t>VÀ SỰ RA ĐỜI CỦA CHỦ NGHĨA XÃ HỘI KHOA HỌC</a:t>
            </a:r>
            <a:endParaRPr lang="en-US" sz="3000" b="1" dirty="0">
              <a:solidFill>
                <a:srgbClr val="0000FF"/>
              </a:solidFill>
              <a:latin typeface="Times New Roman" panose="02020603050405020304" pitchFamily="18" charset="0"/>
              <a:cs typeface="Times New Roman" panose="02020603050405020304" pitchFamily="18" charset="0"/>
            </a:endParaRPr>
          </a:p>
        </p:txBody>
      </p:sp>
      <p:sp>
        <p:nvSpPr>
          <p:cNvPr id="15" name="Google Shape;213;p27"/>
          <p:cNvSpPr txBox="1">
            <a:spLocks/>
          </p:cNvSpPr>
          <p:nvPr/>
        </p:nvSpPr>
        <p:spPr>
          <a:xfrm>
            <a:off x="89968" y="1766931"/>
            <a:ext cx="6543786" cy="909940"/>
          </a:xfrm>
          <a:prstGeom prst="rect">
            <a:avLst/>
          </a:prstGeom>
        </p:spPr>
        <p:txBody>
          <a:bodyPr vert="horz" lIns="91440" tIns="45720" rIns="91440" bIns="45720" rtlCol="0" anchor="ctr">
            <a:noAutofit/>
          </a:bodyPr>
          <a:lstStyle>
            <a:lvl1pPr marL="812800" indent="-812800" algn="l" defTabSz="914400" rtl="0" eaLnBrk="1" latinLnBrk="0" hangingPunct="1">
              <a:lnSpc>
                <a:spcPct val="90000"/>
              </a:lnSpc>
              <a:spcBef>
                <a:spcPct val="0"/>
              </a:spcBef>
              <a:buNone/>
              <a:defRPr sz="1400" kern="1200">
                <a:solidFill>
                  <a:srgbClr val="000000"/>
                </a:solidFill>
                <a:latin typeface="Arial" charset="0"/>
                <a:ea typeface="+mj-ea"/>
                <a:cs typeface="Arial" charset="0"/>
                <a:sym typeface="Arial" charset="0"/>
              </a:defRPr>
            </a:lvl1pPr>
            <a:lvl2pPr marL="812800" indent="-812800">
              <a:defRPr sz="1400">
                <a:solidFill>
                  <a:srgbClr val="000000"/>
                </a:solidFill>
                <a:latin typeface="Arial" charset="0"/>
                <a:cs typeface="Arial" charset="0"/>
                <a:sym typeface="Arial" charset="0"/>
              </a:defRPr>
            </a:lvl2pPr>
            <a:lvl3pPr marL="812800" indent="-812800">
              <a:defRPr sz="1400">
                <a:solidFill>
                  <a:srgbClr val="000000"/>
                </a:solidFill>
                <a:latin typeface="Arial" charset="0"/>
                <a:cs typeface="Arial" charset="0"/>
                <a:sym typeface="Arial" charset="0"/>
              </a:defRPr>
            </a:lvl3pPr>
            <a:lvl4pPr marL="812800" indent="-812800">
              <a:defRPr sz="1400">
                <a:solidFill>
                  <a:srgbClr val="000000"/>
                </a:solidFill>
                <a:latin typeface="Arial" charset="0"/>
                <a:cs typeface="Arial" charset="0"/>
                <a:sym typeface="Arial" charset="0"/>
              </a:defRPr>
            </a:lvl4pPr>
            <a:lvl5pPr marL="812800" indent="-812800">
              <a:defRPr sz="1400">
                <a:solidFill>
                  <a:srgbClr val="000000"/>
                </a:solidFill>
                <a:latin typeface="Arial" charset="0"/>
                <a:cs typeface="Arial" charset="0"/>
                <a:sym typeface="Arial" charset="0"/>
              </a:defRPr>
            </a:lvl5pPr>
            <a:lvl6pPr marL="12700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17272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21844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26416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algn="just" defTabSz="457200">
              <a:lnSpc>
                <a:spcPct val="100000"/>
              </a:lnSpc>
              <a:spcBef>
                <a:spcPct val="50000"/>
              </a:spcBef>
            </a:pPr>
            <a:r>
              <a:rPr lang="vi-VN" sz="2400" b="1" dirty="0" smtClean="0">
                <a:solidFill>
                  <a:srgbClr val="FF0000"/>
                </a:solidFill>
                <a:latin typeface="Times New Roman"/>
                <a:ea typeface="Times New Roman"/>
                <a:cs typeface="+mn-cs"/>
              </a:rPr>
              <a:t>2. Những hoạt động chính của C.Mác, Ph.Ăng-ghen và sự ra đời của chủ nghĩa xã hội khoa học</a:t>
            </a:r>
            <a:endParaRPr lang="vi-VN" sz="2400" b="1" dirty="0">
              <a:solidFill>
                <a:srgbClr val="FF0000"/>
              </a:solidFill>
              <a:latin typeface="Times New Roman"/>
              <a:ea typeface="Times New Roman"/>
              <a:cs typeface="+mn-cs"/>
            </a:endParaRPr>
          </a:p>
        </p:txBody>
      </p:sp>
      <p:sp>
        <p:nvSpPr>
          <p:cNvPr id="7" name="Left Arrow 6"/>
          <p:cNvSpPr/>
          <p:nvPr/>
        </p:nvSpPr>
        <p:spPr>
          <a:xfrm>
            <a:off x="6579325" y="4221535"/>
            <a:ext cx="1025010" cy="1981200"/>
          </a:xfrm>
          <a:prstGeom prst="lef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smtClean="0">
                <a:solidFill>
                  <a:srgbClr val="FF0000"/>
                </a:solidFill>
                <a:latin typeface="Times New Roman" pitchFamily="18" charset="0"/>
                <a:cs typeface="Times New Roman" pitchFamily="18" charset="0"/>
              </a:rPr>
              <a:t>Dự kiến sản phẩm</a:t>
            </a:r>
            <a:endParaRPr lang="vi-VN" b="1"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17" y="2676869"/>
            <a:ext cx="6749218" cy="402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12513" y="2676869"/>
            <a:ext cx="6619288" cy="3816429"/>
          </a:xfrm>
          <a:prstGeom prst="rect">
            <a:avLst/>
          </a:prstGeom>
          <a:solidFill>
            <a:schemeClr val="bg1"/>
          </a:solidFill>
        </p:spPr>
        <p:txBody>
          <a:bodyPr wrap="square">
            <a:spAutoFit/>
          </a:bodyPr>
          <a:lstStyle/>
          <a:p>
            <a:pPr algn="just">
              <a:spcAft>
                <a:spcPts val="0"/>
              </a:spcAft>
            </a:pPr>
            <a:r>
              <a:rPr lang="vi-VN" sz="2200" dirty="0">
                <a:solidFill>
                  <a:srgbClr val="002060"/>
                </a:solidFill>
                <a:latin typeface="Times New Roman"/>
                <a:ea typeface="Times New Roman"/>
                <a:cs typeface="Times New Roman"/>
              </a:rPr>
              <a:t>2. Tuyên ngôn của Đảng Cộng sản </a:t>
            </a:r>
          </a:p>
          <a:p>
            <a:pPr marL="28575" marR="28575" algn="just">
              <a:spcAft>
                <a:spcPts val="0"/>
              </a:spcAft>
            </a:pPr>
            <a:r>
              <a:rPr lang="vi-VN" sz="2200" dirty="0">
                <a:solidFill>
                  <a:srgbClr val="002060"/>
                </a:solidFill>
                <a:latin typeface="Times New Roman"/>
                <a:ea typeface="Times New Roman"/>
              </a:rPr>
              <a:t>- Nội dung cơ bản:</a:t>
            </a:r>
          </a:p>
          <a:p>
            <a:pPr marL="28575" marR="28575" algn="just">
              <a:spcAft>
                <a:spcPts val="0"/>
              </a:spcAft>
            </a:pPr>
            <a:r>
              <a:rPr lang="vi-VN" sz="2200" dirty="0">
                <a:solidFill>
                  <a:srgbClr val="002060"/>
                </a:solidFill>
                <a:latin typeface="Times New Roman"/>
                <a:ea typeface="Times New Roman"/>
              </a:rPr>
              <a:t>+ Trình bày những luận điểm chính về sự phát triển của xã hội loài người.</a:t>
            </a:r>
          </a:p>
          <a:p>
            <a:pPr marL="28575" marR="28575" algn="just">
              <a:spcAft>
                <a:spcPts val="0"/>
              </a:spcAft>
            </a:pPr>
            <a:r>
              <a:rPr lang="vi-VN" sz="2200" dirty="0">
                <a:solidFill>
                  <a:srgbClr val="002060"/>
                </a:solidFill>
                <a:latin typeface="Times New Roman"/>
                <a:ea typeface="Times New Roman"/>
              </a:rPr>
              <a:t>+ Khẳng định sứ mệnh của giai cấp công nhân là lãnh đạo cuộc đấu tranh chống sự thống trị và ách áp bức của giai cấp tư sản, xây dựng chế độ công sản chủ nghĩa.</a:t>
            </a:r>
          </a:p>
          <a:p>
            <a:pPr marL="28575" marR="28575" algn="just">
              <a:spcAft>
                <a:spcPts val="0"/>
              </a:spcAft>
            </a:pPr>
            <a:r>
              <a:rPr lang="vi-VN" sz="2200" dirty="0">
                <a:solidFill>
                  <a:srgbClr val="002060"/>
                </a:solidFill>
                <a:latin typeface="Times New Roman"/>
                <a:ea typeface="Times New Roman"/>
              </a:rPr>
              <a:t>+ Kêu gọi thành lập chính Đảng và đoàn kết các lực lượng công nhân trên thế giới.</a:t>
            </a:r>
          </a:p>
          <a:p>
            <a:pPr marL="28575" marR="28575" algn="just">
              <a:spcAft>
                <a:spcPts val="0"/>
              </a:spcAft>
            </a:pPr>
            <a:r>
              <a:rPr lang="vi-VN" sz="2200" dirty="0">
                <a:solidFill>
                  <a:srgbClr val="002060"/>
                </a:solidFill>
                <a:latin typeface="Times New Roman"/>
                <a:ea typeface="Times New Roman"/>
              </a:rPr>
              <a:t>- Ý nghĩa: đánh dấu sự ra đời của chủ nghĩa xã hội khoa học</a:t>
            </a:r>
            <a:endParaRPr lang="vi-VN" sz="2200" dirty="0">
              <a:solidFill>
                <a:srgbClr val="002060"/>
              </a:solidFill>
              <a:effectLst/>
              <a:latin typeface="Times New Roman"/>
              <a:ea typeface="Times New Roman"/>
            </a:endParaRPr>
          </a:p>
        </p:txBody>
      </p:sp>
    </p:spTree>
    <p:extLst>
      <p:ext uri="{BB962C8B-B14F-4D97-AF65-F5344CB8AC3E}">
        <p14:creationId xmlns:p14="http://schemas.microsoft.com/office/powerpoint/2010/main" val="13340182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nodeType="clickEffect">
                                  <p:stCondLst>
                                    <p:cond delay="0"/>
                                  </p:stCondLst>
                                  <p:childTnLst>
                                    <p:animEffect transition="out" filter="fade">
                                      <p:cBhvr>
                                        <p:cTn id="16" dur="1000"/>
                                        <p:tgtEl>
                                          <p:spTgt spid="3074"/>
                                        </p:tgtEl>
                                      </p:cBhvr>
                                    </p:animEffect>
                                    <p:anim calcmode="lin" valueType="num">
                                      <p:cBhvr>
                                        <p:cTn id="17" dur="1000"/>
                                        <p:tgtEl>
                                          <p:spTgt spid="3074"/>
                                        </p:tgtEl>
                                        <p:attrNameLst>
                                          <p:attrName>ppt_x</p:attrName>
                                        </p:attrNameLst>
                                      </p:cBhvr>
                                      <p:tavLst>
                                        <p:tav tm="0">
                                          <p:val>
                                            <p:strVal val="ppt_x"/>
                                          </p:val>
                                        </p:tav>
                                        <p:tav tm="100000">
                                          <p:val>
                                            <p:strVal val="ppt_x"/>
                                          </p:val>
                                        </p:tav>
                                      </p:tavLst>
                                    </p:anim>
                                    <p:anim calcmode="lin" valueType="num">
                                      <p:cBhvr>
                                        <p:cTn id="18" dur="1000"/>
                                        <p:tgtEl>
                                          <p:spTgt spid="3074"/>
                                        </p:tgtEl>
                                        <p:attrNameLst>
                                          <p:attrName>ppt_y</p:attrName>
                                        </p:attrNameLst>
                                      </p:cBhvr>
                                      <p:tavLst>
                                        <p:tav tm="0">
                                          <p:val>
                                            <p:strVal val="ppt_y"/>
                                          </p:val>
                                        </p:tav>
                                        <p:tav tm="100000">
                                          <p:val>
                                            <p:strVal val="ppt_y+.1"/>
                                          </p:val>
                                        </p:tav>
                                      </p:tavLst>
                                    </p:anim>
                                    <p:set>
                                      <p:cBhvr>
                                        <p:cTn id="19" dur="1" fill="hold">
                                          <p:stCondLst>
                                            <p:cond delay="999"/>
                                          </p:stCondLst>
                                        </p:cTn>
                                        <p:tgtEl>
                                          <p:spTgt spid="307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xit" presetSubtype="0" fill="hold" grpId="1" nodeType="clickEffect">
                                  <p:stCondLst>
                                    <p:cond delay="0"/>
                                  </p:stCondLst>
                                  <p:childTnLst>
                                    <p:animEffect transition="out" filter="fade">
                                      <p:cBhvr>
                                        <p:cTn id="28" dur="2000"/>
                                        <p:tgtEl>
                                          <p:spTgt spid="8"/>
                                        </p:tgtEl>
                                      </p:cBhvr>
                                    </p:animEffect>
                                    <p:anim calcmode="lin" valueType="num">
                                      <p:cBhvr>
                                        <p:cTn id="29"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0" dur="2000"/>
                                        <p:tgtEl>
                                          <p:spTgt spid="8"/>
                                        </p:tgtEl>
                                        <p:attrNameLst>
                                          <p:attrName>ppt_h</p:attrName>
                                        </p:attrNameLst>
                                      </p:cBhvr>
                                      <p:tavLst>
                                        <p:tav tm="0">
                                          <p:val>
                                            <p:strVal val="ppt_h"/>
                                          </p:val>
                                        </p:tav>
                                        <p:tav tm="100000">
                                          <p:val>
                                            <p:strVal val="ppt_h"/>
                                          </p:val>
                                        </p:tav>
                                      </p:tavLst>
                                    </p:anim>
                                    <p:set>
                                      <p:cBhvr>
                                        <p:cTn id="31"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86" y="43021"/>
            <a:ext cx="2046288" cy="156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1144" y="36490"/>
            <a:ext cx="1306512" cy="174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6760582" y="1824377"/>
            <a:ext cx="0" cy="52578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760582" y="1766931"/>
            <a:ext cx="5431418" cy="3046988"/>
          </a:xfrm>
          <a:prstGeom prst="rect">
            <a:avLst/>
          </a:prstGeom>
        </p:spPr>
        <p:txBody>
          <a:bodyPr wrap="square">
            <a:spAutoFit/>
          </a:bodyPr>
          <a:lstStyle/>
          <a:p>
            <a:pPr algn="just">
              <a:spcAft>
                <a:spcPts val="0"/>
              </a:spcAft>
            </a:pPr>
            <a:r>
              <a:rPr lang="vi-VN" sz="2400" b="1" dirty="0" smtClean="0">
                <a:solidFill>
                  <a:srgbClr val="002060"/>
                </a:solidFill>
                <a:latin typeface="Times New Roman"/>
                <a:ea typeface="Times New Roman"/>
                <a:cs typeface="Times New Roman"/>
              </a:rPr>
              <a:t>-Nhiệm vụ: </a:t>
            </a:r>
            <a:r>
              <a:rPr lang="vi-VN" sz="2400" b="1" dirty="0">
                <a:solidFill>
                  <a:srgbClr val="00B050"/>
                </a:solidFill>
                <a:latin typeface="Times New Roman"/>
                <a:ea typeface="Times New Roman"/>
                <a:cs typeface="Times New Roman"/>
              </a:rPr>
              <a:t>Xem </a:t>
            </a:r>
            <a:r>
              <a:rPr lang="vi-VN" sz="2400" b="1" dirty="0" smtClean="0">
                <a:solidFill>
                  <a:srgbClr val="00B050"/>
                </a:solidFill>
                <a:latin typeface="Times New Roman"/>
                <a:ea typeface="Times New Roman"/>
                <a:cs typeface="Times New Roman"/>
              </a:rPr>
              <a:t>video</a:t>
            </a:r>
            <a:r>
              <a:rPr lang="vi-VN" sz="2400" dirty="0" smtClean="0">
                <a:latin typeface="Times New Roman"/>
                <a:ea typeface="Times New Roman"/>
                <a:cs typeface="Times New Roman"/>
              </a:rPr>
              <a:t> </a:t>
            </a:r>
            <a:r>
              <a:rPr lang="vi-VN" sz="2400" b="1" dirty="0" smtClean="0">
                <a:solidFill>
                  <a:srgbClr val="00B050"/>
                </a:solidFill>
                <a:latin typeface="Times New Roman"/>
                <a:ea typeface="Times New Roman"/>
                <a:cs typeface="Times New Roman"/>
              </a:rPr>
              <a:t>và</a:t>
            </a:r>
            <a:r>
              <a:rPr lang="vi-VN" sz="2400" dirty="0" smtClean="0">
                <a:latin typeface="Times New Roman"/>
                <a:ea typeface="Times New Roman"/>
                <a:cs typeface="Times New Roman"/>
              </a:rPr>
              <a:t> </a:t>
            </a:r>
            <a:r>
              <a:rPr lang="vi-VN" sz="2400" b="1" dirty="0" smtClean="0">
                <a:solidFill>
                  <a:srgbClr val="00B050"/>
                </a:solidFill>
                <a:latin typeface="Times New Roman"/>
                <a:ea typeface="Times New Roman"/>
                <a:cs typeface="Times New Roman"/>
              </a:rPr>
              <a:t>đọc </a:t>
            </a:r>
            <a:r>
              <a:rPr lang="vi-VN" sz="2400" b="1" dirty="0">
                <a:solidFill>
                  <a:srgbClr val="00B050"/>
                </a:solidFill>
                <a:latin typeface="Times New Roman"/>
                <a:ea typeface="Times New Roman"/>
                <a:cs typeface="Times New Roman"/>
              </a:rPr>
              <a:t>thông tin </a:t>
            </a:r>
            <a:r>
              <a:rPr lang="vi-VN" sz="2400" b="1" dirty="0" smtClean="0">
                <a:solidFill>
                  <a:srgbClr val="00B050"/>
                </a:solidFill>
                <a:latin typeface="Times New Roman"/>
                <a:ea typeface="Times New Roman"/>
                <a:cs typeface="Times New Roman"/>
              </a:rPr>
              <a:t>SGK/51</a:t>
            </a:r>
            <a:r>
              <a:rPr lang="vi-VN" sz="2400" b="1" dirty="0">
                <a:solidFill>
                  <a:srgbClr val="00B050"/>
                </a:solidFill>
                <a:latin typeface="Times New Roman"/>
                <a:ea typeface="Times New Roman"/>
                <a:cs typeface="Times New Roman"/>
              </a:rPr>
              <a:t>, </a:t>
            </a:r>
            <a:r>
              <a:rPr lang="vi-VN" sz="2400" b="1" dirty="0" smtClean="0">
                <a:solidFill>
                  <a:srgbClr val="00B050"/>
                </a:solidFill>
                <a:latin typeface="Times New Roman"/>
                <a:ea typeface="Times New Roman"/>
                <a:cs typeface="Times New Roman"/>
              </a:rPr>
              <a:t>em </a:t>
            </a:r>
            <a:r>
              <a:rPr lang="vi-VN" sz="2400" b="1" dirty="0">
                <a:solidFill>
                  <a:srgbClr val="00B050"/>
                </a:solidFill>
                <a:latin typeface="Times New Roman"/>
                <a:ea typeface="Times New Roman"/>
                <a:cs typeface="Times New Roman"/>
              </a:rPr>
              <a:t>hãy </a:t>
            </a:r>
            <a:r>
              <a:rPr lang="vi-VN" sz="2400" b="1" dirty="0" smtClean="0">
                <a:solidFill>
                  <a:srgbClr val="00B050"/>
                </a:solidFill>
                <a:latin typeface="Times New Roman"/>
                <a:ea typeface="Times New Roman"/>
                <a:cs typeface="Times New Roman"/>
              </a:rPr>
              <a:t>: </a:t>
            </a:r>
            <a:endParaRPr lang="vi-VN" sz="2400" dirty="0">
              <a:latin typeface="Times New Roman"/>
              <a:ea typeface="Times New Roman"/>
              <a:cs typeface="Times New Roman"/>
            </a:endParaRPr>
          </a:p>
          <a:p>
            <a:pPr algn="just">
              <a:spcAft>
                <a:spcPts val="0"/>
              </a:spcAft>
            </a:pPr>
            <a:r>
              <a:rPr lang="vi-VN" sz="2400" b="1" dirty="0">
                <a:solidFill>
                  <a:srgbClr val="00B050"/>
                </a:solidFill>
                <a:latin typeface="Times New Roman"/>
                <a:ea typeface="Times New Roman"/>
                <a:cs typeface="Times New Roman"/>
              </a:rPr>
              <a:t>1.Lập trục thời gian thể hiện những hoạt động chính của C. Mác, Ph.Ăng-ghen và sự ra đời của chủ nghĩa xã hội khoa học.</a:t>
            </a:r>
          </a:p>
          <a:p>
            <a:pPr algn="just">
              <a:spcAft>
                <a:spcPts val="0"/>
              </a:spcAft>
            </a:pPr>
            <a:r>
              <a:rPr lang="vi-VN" sz="2400" b="1" dirty="0">
                <a:solidFill>
                  <a:srgbClr val="00B050"/>
                </a:solidFill>
                <a:latin typeface="Times New Roman"/>
                <a:ea typeface="Times New Roman"/>
                <a:cs typeface="Times New Roman"/>
              </a:rPr>
              <a:t>2.Trình bày nội dung cơ bản và ý nghĩa của Tuyên ngôn Đảng cộng </a:t>
            </a:r>
            <a:r>
              <a:rPr lang="vi-VN" sz="2400" b="1" dirty="0" smtClean="0">
                <a:solidFill>
                  <a:srgbClr val="00B050"/>
                </a:solidFill>
                <a:latin typeface="Times New Roman"/>
                <a:ea typeface="Times New Roman"/>
                <a:cs typeface="Times New Roman"/>
              </a:rPr>
              <a:t>sản</a:t>
            </a:r>
            <a:endParaRPr lang="vi-VN" sz="2400" b="1" dirty="0">
              <a:solidFill>
                <a:srgbClr val="00B050"/>
              </a:solidFill>
              <a:latin typeface="Times New Roman"/>
              <a:ea typeface="Times New Roman"/>
              <a:cs typeface="Times New Roman"/>
            </a:endParaRPr>
          </a:p>
        </p:txBody>
      </p:sp>
      <p:sp>
        <p:nvSpPr>
          <p:cNvPr id="2" name="TextBox 1"/>
          <p:cNvSpPr txBox="1"/>
          <p:nvPr/>
        </p:nvSpPr>
        <p:spPr>
          <a:xfrm>
            <a:off x="6791062" y="5060139"/>
            <a:ext cx="5320162" cy="830997"/>
          </a:xfrm>
          <a:prstGeom prst="rect">
            <a:avLst/>
          </a:prstGeom>
          <a:noFill/>
        </p:spPr>
        <p:txBody>
          <a:bodyPr wrap="square" rtlCol="0">
            <a:spAutoFit/>
          </a:bodyPr>
          <a:lstStyle/>
          <a:p>
            <a:r>
              <a:rPr lang="vi-VN" sz="2400" b="1" dirty="0" smtClean="0">
                <a:solidFill>
                  <a:srgbClr val="002060"/>
                </a:solidFill>
                <a:latin typeface="Times New Roman" pitchFamily="18" charset="0"/>
                <a:cs typeface="Times New Roman" pitchFamily="18" charset="0"/>
              </a:rPr>
              <a:t>-Các nhóm thực hiện nhiệm vụ trong 5 phút</a:t>
            </a:r>
            <a:endParaRPr lang="vi-VN" sz="2400" b="1" dirty="0">
              <a:solidFill>
                <a:srgbClr val="002060"/>
              </a:solidFill>
              <a:latin typeface="Times New Roman" pitchFamily="18" charset="0"/>
              <a:cs typeface="Times New Roman" pitchFamily="18" charset="0"/>
            </a:endParaRPr>
          </a:p>
        </p:txBody>
      </p:sp>
      <p:sp>
        <p:nvSpPr>
          <p:cNvPr id="9" name="TextBox 8"/>
          <p:cNvSpPr txBox="1"/>
          <p:nvPr/>
        </p:nvSpPr>
        <p:spPr>
          <a:xfrm>
            <a:off x="6816210" y="5943600"/>
            <a:ext cx="5320162" cy="461665"/>
          </a:xfrm>
          <a:prstGeom prst="rect">
            <a:avLst/>
          </a:prstGeom>
          <a:noFill/>
        </p:spPr>
        <p:txBody>
          <a:bodyPr wrap="square" rtlCol="0">
            <a:spAutoFit/>
          </a:bodyPr>
          <a:lstStyle/>
          <a:p>
            <a:r>
              <a:rPr lang="vi-VN" sz="2400" b="1" dirty="0" smtClean="0">
                <a:solidFill>
                  <a:srgbClr val="002060"/>
                </a:solidFill>
                <a:latin typeface="Times New Roman" pitchFamily="18" charset="0"/>
                <a:cs typeface="Times New Roman" pitchFamily="18" charset="0"/>
              </a:rPr>
              <a:t>-Các nhóm báo cáo kết quả nhiệm vụ</a:t>
            </a:r>
            <a:endParaRPr lang="vi-VN" sz="2400" b="1" dirty="0">
              <a:solidFill>
                <a:srgbClr val="002060"/>
              </a:solidFill>
              <a:latin typeface="Times New Roman" pitchFamily="18" charset="0"/>
              <a:cs typeface="Times New Roman" pitchFamily="18" charset="0"/>
            </a:endParaRPr>
          </a:p>
        </p:txBody>
      </p:sp>
      <p:sp>
        <p:nvSpPr>
          <p:cNvPr id="4" name="Rectangle 3"/>
          <p:cNvSpPr/>
          <p:nvPr/>
        </p:nvSpPr>
        <p:spPr>
          <a:xfrm>
            <a:off x="321972" y="2505595"/>
            <a:ext cx="6307428" cy="1785104"/>
          </a:xfrm>
          <a:prstGeom prst="rect">
            <a:avLst/>
          </a:prstGeom>
        </p:spPr>
        <p:txBody>
          <a:bodyPr wrap="square">
            <a:spAutoFit/>
          </a:bodyPr>
          <a:lstStyle/>
          <a:p>
            <a:pPr algn="just">
              <a:spcAft>
                <a:spcPts val="0"/>
              </a:spcAft>
            </a:pPr>
            <a:r>
              <a:rPr lang="vi-VN" sz="2200" b="1" dirty="0">
                <a:solidFill>
                  <a:srgbClr val="002060"/>
                </a:solidFill>
                <a:latin typeface="Times New Roman"/>
                <a:ea typeface="Times New Roman"/>
                <a:cs typeface="Times New Roman"/>
              </a:rPr>
              <a:t>*C.Mác, Ph.Ăng-ghen</a:t>
            </a:r>
            <a:endParaRPr lang="vi-VN" sz="2200" dirty="0">
              <a:solidFill>
                <a:srgbClr val="002060"/>
              </a:solidFill>
              <a:latin typeface="Times New Roman"/>
              <a:ea typeface="Times New Roman"/>
              <a:cs typeface="Times New Roman"/>
            </a:endParaRPr>
          </a:p>
          <a:p>
            <a:pPr algn="just">
              <a:spcAft>
                <a:spcPts val="0"/>
              </a:spcAft>
            </a:pPr>
            <a:r>
              <a:rPr lang="vi-VN" sz="2200" dirty="0">
                <a:latin typeface="Times New Roman"/>
                <a:ea typeface="Times New Roman"/>
                <a:cs typeface="Times New Roman"/>
              </a:rPr>
              <a:t>- C.Mác (1818-1883)</a:t>
            </a:r>
          </a:p>
          <a:p>
            <a:pPr algn="just">
              <a:spcAft>
                <a:spcPts val="0"/>
              </a:spcAft>
            </a:pPr>
            <a:r>
              <a:rPr lang="vi-VN" sz="2200" dirty="0">
                <a:latin typeface="Times New Roman"/>
                <a:ea typeface="Times New Roman"/>
                <a:cs typeface="Times New Roman"/>
              </a:rPr>
              <a:t>- Ph. Ăng-ghen (1820-1895)</a:t>
            </a:r>
          </a:p>
          <a:p>
            <a:pPr algn="just">
              <a:spcAft>
                <a:spcPts val="0"/>
              </a:spcAft>
            </a:pPr>
            <a:r>
              <a:rPr lang="vi-VN" sz="2200" b="1" dirty="0">
                <a:latin typeface="Times New Roman"/>
                <a:ea typeface="Times New Roman"/>
                <a:cs typeface="Times New Roman"/>
                <a:sym typeface="Wingdings"/>
              </a:rPr>
              <a:t></a:t>
            </a:r>
            <a:r>
              <a:rPr lang="vi-VN" sz="2200" b="1" dirty="0">
                <a:latin typeface="Times New Roman"/>
                <a:ea typeface="Times New Roman"/>
                <a:cs typeface="Times New Roman"/>
              </a:rPr>
              <a:t> Tư tưởng: </a:t>
            </a:r>
            <a:r>
              <a:rPr lang="vi-VN" sz="2200" dirty="0">
                <a:latin typeface="Times New Roman"/>
                <a:ea typeface="Times New Roman"/>
                <a:cs typeface="Times New Roman"/>
              </a:rPr>
              <a:t>đề cao vai trò và khả năng  lãnh đạo cách mạng của giai cấp công nhân. </a:t>
            </a:r>
            <a:endParaRPr lang="vi-VN" sz="2200" dirty="0">
              <a:effectLst/>
              <a:latin typeface="Times New Roman"/>
              <a:ea typeface="Times New Roman"/>
              <a:cs typeface="Times New Roman"/>
            </a:endParaRPr>
          </a:p>
        </p:txBody>
      </p:sp>
      <p:sp>
        <p:nvSpPr>
          <p:cNvPr id="5" name="Rectangle 4"/>
          <p:cNvSpPr/>
          <p:nvPr/>
        </p:nvSpPr>
        <p:spPr>
          <a:xfrm>
            <a:off x="295140" y="4244532"/>
            <a:ext cx="6334260" cy="2462213"/>
          </a:xfrm>
          <a:prstGeom prst="rect">
            <a:avLst/>
          </a:prstGeom>
        </p:spPr>
        <p:txBody>
          <a:bodyPr wrap="square">
            <a:spAutoFit/>
          </a:bodyPr>
          <a:lstStyle/>
          <a:p>
            <a:pPr algn="just">
              <a:spcAft>
                <a:spcPts val="0"/>
              </a:spcAft>
            </a:pPr>
            <a:r>
              <a:rPr lang="vi-VN" sz="2200" b="1" dirty="0">
                <a:solidFill>
                  <a:srgbClr val="002060"/>
                </a:solidFill>
                <a:latin typeface="Times New Roman"/>
                <a:ea typeface="Times New Roman"/>
                <a:cs typeface="Times New Roman"/>
              </a:rPr>
              <a:t>*Sự ra đời của chủ nghĩa xã hội khoa </a:t>
            </a:r>
            <a:r>
              <a:rPr lang="vi-VN" sz="2200" b="1" dirty="0" smtClean="0">
                <a:solidFill>
                  <a:srgbClr val="002060"/>
                </a:solidFill>
                <a:latin typeface="Times New Roman"/>
                <a:ea typeface="Times New Roman"/>
                <a:cs typeface="Times New Roman"/>
              </a:rPr>
              <a:t>học</a:t>
            </a:r>
            <a:endParaRPr lang="vi-VN" sz="2200" dirty="0" smtClean="0">
              <a:solidFill>
                <a:srgbClr val="002060"/>
              </a:solidFill>
              <a:latin typeface="Times New Roman"/>
              <a:ea typeface="Times New Roman"/>
              <a:cs typeface="Times New Roman"/>
            </a:endParaRPr>
          </a:p>
          <a:p>
            <a:pPr algn="just">
              <a:spcAft>
                <a:spcPts val="0"/>
              </a:spcAft>
            </a:pPr>
            <a:r>
              <a:rPr lang="vi-VN" sz="2200" dirty="0" smtClean="0">
                <a:latin typeface="Times New Roman"/>
                <a:ea typeface="Times New Roman"/>
                <a:cs typeface="Times New Roman"/>
              </a:rPr>
              <a:t>-Mác </a:t>
            </a:r>
            <a:r>
              <a:rPr lang="vi-VN" sz="2200" dirty="0">
                <a:latin typeface="Times New Roman"/>
                <a:ea typeface="Times New Roman"/>
                <a:cs typeface="Times New Roman"/>
              </a:rPr>
              <a:t>và Ăng-ghen tham gia “Đồng minh những người cộng sản” </a:t>
            </a:r>
            <a:r>
              <a:rPr lang="vi-VN" sz="2200" dirty="0">
                <a:latin typeface="Times New Roman"/>
                <a:ea typeface="Times New Roman"/>
                <a:cs typeface="Times New Roman"/>
                <a:sym typeface="Wingdings"/>
              </a:rPr>
              <a:t></a:t>
            </a:r>
            <a:r>
              <a:rPr lang="vi-VN" sz="2200" dirty="0">
                <a:latin typeface="Times New Roman"/>
                <a:ea typeface="Times New Roman"/>
                <a:cs typeface="Times New Roman"/>
              </a:rPr>
              <a:t>là chính đảng độc lập đầu tiên của vô sản quốc tế.</a:t>
            </a:r>
          </a:p>
          <a:p>
            <a:pPr algn="just">
              <a:spcAft>
                <a:spcPts val="0"/>
              </a:spcAft>
            </a:pPr>
            <a:r>
              <a:rPr lang="vi-VN" sz="2200" dirty="0">
                <a:latin typeface="Times New Roman"/>
                <a:ea typeface="Times New Roman"/>
                <a:cs typeface="Times New Roman"/>
              </a:rPr>
              <a:t>-Tháng 2-1848, “Tuyên ngôn đảng cộng sản” ra </a:t>
            </a:r>
            <a:r>
              <a:rPr lang="vi-VN" sz="2200" dirty="0" smtClean="0">
                <a:latin typeface="Times New Roman"/>
                <a:ea typeface="Times New Roman"/>
                <a:cs typeface="Times New Roman"/>
              </a:rPr>
              <a:t>đời</a:t>
            </a:r>
            <a:r>
              <a:rPr lang="vi-VN" sz="2200" dirty="0" smtClean="0">
                <a:latin typeface="Times New Roman"/>
                <a:ea typeface="Times New Roman"/>
                <a:cs typeface="Times New Roman"/>
                <a:sym typeface="Wingdings"/>
              </a:rPr>
              <a:t></a:t>
            </a:r>
            <a:r>
              <a:rPr lang="vi-VN" sz="2200" dirty="0">
                <a:latin typeface="Times New Roman"/>
                <a:ea typeface="Times New Roman"/>
                <a:cs typeface="Times New Roman"/>
              </a:rPr>
              <a:t>là văn kiện quan </a:t>
            </a:r>
            <a:r>
              <a:rPr lang="vi-VN" sz="2200" dirty="0" smtClean="0">
                <a:latin typeface="Times New Roman"/>
                <a:ea typeface="Times New Roman"/>
                <a:cs typeface="Times New Roman"/>
              </a:rPr>
              <a:t>trọng với những </a:t>
            </a:r>
            <a:r>
              <a:rPr lang="vi-VN" sz="2200" dirty="0">
                <a:latin typeface="Times New Roman"/>
                <a:ea typeface="Times New Roman"/>
                <a:cs typeface="Times New Roman"/>
              </a:rPr>
              <a:t>luận điểm cơ bản về sự phát triển của xã hội và cách mạng XHCN. </a:t>
            </a:r>
            <a:endParaRPr lang="vi-VN" sz="2200" dirty="0">
              <a:effectLst/>
              <a:latin typeface="Times New Roman"/>
              <a:ea typeface="Times New Roman"/>
              <a:cs typeface="Times New Roman"/>
            </a:endParaRPr>
          </a:p>
        </p:txBody>
      </p:sp>
      <p:sp>
        <p:nvSpPr>
          <p:cNvPr id="14" name="Rectangle 13"/>
          <p:cNvSpPr/>
          <p:nvPr/>
        </p:nvSpPr>
        <p:spPr>
          <a:xfrm>
            <a:off x="1905000" y="152400"/>
            <a:ext cx="9144000" cy="1477328"/>
          </a:xfrm>
          <a:prstGeom prst="rect">
            <a:avLst/>
          </a:prstGeom>
        </p:spPr>
        <p:txBody>
          <a:bodyPr wrap="square">
            <a:spAutoFit/>
          </a:bodyPr>
          <a:lstStyle/>
          <a:p>
            <a:pPr algn="ctr">
              <a:defRPr/>
            </a:pPr>
            <a:r>
              <a:rPr lang="nl-NL" sz="3000" b="1" dirty="0">
                <a:solidFill>
                  <a:srgbClr val="0000FF"/>
                </a:solidFill>
                <a:latin typeface="Times New Roman" panose="02020603050405020304" pitchFamily="18" charset="0"/>
                <a:cs typeface="Times New Roman" panose="02020603050405020304" pitchFamily="18" charset="0"/>
              </a:rPr>
              <a:t>Bài 11. PHONG TRÀO CÔNG NHÂN </a:t>
            </a:r>
          </a:p>
          <a:p>
            <a:pPr algn="ctr">
              <a:defRPr/>
            </a:pPr>
            <a:r>
              <a:rPr lang="nl-NL" sz="3000" b="1" dirty="0">
                <a:solidFill>
                  <a:srgbClr val="0000FF"/>
                </a:solidFill>
                <a:latin typeface="Times New Roman" panose="02020603050405020304" pitchFamily="18" charset="0"/>
                <a:cs typeface="Times New Roman" panose="02020603050405020304" pitchFamily="18" charset="0"/>
              </a:rPr>
              <a:t>TỪ CUỐI THẾ KỈ XVIII ĐẾN ĐẦU THẾ KỈ XX</a:t>
            </a:r>
            <a:r>
              <a:rPr lang="vi-VN" sz="3000" b="1" dirty="0">
                <a:solidFill>
                  <a:srgbClr val="0000FF"/>
                </a:solidFill>
                <a:latin typeface="Times New Roman" panose="02020603050405020304" pitchFamily="18" charset="0"/>
                <a:cs typeface="Times New Roman" panose="02020603050405020304" pitchFamily="18" charset="0"/>
              </a:rPr>
              <a:t> </a:t>
            </a:r>
            <a:r>
              <a:rPr lang="nl-NL" sz="3000" b="1" dirty="0">
                <a:solidFill>
                  <a:srgbClr val="0000FF"/>
                </a:solidFill>
                <a:latin typeface="Times New Roman" panose="02020603050405020304" pitchFamily="18" charset="0"/>
                <a:cs typeface="Times New Roman" panose="02020603050405020304" pitchFamily="18" charset="0"/>
              </a:rPr>
              <a:t>VÀ SỰ RA ĐỜI CỦA CHỦ NGHĨA XÃ HỘI KHOA HỌC</a:t>
            </a:r>
            <a:endParaRPr lang="en-US" sz="3000" b="1" dirty="0">
              <a:solidFill>
                <a:srgbClr val="0000FF"/>
              </a:solidFill>
              <a:latin typeface="Times New Roman" panose="02020603050405020304" pitchFamily="18" charset="0"/>
              <a:cs typeface="Times New Roman" panose="02020603050405020304" pitchFamily="18" charset="0"/>
            </a:endParaRPr>
          </a:p>
        </p:txBody>
      </p:sp>
      <p:sp>
        <p:nvSpPr>
          <p:cNvPr id="15" name="Google Shape;213;p27"/>
          <p:cNvSpPr txBox="1">
            <a:spLocks/>
          </p:cNvSpPr>
          <p:nvPr/>
        </p:nvSpPr>
        <p:spPr>
          <a:xfrm>
            <a:off x="89968" y="1766931"/>
            <a:ext cx="6543786" cy="909940"/>
          </a:xfrm>
          <a:prstGeom prst="rect">
            <a:avLst/>
          </a:prstGeom>
        </p:spPr>
        <p:txBody>
          <a:bodyPr vert="horz" lIns="91440" tIns="45720" rIns="91440" bIns="45720" rtlCol="0" anchor="ctr">
            <a:noAutofit/>
          </a:bodyPr>
          <a:lstStyle>
            <a:lvl1pPr marL="812800" indent="-812800" algn="l" defTabSz="914400" rtl="0" eaLnBrk="1" latinLnBrk="0" hangingPunct="1">
              <a:lnSpc>
                <a:spcPct val="90000"/>
              </a:lnSpc>
              <a:spcBef>
                <a:spcPct val="0"/>
              </a:spcBef>
              <a:buNone/>
              <a:defRPr sz="1400" kern="1200">
                <a:solidFill>
                  <a:srgbClr val="000000"/>
                </a:solidFill>
                <a:latin typeface="Arial" charset="0"/>
                <a:ea typeface="+mj-ea"/>
                <a:cs typeface="Arial" charset="0"/>
                <a:sym typeface="Arial" charset="0"/>
              </a:defRPr>
            </a:lvl1pPr>
            <a:lvl2pPr marL="812800" indent="-812800">
              <a:defRPr sz="1400">
                <a:solidFill>
                  <a:srgbClr val="000000"/>
                </a:solidFill>
                <a:latin typeface="Arial" charset="0"/>
                <a:cs typeface="Arial" charset="0"/>
                <a:sym typeface="Arial" charset="0"/>
              </a:defRPr>
            </a:lvl2pPr>
            <a:lvl3pPr marL="812800" indent="-812800">
              <a:defRPr sz="1400">
                <a:solidFill>
                  <a:srgbClr val="000000"/>
                </a:solidFill>
                <a:latin typeface="Arial" charset="0"/>
                <a:cs typeface="Arial" charset="0"/>
                <a:sym typeface="Arial" charset="0"/>
              </a:defRPr>
            </a:lvl3pPr>
            <a:lvl4pPr marL="812800" indent="-812800">
              <a:defRPr sz="1400">
                <a:solidFill>
                  <a:srgbClr val="000000"/>
                </a:solidFill>
                <a:latin typeface="Arial" charset="0"/>
                <a:cs typeface="Arial" charset="0"/>
                <a:sym typeface="Arial" charset="0"/>
              </a:defRPr>
            </a:lvl4pPr>
            <a:lvl5pPr marL="812800" indent="-812800">
              <a:defRPr sz="1400">
                <a:solidFill>
                  <a:srgbClr val="000000"/>
                </a:solidFill>
                <a:latin typeface="Arial" charset="0"/>
                <a:cs typeface="Arial" charset="0"/>
                <a:sym typeface="Arial" charset="0"/>
              </a:defRPr>
            </a:lvl5pPr>
            <a:lvl6pPr marL="12700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17272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21844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26416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algn="just" defTabSz="457200">
              <a:lnSpc>
                <a:spcPct val="100000"/>
              </a:lnSpc>
              <a:spcBef>
                <a:spcPct val="50000"/>
              </a:spcBef>
            </a:pPr>
            <a:r>
              <a:rPr lang="vi-VN" sz="2400" b="1" smtClean="0">
                <a:solidFill>
                  <a:srgbClr val="FF0000"/>
                </a:solidFill>
                <a:latin typeface="Times New Roman"/>
                <a:ea typeface="Times New Roman"/>
                <a:cs typeface="+mn-cs"/>
              </a:rPr>
              <a:t>2. Những hoạt động chính của C.Mác, Ph.Ăng-ghen và sự ra đời của chủ nghĩa xã hội khoa học</a:t>
            </a:r>
            <a:endParaRPr lang="vi-VN" sz="2400" b="1" dirty="0">
              <a:solidFill>
                <a:srgbClr val="FF0000"/>
              </a:solidFill>
              <a:latin typeface="Times New Roman"/>
              <a:ea typeface="Times New Roman"/>
              <a:cs typeface="+mn-cs"/>
            </a:endParaRPr>
          </a:p>
        </p:txBody>
      </p:sp>
    </p:spTree>
    <p:extLst>
      <p:ext uri="{BB962C8B-B14F-4D97-AF65-F5344CB8AC3E}">
        <p14:creationId xmlns:p14="http://schemas.microsoft.com/office/powerpoint/2010/main" val="23202104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152400"/>
            <a:ext cx="9144000" cy="1477328"/>
          </a:xfrm>
          <a:prstGeom prst="rect">
            <a:avLst/>
          </a:prstGeom>
        </p:spPr>
        <p:txBody>
          <a:bodyPr wrap="square">
            <a:spAutoFit/>
          </a:bodyPr>
          <a:lstStyle/>
          <a:p>
            <a:pPr algn="ctr">
              <a:defRPr/>
            </a:pPr>
            <a:r>
              <a:rPr lang="nl-NL" sz="3000" b="1" dirty="0">
                <a:solidFill>
                  <a:srgbClr val="0000FF"/>
                </a:solidFill>
                <a:latin typeface="Times New Roman" panose="02020603050405020304" pitchFamily="18" charset="0"/>
                <a:cs typeface="Times New Roman" panose="02020603050405020304" pitchFamily="18" charset="0"/>
              </a:rPr>
              <a:t>Bài 11. PHONG TRÀO CÔNG NHÂN </a:t>
            </a:r>
          </a:p>
          <a:p>
            <a:pPr algn="ctr">
              <a:defRPr/>
            </a:pPr>
            <a:r>
              <a:rPr lang="nl-NL" sz="3000" b="1" dirty="0">
                <a:solidFill>
                  <a:srgbClr val="0000FF"/>
                </a:solidFill>
                <a:latin typeface="Times New Roman" panose="02020603050405020304" pitchFamily="18" charset="0"/>
                <a:cs typeface="Times New Roman" panose="02020603050405020304" pitchFamily="18" charset="0"/>
              </a:rPr>
              <a:t>TỪ CUỐI THẾ KỈ XVIII ĐẾN ĐẦU THẾ KỈ XX</a:t>
            </a:r>
            <a:r>
              <a:rPr lang="vi-VN" sz="3000" b="1" dirty="0">
                <a:solidFill>
                  <a:srgbClr val="0000FF"/>
                </a:solidFill>
                <a:latin typeface="Times New Roman" panose="02020603050405020304" pitchFamily="18" charset="0"/>
                <a:cs typeface="Times New Roman" panose="02020603050405020304" pitchFamily="18" charset="0"/>
              </a:rPr>
              <a:t> </a:t>
            </a:r>
            <a:r>
              <a:rPr lang="nl-NL" sz="3000" b="1" dirty="0">
                <a:solidFill>
                  <a:srgbClr val="0000FF"/>
                </a:solidFill>
                <a:latin typeface="Times New Roman" panose="02020603050405020304" pitchFamily="18" charset="0"/>
                <a:cs typeface="Times New Roman" panose="02020603050405020304" pitchFamily="18" charset="0"/>
              </a:rPr>
              <a:t>VÀ SỰ RA ĐỜI CỦA CHỦ NGHĨA XÃ HỘI KHOA HỌC</a:t>
            </a:r>
            <a:endParaRPr lang="en-US" sz="3000" b="1"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152400" y="1824377"/>
            <a:ext cx="3219151" cy="461665"/>
          </a:xfrm>
          <a:prstGeom prst="rect">
            <a:avLst/>
          </a:prstGeom>
        </p:spPr>
        <p:txBody>
          <a:bodyPr wrap="none">
            <a:spAutoFit/>
          </a:bodyPr>
          <a:lstStyle/>
          <a:p>
            <a:r>
              <a:rPr lang="vi-VN" sz="2400" b="1" dirty="0">
                <a:solidFill>
                  <a:srgbClr val="FF0000"/>
                </a:solidFill>
                <a:latin typeface="Times New Roman" pitchFamily="18" charset="0"/>
                <a:cs typeface="Times New Roman" pitchFamily="18" charset="0"/>
              </a:rPr>
              <a:t>3. Công xã Pa-ri (1871)</a:t>
            </a:r>
          </a:p>
        </p:txBody>
      </p:sp>
      <p:cxnSp>
        <p:nvCxnSpPr>
          <p:cNvPr id="4" name="Straight Connector 3"/>
          <p:cNvCxnSpPr/>
          <p:nvPr/>
        </p:nvCxnSpPr>
        <p:spPr>
          <a:xfrm>
            <a:off x="6760582" y="1824377"/>
            <a:ext cx="0" cy="503362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858000" y="1824377"/>
            <a:ext cx="5181600" cy="3046988"/>
          </a:xfrm>
          <a:prstGeom prst="rect">
            <a:avLst/>
          </a:prstGeom>
        </p:spPr>
        <p:txBody>
          <a:bodyPr wrap="square">
            <a:spAutoFit/>
          </a:bodyPr>
          <a:lstStyle/>
          <a:p>
            <a:pPr algn="just">
              <a:spcAft>
                <a:spcPts val="0"/>
              </a:spcAft>
            </a:pPr>
            <a:r>
              <a:rPr lang="vi-VN" sz="2400" b="1" u="sng" dirty="0" smtClean="0">
                <a:solidFill>
                  <a:srgbClr val="FF0000"/>
                </a:solidFill>
                <a:latin typeface="Times New Roman"/>
                <a:ea typeface="Times New Roman"/>
                <a:cs typeface="Times New Roman"/>
              </a:rPr>
              <a:t>Nhiệm vụ: </a:t>
            </a:r>
            <a:r>
              <a:rPr lang="vi-VN" sz="2400" b="1" dirty="0">
                <a:solidFill>
                  <a:srgbClr val="00B050"/>
                </a:solidFill>
                <a:latin typeface="Times New Roman"/>
                <a:ea typeface="Times New Roman"/>
                <a:cs typeface="Times New Roman"/>
              </a:rPr>
              <a:t>Xem </a:t>
            </a:r>
            <a:r>
              <a:rPr lang="vi-VN" sz="2400" b="1" dirty="0" smtClean="0">
                <a:solidFill>
                  <a:srgbClr val="00B050"/>
                </a:solidFill>
                <a:latin typeface="Times New Roman"/>
                <a:ea typeface="Times New Roman"/>
                <a:cs typeface="Times New Roman"/>
              </a:rPr>
              <a:t>video và </a:t>
            </a:r>
            <a:r>
              <a:rPr lang="vi-VN" sz="2400" b="1" dirty="0">
                <a:solidFill>
                  <a:srgbClr val="00B050"/>
                </a:solidFill>
                <a:latin typeface="Times New Roman"/>
                <a:ea typeface="Times New Roman"/>
                <a:cs typeface="Times New Roman"/>
              </a:rPr>
              <a:t>đọc thông tin SGK/49, 50, em </a:t>
            </a:r>
            <a:r>
              <a:rPr lang="vi-VN" sz="2400" b="1" dirty="0" smtClean="0">
                <a:solidFill>
                  <a:srgbClr val="00B050"/>
                </a:solidFill>
                <a:latin typeface="Times New Roman"/>
                <a:ea typeface="Times New Roman"/>
                <a:cs typeface="Times New Roman"/>
              </a:rPr>
              <a:t>hãy</a:t>
            </a:r>
            <a:endParaRPr lang="vi-VN" sz="2400" dirty="0">
              <a:latin typeface="Times New Roman"/>
              <a:ea typeface="Times New Roman"/>
              <a:cs typeface="Times New Roman"/>
            </a:endParaRPr>
          </a:p>
          <a:p>
            <a:pPr algn="just">
              <a:spcAft>
                <a:spcPts val="0"/>
              </a:spcAft>
            </a:pPr>
            <a:r>
              <a:rPr lang="vi-VN" sz="2400" b="1" dirty="0" smtClean="0">
                <a:solidFill>
                  <a:srgbClr val="00B050"/>
                </a:solidFill>
                <a:latin typeface="Times New Roman"/>
                <a:ea typeface="Times New Roman"/>
                <a:cs typeface="Times New Roman"/>
              </a:rPr>
              <a:t>1.Nêu những nết chính về Công xã (1871).</a:t>
            </a:r>
          </a:p>
          <a:p>
            <a:pPr algn="just">
              <a:spcAft>
                <a:spcPts val="0"/>
              </a:spcAft>
            </a:pPr>
            <a:r>
              <a:rPr lang="vi-VN" sz="2400" b="1" dirty="0" smtClean="0">
                <a:solidFill>
                  <a:srgbClr val="00B050"/>
                </a:solidFill>
                <a:latin typeface="Times New Roman"/>
                <a:ea typeface="Times New Roman"/>
                <a:cs typeface="Times New Roman"/>
              </a:rPr>
              <a:t> </a:t>
            </a:r>
            <a:r>
              <a:rPr lang="vi-VN" sz="2400" b="1" dirty="0" smtClean="0">
                <a:solidFill>
                  <a:srgbClr val="00B050"/>
                </a:solidFill>
                <a:latin typeface="Times New Roman"/>
                <a:ea typeface="Times New Roman"/>
              </a:rPr>
              <a:t>2</a:t>
            </a:r>
            <a:r>
              <a:rPr lang="vi-VN" sz="2400" b="1" dirty="0">
                <a:solidFill>
                  <a:srgbClr val="00B050"/>
                </a:solidFill>
                <a:latin typeface="Times New Roman"/>
                <a:ea typeface="Times New Roman"/>
              </a:rPr>
              <a:t>. Nêu </a:t>
            </a:r>
            <a:r>
              <a:rPr lang="vi-VN" sz="2400" b="1" dirty="0" smtClean="0">
                <a:solidFill>
                  <a:srgbClr val="00B050"/>
                </a:solidFill>
                <a:latin typeface="Times New Roman"/>
                <a:ea typeface="Times New Roman"/>
              </a:rPr>
              <a:t>những biểu hiện chứng tỏ Công xã Pa-ri là nhà nước kiểu mới. Ý nghĩa lịch sử của việc thành lập Công xã Pa-ri là gì?</a:t>
            </a:r>
            <a:endParaRPr lang="vi-VN" sz="2400" dirty="0"/>
          </a:p>
        </p:txBody>
      </p:sp>
      <p:pic>
        <p:nvPicPr>
          <p:cNvPr id="7" name="Picture 6">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1410558" y="58576"/>
            <a:ext cx="683419" cy="683419"/>
          </a:xfrm>
          <a:prstGeom prst="rect">
            <a:avLst/>
          </a:prstGeom>
        </p:spPr>
      </p:pic>
    </p:spTree>
    <p:extLst>
      <p:ext uri="{BB962C8B-B14F-4D97-AF65-F5344CB8AC3E}">
        <p14:creationId xmlns:p14="http://schemas.microsoft.com/office/powerpoint/2010/main" val="199079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152400"/>
            <a:ext cx="9144000" cy="1477328"/>
          </a:xfrm>
          <a:prstGeom prst="rect">
            <a:avLst/>
          </a:prstGeom>
        </p:spPr>
        <p:txBody>
          <a:bodyPr wrap="square">
            <a:spAutoFit/>
          </a:bodyPr>
          <a:lstStyle/>
          <a:p>
            <a:pPr algn="ctr">
              <a:defRPr/>
            </a:pPr>
            <a:r>
              <a:rPr lang="nl-NL" sz="3000" b="1" dirty="0">
                <a:solidFill>
                  <a:srgbClr val="0000FF"/>
                </a:solidFill>
                <a:latin typeface="Times New Roman" panose="02020603050405020304" pitchFamily="18" charset="0"/>
                <a:cs typeface="Times New Roman" panose="02020603050405020304" pitchFamily="18" charset="0"/>
              </a:rPr>
              <a:t>Bài 11. PHONG TRÀO CÔNG NHÂN </a:t>
            </a:r>
          </a:p>
          <a:p>
            <a:pPr algn="ctr">
              <a:defRPr/>
            </a:pPr>
            <a:r>
              <a:rPr lang="nl-NL" sz="3000" b="1" dirty="0">
                <a:solidFill>
                  <a:srgbClr val="0000FF"/>
                </a:solidFill>
                <a:latin typeface="Times New Roman" panose="02020603050405020304" pitchFamily="18" charset="0"/>
                <a:cs typeface="Times New Roman" panose="02020603050405020304" pitchFamily="18" charset="0"/>
              </a:rPr>
              <a:t>TỪ CUỐI THẾ KỈ XVIII ĐẾN ĐẦU THẾ KỈ XX</a:t>
            </a:r>
            <a:r>
              <a:rPr lang="vi-VN" sz="3000" b="1" dirty="0">
                <a:solidFill>
                  <a:srgbClr val="0000FF"/>
                </a:solidFill>
                <a:latin typeface="Times New Roman" panose="02020603050405020304" pitchFamily="18" charset="0"/>
                <a:cs typeface="Times New Roman" panose="02020603050405020304" pitchFamily="18" charset="0"/>
              </a:rPr>
              <a:t> </a:t>
            </a:r>
            <a:r>
              <a:rPr lang="nl-NL" sz="3000" b="1" dirty="0">
                <a:solidFill>
                  <a:srgbClr val="0000FF"/>
                </a:solidFill>
                <a:latin typeface="Times New Roman" panose="02020603050405020304" pitchFamily="18" charset="0"/>
                <a:cs typeface="Times New Roman" panose="02020603050405020304" pitchFamily="18" charset="0"/>
              </a:rPr>
              <a:t>VÀ SỰ RA ĐỜI CỦA CHỦ NGHĨA XÃ HỘI KHOA HỌC</a:t>
            </a:r>
            <a:endParaRPr lang="en-US" sz="3000" b="1"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152400" y="1824377"/>
            <a:ext cx="3219151" cy="461665"/>
          </a:xfrm>
          <a:prstGeom prst="rect">
            <a:avLst/>
          </a:prstGeom>
        </p:spPr>
        <p:txBody>
          <a:bodyPr wrap="none">
            <a:spAutoFit/>
          </a:bodyPr>
          <a:lstStyle/>
          <a:p>
            <a:r>
              <a:rPr lang="vi-VN" sz="2400" b="1" dirty="0">
                <a:solidFill>
                  <a:srgbClr val="FF0000"/>
                </a:solidFill>
                <a:latin typeface="Times New Roman" pitchFamily="18" charset="0"/>
                <a:cs typeface="Times New Roman" pitchFamily="18" charset="0"/>
              </a:rPr>
              <a:t>3. Công xã Pa-ri (1871)</a:t>
            </a:r>
          </a:p>
        </p:txBody>
      </p:sp>
      <p:cxnSp>
        <p:nvCxnSpPr>
          <p:cNvPr id="4" name="Straight Connector 3"/>
          <p:cNvCxnSpPr/>
          <p:nvPr/>
        </p:nvCxnSpPr>
        <p:spPr>
          <a:xfrm>
            <a:off x="6760582" y="1824377"/>
            <a:ext cx="0" cy="503362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858000" y="1824377"/>
            <a:ext cx="5181600" cy="3046988"/>
          </a:xfrm>
          <a:prstGeom prst="rect">
            <a:avLst/>
          </a:prstGeom>
        </p:spPr>
        <p:txBody>
          <a:bodyPr wrap="square">
            <a:spAutoFit/>
          </a:bodyPr>
          <a:lstStyle/>
          <a:p>
            <a:pPr algn="just">
              <a:spcAft>
                <a:spcPts val="0"/>
              </a:spcAft>
            </a:pPr>
            <a:r>
              <a:rPr lang="vi-VN" sz="2400" b="1" u="sng" dirty="0" smtClean="0">
                <a:solidFill>
                  <a:srgbClr val="FF0000"/>
                </a:solidFill>
                <a:latin typeface="Times New Roman"/>
                <a:ea typeface="Times New Roman"/>
                <a:cs typeface="Times New Roman"/>
              </a:rPr>
              <a:t>Nhiệm vụ: </a:t>
            </a:r>
            <a:r>
              <a:rPr lang="vi-VN" sz="2400" b="1" dirty="0">
                <a:solidFill>
                  <a:srgbClr val="00B050"/>
                </a:solidFill>
                <a:latin typeface="Times New Roman"/>
                <a:ea typeface="Times New Roman"/>
                <a:cs typeface="Times New Roman"/>
              </a:rPr>
              <a:t>Xem </a:t>
            </a:r>
            <a:r>
              <a:rPr lang="vi-VN" sz="2400" b="1" dirty="0" smtClean="0">
                <a:solidFill>
                  <a:srgbClr val="00B050"/>
                </a:solidFill>
                <a:latin typeface="Times New Roman"/>
                <a:ea typeface="Times New Roman"/>
                <a:cs typeface="Times New Roman"/>
              </a:rPr>
              <a:t>video và </a:t>
            </a:r>
            <a:r>
              <a:rPr lang="vi-VN" sz="2400" b="1" dirty="0">
                <a:solidFill>
                  <a:srgbClr val="00B050"/>
                </a:solidFill>
                <a:latin typeface="Times New Roman"/>
                <a:ea typeface="Times New Roman"/>
                <a:cs typeface="Times New Roman"/>
              </a:rPr>
              <a:t>đọc thông tin SGK/49, 50, em </a:t>
            </a:r>
            <a:r>
              <a:rPr lang="vi-VN" sz="2400" b="1" dirty="0" smtClean="0">
                <a:solidFill>
                  <a:srgbClr val="00B050"/>
                </a:solidFill>
                <a:latin typeface="Times New Roman"/>
                <a:ea typeface="Times New Roman"/>
                <a:cs typeface="Times New Roman"/>
              </a:rPr>
              <a:t>hãy:</a:t>
            </a:r>
            <a:endParaRPr lang="vi-VN" sz="2400" dirty="0">
              <a:latin typeface="Times New Roman"/>
              <a:ea typeface="Times New Roman"/>
              <a:cs typeface="Times New Roman"/>
            </a:endParaRPr>
          </a:p>
          <a:p>
            <a:pPr algn="just">
              <a:spcAft>
                <a:spcPts val="0"/>
              </a:spcAft>
            </a:pPr>
            <a:r>
              <a:rPr lang="vi-VN" sz="2400" b="1" dirty="0" smtClean="0">
                <a:solidFill>
                  <a:srgbClr val="00B050"/>
                </a:solidFill>
                <a:latin typeface="Times New Roman"/>
                <a:ea typeface="Times New Roman"/>
                <a:cs typeface="Times New Roman"/>
              </a:rPr>
              <a:t>1.Nêu những nét chính về Công xã (1871).</a:t>
            </a:r>
          </a:p>
          <a:p>
            <a:pPr algn="just">
              <a:spcAft>
                <a:spcPts val="0"/>
              </a:spcAft>
            </a:pPr>
            <a:r>
              <a:rPr lang="vi-VN" sz="2400" b="1" dirty="0" smtClean="0">
                <a:solidFill>
                  <a:srgbClr val="00B050"/>
                </a:solidFill>
                <a:latin typeface="Times New Roman"/>
                <a:ea typeface="Times New Roman"/>
                <a:cs typeface="Times New Roman"/>
              </a:rPr>
              <a:t> </a:t>
            </a:r>
            <a:r>
              <a:rPr lang="vi-VN" sz="2400" b="1" dirty="0" smtClean="0">
                <a:solidFill>
                  <a:srgbClr val="00B050"/>
                </a:solidFill>
                <a:latin typeface="Times New Roman"/>
                <a:ea typeface="Times New Roman"/>
              </a:rPr>
              <a:t>2</a:t>
            </a:r>
            <a:r>
              <a:rPr lang="vi-VN" sz="2400" b="1" dirty="0">
                <a:solidFill>
                  <a:srgbClr val="00B050"/>
                </a:solidFill>
                <a:latin typeface="Times New Roman"/>
                <a:ea typeface="Times New Roman"/>
              </a:rPr>
              <a:t>. Nêu </a:t>
            </a:r>
            <a:r>
              <a:rPr lang="vi-VN" sz="2400" b="1" dirty="0" smtClean="0">
                <a:solidFill>
                  <a:srgbClr val="00B050"/>
                </a:solidFill>
                <a:latin typeface="Times New Roman"/>
                <a:ea typeface="Times New Roman"/>
              </a:rPr>
              <a:t>những biểu hiện chứng tỏ Công xã Pa-ri là nhà nước kiểu mới. Ý nghĩa lịch sử của việc thành lập Công xã Pa-ri là gì?</a:t>
            </a:r>
            <a:endParaRPr lang="vi-VN" sz="2400" dirty="0"/>
          </a:p>
        </p:txBody>
      </p:sp>
      <p:pic>
        <p:nvPicPr>
          <p:cNvPr id="5" name="Hẹn giờ đếm ngược 5 phút 5 Minutes Countdown Tim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40802" y="5029200"/>
            <a:ext cx="3251198" cy="1828799"/>
          </a:xfrm>
          <a:prstGeom prst="rect">
            <a:avLst/>
          </a:prstGeom>
        </p:spPr>
      </p:pic>
      <p:sp>
        <p:nvSpPr>
          <p:cNvPr id="7" name="Rectangle 6"/>
          <p:cNvSpPr/>
          <p:nvPr/>
        </p:nvSpPr>
        <p:spPr>
          <a:xfrm>
            <a:off x="323550" y="2495007"/>
            <a:ext cx="6305849" cy="1908215"/>
          </a:xfrm>
          <a:prstGeom prst="rect">
            <a:avLst/>
          </a:prstGeom>
        </p:spPr>
        <p:txBody>
          <a:bodyPr wrap="square">
            <a:spAutoFit/>
          </a:bodyPr>
          <a:lstStyle/>
          <a:p>
            <a:pPr marL="28575" marR="28575" algn="just">
              <a:spcBef>
                <a:spcPts val="600"/>
              </a:spcBef>
              <a:spcAft>
                <a:spcPts val="600"/>
              </a:spcAft>
            </a:pPr>
            <a:r>
              <a:rPr lang="vi-VN" dirty="0">
                <a:latin typeface="Times New Roman"/>
                <a:ea typeface="Times New Roman"/>
              </a:rPr>
              <a:t>-Ngày 18/3/1871, nhân dân Pa-ri dưới sự chỉ huy của “Ủy ban Quốc dân quân” đã tiến vào Pa-ri. Khởi nghĩa giành thắng lợi, “Chính phủ Vệ quốc” bỏ chạy về Véc-xai </a:t>
            </a:r>
            <a:r>
              <a:rPr lang="vi-VN" dirty="0">
                <a:latin typeface="Times New Roman"/>
                <a:ea typeface="Times New Roman"/>
                <a:sym typeface="Wingdings"/>
              </a:rPr>
              <a:t></a:t>
            </a:r>
            <a:r>
              <a:rPr lang="vi-VN" dirty="0">
                <a:latin typeface="Times New Roman"/>
                <a:ea typeface="Times New Roman"/>
              </a:rPr>
              <a:t> Sau cuộc bầu cử ngày 26/3/1871, Hội đồng Công xã Pa-ri ra đời.</a:t>
            </a:r>
            <a:endParaRPr lang="vi-VN" sz="1600" dirty="0">
              <a:latin typeface="Times New Roman"/>
              <a:ea typeface="Times New Roman"/>
            </a:endParaRPr>
          </a:p>
          <a:p>
            <a:pPr marL="28575" marR="28575" algn="just">
              <a:spcBef>
                <a:spcPts val="600"/>
              </a:spcBef>
              <a:spcAft>
                <a:spcPts val="600"/>
              </a:spcAft>
            </a:pPr>
            <a:r>
              <a:rPr lang="vi-VN" sz="1600" dirty="0">
                <a:latin typeface="Times New Roman"/>
                <a:ea typeface="Times New Roman"/>
              </a:rPr>
              <a:t>-</a:t>
            </a:r>
            <a:r>
              <a:rPr lang="vi-VN" dirty="0">
                <a:latin typeface="Times New Roman"/>
                <a:ea typeface="Times New Roman"/>
              </a:rPr>
              <a:t> Công xã Pa-ri đã thi hành nhiều chính sách tiến bộ, hướng đến lợi ích của quần chúng nhân dân lao động.</a:t>
            </a:r>
            <a:endParaRPr lang="vi-VN" sz="1600" dirty="0">
              <a:effectLst/>
              <a:latin typeface="Times New Roman"/>
              <a:ea typeface="Times New Roman"/>
            </a:endParaRPr>
          </a:p>
        </p:txBody>
      </p:sp>
      <p:pic>
        <p:nvPicPr>
          <p:cNvPr id="8" name="Picture 7">
            <a:extLst>
              <a:ext uri="{FF2B5EF4-FFF2-40B4-BE49-F238E27FC236}">
                <a16:creationId xmlns:a16="http://schemas.microsoft.com/office/drawing/2014/main" xmlns="" id="{EE82ACD1-580D-3D4F-981A-1725373A7B91}"/>
              </a:ext>
            </a:extLst>
          </p:cNvPr>
          <p:cNvPicPr>
            <a:picLocks noChangeAspect="1"/>
          </p:cNvPicPr>
          <p:nvPr/>
        </p:nvPicPr>
        <p:blipFill>
          <a:blip r:embed="rId5"/>
          <a:stretch>
            <a:fillRect/>
          </a:stretch>
        </p:blipFill>
        <p:spPr>
          <a:xfrm>
            <a:off x="11410558" y="58576"/>
            <a:ext cx="683419" cy="683419"/>
          </a:xfrm>
          <a:prstGeom prst="rect">
            <a:avLst/>
          </a:prstGeom>
        </p:spPr>
      </p:pic>
    </p:spTree>
    <p:extLst>
      <p:ext uri="{BB962C8B-B14F-4D97-AF65-F5344CB8AC3E}">
        <p14:creationId xmlns:p14="http://schemas.microsoft.com/office/powerpoint/2010/main" val="2225166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152400"/>
            <a:ext cx="9144000" cy="1477328"/>
          </a:xfrm>
          <a:prstGeom prst="rect">
            <a:avLst/>
          </a:prstGeom>
        </p:spPr>
        <p:txBody>
          <a:bodyPr wrap="square">
            <a:spAutoFit/>
          </a:bodyPr>
          <a:lstStyle/>
          <a:p>
            <a:pPr algn="ctr">
              <a:defRPr/>
            </a:pPr>
            <a:r>
              <a:rPr lang="nl-NL" sz="3000" b="1" dirty="0">
                <a:solidFill>
                  <a:srgbClr val="0000FF"/>
                </a:solidFill>
                <a:latin typeface="Times New Roman" panose="02020603050405020304" pitchFamily="18" charset="0"/>
                <a:cs typeface="Times New Roman" panose="02020603050405020304" pitchFamily="18" charset="0"/>
              </a:rPr>
              <a:t>Bài 11. PHONG TRÀO CÔNG NHÂN </a:t>
            </a:r>
          </a:p>
          <a:p>
            <a:pPr algn="ctr">
              <a:defRPr/>
            </a:pPr>
            <a:r>
              <a:rPr lang="nl-NL" sz="3000" b="1" dirty="0">
                <a:solidFill>
                  <a:srgbClr val="0000FF"/>
                </a:solidFill>
                <a:latin typeface="Times New Roman" panose="02020603050405020304" pitchFamily="18" charset="0"/>
                <a:cs typeface="Times New Roman" panose="02020603050405020304" pitchFamily="18" charset="0"/>
              </a:rPr>
              <a:t>TỪ CUỐI THẾ KỈ XVIII ĐẾN ĐẦU THẾ KỈ XX</a:t>
            </a:r>
            <a:r>
              <a:rPr lang="vi-VN" sz="3000" b="1" dirty="0">
                <a:solidFill>
                  <a:srgbClr val="0000FF"/>
                </a:solidFill>
                <a:latin typeface="Times New Roman" panose="02020603050405020304" pitchFamily="18" charset="0"/>
                <a:cs typeface="Times New Roman" panose="02020603050405020304" pitchFamily="18" charset="0"/>
              </a:rPr>
              <a:t> </a:t>
            </a:r>
            <a:r>
              <a:rPr lang="nl-NL" sz="3000" b="1" dirty="0">
                <a:solidFill>
                  <a:srgbClr val="0000FF"/>
                </a:solidFill>
                <a:latin typeface="Times New Roman" panose="02020603050405020304" pitchFamily="18" charset="0"/>
                <a:cs typeface="Times New Roman" panose="02020603050405020304" pitchFamily="18" charset="0"/>
              </a:rPr>
              <a:t>VÀ SỰ RA ĐỜI CỦA CHỦ NGHĨA XÃ HỘI KHOA HỌC</a:t>
            </a:r>
            <a:endParaRPr lang="en-US" sz="3000" b="1"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152400" y="1824377"/>
            <a:ext cx="3219151" cy="461665"/>
          </a:xfrm>
          <a:prstGeom prst="rect">
            <a:avLst/>
          </a:prstGeom>
        </p:spPr>
        <p:txBody>
          <a:bodyPr wrap="none">
            <a:spAutoFit/>
          </a:bodyPr>
          <a:lstStyle/>
          <a:p>
            <a:r>
              <a:rPr lang="vi-VN" sz="2400" b="1" dirty="0">
                <a:solidFill>
                  <a:srgbClr val="FF0000"/>
                </a:solidFill>
                <a:latin typeface="Times New Roman" pitchFamily="18" charset="0"/>
                <a:cs typeface="Times New Roman" pitchFamily="18" charset="0"/>
              </a:rPr>
              <a:t>3. Công xã Pa-ri (1871)</a:t>
            </a:r>
          </a:p>
        </p:txBody>
      </p:sp>
      <p:cxnSp>
        <p:nvCxnSpPr>
          <p:cNvPr id="4" name="Straight Connector 3"/>
          <p:cNvCxnSpPr/>
          <p:nvPr/>
        </p:nvCxnSpPr>
        <p:spPr>
          <a:xfrm>
            <a:off x="6760582" y="1824377"/>
            <a:ext cx="0" cy="503362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23550" y="2260394"/>
            <a:ext cx="6305849" cy="3200876"/>
          </a:xfrm>
          <a:prstGeom prst="rect">
            <a:avLst/>
          </a:prstGeom>
        </p:spPr>
        <p:txBody>
          <a:bodyPr wrap="square">
            <a:spAutoFit/>
          </a:bodyPr>
          <a:lstStyle/>
          <a:p>
            <a:pPr marL="28575" marR="28575" algn="just">
              <a:spcBef>
                <a:spcPts val="600"/>
              </a:spcBef>
              <a:spcAft>
                <a:spcPts val="600"/>
              </a:spcAft>
            </a:pPr>
            <a:r>
              <a:rPr lang="vi-VN" sz="2400" dirty="0">
                <a:latin typeface="Times New Roman"/>
                <a:ea typeface="Times New Roman"/>
              </a:rPr>
              <a:t>-Ngày 18/3/1871, nhân dân Pa-ri dưới sự chỉ huy của “Ủy ban Quốc dân quân” đã tiến vào Pa-ri. Khởi nghĩa giành thắng lợi, “Chính phủ Vệ quốc” bỏ chạy về Véc-xai </a:t>
            </a:r>
            <a:r>
              <a:rPr lang="vi-VN" sz="2400" dirty="0">
                <a:latin typeface="Times New Roman"/>
                <a:ea typeface="Times New Roman"/>
                <a:sym typeface="Wingdings"/>
              </a:rPr>
              <a:t></a:t>
            </a:r>
            <a:r>
              <a:rPr lang="vi-VN" sz="2400" dirty="0">
                <a:latin typeface="Times New Roman"/>
                <a:ea typeface="Times New Roman"/>
              </a:rPr>
              <a:t> Sau cuộc bầu cử ngày 26/3/1871, Hội đồng Công xã Pa-ri ra đời.</a:t>
            </a:r>
          </a:p>
          <a:p>
            <a:pPr marL="28575" marR="28575" algn="just">
              <a:spcBef>
                <a:spcPts val="600"/>
              </a:spcBef>
              <a:spcAft>
                <a:spcPts val="600"/>
              </a:spcAft>
            </a:pPr>
            <a:r>
              <a:rPr lang="vi-VN" sz="2400" dirty="0">
                <a:latin typeface="Times New Roman"/>
                <a:ea typeface="Times New Roman"/>
              </a:rPr>
              <a:t>- Công xã Pa-ri đã thi hành nhiều chính sách tiến bộ, hướng đến lợi ích của quần chúng nhân dân lao động.</a:t>
            </a:r>
            <a:endParaRPr lang="vi-VN" sz="2400" dirty="0">
              <a:effectLst/>
              <a:latin typeface="Times New Roman"/>
              <a:ea typeface="Times New Roman"/>
            </a:endParaRPr>
          </a:p>
        </p:txBody>
      </p:sp>
      <p:sp>
        <p:nvSpPr>
          <p:cNvPr id="8" name="Rectangle 7"/>
          <p:cNvSpPr/>
          <p:nvPr/>
        </p:nvSpPr>
        <p:spPr>
          <a:xfrm>
            <a:off x="6934200" y="1848768"/>
            <a:ext cx="5029200" cy="5016758"/>
          </a:xfrm>
          <a:prstGeom prst="rect">
            <a:avLst/>
          </a:prstGeom>
        </p:spPr>
        <p:txBody>
          <a:bodyPr wrap="square">
            <a:spAutoFit/>
          </a:bodyPr>
          <a:lstStyle/>
          <a:p>
            <a:pPr marL="28575" marR="28575" algn="just">
              <a:spcAft>
                <a:spcPts val="0"/>
              </a:spcAft>
            </a:pPr>
            <a:r>
              <a:rPr lang="vi-VN" sz="2000" b="1" dirty="0" smtClean="0">
                <a:latin typeface="Times New Roman"/>
                <a:ea typeface="Times New Roman"/>
              </a:rPr>
              <a:t>Những </a:t>
            </a:r>
            <a:r>
              <a:rPr lang="vi-VN" sz="2000" b="1" dirty="0">
                <a:latin typeface="Times New Roman"/>
                <a:ea typeface="Times New Roman"/>
              </a:rPr>
              <a:t>biểu hiện chứng tỏ Công xã Pa-ri là nhà nước kiểu mới:</a:t>
            </a:r>
            <a:endParaRPr lang="vi-VN" sz="2000" dirty="0">
              <a:latin typeface="Times New Roman"/>
              <a:ea typeface="Times New Roman"/>
            </a:endParaRPr>
          </a:p>
          <a:p>
            <a:pPr marL="28575" marR="28575" algn="just">
              <a:spcAft>
                <a:spcPts val="0"/>
              </a:spcAft>
            </a:pPr>
            <a:r>
              <a:rPr lang="vi-VN" sz="2000" dirty="0">
                <a:latin typeface="Times New Roman"/>
                <a:ea typeface="Times New Roman"/>
              </a:rPr>
              <a:t>+ Thành viên trong Hội đồng công xã đều là các đại biểu của quần chúng lao động, do chính nhân dân lao động bầu ra theo nguyên tắc phổ thông đầu phiếu.</a:t>
            </a:r>
          </a:p>
          <a:p>
            <a:pPr marL="28575" marR="28575" algn="just">
              <a:spcAft>
                <a:spcPts val="0"/>
              </a:spcAft>
            </a:pPr>
            <a:r>
              <a:rPr lang="vi-VN" sz="2000" dirty="0">
                <a:latin typeface="Times New Roman"/>
                <a:ea typeface="Times New Roman"/>
              </a:rPr>
              <a:t>+ Các ủy viên trong công xã sẽ chịu trách nhiệm trước nhân dân, có thể bị bãi miễn.</a:t>
            </a:r>
          </a:p>
          <a:p>
            <a:pPr marL="28575" marR="28575" algn="just">
              <a:spcAft>
                <a:spcPts val="0"/>
              </a:spcAft>
            </a:pPr>
            <a:r>
              <a:rPr lang="vi-VN" sz="2000" dirty="0">
                <a:latin typeface="Times New Roman"/>
                <a:ea typeface="Times New Roman"/>
              </a:rPr>
              <a:t>+ Các chính sách của công xã Pa-ri đều phục vụ cho quyền lợi của quần chúng nhân dân lao động.</a:t>
            </a:r>
          </a:p>
          <a:p>
            <a:pPr marL="28575" marR="28575" algn="just">
              <a:spcAft>
                <a:spcPts val="0"/>
              </a:spcAft>
            </a:pPr>
            <a:r>
              <a:rPr lang="vi-VN" sz="2000" dirty="0">
                <a:latin typeface="Times New Roman"/>
                <a:ea typeface="Times New Roman"/>
              </a:rPr>
              <a:t>=&gt; Với cơ cấu tổ chức và các chính sách tiến bộ, tích cực như vậy, có thể thấy, công xã Pa-ri là một nhà nước kiểu mới - nhà nước “của dân, do dân và vì dân” khác hẳn với các nhà nước của các giai cấp bóc lột trước đó.</a:t>
            </a:r>
            <a:endParaRPr lang="vi-VN" sz="2000" dirty="0">
              <a:effectLst/>
              <a:latin typeface="Times New Roman"/>
              <a:ea typeface="Times New Roman"/>
            </a:endParaRPr>
          </a:p>
        </p:txBody>
      </p:sp>
      <p:sp>
        <p:nvSpPr>
          <p:cNvPr id="9" name="Rectangle 8"/>
          <p:cNvSpPr/>
          <p:nvPr/>
        </p:nvSpPr>
        <p:spPr>
          <a:xfrm>
            <a:off x="6760582" y="1865288"/>
            <a:ext cx="5431418" cy="4708981"/>
          </a:xfrm>
          <a:prstGeom prst="rect">
            <a:avLst/>
          </a:prstGeom>
        </p:spPr>
        <p:txBody>
          <a:bodyPr wrap="square">
            <a:spAutoFit/>
          </a:bodyPr>
          <a:lstStyle/>
          <a:p>
            <a:pPr marL="28575" marR="28575" algn="just">
              <a:spcAft>
                <a:spcPts val="0"/>
              </a:spcAft>
            </a:pPr>
            <a:r>
              <a:rPr lang="vi-VN" sz="2000" b="1" dirty="0">
                <a:latin typeface="Times New Roman"/>
                <a:ea typeface="Times New Roman"/>
              </a:rPr>
              <a:t>Ý nghĩa của công xã Pa-ri</a:t>
            </a:r>
            <a:endParaRPr lang="vi-VN" sz="2000" dirty="0">
              <a:latin typeface="Times New Roman"/>
              <a:ea typeface="Times New Roman"/>
            </a:endParaRPr>
          </a:p>
          <a:p>
            <a:pPr marL="28575" marR="28575" algn="just">
              <a:spcAft>
                <a:spcPts val="0"/>
              </a:spcAft>
            </a:pPr>
            <a:r>
              <a:rPr lang="vi-VN" sz="2000" dirty="0">
                <a:latin typeface="Times New Roman"/>
                <a:ea typeface="Times New Roman"/>
              </a:rPr>
              <a:t>+ Công xã Pa-ri là cuộc cách mạng vô sản đầu tiên do nhân dân lao động thực hiện, lật đổ chính quyền của giai cấp tư sản tại Pa-ri, lập ra chính quyền mới của giai cấp công nhân và nhân dân lao động.</a:t>
            </a:r>
          </a:p>
          <a:p>
            <a:pPr marL="28575" marR="28575" algn="just">
              <a:spcAft>
                <a:spcPts val="0"/>
              </a:spcAft>
            </a:pPr>
            <a:r>
              <a:rPr lang="vi-VN" sz="2000" dirty="0">
                <a:latin typeface="Times New Roman"/>
                <a:ea typeface="Times New Roman"/>
              </a:rPr>
              <a:t>+ Tuy chỉ tồn tại 72 ngày nhưng Công xã Pa-ri là hình ảnh của một nhà nước kiểu mới, chăm lo đến quyền lợi của giai cấp công nhân và nhân dân lao động; là sổ vũ những người lao động trên toàn thế giới trong sự nghiệp đấu tranh lâu dài cho một tương lai tốt đẹp hơn.</a:t>
            </a:r>
          </a:p>
          <a:p>
            <a:pPr marL="28575" marR="28575" algn="just">
              <a:spcAft>
                <a:spcPts val="0"/>
              </a:spcAft>
            </a:pPr>
            <a:r>
              <a:rPr lang="vi-VN" sz="2000" dirty="0">
                <a:latin typeface="Times New Roman"/>
                <a:ea typeface="Times New Roman"/>
              </a:rPr>
              <a:t>+ Sự thất bại của công xã đã để lại nhiều bài học quý giá cho phong trào đấu tranh của giai cấp vô sản.</a:t>
            </a:r>
            <a:endParaRPr lang="vi-VN" sz="2000" dirty="0">
              <a:effectLst/>
              <a:latin typeface="Times New Roman"/>
              <a:ea typeface="Times New Roman"/>
            </a:endParaRPr>
          </a:p>
        </p:txBody>
      </p:sp>
      <p:pic>
        <p:nvPicPr>
          <p:cNvPr id="10" name="Picture 9">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1410558" y="58576"/>
            <a:ext cx="683419" cy="683419"/>
          </a:xfrm>
          <a:prstGeom prst="rect">
            <a:avLst/>
          </a:prstGeom>
        </p:spPr>
      </p:pic>
    </p:spTree>
    <p:extLst>
      <p:ext uri="{BB962C8B-B14F-4D97-AF65-F5344CB8AC3E}">
        <p14:creationId xmlns:p14="http://schemas.microsoft.com/office/powerpoint/2010/main" val="39609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8"/>
                                        </p:tgtEl>
                                      </p:cBhvr>
                                    </p:animEffect>
                                    <p:anim calcmode="lin" valueType="num">
                                      <p:cBhvr>
                                        <p:cTn id="12" dur="1000"/>
                                        <p:tgtEl>
                                          <p:spTgt spid="8"/>
                                        </p:tgtEl>
                                        <p:attrNameLst>
                                          <p:attrName>ppt_x</p:attrName>
                                        </p:attrNameLst>
                                      </p:cBhvr>
                                      <p:tavLst>
                                        <p:tav tm="0">
                                          <p:val>
                                            <p:strVal val="ppt_x"/>
                                          </p:val>
                                        </p:tav>
                                        <p:tav tm="100000">
                                          <p:val>
                                            <p:strVal val="ppt_x"/>
                                          </p:val>
                                        </p:tav>
                                      </p:tavLst>
                                    </p:anim>
                                    <p:anim calcmode="lin" valueType="num">
                                      <p:cBhvr>
                                        <p:cTn id="13" dur="1000"/>
                                        <p:tgtEl>
                                          <p:spTgt spid="8"/>
                                        </p:tgtEl>
                                        <p:attrNameLst>
                                          <p:attrName>ppt_y</p:attrName>
                                        </p:attrNameLst>
                                      </p:cBhvr>
                                      <p:tavLst>
                                        <p:tav tm="0">
                                          <p:val>
                                            <p:strVal val="ppt_y"/>
                                          </p:val>
                                        </p:tav>
                                        <p:tav tm="100000">
                                          <p:val>
                                            <p:strVal val="ppt_y+.1"/>
                                          </p:val>
                                        </p:tav>
                                      </p:tavLst>
                                    </p:anim>
                                    <p:set>
                                      <p:cBhvr>
                                        <p:cTn id="14" dur="1" fill="hold">
                                          <p:stCondLst>
                                            <p:cond delay="9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xit" presetSubtype="1" fill="hold" grpId="1" nodeType="clickEffect">
                                  <p:stCondLst>
                                    <p:cond delay="0"/>
                                  </p:stCondLst>
                                  <p:childTnLst>
                                    <p:animEffect transition="out" filter="wheel(1)">
                                      <p:cBhvr>
                                        <p:cTn id="23" dur="2000"/>
                                        <p:tgtEl>
                                          <p:spTgt spid="9"/>
                                        </p:tgtEl>
                                      </p:cBhvr>
                                    </p:animEffect>
                                    <p:set>
                                      <p:cBhvr>
                                        <p:cTn id="24" dur="1" fill="hold">
                                          <p:stCondLst>
                                            <p:cond delay="19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121310" y="1752600"/>
            <a:ext cx="616030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50000"/>
              </a:spcBef>
              <a:buClrTx/>
              <a:buSzTx/>
              <a:buFontTx/>
              <a:buNone/>
            </a:pPr>
            <a:r>
              <a:rPr lang="vi-VN" sz="2400" b="1" dirty="0">
                <a:solidFill>
                  <a:srgbClr val="FF0000"/>
                </a:solidFill>
                <a:latin typeface="Times New Roman"/>
                <a:ea typeface="Times New Roman"/>
              </a:rPr>
              <a:t>4. Một số hoạt động tiêu biểu của phong trào cộng sản và công nhân quốc tế </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6096000" y="1752600"/>
            <a:ext cx="0" cy="52578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6146357" y="1629728"/>
            <a:ext cx="5951974" cy="331372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u="sng" dirty="0" smtClean="0">
                <a:solidFill>
                  <a:srgbClr val="FF0000"/>
                </a:solidFill>
                <a:latin typeface="Times New Roman" pitchFamily="18" charset="0"/>
                <a:cs typeface="Times New Roman" pitchFamily="18" charset="0"/>
              </a:rPr>
              <a:t>Nhiệm vụ:</a:t>
            </a:r>
            <a:r>
              <a:rPr lang="vi-VN" sz="2200" b="1" dirty="0" smtClean="0">
                <a:solidFill>
                  <a:srgbClr val="FF0000"/>
                </a:solidFill>
                <a:latin typeface="Times New Roman" pitchFamily="18" charset="0"/>
                <a:cs typeface="Times New Roman" pitchFamily="18" charset="0"/>
              </a:rPr>
              <a:t> </a:t>
            </a:r>
            <a:r>
              <a:rPr lang="vi-VN" sz="2200" b="1" dirty="0">
                <a:solidFill>
                  <a:srgbClr val="00B050"/>
                </a:solidFill>
                <a:latin typeface="Times New Roman" pitchFamily="18" charset="0"/>
                <a:cs typeface="Times New Roman" pitchFamily="18" charset="0"/>
              </a:rPr>
              <a:t>Đọc thông tin SGK/50,51; quan sát tranh ảnh hình 11.4, em </a:t>
            </a:r>
            <a:r>
              <a:rPr lang="vi-VN" sz="2200" b="1" dirty="0" smtClean="0">
                <a:solidFill>
                  <a:srgbClr val="00B050"/>
                </a:solidFill>
                <a:latin typeface="Times New Roman" pitchFamily="18" charset="0"/>
                <a:cs typeface="Times New Roman" pitchFamily="18" charset="0"/>
              </a:rPr>
              <a:t>hãy: </a:t>
            </a:r>
            <a:r>
              <a:rPr lang="vi-VN" sz="2200" b="1" dirty="0">
                <a:solidFill>
                  <a:srgbClr val="00B050"/>
                </a:solidFill>
                <a:latin typeface="Times New Roman" pitchFamily="18" charset="0"/>
                <a:cs typeface="Times New Roman" pitchFamily="18" charset="0"/>
              </a:rPr>
              <a:t>Mô tả một số hoạt động tiêu biểu của phong trào cộng sản và công nhân quốc tế cuối thế kỉ XIX - đầu thế kỉ XX.</a:t>
            </a:r>
          </a:p>
          <a:p>
            <a:pPr algn="just"/>
            <a:r>
              <a:rPr lang="vi-VN" sz="2200" b="1" dirty="0">
                <a:solidFill>
                  <a:srgbClr val="00B050"/>
                </a:solidFill>
                <a:latin typeface="Times New Roman" pitchFamily="18" charset="0"/>
                <a:cs typeface="Times New Roman" pitchFamily="18" charset="0"/>
              </a:rPr>
              <a:t>Nhóm 1,2: Sự thành lập và hoạt động của Quốc tế thứ nhất 1864 – 1876</a:t>
            </a:r>
          </a:p>
          <a:p>
            <a:pPr algn="just"/>
            <a:r>
              <a:rPr lang="vi-VN" sz="2200" b="1" dirty="0">
                <a:solidFill>
                  <a:srgbClr val="00B050"/>
                </a:solidFill>
                <a:latin typeface="Times New Roman" pitchFamily="18" charset="0"/>
                <a:cs typeface="Times New Roman" pitchFamily="18" charset="0"/>
              </a:rPr>
              <a:t>Nhóm 3,4: Sự ra đời của các đảng công nhân</a:t>
            </a:r>
          </a:p>
          <a:p>
            <a:pPr algn="just"/>
            <a:r>
              <a:rPr lang="vi-VN" sz="2200" b="1" dirty="0">
                <a:solidFill>
                  <a:srgbClr val="00B050"/>
                </a:solidFill>
                <a:latin typeface="Times New Roman" pitchFamily="18" charset="0"/>
                <a:cs typeface="Times New Roman" pitchFamily="18" charset="0"/>
              </a:rPr>
              <a:t>Nhóm 4, 5:  Sự thành lập và hoạt động của Quốc tế thứ hai (1889 - 1914)</a:t>
            </a:r>
          </a:p>
        </p:txBody>
      </p:sp>
      <p:pic>
        <p:nvPicPr>
          <p:cNvPr id="13" name="Hẹn giờ đếm ngược 5 phút 5 Minutes Countdown Tim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55667" y="5105400"/>
            <a:ext cx="2573866" cy="1447800"/>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0301" y="5029200"/>
            <a:ext cx="54133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xmlns="" id="{EE82ACD1-580D-3D4F-981A-1725373A7B91}"/>
              </a:ext>
            </a:extLst>
          </p:cNvPr>
          <p:cNvPicPr>
            <a:picLocks noChangeAspect="1"/>
          </p:cNvPicPr>
          <p:nvPr/>
        </p:nvPicPr>
        <p:blipFill>
          <a:blip r:embed="rId6"/>
          <a:stretch>
            <a:fillRect/>
          </a:stretch>
        </p:blipFill>
        <p:spPr>
          <a:xfrm>
            <a:off x="11410558" y="58576"/>
            <a:ext cx="683419" cy="683419"/>
          </a:xfrm>
          <a:prstGeom prst="rect">
            <a:avLst/>
          </a:prstGeom>
        </p:spPr>
      </p:pic>
      <p:sp>
        <p:nvSpPr>
          <p:cNvPr id="17" name="Rectangle 16"/>
          <p:cNvSpPr/>
          <p:nvPr/>
        </p:nvSpPr>
        <p:spPr>
          <a:xfrm>
            <a:off x="922866" y="152400"/>
            <a:ext cx="10126134" cy="1477328"/>
          </a:xfrm>
          <a:prstGeom prst="rect">
            <a:avLst/>
          </a:prstGeom>
        </p:spPr>
        <p:txBody>
          <a:bodyPr wrap="square">
            <a:spAutoFit/>
          </a:bodyPr>
          <a:lstStyle/>
          <a:p>
            <a:pPr algn="ctr">
              <a:defRPr/>
            </a:pPr>
            <a:r>
              <a:rPr lang="nl-NL" sz="3000" b="1" dirty="0">
                <a:solidFill>
                  <a:srgbClr val="0000FF"/>
                </a:solidFill>
                <a:latin typeface="Times New Roman" panose="02020603050405020304" pitchFamily="18" charset="0"/>
                <a:cs typeface="Times New Roman" panose="02020603050405020304" pitchFamily="18" charset="0"/>
              </a:rPr>
              <a:t>Bài 11. PHONG TRÀO CÔNG NHÂN </a:t>
            </a:r>
          </a:p>
          <a:p>
            <a:pPr algn="ctr">
              <a:defRPr/>
            </a:pPr>
            <a:r>
              <a:rPr lang="nl-NL" sz="3000" b="1" dirty="0">
                <a:solidFill>
                  <a:srgbClr val="0000FF"/>
                </a:solidFill>
                <a:latin typeface="Times New Roman" panose="02020603050405020304" pitchFamily="18" charset="0"/>
                <a:cs typeface="Times New Roman" panose="02020603050405020304" pitchFamily="18" charset="0"/>
              </a:rPr>
              <a:t>TỪ CUỐI THẾ KỈ XVIII ĐẾN ĐẦU THẾ KỈ XX</a:t>
            </a:r>
            <a:r>
              <a:rPr lang="vi-VN" sz="3000" b="1" dirty="0">
                <a:solidFill>
                  <a:srgbClr val="0000FF"/>
                </a:solidFill>
                <a:latin typeface="Times New Roman" panose="02020603050405020304" pitchFamily="18" charset="0"/>
                <a:cs typeface="Times New Roman" panose="02020603050405020304" pitchFamily="18" charset="0"/>
              </a:rPr>
              <a:t> </a:t>
            </a:r>
            <a:r>
              <a:rPr lang="nl-NL" sz="3000" b="1" dirty="0">
                <a:solidFill>
                  <a:srgbClr val="0000FF"/>
                </a:solidFill>
                <a:latin typeface="Times New Roman" panose="02020603050405020304" pitchFamily="18" charset="0"/>
                <a:cs typeface="Times New Roman" panose="02020603050405020304" pitchFamily="18" charset="0"/>
              </a:rPr>
              <a:t>VÀ SỰ RA ĐỜI CỦA CHỦ NGHĨA XÃ HỘI KHOA HỌC</a:t>
            </a:r>
            <a:endParaRPr lang="en-US" sz="3000" b="1" dirty="0">
              <a:solidFill>
                <a:srgbClr val="0000FF"/>
              </a:solidFill>
              <a:latin typeface="Times New Roman" panose="02020603050405020304" pitchFamily="18" charset="0"/>
              <a:cs typeface="Times New Roman" panose="02020603050405020304" pitchFamily="18" charset="0"/>
            </a:endParaRPr>
          </a:p>
        </p:txBody>
      </p:sp>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799" y="2513032"/>
            <a:ext cx="5681133"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fade">
                                      <p:cBhvr>
                                        <p:cTn id="7" dur="1000"/>
                                        <p:tgtEl>
                                          <p:spTgt spid="92162"/>
                                        </p:tgtEl>
                                      </p:cBhvr>
                                    </p:animEffect>
                                    <p:anim calcmode="lin" valueType="num">
                                      <p:cBhvr>
                                        <p:cTn id="8" dur="1000" fill="hold"/>
                                        <p:tgtEl>
                                          <p:spTgt spid="92162"/>
                                        </p:tgtEl>
                                        <p:attrNameLst>
                                          <p:attrName>ppt_x</p:attrName>
                                        </p:attrNameLst>
                                      </p:cBhvr>
                                      <p:tavLst>
                                        <p:tav tm="0">
                                          <p:val>
                                            <p:strVal val="#ppt_x"/>
                                          </p:val>
                                        </p:tav>
                                        <p:tav tm="100000">
                                          <p:val>
                                            <p:strVal val="#ppt_x"/>
                                          </p:val>
                                        </p:tav>
                                      </p:tavLst>
                                    </p:anim>
                                    <p:anim calcmode="lin" valueType="num">
                                      <p:cBhvr>
                                        <p:cTn id="9" dur="1000" fill="hold"/>
                                        <p:tgtEl>
                                          <p:spTgt spid="921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fade">
                                      <p:cBhvr>
                                        <p:cTn id="25" dur="1000"/>
                                        <p:tgtEl>
                                          <p:spTgt spid="4098"/>
                                        </p:tgtEl>
                                      </p:cBhvr>
                                    </p:animEffect>
                                    <p:anim calcmode="lin" valueType="num">
                                      <p:cBhvr>
                                        <p:cTn id="26" dur="1000" fill="hold"/>
                                        <p:tgtEl>
                                          <p:spTgt spid="4098"/>
                                        </p:tgtEl>
                                        <p:attrNameLst>
                                          <p:attrName>ppt_x</p:attrName>
                                        </p:attrNameLst>
                                      </p:cBhvr>
                                      <p:tavLst>
                                        <p:tav tm="0">
                                          <p:val>
                                            <p:strVal val="#ppt_x"/>
                                          </p:val>
                                        </p:tav>
                                        <p:tav tm="100000">
                                          <p:val>
                                            <p:strVal val="#ppt_x"/>
                                          </p:val>
                                        </p:tav>
                                      </p:tavLst>
                                    </p:anim>
                                    <p:anim calcmode="lin" valueType="num">
                                      <p:cBhvr>
                                        <p:cTn id="27"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3"/>
                </p:tgtEl>
              </p:cMediaNode>
            </p:video>
          </p:childTnLst>
        </p:cTn>
      </p:par>
    </p:tnLst>
    <p:bldLst>
      <p:bldP spid="92162"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121310" y="1752600"/>
            <a:ext cx="120706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50000"/>
              </a:spcBef>
              <a:buClrTx/>
              <a:buSzTx/>
              <a:buFontTx/>
              <a:buNone/>
            </a:pPr>
            <a:r>
              <a:rPr lang="vi-VN" sz="2400" b="1" dirty="0">
                <a:solidFill>
                  <a:srgbClr val="FF0000"/>
                </a:solidFill>
                <a:latin typeface="Times New Roman"/>
                <a:ea typeface="Times New Roman"/>
              </a:rPr>
              <a:t>4. Một số hoạt động tiêu biểu của phong trào cộng sản và công nhân quốc tế .</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1410558" y="58576"/>
            <a:ext cx="683419" cy="683419"/>
          </a:xfrm>
          <a:prstGeom prst="rect">
            <a:avLst/>
          </a:prstGeom>
        </p:spPr>
      </p:pic>
      <p:sp>
        <p:nvSpPr>
          <p:cNvPr id="8" name="Rectangle 7"/>
          <p:cNvSpPr/>
          <p:nvPr/>
        </p:nvSpPr>
        <p:spPr>
          <a:xfrm>
            <a:off x="838200" y="152400"/>
            <a:ext cx="10210800" cy="1477328"/>
          </a:xfrm>
          <a:prstGeom prst="rect">
            <a:avLst/>
          </a:prstGeom>
        </p:spPr>
        <p:txBody>
          <a:bodyPr wrap="square">
            <a:spAutoFit/>
          </a:bodyPr>
          <a:lstStyle/>
          <a:p>
            <a:pPr algn="ctr">
              <a:defRPr/>
            </a:pPr>
            <a:r>
              <a:rPr lang="nl-NL" sz="3000" b="1" dirty="0">
                <a:solidFill>
                  <a:srgbClr val="0000FF"/>
                </a:solidFill>
                <a:latin typeface="Times New Roman" panose="02020603050405020304" pitchFamily="18" charset="0"/>
                <a:cs typeface="Times New Roman" panose="02020603050405020304" pitchFamily="18" charset="0"/>
              </a:rPr>
              <a:t>Bài 11. PHONG TRÀO CÔNG NHÂN </a:t>
            </a:r>
          </a:p>
          <a:p>
            <a:pPr algn="ctr">
              <a:defRPr/>
            </a:pPr>
            <a:r>
              <a:rPr lang="nl-NL" sz="3000" b="1" dirty="0">
                <a:solidFill>
                  <a:srgbClr val="0000FF"/>
                </a:solidFill>
                <a:latin typeface="Times New Roman" panose="02020603050405020304" pitchFamily="18" charset="0"/>
                <a:cs typeface="Times New Roman" panose="02020603050405020304" pitchFamily="18" charset="0"/>
              </a:rPr>
              <a:t>TỪ CUỐI THẾ KỈ XVIII ĐẾN ĐẦU THẾ KỈ XX</a:t>
            </a:r>
            <a:r>
              <a:rPr lang="vi-VN" sz="3000" b="1" dirty="0">
                <a:solidFill>
                  <a:srgbClr val="0000FF"/>
                </a:solidFill>
                <a:latin typeface="Times New Roman" panose="02020603050405020304" pitchFamily="18" charset="0"/>
                <a:cs typeface="Times New Roman" panose="02020603050405020304" pitchFamily="18" charset="0"/>
              </a:rPr>
              <a:t> </a:t>
            </a:r>
            <a:r>
              <a:rPr lang="nl-NL" sz="3000" b="1" dirty="0">
                <a:solidFill>
                  <a:srgbClr val="0000FF"/>
                </a:solidFill>
                <a:latin typeface="Times New Roman" panose="02020603050405020304" pitchFamily="18" charset="0"/>
                <a:cs typeface="Times New Roman" panose="02020603050405020304" pitchFamily="18" charset="0"/>
              </a:rPr>
              <a:t>VÀ SỰ RA ĐỜI CỦA CHỦ NGHĨA XÃ HỘI KHOA HỌC</a:t>
            </a:r>
            <a:endParaRPr lang="en-US" sz="3000" b="1" dirty="0">
              <a:solidFill>
                <a:srgbClr val="0000FF"/>
              </a:solidFill>
              <a:latin typeface="Times New Roman" panose="02020603050405020304" pitchFamily="18" charset="0"/>
              <a:cs typeface="Times New Roman" panose="02020603050405020304" pitchFamily="18" charset="0"/>
            </a:endParaRPr>
          </a:p>
        </p:txBody>
      </p:sp>
      <p:sp>
        <p:nvSpPr>
          <p:cNvPr id="2" name="Down Arrow 1"/>
          <p:cNvSpPr/>
          <p:nvPr/>
        </p:nvSpPr>
        <p:spPr>
          <a:xfrm>
            <a:off x="4380890" y="2225151"/>
            <a:ext cx="3200400" cy="11430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FF0000"/>
                </a:solidFill>
                <a:latin typeface="Times New Roman" pitchFamily="18" charset="0"/>
                <a:cs typeface="Times New Roman" pitchFamily="18" charset="0"/>
              </a:rPr>
              <a:t>Dự kiến sản phẩm</a:t>
            </a:r>
            <a:endParaRPr lang="vi-VN" sz="2400" b="1" dirty="0">
              <a:solidFill>
                <a:srgbClr val="FF0000"/>
              </a:solidFill>
              <a:latin typeface="Times New Roman" pitchFamily="18" charset="0"/>
              <a:cs typeface="Times New Roman" pitchFamily="18" charset="0"/>
            </a:endParaRPr>
          </a:p>
        </p:txBody>
      </p:sp>
      <p:sp>
        <p:nvSpPr>
          <p:cNvPr id="4" name="Rectangle 3"/>
          <p:cNvSpPr/>
          <p:nvPr/>
        </p:nvSpPr>
        <p:spPr>
          <a:xfrm>
            <a:off x="151789" y="3368151"/>
            <a:ext cx="11942187" cy="34163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 marR="28575" algn="just">
              <a:spcAft>
                <a:spcPts val="0"/>
              </a:spcAft>
            </a:pPr>
            <a:r>
              <a:rPr lang="vi-VN" sz="2400" b="1" dirty="0" smtClean="0">
                <a:solidFill>
                  <a:schemeClr val="accent6">
                    <a:lumMod val="50000"/>
                  </a:schemeClr>
                </a:solidFill>
                <a:latin typeface="Times New Roman"/>
                <a:ea typeface="Times New Roman"/>
              </a:rPr>
              <a:t>1, 2:  </a:t>
            </a:r>
            <a:r>
              <a:rPr lang="vi-VN" sz="2400" b="1" dirty="0">
                <a:solidFill>
                  <a:schemeClr val="accent6">
                    <a:lumMod val="50000"/>
                  </a:schemeClr>
                </a:solidFill>
                <a:latin typeface="Times New Roman"/>
                <a:ea typeface="Times New Roman"/>
              </a:rPr>
              <a:t>Sự thành lập và hoạt động của Quốc tế thứ nhất (1864 - 1876)</a:t>
            </a:r>
            <a:endParaRPr lang="vi-VN" sz="2400" dirty="0">
              <a:solidFill>
                <a:schemeClr val="accent6">
                  <a:lumMod val="50000"/>
                </a:schemeClr>
              </a:solidFill>
              <a:latin typeface="Times New Roman"/>
              <a:ea typeface="Times New Roman"/>
            </a:endParaRPr>
          </a:p>
          <a:p>
            <a:pPr marL="28575" marR="28575" algn="just">
              <a:spcAft>
                <a:spcPts val="0"/>
              </a:spcAft>
            </a:pPr>
            <a:r>
              <a:rPr lang="vi-VN" sz="2400" dirty="0">
                <a:solidFill>
                  <a:schemeClr val="accent6">
                    <a:lumMod val="50000"/>
                  </a:schemeClr>
                </a:solidFill>
                <a:latin typeface="Times New Roman"/>
                <a:ea typeface="Times New Roman"/>
              </a:rPr>
              <a:t>- Do sự lớn mạnh của phong trào công nhân, tháng 9/1864, C. Mác và Ph. Ăng-ghen thành lập Hội Liên hiệp lao động quốc tế (còn gọi là Quốc tế thứ nhất).</a:t>
            </a:r>
          </a:p>
          <a:p>
            <a:pPr marL="28575" marR="28575" algn="just">
              <a:spcAft>
                <a:spcPts val="0"/>
              </a:spcAft>
            </a:pPr>
            <a:r>
              <a:rPr lang="vi-VN" sz="2400" dirty="0">
                <a:solidFill>
                  <a:schemeClr val="accent6">
                    <a:lumMod val="50000"/>
                  </a:schemeClr>
                </a:solidFill>
                <a:latin typeface="Times New Roman"/>
                <a:ea typeface="Times New Roman"/>
              </a:rPr>
              <a:t>- Trong thời gian tồn tại, Quốc tế thứ nhất đã tổ chức 5 kì đại hội.</a:t>
            </a:r>
          </a:p>
          <a:p>
            <a:pPr marL="28575" marR="28575" algn="just">
              <a:spcAft>
                <a:spcPts val="0"/>
              </a:spcAft>
            </a:pPr>
            <a:r>
              <a:rPr lang="vi-VN" sz="2400" dirty="0">
                <a:solidFill>
                  <a:schemeClr val="accent6">
                    <a:lumMod val="50000"/>
                  </a:schemeClr>
                </a:solidFill>
                <a:latin typeface="Times New Roman"/>
                <a:ea typeface="Times New Roman"/>
              </a:rPr>
              <a:t>- Các hoạt động chính của Quốc tế thứ nhất:</a:t>
            </a:r>
          </a:p>
          <a:p>
            <a:pPr marL="28575" marR="28575" algn="just">
              <a:spcAft>
                <a:spcPts val="0"/>
              </a:spcAft>
            </a:pPr>
            <a:r>
              <a:rPr lang="vi-VN" sz="2400" dirty="0">
                <a:solidFill>
                  <a:schemeClr val="accent6">
                    <a:lumMod val="50000"/>
                  </a:schemeClr>
                </a:solidFill>
                <a:latin typeface="Times New Roman"/>
                <a:ea typeface="Times New Roman"/>
              </a:rPr>
              <a:t>+ Truyền bá chủ nghĩa xã hội khoa học, chống những tư tưởng lệch lạc trong phong trào công nhân quốc tế;</a:t>
            </a:r>
          </a:p>
          <a:p>
            <a:pPr marL="28575" marR="28575" algn="just">
              <a:spcAft>
                <a:spcPts val="0"/>
              </a:spcAft>
            </a:pPr>
            <a:r>
              <a:rPr lang="vi-VN" sz="2400" dirty="0">
                <a:solidFill>
                  <a:schemeClr val="accent6">
                    <a:lumMod val="50000"/>
                  </a:schemeClr>
                </a:solidFill>
                <a:latin typeface="Times New Roman"/>
                <a:ea typeface="Times New Roman"/>
              </a:rPr>
              <a:t>+ Thông qua những nghị quyết có ý nghĩa chính trị và kinh tế quan trọng như: tiến hành bãi công, thành lập công đoàn, ngày làm 8 giờ,...</a:t>
            </a:r>
            <a:endParaRPr lang="vi-VN" sz="2400" dirty="0">
              <a:solidFill>
                <a:schemeClr val="accent6">
                  <a:lumMod val="50000"/>
                </a:schemeClr>
              </a:solidFill>
              <a:effectLst/>
              <a:latin typeface="Times New Roman"/>
              <a:ea typeface="Times New Roman"/>
            </a:endParaRPr>
          </a:p>
        </p:txBody>
      </p:sp>
      <p:sp>
        <p:nvSpPr>
          <p:cNvPr id="5" name="Rectangle 4"/>
          <p:cNvSpPr/>
          <p:nvPr/>
        </p:nvSpPr>
        <p:spPr>
          <a:xfrm>
            <a:off x="151789" y="3394166"/>
            <a:ext cx="11942187" cy="2677656"/>
          </a:xfrm>
          <a:prstGeom prst="rect">
            <a:avLst/>
          </a:prstGeom>
        </p:spPr>
        <p:txBody>
          <a:bodyPr wrap="square">
            <a:spAutoFit/>
          </a:bodyPr>
          <a:lstStyle/>
          <a:p>
            <a:pPr marL="28575" marR="28575" algn="just">
              <a:spcAft>
                <a:spcPts val="0"/>
              </a:spcAft>
            </a:pPr>
            <a:r>
              <a:rPr lang="vi-VN" sz="2400" b="1" dirty="0" smtClean="0">
                <a:solidFill>
                  <a:srgbClr val="7030A0"/>
                </a:solidFill>
                <a:latin typeface="Times New Roman"/>
                <a:ea typeface="Times New Roman"/>
              </a:rPr>
              <a:t>3,4: </a:t>
            </a:r>
            <a:r>
              <a:rPr lang="vi-VN" sz="2400" b="1" dirty="0">
                <a:solidFill>
                  <a:srgbClr val="7030A0"/>
                </a:solidFill>
                <a:latin typeface="Times New Roman"/>
                <a:ea typeface="Times New Roman"/>
              </a:rPr>
              <a:t>Sự ra đời của các đảng công nhân:</a:t>
            </a:r>
            <a:endParaRPr lang="vi-VN" sz="2400" dirty="0">
              <a:solidFill>
                <a:srgbClr val="7030A0"/>
              </a:solidFill>
              <a:latin typeface="Times New Roman"/>
              <a:ea typeface="Times New Roman"/>
            </a:endParaRPr>
          </a:p>
          <a:p>
            <a:pPr marL="28575" marR="28575" algn="just">
              <a:spcAft>
                <a:spcPts val="0"/>
              </a:spcAft>
            </a:pPr>
            <a:r>
              <a:rPr lang="vi-VN" sz="2400" dirty="0">
                <a:solidFill>
                  <a:srgbClr val="7030A0"/>
                </a:solidFill>
                <a:latin typeface="Times New Roman"/>
                <a:ea typeface="Times New Roman"/>
              </a:rPr>
              <a:t>- Trong 30 năm cuối thế kỉ XIX, mâu thuẫn giữa vô sản và tư sản ngày càng sâu sắc. Giai cấp công nhân sử dụng nhiều hình thức đấu tranh khác nhau để chống lại giới chủ. Tiêu biểu là: cuộc tổng bãi công của hơn 40 vạn công nhân thành phố Chi-ca-gô ở Mĩ vào ngày 1/5/1886.</a:t>
            </a:r>
          </a:p>
          <a:p>
            <a:pPr marL="28575" marR="28575" algn="just">
              <a:spcAft>
                <a:spcPts val="0"/>
              </a:spcAft>
            </a:pPr>
            <a:r>
              <a:rPr lang="vi-VN" sz="2400" dirty="0">
                <a:solidFill>
                  <a:srgbClr val="7030A0"/>
                </a:solidFill>
                <a:latin typeface="Times New Roman"/>
                <a:ea typeface="Times New Roman"/>
              </a:rPr>
              <a:t>- Sự xâm nhập của chủ nghĩa Mác kết hợp với sự phát triển của phong trào công nhân đã dẫn tới sự ra đời của một số đảng và tổ chức cộng sản như: Đảng Xã hội Đức (1875), Đảng Công nhân Pháp (1879), nhóm Giải phóng lao động Nga (1883).</a:t>
            </a:r>
            <a:endParaRPr lang="vi-VN" sz="2400" dirty="0">
              <a:solidFill>
                <a:srgbClr val="7030A0"/>
              </a:solidFill>
              <a:effectLst/>
              <a:latin typeface="Times New Roman"/>
              <a:ea typeface="Times New Roman"/>
            </a:endParaRPr>
          </a:p>
        </p:txBody>
      </p:sp>
      <p:sp>
        <p:nvSpPr>
          <p:cNvPr id="9" name="Rectangle 8"/>
          <p:cNvSpPr/>
          <p:nvPr/>
        </p:nvSpPr>
        <p:spPr>
          <a:xfrm>
            <a:off x="151789" y="3350734"/>
            <a:ext cx="11942187" cy="3046988"/>
          </a:xfrm>
          <a:prstGeom prst="rect">
            <a:avLst/>
          </a:prstGeom>
        </p:spPr>
        <p:txBody>
          <a:bodyPr wrap="square">
            <a:spAutoFit/>
          </a:bodyPr>
          <a:lstStyle/>
          <a:p>
            <a:pPr marL="28575" marR="28575" algn="just">
              <a:spcAft>
                <a:spcPts val="0"/>
              </a:spcAft>
            </a:pPr>
            <a:r>
              <a:rPr lang="vi-VN" sz="2400" b="1" dirty="0" smtClean="0">
                <a:solidFill>
                  <a:schemeClr val="accent2">
                    <a:lumMod val="50000"/>
                  </a:schemeClr>
                </a:solidFill>
                <a:latin typeface="Times New Roman"/>
                <a:ea typeface="Times New Roman"/>
              </a:rPr>
              <a:t>5,6: </a:t>
            </a:r>
            <a:r>
              <a:rPr lang="vi-VN" sz="2400" b="1" dirty="0">
                <a:solidFill>
                  <a:schemeClr val="accent2">
                    <a:lumMod val="50000"/>
                  </a:schemeClr>
                </a:solidFill>
                <a:latin typeface="Times New Roman"/>
                <a:ea typeface="Times New Roman"/>
              </a:rPr>
              <a:t>Sự thành lập và hoạt động của Quốc tế thứ hai (1889 - 1914)</a:t>
            </a:r>
            <a:endParaRPr lang="vi-VN" sz="2400" dirty="0">
              <a:solidFill>
                <a:schemeClr val="accent2">
                  <a:lumMod val="50000"/>
                </a:schemeClr>
              </a:solidFill>
              <a:latin typeface="Times New Roman"/>
              <a:ea typeface="Times New Roman"/>
            </a:endParaRPr>
          </a:p>
          <a:p>
            <a:pPr marL="28575" marR="28575" algn="just">
              <a:spcAft>
                <a:spcPts val="0"/>
              </a:spcAft>
            </a:pPr>
            <a:r>
              <a:rPr lang="vi-VN" sz="2400" dirty="0">
                <a:solidFill>
                  <a:schemeClr val="accent2">
                    <a:lumMod val="50000"/>
                  </a:schemeClr>
                </a:solidFill>
                <a:latin typeface="Times New Roman"/>
                <a:ea typeface="Times New Roman"/>
              </a:rPr>
              <a:t>- Ngày 14/7/1889, Quốc tế thứ hai ra đời ở Pa-ri (Pháp) thay thế cho Quốc tế thứ nhất.</a:t>
            </a:r>
          </a:p>
          <a:p>
            <a:pPr marL="28575" marR="28575" algn="just">
              <a:spcAft>
                <a:spcPts val="0"/>
              </a:spcAft>
            </a:pPr>
            <a:r>
              <a:rPr lang="vi-VN" sz="2400" dirty="0">
                <a:solidFill>
                  <a:schemeClr val="accent2">
                    <a:lumMod val="50000"/>
                  </a:schemeClr>
                </a:solidFill>
                <a:latin typeface="Times New Roman"/>
                <a:ea typeface="Times New Roman"/>
              </a:rPr>
              <a:t>- Quốc tế thứ hai đã có những đóng góp quan trọng trong sự phát triển của phong trào công nhân thế giới cuối thế kỉ XIX.</a:t>
            </a:r>
          </a:p>
          <a:p>
            <a:pPr marL="28575" marR="28575" algn="just">
              <a:spcAft>
                <a:spcPts val="0"/>
              </a:spcAft>
            </a:pPr>
            <a:r>
              <a:rPr lang="vi-VN" sz="2400" dirty="0">
                <a:solidFill>
                  <a:schemeClr val="accent2">
                    <a:lumMod val="50000"/>
                  </a:schemeClr>
                </a:solidFill>
                <a:latin typeface="Times New Roman"/>
                <a:ea typeface="Times New Roman"/>
              </a:rPr>
              <a:t>- Tuy nhiên, sau khi Ph. Ăng-ghen mất, những phần tử cơ hội chủ nghĩa chống lại chủ nghĩa Mác dần chiếm ưu thế trong Quốc tế thứ hai.</a:t>
            </a:r>
          </a:p>
          <a:p>
            <a:pPr marL="28575" marR="28575" algn="just">
              <a:spcAft>
                <a:spcPts val="0"/>
              </a:spcAft>
            </a:pPr>
            <a:r>
              <a:rPr lang="vi-VN" sz="2400" dirty="0">
                <a:solidFill>
                  <a:schemeClr val="accent2">
                    <a:lumMod val="50000"/>
                  </a:schemeClr>
                </a:solidFill>
                <a:latin typeface="Times New Roman"/>
                <a:ea typeface="Times New Roman"/>
              </a:rPr>
              <a:t>- Kế tục sự nghiệp của C. Mác - Ph. Ăng-ghen là V. I. Lê-nin. Ông đã vạch trần những sai lầm và tác hại của chủ nghĩa xét lại, phát triển chủ nghĩa Mác thành chủ nghĩa Mác - Lênin.</a:t>
            </a:r>
            <a:endParaRPr lang="vi-VN" sz="2400" dirty="0">
              <a:solidFill>
                <a:schemeClr val="accent2">
                  <a:lumMod val="50000"/>
                </a:schemeClr>
              </a:solidFill>
              <a:effectLst/>
              <a:latin typeface="Times New Roman"/>
              <a:ea typeface="Times New Roman"/>
            </a:endParaRPr>
          </a:p>
        </p:txBody>
      </p:sp>
    </p:spTree>
    <p:extLst>
      <p:ext uri="{BB962C8B-B14F-4D97-AF65-F5344CB8AC3E}">
        <p14:creationId xmlns:p14="http://schemas.microsoft.com/office/powerpoint/2010/main" val="32325424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4"/>
                                        </p:tgtEl>
                                      </p:cBhvr>
                                    </p:animEffect>
                                    <p:anim calcmode="lin" valueType="num">
                                      <p:cBhvr>
                                        <p:cTn id="17" dur="1000"/>
                                        <p:tgtEl>
                                          <p:spTgt spid="4"/>
                                        </p:tgtEl>
                                        <p:attrNameLst>
                                          <p:attrName>ppt_x</p:attrName>
                                        </p:attrNameLst>
                                      </p:cBhvr>
                                      <p:tavLst>
                                        <p:tav tm="0">
                                          <p:val>
                                            <p:strVal val="ppt_x"/>
                                          </p:val>
                                        </p:tav>
                                        <p:tav tm="100000">
                                          <p:val>
                                            <p:strVal val="ppt_x"/>
                                          </p:val>
                                        </p:tav>
                                      </p:tavLst>
                                    </p:anim>
                                    <p:anim calcmode="lin" valueType="num">
                                      <p:cBhvr>
                                        <p:cTn id="18" dur="1000"/>
                                        <p:tgtEl>
                                          <p:spTgt spid="4"/>
                                        </p:tgtEl>
                                        <p:attrNameLst>
                                          <p:attrName>ppt_y</p:attrName>
                                        </p:attrNameLst>
                                      </p:cBhvr>
                                      <p:tavLst>
                                        <p:tav tm="0">
                                          <p:val>
                                            <p:strVal val="ppt_y"/>
                                          </p:val>
                                        </p:tav>
                                        <p:tav tm="100000">
                                          <p:val>
                                            <p:strVal val="ppt_y+.1"/>
                                          </p:val>
                                        </p:tav>
                                      </p:tavLst>
                                    </p:anim>
                                    <p:set>
                                      <p:cBhvr>
                                        <p:cTn id="19" dur="1" fill="hold">
                                          <p:stCondLst>
                                            <p:cond delay="9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grpId="1" nodeType="clickEffect">
                                  <p:stCondLst>
                                    <p:cond delay="0"/>
                                  </p:stCondLst>
                                  <p:childTnLst>
                                    <p:animEffect transition="out" filter="fade">
                                      <p:cBhvr>
                                        <p:cTn id="28" dur="1000"/>
                                        <p:tgtEl>
                                          <p:spTgt spid="5"/>
                                        </p:tgtEl>
                                      </p:cBhvr>
                                    </p:animEffect>
                                    <p:anim calcmode="lin" valueType="num">
                                      <p:cBhvr>
                                        <p:cTn id="29" dur="1000"/>
                                        <p:tgtEl>
                                          <p:spTgt spid="5"/>
                                        </p:tgtEl>
                                        <p:attrNameLst>
                                          <p:attrName>ppt_x</p:attrName>
                                        </p:attrNameLst>
                                      </p:cBhvr>
                                      <p:tavLst>
                                        <p:tav tm="0">
                                          <p:val>
                                            <p:strVal val="ppt_x"/>
                                          </p:val>
                                        </p:tav>
                                        <p:tav tm="100000">
                                          <p:val>
                                            <p:strVal val="ppt_x"/>
                                          </p:val>
                                        </p:tav>
                                      </p:tavLst>
                                    </p:anim>
                                    <p:anim calcmode="lin" valueType="num">
                                      <p:cBhvr>
                                        <p:cTn id="30" dur="1000"/>
                                        <p:tgtEl>
                                          <p:spTgt spid="5"/>
                                        </p:tgtEl>
                                        <p:attrNameLst>
                                          <p:attrName>ppt_y</p:attrName>
                                        </p:attrNameLst>
                                      </p:cBhvr>
                                      <p:tavLst>
                                        <p:tav tm="0">
                                          <p:val>
                                            <p:strVal val="ppt_y"/>
                                          </p:val>
                                        </p:tav>
                                        <p:tav tm="100000">
                                          <p:val>
                                            <p:strVal val="ppt_y+.1"/>
                                          </p:val>
                                        </p:tav>
                                      </p:tavLst>
                                    </p:anim>
                                    <p:set>
                                      <p:cBhvr>
                                        <p:cTn id="31" dur="1" fill="hold">
                                          <p:stCondLst>
                                            <p:cond delay="9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ircle(in)">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grpId="1" nodeType="clickEffect">
                                  <p:stCondLst>
                                    <p:cond delay="0"/>
                                  </p:stCondLst>
                                  <p:childTnLst>
                                    <p:animEffect transition="out" filter="wheel(1)">
                                      <p:cBhvr>
                                        <p:cTn id="40" dur="2000"/>
                                        <p:tgtEl>
                                          <p:spTgt spid="9"/>
                                        </p:tgtEl>
                                      </p:cBhvr>
                                    </p:animEffect>
                                    <p:set>
                                      <p:cBhvr>
                                        <p:cTn id="41"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4" grpId="1" animBg="1"/>
      <p:bldP spid="5" grpId="0"/>
      <p:bldP spid="5" grpId="1"/>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121310" y="1752600"/>
            <a:ext cx="120706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50000"/>
              </a:spcBef>
              <a:buClrTx/>
              <a:buSzTx/>
              <a:buFontTx/>
              <a:buNone/>
            </a:pPr>
            <a:r>
              <a:rPr lang="vi-VN" sz="2400" b="1" dirty="0">
                <a:solidFill>
                  <a:srgbClr val="FF0000"/>
                </a:solidFill>
                <a:latin typeface="Times New Roman"/>
                <a:ea typeface="Times New Roman"/>
              </a:rPr>
              <a:t>4. Một số hoạt động tiêu biểu của phong trào cộng sản và công nhân quốc tế .</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1410558" y="58576"/>
            <a:ext cx="683419" cy="683419"/>
          </a:xfrm>
          <a:prstGeom prst="rect">
            <a:avLst/>
          </a:prstGeom>
        </p:spPr>
      </p:pic>
      <p:sp>
        <p:nvSpPr>
          <p:cNvPr id="8" name="Rectangle 7"/>
          <p:cNvSpPr/>
          <p:nvPr/>
        </p:nvSpPr>
        <p:spPr>
          <a:xfrm>
            <a:off x="838200" y="152400"/>
            <a:ext cx="10210800" cy="1477328"/>
          </a:xfrm>
          <a:prstGeom prst="rect">
            <a:avLst/>
          </a:prstGeom>
        </p:spPr>
        <p:txBody>
          <a:bodyPr wrap="square">
            <a:spAutoFit/>
          </a:bodyPr>
          <a:lstStyle/>
          <a:p>
            <a:pPr algn="ctr">
              <a:defRPr/>
            </a:pPr>
            <a:r>
              <a:rPr lang="nl-NL" sz="3000" b="1" dirty="0">
                <a:solidFill>
                  <a:srgbClr val="0000FF"/>
                </a:solidFill>
                <a:latin typeface="Times New Roman" panose="02020603050405020304" pitchFamily="18" charset="0"/>
                <a:cs typeface="Times New Roman" panose="02020603050405020304" pitchFamily="18" charset="0"/>
              </a:rPr>
              <a:t>Bài 11. PHONG TRÀO CÔNG NHÂN </a:t>
            </a:r>
          </a:p>
          <a:p>
            <a:pPr algn="ctr">
              <a:defRPr/>
            </a:pPr>
            <a:r>
              <a:rPr lang="nl-NL" sz="3000" b="1" dirty="0">
                <a:solidFill>
                  <a:srgbClr val="0000FF"/>
                </a:solidFill>
                <a:latin typeface="Times New Roman" panose="02020603050405020304" pitchFamily="18" charset="0"/>
                <a:cs typeface="Times New Roman" panose="02020603050405020304" pitchFamily="18" charset="0"/>
              </a:rPr>
              <a:t>TỪ CUỐI THẾ KỈ XVIII ĐẾN ĐẦU THẾ KỈ XX</a:t>
            </a:r>
            <a:r>
              <a:rPr lang="vi-VN" sz="3000" b="1" dirty="0">
                <a:solidFill>
                  <a:srgbClr val="0000FF"/>
                </a:solidFill>
                <a:latin typeface="Times New Roman" panose="02020603050405020304" pitchFamily="18" charset="0"/>
                <a:cs typeface="Times New Roman" panose="02020603050405020304" pitchFamily="18" charset="0"/>
              </a:rPr>
              <a:t> </a:t>
            </a:r>
            <a:r>
              <a:rPr lang="nl-NL" sz="3000" b="1" dirty="0">
                <a:solidFill>
                  <a:srgbClr val="0000FF"/>
                </a:solidFill>
                <a:latin typeface="Times New Roman" panose="02020603050405020304" pitchFamily="18" charset="0"/>
                <a:cs typeface="Times New Roman" panose="02020603050405020304" pitchFamily="18" charset="0"/>
              </a:rPr>
              <a:t>VÀ SỰ RA ĐỜI CỦA CHỦ NGHĨA XÃ HỘI KHOA HỌC</a:t>
            </a:r>
            <a:endParaRPr lang="en-US" sz="3000" b="1" dirty="0">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140904" y="2214265"/>
            <a:ext cx="11865376" cy="1569660"/>
          </a:xfrm>
          <a:prstGeom prst="rect">
            <a:avLst/>
          </a:prstGeom>
        </p:spPr>
        <p:txBody>
          <a:bodyPr wrap="square">
            <a:spAutoFit/>
          </a:bodyPr>
          <a:lstStyle/>
          <a:p>
            <a:r>
              <a:rPr lang="vi-VN" sz="2400" i="1" dirty="0">
                <a:solidFill>
                  <a:srgbClr val="C00000"/>
                </a:solidFill>
                <a:latin typeface="Times New Roman" pitchFamily="18" charset="0"/>
                <a:cs typeface="Times New Roman" pitchFamily="18" charset="0"/>
              </a:rPr>
              <a:t>a.Sự thành lập và hoạt động của Quốc tế thứ nhất 1864 – 1876</a:t>
            </a:r>
            <a:endParaRPr lang="vi-VN" sz="2400" dirty="0">
              <a:solidFill>
                <a:srgbClr val="C00000"/>
              </a:solidFill>
              <a:latin typeface="Times New Roman" pitchFamily="18" charset="0"/>
              <a:cs typeface="Times New Roman" pitchFamily="18" charset="0"/>
            </a:endParaRPr>
          </a:p>
          <a:p>
            <a:r>
              <a:rPr lang="vi-VN" sz="2400" dirty="0">
                <a:latin typeface="Times New Roman" pitchFamily="18" charset="0"/>
                <a:cs typeface="Times New Roman" pitchFamily="18" charset="0"/>
              </a:rPr>
              <a:t>-Tháng 9/1864, C. Mác và Ph. Ăng-ghen thành lập Hội Liên hiệp lao động quốc tế (còn gọi là Quốc tế thứ nhất).</a:t>
            </a:r>
          </a:p>
          <a:p>
            <a:r>
              <a:rPr lang="vi-VN" sz="2400" dirty="0">
                <a:latin typeface="Times New Roman" pitchFamily="18" charset="0"/>
                <a:cs typeface="Times New Roman" pitchFamily="18" charset="0"/>
              </a:rPr>
              <a:t>-Hoạt động: Truyền bá chủ nghĩa xã hội khoa học, lãnh đạo phong trào công nhân</a:t>
            </a:r>
            <a:r>
              <a:rPr lang="vi-VN"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sp>
        <p:nvSpPr>
          <p:cNvPr id="10" name="Rectangle 9"/>
          <p:cNvSpPr/>
          <p:nvPr/>
        </p:nvSpPr>
        <p:spPr>
          <a:xfrm>
            <a:off x="184752" y="3657600"/>
            <a:ext cx="11777680" cy="1938992"/>
          </a:xfrm>
          <a:prstGeom prst="rect">
            <a:avLst/>
          </a:prstGeom>
        </p:spPr>
        <p:txBody>
          <a:bodyPr wrap="square">
            <a:spAutoFit/>
          </a:bodyPr>
          <a:lstStyle/>
          <a:p>
            <a:pPr lvl="0"/>
            <a:r>
              <a:rPr lang="vi-VN" sz="2400" i="1" dirty="0">
                <a:solidFill>
                  <a:srgbClr val="C00000"/>
                </a:solidFill>
                <a:latin typeface="Times New Roman" pitchFamily="18" charset="0"/>
                <a:cs typeface="Times New Roman" pitchFamily="18" charset="0"/>
              </a:rPr>
              <a:t>b.Sự ra đời của các đảng công nhân</a:t>
            </a:r>
            <a:endParaRPr lang="vi-VN" sz="2400" dirty="0">
              <a:solidFill>
                <a:srgbClr val="C00000"/>
              </a:solidFill>
              <a:latin typeface="Times New Roman" pitchFamily="18" charset="0"/>
              <a:cs typeface="Times New Roman" pitchFamily="18" charset="0"/>
            </a:endParaRPr>
          </a:p>
          <a:p>
            <a:pPr lvl="0"/>
            <a:r>
              <a:rPr lang="vi-VN" sz="2400" dirty="0">
                <a:solidFill>
                  <a:prstClr val="black"/>
                </a:solidFill>
                <a:latin typeface="Times New Roman" pitchFamily="18" charset="0"/>
                <a:cs typeface="Times New Roman" pitchFamily="18" charset="0"/>
              </a:rPr>
              <a:t>- Trong 30 năm cuối thế kỉ XIX, Giai cấp công nhân sử dụng nhiều hình thức đấu tranh khác nhau để chống lại giới chủ.</a:t>
            </a:r>
          </a:p>
          <a:p>
            <a:pPr lvl="0"/>
            <a:r>
              <a:rPr lang="vi-VN" sz="2400" dirty="0">
                <a:solidFill>
                  <a:prstClr val="black"/>
                </a:solidFill>
                <a:latin typeface="Times New Roman" pitchFamily="18" charset="0"/>
                <a:cs typeface="Times New Roman" pitchFamily="18" charset="0"/>
              </a:rPr>
              <a:t>-Từ 1875</a:t>
            </a:r>
            <a:r>
              <a:rPr lang="vi-VN" sz="2400" dirty="0">
                <a:solidFill>
                  <a:prstClr val="black"/>
                </a:solidFill>
                <a:latin typeface="Times New Roman" pitchFamily="18" charset="0"/>
                <a:cs typeface="Times New Roman" pitchFamily="18" charset="0"/>
                <a:sym typeface="Wingdings"/>
              </a:rPr>
              <a:t></a:t>
            </a:r>
            <a:r>
              <a:rPr lang="vi-VN" sz="2400" dirty="0">
                <a:solidFill>
                  <a:prstClr val="black"/>
                </a:solidFill>
                <a:latin typeface="Times New Roman" pitchFamily="18" charset="0"/>
                <a:cs typeface="Times New Roman" pitchFamily="18" charset="0"/>
              </a:rPr>
              <a:t> 1883, Nhiều tổ chức chính trị độc lập của công nhân ra đời: Đảng Xã hội Đức, Đảng Công nhân Pháp, nhóm Giải phóng lao động Nga</a:t>
            </a:r>
            <a:r>
              <a:rPr lang="vi-VN" sz="2400" dirty="0" smtClean="0">
                <a:solidFill>
                  <a:prstClr val="black"/>
                </a:solidFill>
                <a:latin typeface="Times New Roman" pitchFamily="18" charset="0"/>
                <a:cs typeface="Times New Roman" pitchFamily="18" charset="0"/>
              </a:rPr>
              <a:t>,...</a:t>
            </a:r>
            <a:endParaRPr lang="vi-VN" sz="2400" dirty="0">
              <a:solidFill>
                <a:prstClr val="black"/>
              </a:solidFill>
              <a:latin typeface="Times New Roman" pitchFamily="18" charset="0"/>
              <a:cs typeface="Times New Roman" pitchFamily="18" charset="0"/>
            </a:endParaRPr>
          </a:p>
        </p:txBody>
      </p:sp>
      <p:sp>
        <p:nvSpPr>
          <p:cNvPr id="11" name="Rectangle 10"/>
          <p:cNvSpPr/>
          <p:nvPr/>
        </p:nvSpPr>
        <p:spPr>
          <a:xfrm>
            <a:off x="171384" y="5596592"/>
            <a:ext cx="11909225" cy="1200329"/>
          </a:xfrm>
          <a:prstGeom prst="rect">
            <a:avLst/>
          </a:prstGeom>
        </p:spPr>
        <p:txBody>
          <a:bodyPr wrap="square">
            <a:spAutoFit/>
          </a:bodyPr>
          <a:lstStyle/>
          <a:p>
            <a:pPr lvl="0"/>
            <a:r>
              <a:rPr lang="vi-VN" sz="2400" i="1" dirty="0">
                <a:solidFill>
                  <a:srgbClr val="C00000"/>
                </a:solidFill>
                <a:latin typeface="Times New Roman" pitchFamily="18" charset="0"/>
                <a:cs typeface="Times New Roman" pitchFamily="18" charset="0"/>
              </a:rPr>
              <a:t>c.</a:t>
            </a:r>
            <a:r>
              <a:rPr lang="vi-VN" sz="2400" b="1" dirty="0">
                <a:solidFill>
                  <a:srgbClr val="C00000"/>
                </a:solidFill>
                <a:latin typeface="Times New Roman" pitchFamily="18" charset="0"/>
                <a:cs typeface="Times New Roman" pitchFamily="18" charset="0"/>
              </a:rPr>
              <a:t> </a:t>
            </a:r>
            <a:r>
              <a:rPr lang="vi-VN" sz="2400" i="1" dirty="0">
                <a:solidFill>
                  <a:srgbClr val="C00000"/>
                </a:solidFill>
                <a:latin typeface="Times New Roman" pitchFamily="18" charset="0"/>
                <a:cs typeface="Times New Roman" pitchFamily="18" charset="0"/>
              </a:rPr>
              <a:t>Sự thành lập và hoạt động của Quốc tế thứ hai (1889 - 1914)</a:t>
            </a:r>
            <a:endParaRPr lang="vi-VN" sz="2400" dirty="0">
              <a:solidFill>
                <a:srgbClr val="C00000"/>
              </a:solidFill>
              <a:latin typeface="Times New Roman" pitchFamily="18" charset="0"/>
              <a:cs typeface="Times New Roman" pitchFamily="18" charset="0"/>
            </a:endParaRPr>
          </a:p>
          <a:p>
            <a:pPr lvl="0"/>
            <a:r>
              <a:rPr lang="vi-VN" sz="2400" dirty="0">
                <a:solidFill>
                  <a:prstClr val="black"/>
                </a:solidFill>
                <a:latin typeface="Times New Roman" pitchFamily="18" charset="0"/>
                <a:cs typeface="Times New Roman" pitchFamily="18" charset="0"/>
              </a:rPr>
              <a:t>Từ 1889 </a:t>
            </a:r>
            <a:r>
              <a:rPr lang="vi-VN" sz="2400" dirty="0">
                <a:solidFill>
                  <a:prstClr val="black"/>
                </a:solidFill>
                <a:latin typeface="Times New Roman" pitchFamily="18" charset="0"/>
                <a:cs typeface="Times New Roman" pitchFamily="18" charset="0"/>
                <a:sym typeface="Wingdings"/>
              </a:rPr>
              <a:t></a:t>
            </a:r>
            <a:r>
              <a:rPr lang="vi-VN" sz="2400" dirty="0">
                <a:solidFill>
                  <a:prstClr val="black"/>
                </a:solidFill>
                <a:latin typeface="Times New Roman" pitchFamily="18" charset="0"/>
                <a:cs typeface="Times New Roman" pitchFamily="18" charset="0"/>
              </a:rPr>
              <a:t> 1914, Quốc tế thứ hai thành lập và hoạt động thay thế  quốc tế thứ nhất, có những đóng góp quan trọng trong sự phát triển của phong trào công nhân thế giới cuối thế kỉ XIX.</a:t>
            </a:r>
          </a:p>
        </p:txBody>
      </p:sp>
    </p:spTree>
    <p:extLst>
      <p:ext uri="{BB962C8B-B14F-4D97-AF65-F5344CB8AC3E}">
        <p14:creationId xmlns:p14="http://schemas.microsoft.com/office/powerpoint/2010/main" val="34118940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50293755"/>
              </p:ext>
            </p:extLst>
          </p:nvPr>
        </p:nvGraphicFramePr>
        <p:xfrm>
          <a:off x="130628" y="2527300"/>
          <a:ext cx="11822993" cy="4294811"/>
        </p:xfrm>
        <a:graphic>
          <a:graphicData uri="http://schemas.openxmlformats.org/drawingml/2006/table">
            <a:tbl>
              <a:tblPr firstRow="1" bandRow="1">
                <a:tableStyleId>{5940675A-B579-460E-94D1-54222C63F5DA}</a:tableStyleId>
              </a:tblPr>
              <a:tblGrid>
                <a:gridCol w="1621972"/>
                <a:gridCol w="5029200"/>
                <a:gridCol w="5171821"/>
              </a:tblGrid>
              <a:tr h="412468">
                <a:tc>
                  <a:txBody>
                    <a:bodyPr/>
                    <a:lstStyle/>
                    <a:p>
                      <a:pPr algn="ct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err="1" smtClean="0">
                          <a:latin typeface="Times New Roman" panose="02020603050405020304" pitchFamily="18" charset="0"/>
                          <a:cs typeface="Times New Roman" panose="02020603050405020304" pitchFamily="18" charset="0"/>
                        </a:rPr>
                        <a:t>Quốc</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tế</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thứ</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nhất</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err="1" smtClean="0">
                          <a:latin typeface="Times New Roman" panose="02020603050405020304" pitchFamily="18" charset="0"/>
                          <a:cs typeface="Times New Roman" panose="02020603050405020304" pitchFamily="18" charset="0"/>
                        </a:rPr>
                        <a:t>Quốc</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tế</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thứ</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hai</a:t>
                      </a:r>
                      <a:endParaRPr lang="en-US" sz="2400" b="1" dirty="0">
                        <a:latin typeface="Times New Roman" panose="02020603050405020304" pitchFamily="18" charset="0"/>
                        <a:cs typeface="Times New Roman" panose="02020603050405020304" pitchFamily="18" charset="0"/>
                      </a:endParaRPr>
                    </a:p>
                  </a:txBody>
                  <a:tcPr/>
                </a:tc>
              </a:tr>
              <a:tr h="1047035">
                <a:tc>
                  <a:txBody>
                    <a:bodyPr/>
                    <a:lstStyle/>
                    <a:p>
                      <a:pPr algn="ctr"/>
                      <a:r>
                        <a:rPr lang="en-US" sz="2400" b="1" dirty="0" err="1" smtClean="0">
                          <a:latin typeface="Times New Roman" panose="02020603050405020304" pitchFamily="18" charset="0"/>
                          <a:cs typeface="Times New Roman" panose="02020603050405020304" pitchFamily="18" charset="0"/>
                        </a:rPr>
                        <a:t>Hoàn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cảnh</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ra</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đời</a:t>
                      </a:r>
                      <a:endParaRPr lang="en-US" sz="24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2400" b="1" dirty="0" smtClean="0">
                        <a:latin typeface="Times New Roman" panose="02020603050405020304" pitchFamily="18" charset="0"/>
                        <a:cs typeface="Times New Roman" panose="02020603050405020304" pitchFamily="18" charset="0"/>
                      </a:endParaRPr>
                    </a:p>
                    <a:p>
                      <a:pPr algn="ctr"/>
                      <a:endParaRPr lang="en-US" sz="2400" b="1" dirty="0" smtClean="0">
                        <a:latin typeface="Times New Roman" panose="02020603050405020304" pitchFamily="18" charset="0"/>
                        <a:cs typeface="Times New Roman" panose="02020603050405020304" pitchFamily="18" charset="0"/>
                      </a:endParaRPr>
                    </a:p>
                    <a:p>
                      <a:pPr algn="ctr"/>
                      <a:endParaRPr lang="en-US" sz="2400" b="1" dirty="0">
                        <a:latin typeface="Times New Roman" panose="02020603050405020304" pitchFamily="18" charset="0"/>
                        <a:cs typeface="Times New Roman" panose="02020603050405020304" pitchFamily="18" charset="0"/>
                      </a:endParaRPr>
                    </a:p>
                  </a:txBody>
                  <a:tcPr/>
                </a:tc>
                <a:tc>
                  <a:txBody>
                    <a:bodyPr/>
                    <a:lstStyle/>
                    <a:p>
                      <a:pPr algn="ctr"/>
                      <a:endParaRPr lang="en-US" sz="2400" b="1">
                        <a:latin typeface="Times New Roman" panose="02020603050405020304" pitchFamily="18" charset="0"/>
                        <a:cs typeface="Times New Roman" panose="02020603050405020304" pitchFamily="18" charset="0"/>
                      </a:endParaRPr>
                    </a:p>
                  </a:txBody>
                  <a:tcPr/>
                </a:tc>
              </a:tr>
              <a:tr h="729752">
                <a:tc>
                  <a:txBody>
                    <a:bodyPr/>
                    <a:lstStyle/>
                    <a:p>
                      <a:pPr algn="ctr"/>
                      <a:r>
                        <a:rPr lang="en-US" sz="2400" b="1" dirty="0" err="1" smtClean="0">
                          <a:latin typeface="Times New Roman" panose="02020603050405020304" pitchFamily="18" charset="0"/>
                          <a:cs typeface="Times New Roman" panose="02020603050405020304" pitchFamily="18" charset="0"/>
                        </a:rPr>
                        <a:t>Thời</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gian</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Địa</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điểm</a:t>
                      </a:r>
                      <a:endParaRPr lang="en-US" sz="24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2400" b="1" dirty="0">
                        <a:latin typeface="Times New Roman" panose="02020603050405020304" pitchFamily="18" charset="0"/>
                        <a:cs typeface="Times New Roman" panose="02020603050405020304" pitchFamily="18" charset="0"/>
                      </a:endParaRPr>
                    </a:p>
                  </a:txBody>
                  <a:tcPr/>
                </a:tc>
                <a:tc>
                  <a:txBody>
                    <a:bodyPr/>
                    <a:lstStyle/>
                    <a:p>
                      <a:pPr algn="ctr"/>
                      <a:endParaRPr lang="en-US" sz="2400" b="1" dirty="0">
                        <a:latin typeface="Times New Roman" panose="02020603050405020304" pitchFamily="18" charset="0"/>
                        <a:cs typeface="Times New Roman" panose="02020603050405020304" pitchFamily="18" charset="0"/>
                      </a:endParaRPr>
                    </a:p>
                  </a:txBody>
                  <a:tcPr/>
                </a:tc>
              </a:tr>
              <a:tr h="1047035">
                <a:tc>
                  <a:txBody>
                    <a:bodyPr/>
                    <a:lstStyle/>
                    <a:p>
                      <a:pPr algn="ctr"/>
                      <a:r>
                        <a:rPr lang="en-US" sz="2400" b="1" dirty="0" err="1" smtClean="0">
                          <a:latin typeface="Times New Roman" panose="02020603050405020304" pitchFamily="18" charset="0"/>
                          <a:cs typeface="Times New Roman" panose="02020603050405020304" pitchFamily="18" charset="0"/>
                        </a:rPr>
                        <a:t>Hoạt</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động</a:t>
                      </a:r>
                      <a:endParaRPr lang="en-US" sz="2400" b="1" dirty="0">
                        <a:latin typeface="Times New Roman" panose="02020603050405020304" pitchFamily="18" charset="0"/>
                        <a:cs typeface="Times New Roman" panose="02020603050405020304" pitchFamily="18" charset="0"/>
                      </a:endParaRPr>
                    </a:p>
                  </a:txBody>
                  <a:tcPr anchor="ctr"/>
                </a:tc>
                <a:tc>
                  <a:txBody>
                    <a:bodyPr/>
                    <a:lstStyle/>
                    <a:p>
                      <a:pPr algn="ctr"/>
                      <a:endParaRPr lang="en-US" sz="2400" b="1" dirty="0" smtClean="0">
                        <a:latin typeface="Times New Roman" panose="02020603050405020304" pitchFamily="18" charset="0"/>
                        <a:cs typeface="Times New Roman" panose="02020603050405020304" pitchFamily="18" charset="0"/>
                      </a:endParaRPr>
                    </a:p>
                    <a:p>
                      <a:pPr algn="ctr"/>
                      <a:endParaRPr lang="en-US" sz="2400" b="1" dirty="0" smtClean="0">
                        <a:latin typeface="Times New Roman" panose="02020603050405020304" pitchFamily="18" charset="0"/>
                        <a:cs typeface="Times New Roman" panose="02020603050405020304" pitchFamily="18" charset="0"/>
                      </a:endParaRPr>
                    </a:p>
                    <a:p>
                      <a:pPr algn="ctr"/>
                      <a:endParaRPr lang="en-US" sz="2400" b="1" dirty="0">
                        <a:latin typeface="Times New Roman" panose="02020603050405020304" pitchFamily="18" charset="0"/>
                        <a:cs typeface="Times New Roman" panose="02020603050405020304" pitchFamily="18" charset="0"/>
                      </a:endParaRPr>
                    </a:p>
                  </a:txBody>
                  <a:tcPr/>
                </a:tc>
                <a:tc>
                  <a:txBody>
                    <a:bodyPr/>
                    <a:lstStyle/>
                    <a:p>
                      <a:pPr algn="ctr"/>
                      <a:endParaRPr lang="en-US" sz="2400" b="1">
                        <a:latin typeface="Times New Roman" panose="02020603050405020304" pitchFamily="18" charset="0"/>
                        <a:cs typeface="Times New Roman" panose="02020603050405020304" pitchFamily="18" charset="0"/>
                      </a:endParaRPr>
                    </a:p>
                  </a:txBody>
                  <a:tcPr/>
                </a:tc>
              </a:tr>
              <a:tr h="637211">
                <a:tc>
                  <a:txBody>
                    <a:bodyPr/>
                    <a:lstStyle/>
                    <a:p>
                      <a:pPr algn="ctr"/>
                      <a:r>
                        <a:rPr lang="en-US" sz="2400" b="1" dirty="0" smtClean="0">
                          <a:latin typeface="Times New Roman" panose="02020603050405020304" pitchFamily="18" charset="0"/>
                          <a:cs typeface="Times New Roman" panose="02020603050405020304" pitchFamily="18" charset="0"/>
                        </a:rPr>
                        <a:t>Ý</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nghĩa</a:t>
                      </a:r>
                      <a:endParaRPr lang="en-US" sz="2400" b="1" dirty="0">
                        <a:latin typeface="Times New Roman" panose="02020603050405020304" pitchFamily="18" charset="0"/>
                        <a:cs typeface="Times New Roman" panose="02020603050405020304" pitchFamily="18" charset="0"/>
                      </a:endParaRPr>
                    </a:p>
                  </a:txBody>
                  <a:tcPr anchor="ctr"/>
                </a:tc>
                <a:tc gridSpan="2">
                  <a:txBody>
                    <a:bodyPr/>
                    <a:lstStyle/>
                    <a:p>
                      <a:pPr algn="ctr"/>
                      <a:endParaRPr lang="en-US" sz="2400" b="1" dirty="0" smtClean="0">
                        <a:latin typeface="Times New Roman" panose="02020603050405020304" pitchFamily="18" charset="0"/>
                        <a:cs typeface="Times New Roman" panose="02020603050405020304" pitchFamily="18" charset="0"/>
                      </a:endParaRPr>
                    </a:p>
                  </a:txBody>
                  <a:tcPr/>
                </a:tc>
                <a:tc hMerge="1">
                  <a:txBody>
                    <a:bodyPr/>
                    <a:lstStyle/>
                    <a:p>
                      <a:pPr algn="ctr"/>
                      <a:endParaRPr lang="en-US" sz="2000" b="1" dirty="0">
                        <a:latin typeface="Times New Roman" panose="02020603050405020304" pitchFamily="18" charset="0"/>
                        <a:cs typeface="Times New Roman" panose="02020603050405020304" pitchFamily="18" charset="0"/>
                      </a:endParaRPr>
                    </a:p>
                  </a:txBody>
                  <a:tcPr/>
                </a:tc>
              </a:tr>
            </a:tbl>
          </a:graphicData>
        </a:graphic>
      </p:graphicFrame>
      <p:sp>
        <p:nvSpPr>
          <p:cNvPr id="4" name="TextBox 3"/>
          <p:cNvSpPr txBox="1"/>
          <p:nvPr/>
        </p:nvSpPr>
        <p:spPr>
          <a:xfrm>
            <a:off x="1752600" y="3050841"/>
            <a:ext cx="4953000" cy="954107"/>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Phong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diễn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liệt</a:t>
            </a:r>
            <a:endParaRPr lang="en-US" sz="28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039129" y="2991249"/>
            <a:ext cx="4914493" cy="954107"/>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đời</a:t>
            </a:r>
            <a:endParaRPr lang="en-US" sz="2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770529" y="4212071"/>
            <a:ext cx="4953000"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Ngày</a:t>
            </a:r>
            <a:r>
              <a:rPr lang="en-US" sz="2800" dirty="0" smtClean="0">
                <a:latin typeface="Times New Roman" panose="02020603050405020304" pitchFamily="18" charset="0"/>
                <a:cs typeface="Times New Roman" panose="02020603050405020304" pitchFamily="18" charset="0"/>
              </a:rPr>
              <a:t> 28.9.1864 </a:t>
            </a:r>
            <a:r>
              <a:rPr lang="en-US" sz="2800" dirty="0" err="1" smtClean="0">
                <a:latin typeface="Times New Roman" panose="02020603050405020304" pitchFamily="18" charset="0"/>
                <a:cs typeface="Times New Roman" panose="02020603050405020304" pitchFamily="18" charset="0"/>
              </a:rPr>
              <a:t>tại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Đôn</a:t>
            </a:r>
            <a:endParaRPr lang="en-US" sz="2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858000" y="4212071"/>
            <a:ext cx="5095622"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Ngày</a:t>
            </a:r>
            <a:r>
              <a:rPr lang="en-US" sz="2800" dirty="0" smtClean="0">
                <a:latin typeface="Times New Roman" panose="02020603050405020304" pitchFamily="18" charset="0"/>
                <a:cs typeface="Times New Roman" panose="02020603050405020304" pitchFamily="18" charset="0"/>
              </a:rPr>
              <a:t> 14.7.1889 </a:t>
            </a:r>
            <a:r>
              <a:rPr lang="en-US" sz="2800" dirty="0" err="1" smtClean="0">
                <a:latin typeface="Times New Roman" panose="02020603050405020304" pitchFamily="18" charset="0"/>
                <a:cs typeface="Times New Roman" panose="02020603050405020304" pitchFamily="18" charset="0"/>
              </a:rPr>
              <a:t>tại</a:t>
            </a:r>
            <a:r>
              <a:rPr lang="en-US" sz="2800" dirty="0" smtClean="0">
                <a:latin typeface="Times New Roman" panose="02020603050405020304" pitchFamily="18" charset="0"/>
                <a:cs typeface="Times New Roman" panose="02020603050405020304" pitchFamily="18" charset="0"/>
              </a:rPr>
              <a:t> Pa-</a:t>
            </a:r>
            <a:r>
              <a:rPr lang="en-US" sz="2800" dirty="0" err="1" smtClean="0">
                <a:latin typeface="Times New Roman" panose="02020603050405020304" pitchFamily="18" charset="0"/>
                <a:cs typeface="Times New Roman" panose="02020603050405020304" pitchFamily="18" charset="0"/>
              </a:rPr>
              <a:t>ri</a:t>
            </a:r>
            <a:endParaRPr lang="en-US" sz="28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752600" y="5089234"/>
            <a:ext cx="4953000" cy="954107"/>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endParaRPr lang="en-US" sz="28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6884487" y="5120578"/>
            <a:ext cx="4926513" cy="523220"/>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-1889-1895: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endParaRPr lang="en-US"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6858000" y="5566287"/>
            <a:ext cx="5091547" cy="523220"/>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-1895-1914: </a:t>
            </a:r>
            <a:r>
              <a:rPr lang="en-US" sz="2800" dirty="0" err="1" smtClean="0">
                <a:latin typeface="Times New Roman" panose="02020603050405020304" pitchFamily="18" charset="0"/>
                <a:cs typeface="Times New Roman" panose="02020603050405020304" pitchFamily="18" charset="0"/>
              </a:rPr>
              <a:t>thỏa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sản</a:t>
            </a:r>
            <a:endParaRPr lang="en-US" sz="28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770529" y="6248400"/>
            <a:ext cx="10183093" cy="523220"/>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Thúc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đẩy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27" name="Picture 2" descr="ASF-IWA (@ASF_IWA) | Twitter">
            <a:extLst>
              <a:ext uri="{FF2B5EF4-FFF2-40B4-BE49-F238E27FC236}"/>
            </a:extLst>
          </p:cNvPr>
          <p:cNvPicPr>
            <a:picLocks noChangeAspect="1" noChangeArrowheads="1"/>
          </p:cNvPicPr>
          <p:nvPr/>
        </p:nvPicPr>
        <p:blipFill>
          <a:blip r:embed="rId3">
            <a:extLst/>
          </a:blip>
          <a:srcRect/>
          <a:stretch>
            <a:fillRect/>
          </a:stretch>
        </p:blipFill>
        <p:spPr bwMode="auto">
          <a:xfrm>
            <a:off x="10875302" y="314187"/>
            <a:ext cx="1316698" cy="1419827"/>
          </a:xfrm>
          <a:prstGeom prst="ellipse">
            <a:avLst/>
          </a:prstGeom>
          <a:noFill/>
          <a:extLst/>
        </p:spPr>
      </p:pic>
      <p:sp>
        <p:nvSpPr>
          <p:cNvPr id="21" name="Text Box 2"/>
          <p:cNvSpPr txBox="1">
            <a:spLocks noChangeArrowheads="1"/>
          </p:cNvSpPr>
          <p:nvPr/>
        </p:nvSpPr>
        <p:spPr bwMode="auto">
          <a:xfrm>
            <a:off x="121310" y="1752600"/>
            <a:ext cx="118323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50000"/>
              </a:spcBef>
              <a:buClrTx/>
              <a:buSzTx/>
              <a:buFontTx/>
              <a:buNone/>
            </a:pPr>
            <a:r>
              <a:rPr lang="vi-VN" sz="2400" b="1" dirty="0">
                <a:solidFill>
                  <a:srgbClr val="FF0000"/>
                </a:solidFill>
                <a:latin typeface="Times New Roman"/>
                <a:ea typeface="Times New Roman"/>
              </a:rPr>
              <a:t>4. Một số hoạt động tiêu biểu của phong trào cộng sản và công nhân quốc tế </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914400" y="152400"/>
            <a:ext cx="10134600" cy="1477328"/>
          </a:xfrm>
          <a:prstGeom prst="rect">
            <a:avLst/>
          </a:prstGeom>
        </p:spPr>
        <p:txBody>
          <a:bodyPr wrap="square">
            <a:spAutoFit/>
          </a:bodyPr>
          <a:lstStyle/>
          <a:p>
            <a:pPr algn="ctr">
              <a:defRPr/>
            </a:pPr>
            <a:r>
              <a:rPr lang="nl-NL" sz="3000" b="1" dirty="0">
                <a:solidFill>
                  <a:srgbClr val="0000FF"/>
                </a:solidFill>
                <a:latin typeface="Times New Roman" panose="02020603050405020304" pitchFamily="18" charset="0"/>
                <a:cs typeface="Times New Roman" panose="02020603050405020304" pitchFamily="18" charset="0"/>
              </a:rPr>
              <a:t>Bài 11. PHONG TRÀO CÔNG NHÂN </a:t>
            </a:r>
          </a:p>
          <a:p>
            <a:pPr algn="ctr">
              <a:defRPr/>
            </a:pPr>
            <a:r>
              <a:rPr lang="nl-NL" sz="3000" b="1" dirty="0">
                <a:solidFill>
                  <a:srgbClr val="0000FF"/>
                </a:solidFill>
                <a:latin typeface="Times New Roman" panose="02020603050405020304" pitchFamily="18" charset="0"/>
                <a:cs typeface="Times New Roman" panose="02020603050405020304" pitchFamily="18" charset="0"/>
              </a:rPr>
              <a:t>TỪ CUỐI THẾ KỈ XVIII ĐẾN ĐẦU THẾ KỈ XX</a:t>
            </a:r>
            <a:r>
              <a:rPr lang="vi-VN" sz="3000" b="1" dirty="0">
                <a:solidFill>
                  <a:srgbClr val="0000FF"/>
                </a:solidFill>
                <a:latin typeface="Times New Roman" panose="02020603050405020304" pitchFamily="18" charset="0"/>
                <a:cs typeface="Times New Roman" panose="02020603050405020304" pitchFamily="18" charset="0"/>
              </a:rPr>
              <a:t> </a:t>
            </a:r>
            <a:r>
              <a:rPr lang="nl-NL" sz="3000" b="1" dirty="0">
                <a:solidFill>
                  <a:srgbClr val="0000FF"/>
                </a:solidFill>
                <a:latin typeface="Times New Roman" panose="02020603050405020304" pitchFamily="18" charset="0"/>
                <a:cs typeface="Times New Roman" panose="02020603050405020304" pitchFamily="18" charset="0"/>
              </a:rPr>
              <a:t>VÀ SỰ RA ĐỜI CỦA CHỦ NGHĨA XÃ HỘI KHOA HỌC</a:t>
            </a:r>
            <a:endParaRPr lang="en-US" sz="30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59335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39017" y="181655"/>
            <a:ext cx="7010400" cy="830997"/>
          </a:xfrm>
          <a:prstGeom prst="rect">
            <a:avLst/>
          </a:prstGeom>
          <a:noFill/>
        </p:spPr>
        <p:txBody>
          <a:bodyPr wrap="square">
            <a:spAutoFit/>
          </a:bodyPr>
          <a:lstStyle/>
          <a:p>
            <a:pPr algn="ctr">
              <a:defRPr/>
            </a:pPr>
            <a:r>
              <a:rPr lang="en-US" sz="4800" b="1" dirty="0" smtClean="0">
                <a:ln w="0"/>
                <a:solidFill>
                  <a:srgbClr val="FF0000"/>
                </a:solidFill>
                <a:effectLst>
                  <a:reflection blurRad="6350" stA="53000" endA="300" endPos="35500" dir="5400000" sy="-90000" algn="bl" rotWithShape="0"/>
                </a:effectLst>
                <a:latin typeface="Times New Roman" pitchFamily="18" charset="0"/>
                <a:ea typeface="Brush Script MT" panose="03060802040406070304" pitchFamily="66" charset="-122"/>
                <a:cs typeface="Times New Roman" pitchFamily="18" charset="0"/>
              </a:rPr>
              <a:t>BÀI TẬP LUYỆN TẬP</a:t>
            </a:r>
            <a:endParaRPr lang="en-US" sz="4800" b="1" dirty="0">
              <a:ln w="0"/>
              <a:solidFill>
                <a:srgbClr val="FF0000"/>
              </a:solidFill>
              <a:effectLst>
                <a:reflection blurRad="6350" stA="53000" endA="300" endPos="35500" dir="5400000" sy="-90000" algn="bl" rotWithShape="0"/>
              </a:effectLst>
              <a:latin typeface="Times New Roman" pitchFamily="18" charset="0"/>
              <a:ea typeface="Brush Script MT" panose="03060802040406070304" pitchFamily="66" charset="-122"/>
              <a:cs typeface="Times New Roman" pitchFamily="18" charset="0"/>
            </a:endParaRPr>
          </a:p>
        </p:txBody>
      </p:sp>
      <p:pic>
        <p:nvPicPr>
          <p:cNvPr id="1044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9446"/>
            <a:ext cx="21463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descr="Ảnh động Powerpoint C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769346" y="701501"/>
            <a:ext cx="1269253" cy="887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6127" y="-128048"/>
            <a:ext cx="1918494" cy="191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Graphic 4" descr="Airpla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253936">
            <a:off x="7905941" y="549806"/>
            <a:ext cx="1278907" cy="127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1"/>
          <p:cNvSpPr>
            <a:spLocks noGrp="1" noChangeArrowheads="1"/>
          </p:cNvSpPr>
          <p:nvPr>
            <p:ph type="sldNum"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fld id="{C80ADCA7-B9F9-4A22-B88F-84D6B2994F13}" type="slidenum">
              <a:rPr lang="en-US" altLang="en-US" sz="2800">
                <a:solidFill>
                  <a:schemeClr val="accent1"/>
                </a:solidFill>
                <a:latin typeface="Arial" panose="020B0604020202020204" pitchFamily="34" charset="0"/>
              </a:rPr>
              <a:t>2</a:t>
            </a:fld>
            <a:endParaRPr lang="en-US" altLang="en-US" sz="2800">
              <a:solidFill>
                <a:schemeClr val="accent1"/>
              </a:solidFill>
              <a:latin typeface="Arial" panose="020B0604020202020204" pitchFamily="34" charset="0"/>
            </a:endParaRPr>
          </a:p>
        </p:txBody>
      </p:sp>
      <p:sp>
        <p:nvSpPr>
          <p:cNvPr id="3" name="Rectangle 2"/>
          <p:cNvSpPr/>
          <p:nvPr/>
        </p:nvSpPr>
        <p:spPr>
          <a:xfrm>
            <a:off x="152399" y="1807872"/>
            <a:ext cx="11941577" cy="2800767"/>
          </a:xfrm>
          <a:prstGeom prst="rect">
            <a:avLst/>
          </a:prstGeom>
          <a:noFill/>
        </p:spPr>
        <p:txBody>
          <a:bodyPr wrap="square">
            <a:spAutoFit/>
          </a:bodyPr>
          <a:lstStyle/>
          <a:p>
            <a:pPr algn="ctr">
              <a:defRPr/>
            </a:pPr>
            <a:r>
              <a:rPr lang="nl-NL" sz="4400" b="1" dirty="0" smtClean="0">
                <a:solidFill>
                  <a:srgbClr val="FF0000"/>
                </a:solidFill>
                <a:latin typeface="Times New Roman" panose="02020603050405020304" pitchFamily="18" charset="0"/>
                <a:cs typeface="Times New Roman" panose="02020603050405020304" pitchFamily="18" charset="0"/>
              </a:rPr>
              <a:t>Bài 11. PHONG </a:t>
            </a:r>
            <a:r>
              <a:rPr lang="nl-NL" sz="4400" b="1" dirty="0">
                <a:solidFill>
                  <a:srgbClr val="FF0000"/>
                </a:solidFill>
                <a:latin typeface="Times New Roman" panose="02020603050405020304" pitchFamily="18" charset="0"/>
                <a:cs typeface="Times New Roman" panose="02020603050405020304" pitchFamily="18" charset="0"/>
              </a:rPr>
              <a:t>TRÀO CÔNG NHÂN </a:t>
            </a:r>
            <a:endParaRPr lang="nl-NL" sz="4400" b="1" dirty="0" smtClean="0">
              <a:solidFill>
                <a:srgbClr val="FF0000"/>
              </a:solidFill>
              <a:latin typeface="Times New Roman" panose="02020603050405020304" pitchFamily="18" charset="0"/>
              <a:cs typeface="Times New Roman" panose="02020603050405020304" pitchFamily="18" charset="0"/>
            </a:endParaRPr>
          </a:p>
          <a:p>
            <a:pPr algn="ctr">
              <a:defRPr/>
            </a:pPr>
            <a:r>
              <a:rPr lang="nl-NL" sz="4400" b="1" dirty="0" smtClean="0">
                <a:solidFill>
                  <a:srgbClr val="FF0000"/>
                </a:solidFill>
                <a:latin typeface="Times New Roman" panose="02020603050405020304" pitchFamily="18" charset="0"/>
                <a:cs typeface="Times New Roman" panose="02020603050405020304" pitchFamily="18" charset="0"/>
              </a:rPr>
              <a:t>TỪ CUỐI THẾ KỈ XVIII ĐẾN ĐẦU THẾ KỈ XX</a:t>
            </a:r>
            <a:r>
              <a:rPr lang="vi-VN" sz="4400" b="1" dirty="0" smtClean="0">
                <a:solidFill>
                  <a:srgbClr val="FF0000"/>
                </a:solidFill>
                <a:latin typeface="Times New Roman" panose="02020603050405020304" pitchFamily="18" charset="0"/>
                <a:cs typeface="Times New Roman" panose="02020603050405020304" pitchFamily="18" charset="0"/>
              </a:rPr>
              <a:t> </a:t>
            </a:r>
            <a:r>
              <a:rPr lang="nl-NL" sz="4400" b="1" dirty="0" smtClean="0">
                <a:solidFill>
                  <a:srgbClr val="FF0000"/>
                </a:solidFill>
                <a:latin typeface="Times New Roman" panose="02020603050405020304" pitchFamily="18" charset="0"/>
                <a:cs typeface="Times New Roman" panose="02020603050405020304" pitchFamily="18" charset="0"/>
              </a:rPr>
              <a:t>VÀ SỰ RA ĐỜI CỦA CHỦ NGHĨA XÃ HỘI KHOA HỌC</a:t>
            </a:r>
            <a:endParaRPr lang="en-US" sz="4400" b="1" dirty="0">
              <a:ln w="22225">
                <a:solidFill>
                  <a:schemeClr val="accent2"/>
                </a:solidFill>
                <a:prstDash val="solid"/>
              </a:ln>
              <a:solidFill>
                <a:srgbClr val="FF0000"/>
              </a:solidFill>
            </a:endParaRPr>
          </a:p>
        </p:txBody>
      </p:sp>
      <p:sp>
        <p:nvSpPr>
          <p:cNvPr id="4" name="Rectangle 3"/>
          <p:cNvSpPr/>
          <p:nvPr/>
        </p:nvSpPr>
        <p:spPr>
          <a:xfrm>
            <a:off x="1905000" y="72111"/>
            <a:ext cx="8743445" cy="830997"/>
          </a:xfrm>
          <a:prstGeom prst="rect">
            <a:avLst/>
          </a:prstGeom>
          <a:noFill/>
        </p:spPr>
        <p:txBody>
          <a:bodyPr wrap="square">
            <a:spAutoFit/>
          </a:bodyPr>
          <a:lstStyle/>
          <a:p>
            <a:pPr algn="ctr">
              <a:defRPr/>
            </a:pPr>
            <a:r>
              <a:rPr lang="en-US" altLang="en-US" sz="4800" b="1" dirty="0" err="1" smtClean="0">
                <a:solidFill>
                  <a:srgbClr val="0000FF"/>
                </a:solidFill>
                <a:latin typeface="Times New Roman" panose="02020603050405020304" pitchFamily="18" charset="0"/>
                <a:cs typeface="Times New Roman" panose="02020603050405020304" pitchFamily="18" charset="0"/>
              </a:rPr>
              <a:t>Tuần</a:t>
            </a:r>
            <a:r>
              <a:rPr lang="en-US" altLang="en-US" sz="4800" b="1" dirty="0" smtClean="0">
                <a:solidFill>
                  <a:srgbClr val="0000FF"/>
                </a:solidFill>
                <a:latin typeface="Times New Roman" panose="02020603050405020304" pitchFamily="18" charset="0"/>
                <a:cs typeface="Times New Roman" panose="02020603050405020304" pitchFamily="18" charset="0"/>
              </a:rPr>
              <a:t>   </a:t>
            </a:r>
            <a:r>
              <a:rPr lang="en-US" altLang="en-US" sz="4800" b="1" dirty="0" err="1" smtClean="0">
                <a:solidFill>
                  <a:srgbClr val="0000FF"/>
                </a:solidFill>
                <a:latin typeface="Times New Roman" panose="02020603050405020304" pitchFamily="18" charset="0"/>
                <a:cs typeface="Times New Roman" panose="02020603050405020304" pitchFamily="18" charset="0"/>
              </a:rPr>
              <a:t>tiết</a:t>
            </a:r>
            <a:endParaRPr lang="en-US" sz="4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860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7032" y="4724400"/>
            <a:ext cx="405496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Google Shape;610;p39"/>
          <p:cNvSpPr/>
          <p:nvPr/>
        </p:nvSpPr>
        <p:spPr bwMode="auto">
          <a:xfrm>
            <a:off x="7732713" y="1352550"/>
            <a:ext cx="919162" cy="547688"/>
          </a:xfrm>
          <a:custGeom>
            <a:avLst/>
            <a:gdLst>
              <a:gd name="T0" fmla="*/ 2147483646 w 19198"/>
              <a:gd name="T1" fmla="*/ 2147483646 h 10845"/>
              <a:gd name="T2" fmla="*/ 2147483646 w 19198"/>
              <a:gd name="T3" fmla="*/ 2147483646 h 10845"/>
              <a:gd name="T4" fmla="*/ 2147483646 w 19198"/>
              <a:gd name="T5" fmla="*/ 2147483646 h 10845"/>
              <a:gd name="T6" fmla="*/ 2147483646 w 19198"/>
              <a:gd name="T7" fmla="*/ 2147483646 h 10845"/>
              <a:gd name="T8" fmla="*/ 2147483646 w 19198"/>
              <a:gd name="T9" fmla="*/ 2147483646 h 10845"/>
              <a:gd name="T10" fmla="*/ 2147483646 w 19198"/>
              <a:gd name="T11" fmla="*/ 2147483646 h 10845"/>
              <a:gd name="T12" fmla="*/ 2147483646 w 19198"/>
              <a:gd name="T13" fmla="*/ 2147483646 h 10845"/>
              <a:gd name="T14" fmla="*/ 2147483646 w 19198"/>
              <a:gd name="T15" fmla="*/ 2147483646 h 10845"/>
              <a:gd name="T16" fmla="*/ 2147483646 w 19198"/>
              <a:gd name="T17" fmla="*/ 2147483646 h 10845"/>
              <a:gd name="T18" fmla="*/ 2147483646 w 19198"/>
              <a:gd name="T19" fmla="*/ 2147483646 h 10845"/>
              <a:gd name="T20" fmla="*/ 2147483646 w 19198"/>
              <a:gd name="T21" fmla="*/ 2147483646 h 10845"/>
              <a:gd name="T22" fmla="*/ 2147483646 w 19198"/>
              <a:gd name="T23" fmla="*/ 2147483646 h 10845"/>
              <a:gd name="T24" fmla="*/ 2147483646 w 19198"/>
              <a:gd name="T25" fmla="*/ 2147483646 h 10845"/>
              <a:gd name="T26" fmla="*/ 2147483646 w 19198"/>
              <a:gd name="T27" fmla="*/ 2147483646 h 10845"/>
              <a:gd name="T28" fmla="*/ 2147483646 w 19198"/>
              <a:gd name="T29" fmla="*/ 2147483646 h 10845"/>
              <a:gd name="T30" fmla="*/ 2147483646 w 19198"/>
              <a:gd name="T31" fmla="*/ 2147483646 h 10845"/>
              <a:gd name="T32" fmla="*/ 2147483646 w 19198"/>
              <a:gd name="T33" fmla="*/ 2147483646 h 10845"/>
              <a:gd name="T34" fmla="*/ 2147483646 w 19198"/>
              <a:gd name="T35" fmla="*/ 2147483646 h 10845"/>
              <a:gd name="T36" fmla="*/ 2147483646 w 19198"/>
              <a:gd name="T37" fmla="*/ 2147483646 h 10845"/>
              <a:gd name="T38" fmla="*/ 2147483646 w 19198"/>
              <a:gd name="T39" fmla="*/ 2147483646 h 10845"/>
              <a:gd name="T40" fmla="*/ 2147483646 w 19198"/>
              <a:gd name="T41" fmla="*/ 2147483646 h 10845"/>
              <a:gd name="T42" fmla="*/ 2147483646 w 19198"/>
              <a:gd name="T43" fmla="*/ 2147483646 h 10845"/>
              <a:gd name="T44" fmla="*/ 2147483646 w 19198"/>
              <a:gd name="T45" fmla="*/ 2147483646 h 10845"/>
              <a:gd name="T46" fmla="*/ 2147483646 w 19198"/>
              <a:gd name="T47" fmla="*/ 2147483646 h 10845"/>
              <a:gd name="T48" fmla="*/ 2147483646 w 19198"/>
              <a:gd name="T49" fmla="*/ 2147483646 h 10845"/>
              <a:gd name="T50" fmla="*/ 2147483646 w 19198"/>
              <a:gd name="T51" fmla="*/ 2147483646 h 10845"/>
              <a:gd name="T52" fmla="*/ 2147483646 w 19198"/>
              <a:gd name="T53" fmla="*/ 2147483646 h 10845"/>
              <a:gd name="T54" fmla="*/ 2147483646 w 19198"/>
              <a:gd name="T55" fmla="*/ 2147483646 h 10845"/>
              <a:gd name="T56" fmla="*/ 2147483646 w 19198"/>
              <a:gd name="T57" fmla="*/ 2147483646 h 10845"/>
              <a:gd name="T58" fmla="*/ 2147483646 w 19198"/>
              <a:gd name="T59" fmla="*/ 2147483646 h 10845"/>
              <a:gd name="T60" fmla="*/ 2147483646 w 19198"/>
              <a:gd name="T61" fmla="*/ 2147483646 h 10845"/>
              <a:gd name="T62" fmla="*/ 2147483646 w 19198"/>
              <a:gd name="T63" fmla="*/ 2147483646 h 10845"/>
              <a:gd name="T64" fmla="*/ 2147483646 w 19198"/>
              <a:gd name="T65" fmla="*/ 2147483646 h 10845"/>
              <a:gd name="T66" fmla="*/ 2147483646 w 19198"/>
              <a:gd name="T67" fmla="*/ 2147483646 h 10845"/>
              <a:gd name="T68" fmla="*/ 2147483646 w 19198"/>
              <a:gd name="T69" fmla="*/ 2147483646 h 10845"/>
              <a:gd name="T70" fmla="*/ 2147483646 w 19198"/>
              <a:gd name="T71" fmla="*/ 2147483646 h 10845"/>
              <a:gd name="T72" fmla="*/ 2147483646 w 19198"/>
              <a:gd name="T73" fmla="*/ 2147483646 h 10845"/>
              <a:gd name="T74" fmla="*/ 2147483646 w 19198"/>
              <a:gd name="T75" fmla="*/ 2147483646 h 10845"/>
              <a:gd name="T76" fmla="*/ 2147483646 w 19198"/>
              <a:gd name="T77" fmla="*/ 2147483646 h 10845"/>
              <a:gd name="T78" fmla="*/ 2147483646 w 19198"/>
              <a:gd name="T79" fmla="*/ 2147483646 h 10845"/>
              <a:gd name="T80" fmla="*/ 2147483646 w 19198"/>
              <a:gd name="T81" fmla="*/ 2147483646 h 10845"/>
              <a:gd name="T82" fmla="*/ 2147483646 w 19198"/>
              <a:gd name="T83" fmla="*/ 2147483646 h 10845"/>
              <a:gd name="T84" fmla="*/ 2147483646 w 19198"/>
              <a:gd name="T85" fmla="*/ 2147483646 h 10845"/>
              <a:gd name="T86" fmla="*/ 2147483646 w 19198"/>
              <a:gd name="T87" fmla="*/ 2147483646 h 10845"/>
              <a:gd name="T88" fmla="*/ 2147483646 w 19198"/>
              <a:gd name="T89" fmla="*/ 2147483646 h 10845"/>
              <a:gd name="T90" fmla="*/ 2147483646 w 19198"/>
              <a:gd name="T91" fmla="*/ 2147483646 h 10845"/>
              <a:gd name="T92" fmla="*/ 2147483646 w 19198"/>
              <a:gd name="T93" fmla="*/ 2147483646 h 10845"/>
              <a:gd name="T94" fmla="*/ 2147483646 w 19198"/>
              <a:gd name="T95" fmla="*/ 2147483646 h 10845"/>
              <a:gd name="T96" fmla="*/ 2147483646 w 19198"/>
              <a:gd name="T97" fmla="*/ 2147483646 h 10845"/>
              <a:gd name="T98" fmla="*/ 2147483646 w 19198"/>
              <a:gd name="T99" fmla="*/ 2147483646 h 10845"/>
              <a:gd name="T100" fmla="*/ 2147483646 w 19198"/>
              <a:gd name="T101" fmla="*/ 2147483646 h 10845"/>
              <a:gd name="T102" fmla="*/ 2147483646 w 19198"/>
              <a:gd name="T103" fmla="*/ 2147483646 h 10845"/>
              <a:gd name="T104" fmla="*/ 2147483646 w 19198"/>
              <a:gd name="T105" fmla="*/ 2147483646 h 10845"/>
              <a:gd name="T106" fmla="*/ 2147483646 w 19198"/>
              <a:gd name="T107" fmla="*/ 2147483646 h 10845"/>
              <a:gd name="T108" fmla="*/ 2147483646 w 19198"/>
              <a:gd name="T109" fmla="*/ 2147483646 h 10845"/>
              <a:gd name="T110" fmla="*/ 2147483646 w 19198"/>
              <a:gd name="T111" fmla="*/ 2147483646 h 10845"/>
              <a:gd name="T112" fmla="*/ 2147483646 w 19198"/>
              <a:gd name="T113" fmla="*/ 2147483646 h 10845"/>
              <a:gd name="T114" fmla="*/ 2147483646 w 19198"/>
              <a:gd name="T115" fmla="*/ 2147483646 h 10845"/>
              <a:gd name="T116" fmla="*/ 2147483646 w 19198"/>
              <a:gd name="T117" fmla="*/ 2147483646 h 1084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lnTo>
                  <a:pt x="7572"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25" tIns="91425" rIns="91425" bIns="91425" anchor="ctr"/>
          <a:lstStyle/>
          <a:p>
            <a:endParaRPr lang="en-US"/>
          </a:p>
        </p:txBody>
      </p:sp>
      <p:pic>
        <p:nvPicPr>
          <p:cNvPr id="9" name="Picture 8">
            <a:extLst>
              <a:ext uri="{FF2B5EF4-FFF2-40B4-BE49-F238E27FC236}">
                <a16:creationId xmlns:a16="http://schemas.microsoft.com/office/drawing/2014/main" xmlns="" id="{EE82ACD1-580D-3D4F-981A-1725373A7B91}"/>
              </a:ext>
            </a:extLst>
          </p:cNvPr>
          <p:cNvPicPr>
            <a:picLocks noChangeAspect="1"/>
          </p:cNvPicPr>
          <p:nvPr/>
        </p:nvPicPr>
        <p:blipFill>
          <a:blip r:embed="rId4"/>
          <a:stretch>
            <a:fillRect/>
          </a:stretch>
        </p:blipFill>
        <p:spPr>
          <a:xfrm>
            <a:off x="11410558" y="58576"/>
            <a:ext cx="683419" cy="6834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 xmlns:a16="http://schemas.microsoft.com/office/drawing/2014/main" id="{37ECCBC8-831A-4D98-ACB0-C8653B1F46D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0" y="1"/>
            <a:ext cx="12344399" cy="6851908"/>
          </a:xfrm>
          <a:prstGeom prst="rect">
            <a:avLst/>
          </a:prstGeom>
        </p:spPr>
      </p:pic>
      <p:pic>
        <p:nvPicPr>
          <p:cNvPr id="7" name="Picture 6">
            <a:extLst>
              <a:ext uri="{FF2B5EF4-FFF2-40B4-BE49-F238E27FC236}">
                <a16:creationId xmlns="" xmlns:a16="http://schemas.microsoft.com/office/drawing/2014/main" id="{C7593E1B-5FC0-44F6-9131-81F89692E7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3202" y="1056057"/>
            <a:ext cx="2890299" cy="5302091"/>
          </a:xfrm>
          <a:prstGeom prst="rect">
            <a:avLst/>
          </a:prstGeom>
        </p:spPr>
      </p:pic>
      <p:pic>
        <p:nvPicPr>
          <p:cNvPr id="9" name="Picture 8">
            <a:extLst>
              <a:ext uri="{FF2B5EF4-FFF2-40B4-BE49-F238E27FC236}">
                <a16:creationId xmlns="" xmlns:a16="http://schemas.microsoft.com/office/drawing/2014/main" id="{94301D85-EE01-4ABC-A0A4-A0ECC6332D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1975" y="592854"/>
            <a:ext cx="5315000" cy="2332377"/>
          </a:xfrm>
          <a:prstGeom prst="rect">
            <a:avLst/>
          </a:prstGeom>
        </p:spPr>
      </p:pic>
      <p:pic>
        <p:nvPicPr>
          <p:cNvPr id="11" name="Picture 10">
            <a:hlinkClick r:id="" action="ppaction://hlinkshowjump?jump=nextslide"/>
            <a:extLst>
              <a:ext uri="{FF2B5EF4-FFF2-40B4-BE49-F238E27FC236}">
                <a16:creationId xmlns="" xmlns:a16="http://schemas.microsoft.com/office/drawing/2014/main" id="{A152F28D-03D3-4D6D-AC5E-DF195FFC53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0745" y="3166729"/>
            <a:ext cx="1470605" cy="743187"/>
          </a:xfrm>
          <a:prstGeom prst="rect">
            <a:avLst/>
          </a:prstGeom>
        </p:spPr>
      </p:pic>
      <p:pic>
        <p:nvPicPr>
          <p:cNvPr id="15" name="Picture 14">
            <a:extLst>
              <a:ext uri="{FF2B5EF4-FFF2-40B4-BE49-F238E27FC236}">
                <a16:creationId xmlns="" xmlns:a16="http://schemas.microsoft.com/office/drawing/2014/main" id="{FC07CF22-6672-4498-8851-81F6565186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01219" y="4094105"/>
            <a:ext cx="1046315" cy="956204"/>
          </a:xfrm>
          <a:prstGeom prst="rect">
            <a:avLst/>
          </a:prstGeom>
        </p:spPr>
      </p:pic>
      <p:pic>
        <p:nvPicPr>
          <p:cNvPr id="13" name="Picture 12">
            <a:extLst>
              <a:ext uri="{FF2B5EF4-FFF2-40B4-BE49-F238E27FC236}">
                <a16:creationId xmlns="" xmlns:a16="http://schemas.microsoft.com/office/drawing/2014/main" id="{9832F191-A93B-4162-A1C5-2871D89441C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09019" y="4829351"/>
            <a:ext cx="1470605" cy="587393"/>
          </a:xfrm>
          <a:prstGeom prst="rect">
            <a:avLst/>
          </a:prstGeom>
        </p:spPr>
      </p:pic>
      <p:pic>
        <p:nvPicPr>
          <p:cNvPr id="30" name="Picture 29">
            <a:extLst>
              <a:ext uri="{FF2B5EF4-FFF2-40B4-BE49-F238E27FC236}">
                <a16:creationId xmlns="" xmlns:a16="http://schemas.microsoft.com/office/drawing/2014/main" id="{8A7D66EB-DE69-450F-AACE-76724516B5C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88435" y="4094105"/>
            <a:ext cx="1046315" cy="956204"/>
          </a:xfrm>
          <a:prstGeom prst="rect">
            <a:avLst/>
          </a:prstGeom>
        </p:spPr>
      </p:pic>
      <p:pic>
        <p:nvPicPr>
          <p:cNvPr id="31" name="Picture 30">
            <a:extLst>
              <a:ext uri="{FF2B5EF4-FFF2-40B4-BE49-F238E27FC236}">
                <a16:creationId xmlns="" xmlns:a16="http://schemas.microsoft.com/office/drawing/2014/main" id="{6C5084A8-4F6A-44D2-8A63-8D472DE306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96237" y="4829351"/>
            <a:ext cx="1470605" cy="587393"/>
          </a:xfrm>
          <a:prstGeom prst="rect">
            <a:avLst/>
          </a:prstGeom>
        </p:spPr>
      </p:pic>
      <p:pic>
        <p:nvPicPr>
          <p:cNvPr id="33" name="Picture 32">
            <a:extLst>
              <a:ext uri="{FF2B5EF4-FFF2-40B4-BE49-F238E27FC236}">
                <a16:creationId xmlns="" xmlns:a16="http://schemas.microsoft.com/office/drawing/2014/main" id="{F113C126-8C84-41DD-A5FB-ACFD79D63D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70780" y="5060983"/>
            <a:ext cx="1046315" cy="956204"/>
          </a:xfrm>
          <a:prstGeom prst="rect">
            <a:avLst/>
          </a:prstGeom>
        </p:spPr>
      </p:pic>
      <p:pic>
        <p:nvPicPr>
          <p:cNvPr id="34" name="Picture 33">
            <a:extLst>
              <a:ext uri="{FF2B5EF4-FFF2-40B4-BE49-F238E27FC236}">
                <a16:creationId xmlns="" xmlns:a16="http://schemas.microsoft.com/office/drawing/2014/main" id="{1FBE6653-2FF3-47CF-BB70-826F504B55E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78582" y="5796230"/>
            <a:ext cx="1470605" cy="587393"/>
          </a:xfrm>
          <a:prstGeom prst="rect">
            <a:avLst/>
          </a:prstGeom>
        </p:spPr>
      </p:pic>
      <p:pic>
        <p:nvPicPr>
          <p:cNvPr id="2" name="Nhac nen">
            <a:hlinkClick r:id="" action="ppaction://media"/>
            <a:extLst>
              <a:ext uri="{FF2B5EF4-FFF2-40B4-BE49-F238E27FC236}">
                <a16:creationId xmlns=""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3" cstate="print"/>
          <a:stretch>
            <a:fillRect/>
          </a:stretch>
        </p:blipFill>
        <p:spPr>
          <a:xfrm>
            <a:off x="-950254" y="5269930"/>
            <a:ext cx="365522" cy="487363"/>
          </a:xfrm>
          <a:prstGeom prst="rect">
            <a:avLst/>
          </a:prstGeom>
        </p:spPr>
      </p:pic>
      <p:pic>
        <p:nvPicPr>
          <p:cNvPr id="16" name="Picture 15">
            <a:extLst>
              <a:ext uri="{FF2B5EF4-FFF2-40B4-BE49-F238E27FC236}">
                <a16:creationId xmlns="" xmlns:a16="http://schemas.microsoft.com/office/drawing/2014/main" id="{5928C8E1-4AB8-4A41-87EE-B146A8D27D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76362" y="5915673"/>
            <a:ext cx="571962" cy="766336"/>
          </a:xfrm>
          <a:prstGeom prst="rect">
            <a:avLst/>
          </a:prstGeom>
        </p:spPr>
      </p:pic>
      <p:pic>
        <p:nvPicPr>
          <p:cNvPr id="27" name="Picture 26">
            <a:extLst>
              <a:ext uri="{FF2B5EF4-FFF2-40B4-BE49-F238E27FC236}">
                <a16:creationId xmlns="" xmlns:a16="http://schemas.microsoft.com/office/drawing/2014/main" id="{E266C20F-5BAD-4302-936E-2319683704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30793" y="5035509"/>
            <a:ext cx="1046315" cy="956204"/>
          </a:xfrm>
          <a:prstGeom prst="rect">
            <a:avLst/>
          </a:prstGeom>
        </p:spPr>
      </p:pic>
      <p:pic>
        <p:nvPicPr>
          <p:cNvPr id="28" name="Picture 27">
            <a:extLst>
              <a:ext uri="{FF2B5EF4-FFF2-40B4-BE49-F238E27FC236}">
                <a16:creationId xmlns="" xmlns:a16="http://schemas.microsoft.com/office/drawing/2014/main" id="{2E4DF13A-C76E-440A-8FA3-A4407A442A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38595" y="5770755"/>
            <a:ext cx="1470605" cy="587393"/>
          </a:xfrm>
          <a:prstGeom prst="rect">
            <a:avLst/>
          </a:prstGeom>
        </p:spPr>
      </p:pic>
      <p:pic>
        <p:nvPicPr>
          <p:cNvPr id="10" name="Picture 9">
            <a:extLst>
              <a:ext uri="{FF2B5EF4-FFF2-40B4-BE49-F238E27FC236}">
                <a16:creationId xmlns="" xmlns:a16="http://schemas.microsoft.com/office/drawing/2014/main" id="{FF3F3338-918A-4A02-A719-5D95465F4A39}"/>
              </a:ext>
            </a:extLst>
          </p:cNvPr>
          <p:cNvPicPr>
            <a:picLocks noChangeAspect="1"/>
          </p:cNvPicPr>
          <p:nvPr/>
        </p:nvPicPr>
        <p:blipFill>
          <a:blip r:embed="rId15"/>
          <a:stretch>
            <a:fillRect/>
          </a:stretch>
        </p:blipFill>
        <p:spPr>
          <a:xfrm>
            <a:off x="1524000" y="6851909"/>
            <a:ext cx="9144000" cy="6093"/>
          </a:xfrm>
          <a:prstGeom prst="rect">
            <a:avLst/>
          </a:prstGeom>
        </p:spPr>
      </p:pic>
      <p:sp>
        <p:nvSpPr>
          <p:cNvPr id="3" name="TextBox 2">
            <a:extLst>
              <a:ext uri="{FF2B5EF4-FFF2-40B4-BE49-F238E27FC236}">
                <a16:creationId xmlns="" xmlns:a16="http://schemas.microsoft.com/office/drawing/2014/main" id="{5C814130-806D-4A96-9B87-64A3AD07FB4B}"/>
              </a:ext>
            </a:extLst>
          </p:cNvPr>
          <p:cNvSpPr txBox="1"/>
          <p:nvPr/>
        </p:nvSpPr>
        <p:spPr>
          <a:xfrm>
            <a:off x="-1170969" y="4753714"/>
            <a:ext cx="859531" cy="300082"/>
          </a:xfrm>
          <a:prstGeom prst="rect">
            <a:avLst/>
          </a:prstGeom>
          <a:noFill/>
        </p:spPr>
        <p:txBody>
          <a:bodyPr wrap="none" rtlCol="0">
            <a:spAutoFit/>
          </a:bodyPr>
          <a:lstStyle/>
          <a:p>
            <a:pPr defTabSz="685800">
              <a:defRPr/>
            </a:pPr>
            <a:r>
              <a:rPr lang="en-US" sz="1350" b="1" dirty="0" err="1">
                <a:solidFill>
                  <a:prstClr val="black"/>
                </a:solidFill>
                <a:latin typeface="Calibri" panose="020F0502020204030204"/>
              </a:rPr>
              <a:t>Nhạc</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nền</a:t>
            </a:r>
            <a:endParaRPr lang="en-US" sz="1350" b="1" dirty="0">
              <a:solidFill>
                <a:prstClr val="black"/>
              </a:solidFill>
              <a:latin typeface="Calibri" panose="020F0502020204030204"/>
            </a:endParaRPr>
          </a:p>
        </p:txBody>
      </p:sp>
      <p:pic>
        <p:nvPicPr>
          <p:cNvPr id="4" name="Jingle Bells - Nhạc không lời">
            <a:hlinkClick r:id="" action="ppaction://media"/>
            <a:extLst>
              <a:ext uri="{FF2B5EF4-FFF2-40B4-BE49-F238E27FC236}">
                <a16:creationId xmlns="" xmlns:a16="http://schemas.microsoft.com/office/drawing/2014/main" id="{418B12E8-2237-495D-A660-64A38BA2597B}"/>
              </a:ext>
            </a:extLst>
          </p:cNvPr>
          <p:cNvPicPr>
            <a:picLocks noChangeAspect="1"/>
          </p:cNvPicPr>
          <p:nvPr>
            <a:audioFile r:link="rId4"/>
            <p:extLst>
              <p:ext uri="{DAA4B4D4-6D71-4841-9C94-3DE7FCFB9230}">
                <p14:media xmlns:p14="http://schemas.microsoft.com/office/powerpoint/2010/main" r:embed="rId3"/>
              </p:ext>
            </p:extLst>
          </p:nvPr>
        </p:nvPicPr>
        <p:blipFill>
          <a:blip r:embed="rId16" cstate="print"/>
          <a:stretch>
            <a:fillRect/>
          </a:stretch>
        </p:blipFill>
        <p:spPr>
          <a:xfrm>
            <a:off x="2099133" y="6209241"/>
            <a:ext cx="487363" cy="487363"/>
          </a:xfrm>
          <a:prstGeom prst="rect">
            <a:avLst/>
          </a:prstGeom>
        </p:spPr>
      </p:pic>
    </p:spTree>
    <p:extLst>
      <p:ext uri="{BB962C8B-B14F-4D97-AF65-F5344CB8AC3E}">
        <p14:creationId xmlns:p14="http://schemas.microsoft.com/office/powerpoint/2010/main" val="3765135806"/>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 fill="hold"/>
                                        <p:tgtEl>
                                          <p:spTgt spid="16"/>
                                        </p:tgtEl>
                                        <p:attrNameLst>
                                          <p:attrName>ppt_w</p:attrName>
                                        </p:attrNameLst>
                                      </p:cBhvr>
                                      <p:tavLst>
                                        <p:tav tm="0">
                                          <p:val>
                                            <p:fltVal val="0"/>
                                          </p:val>
                                        </p:tav>
                                        <p:tav tm="100000">
                                          <p:val>
                                            <p:strVal val="#ppt_w"/>
                                          </p:val>
                                        </p:tav>
                                      </p:tavLst>
                                    </p:anim>
                                    <p:anim calcmode="lin" valueType="num">
                                      <p:cBhvr>
                                        <p:cTn id="17" dur="10" fill="hold"/>
                                        <p:tgtEl>
                                          <p:spTgt spid="16"/>
                                        </p:tgtEl>
                                        <p:attrNameLst>
                                          <p:attrName>ppt_h</p:attrName>
                                        </p:attrNameLst>
                                      </p:cBhvr>
                                      <p:tavLst>
                                        <p:tav tm="0">
                                          <p:val>
                                            <p:fltVal val="0"/>
                                          </p:val>
                                        </p:tav>
                                        <p:tav tm="100000">
                                          <p:val>
                                            <p:strVal val="#ppt_h"/>
                                          </p:val>
                                        </p:tav>
                                      </p:tavLst>
                                    </p:anim>
                                    <p:animEffect transition="in" filter="fade">
                                      <p:cBhvr>
                                        <p:cTn id="18" dur="1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par>
                                <p:cTn id="56" presetID="1" presetClass="mediacall" presetSubtype="0" fill="hold" nodeType="withEffect">
                                  <p:stCondLst>
                                    <p:cond delay="0"/>
                                  </p:stCondLst>
                                  <p:childTnLst>
                                    <p:cmd type="call" cmd="playFrom(0.0)">
                                      <p:cBhvr>
                                        <p:cTn id="57" dur="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8" repeatCount="indefinite" fill="hold" display="0">
                  <p:stCondLst>
                    <p:cond delay="indefinite"/>
                  </p:stCondLst>
                  <p:endCondLst>
                    <p:cond evt="onStopAudio" delay="0">
                      <p:tgtEl>
                        <p:sldTgt/>
                      </p:tgtEl>
                    </p:cond>
                  </p:endCondLst>
                </p:cTn>
                <p:tgtEl>
                  <p:spTgt spid="2"/>
                </p:tgtEl>
              </p:cMediaNode>
            </p:audio>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withEffect">
                                  <p:stCondLst>
                                    <p:cond delay="0"/>
                                  </p:stCondLst>
                                  <p:childTnLst>
                                    <p:animEffect transition="out" filter="fade">
                                      <p:cBhvr>
                                        <p:cTn id="63" dur="10" tmFilter="0, 0; .2, .5; .8, .5; 1, 0"/>
                                        <p:tgtEl>
                                          <p:spTgt spid="16"/>
                                        </p:tgtEl>
                                      </p:cBhvr>
                                    </p:animEffect>
                                    <p:animScale>
                                      <p:cBhvr>
                                        <p:cTn id="64" dur="5" autoRev="1" fill="hold"/>
                                        <p:tgtEl>
                                          <p:spTgt spid="16"/>
                                        </p:tgtEl>
                                      </p:cBhvr>
                                      <p:by x="105000" y="105000"/>
                                    </p:animScale>
                                  </p:childTnLst>
                                </p:cTn>
                              </p:par>
                              <p:par>
                                <p:cTn id="65" presetID="3" presetClass="mediacall" presetSubtype="0" fill="hold" nodeType="withEffect">
                                  <p:stCondLst>
                                    <p:cond delay="0"/>
                                  </p:stCondLst>
                                  <p:childTnLst>
                                    <p:cmd type="call" cmd="stop">
                                      <p:cBhvr>
                                        <p:cTn id="66" dur="1" fill="hold"/>
                                        <p:tgtEl>
                                          <p:spTgt spid="2"/>
                                        </p:tgtEl>
                                      </p:cBhvr>
                                    </p:cmd>
                                  </p:childTnLst>
                                </p:cTn>
                              </p:par>
                              <p:par>
                                <p:cTn id="67" presetID="26" presetClass="emph" presetSubtype="0" fill="hold" nodeType="withEffect">
                                  <p:stCondLst>
                                    <p:cond delay="0"/>
                                  </p:stCondLst>
                                  <p:childTnLst>
                                    <p:animEffect transition="out" filter="fade">
                                      <p:cBhvr>
                                        <p:cTn id="68" dur="10" tmFilter="0, 0; .2, .5; .8, .5; 1, 0"/>
                                        <p:tgtEl>
                                          <p:spTgt spid="16"/>
                                        </p:tgtEl>
                                      </p:cBhvr>
                                    </p:animEffect>
                                    <p:animScale>
                                      <p:cBhvr>
                                        <p:cTn id="69" dur="5"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8"/>
          <a:stretch>
            <a:fillRect/>
          </a:stretch>
        </p:blipFill>
        <p:spPr>
          <a:xfrm>
            <a:off x="67235" y="0"/>
            <a:ext cx="12124765" cy="6515545"/>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9"/>
          <a:stretch>
            <a:fillRect/>
          </a:stretch>
        </p:blipFill>
        <p:spPr>
          <a:xfrm>
            <a:off x="0" y="1"/>
            <a:ext cx="12124765" cy="6858000"/>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7392" y="423471"/>
            <a:ext cx="12100840" cy="6562604"/>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1"/>
          <a:stretch>
            <a:fillRect/>
          </a:stretch>
        </p:blipFill>
        <p:spPr>
          <a:xfrm>
            <a:off x="6146231" y="5215981"/>
            <a:ext cx="1010500" cy="969348"/>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2"/>
          <a:stretch>
            <a:fillRect/>
          </a:stretch>
        </p:blipFill>
        <p:spPr>
          <a:xfrm>
            <a:off x="4929480" y="5215982"/>
            <a:ext cx="1010500" cy="963251"/>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3"/>
          <a:stretch>
            <a:fillRect/>
          </a:stretch>
        </p:blipFill>
        <p:spPr>
          <a:xfrm>
            <a:off x="6146231" y="3054759"/>
            <a:ext cx="1010500" cy="969348"/>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4"/>
          <a:stretch>
            <a:fillRect/>
          </a:stretch>
        </p:blipFill>
        <p:spPr>
          <a:xfrm>
            <a:off x="4929480" y="3054759"/>
            <a:ext cx="1010500" cy="969348"/>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152400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05627" y="5907607"/>
            <a:ext cx="1603606" cy="2941725"/>
          </a:xfrm>
          <a:prstGeom prst="rect">
            <a:avLst/>
          </a:prstGeom>
        </p:spPr>
      </p:pic>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05639" y="3752481"/>
            <a:ext cx="87714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1066800" y="2465041"/>
            <a:ext cx="4062525" cy="1873869"/>
            <a:chOff x="-304799" y="2465040"/>
            <a:chExt cx="5111898" cy="1873869"/>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304799" y="2474971"/>
              <a:ext cx="511189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304799" y="2465040"/>
              <a:ext cx="4747365"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Khoảng 40 vạn công nhân thành phố Chi-ca-gô (Mĩ) bãi công, </a:t>
              </a:r>
              <a:r>
                <a:rPr lang="vi-VN" sz="27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đòi </a:t>
              </a:r>
              <a:r>
                <a:rPr lang="vi-VN"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ngày làm 8 giờ</a:t>
              </a:r>
              <a:endParaRPr lang="en-US"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1066799" y="4651606"/>
            <a:ext cx="4066049" cy="1863939"/>
            <a:chOff x="-606362" y="4651605"/>
            <a:chExt cx="5421398"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606362" y="4651605"/>
              <a:ext cx="542139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606361" y="4651957"/>
              <a:ext cx="5055403"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Cuộc</a:t>
              </a:r>
              <a:r>
                <a:rPr lang="en-US"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khởi</a:t>
              </a:r>
              <a:r>
                <a:rPr lang="en-US"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nghĩa</a:t>
              </a:r>
              <a:r>
                <a:rPr lang="en-US"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ngày</a:t>
              </a:r>
              <a:r>
                <a:rPr lang="en-US"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18/3 </a:t>
              </a:r>
              <a:r>
                <a:rPr lang="en-US" sz="27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tại</a:t>
              </a:r>
              <a:r>
                <a:rPr lang="en-US"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Pa-</a:t>
              </a:r>
              <a:r>
                <a:rPr lang="en-US" sz="27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ri</a:t>
              </a:r>
              <a:endParaRPr lang="en-US"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7056722" y="2465042"/>
            <a:ext cx="4297077" cy="1863939"/>
            <a:chOff x="7376962" y="2465042"/>
            <a:chExt cx="5729436"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2" y="2465042"/>
              <a:ext cx="5729436"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534842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Tổ</a:t>
              </a:r>
              <a:r>
                <a:rPr lang="en-US" sz="27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chức</a:t>
              </a:r>
              <a:r>
                <a:rPr lang="vi-VN" sz="27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Quốc </a:t>
              </a:r>
              <a:r>
                <a:rPr lang="vi-VN"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tế thứ nhất được thành lập tại Anh</a:t>
              </a:r>
              <a:r>
                <a:rPr lang="en-US" sz="27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7061447" y="4651606"/>
            <a:ext cx="4292352" cy="1863939"/>
            <a:chOff x="7386970" y="4651605"/>
            <a:chExt cx="4403727"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7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7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khác</a:t>
              </a:r>
              <a:endParaRPr lang="en-US"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25" name="Picture 24">
            <a:hlinkClick r:id="" action="ppaction://hlinkshowjump?jump=previousslide"/>
            <a:extLst>
              <a:ext uri="{FF2B5EF4-FFF2-40B4-BE49-F238E27FC236}">
                <a16:creationId xmlns="" xmlns:a16="http://schemas.microsoft.com/office/drawing/2014/main" id="{8B2C70E5-001C-4AB8-A483-A5AE816CCA2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66513" y="1298330"/>
            <a:ext cx="470917" cy="627889"/>
          </a:xfrm>
          <a:prstGeom prst="rect">
            <a:avLst/>
          </a:prstGeom>
        </p:spPr>
      </p:pic>
      <p:pic>
        <p:nvPicPr>
          <p:cNvPr id="43" name="Picture 42">
            <a:hlinkClick r:id="" action="ppaction://hlinkshowjump?jump=nextslide"/>
            <a:extLst>
              <a:ext uri="{FF2B5EF4-FFF2-40B4-BE49-F238E27FC236}">
                <a16:creationId xmlns="" xmlns:a16="http://schemas.microsoft.com/office/drawing/2014/main" id="{D8AAF6E7-6478-452A-B31D-6DDC7956E66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0066513" y="493890"/>
            <a:ext cx="470917" cy="627889"/>
          </a:xfrm>
          <a:prstGeom prst="rect">
            <a:avLst/>
          </a:prstGeom>
        </p:spPr>
      </p:pic>
      <p:grpSp>
        <p:nvGrpSpPr>
          <p:cNvPr id="31" name="Group 30">
            <a:extLst>
              <a:ext uri="{FF2B5EF4-FFF2-40B4-BE49-F238E27FC236}">
                <a16:creationId xmlns="" xmlns:a16="http://schemas.microsoft.com/office/drawing/2014/main" id="{7FE0546E-6488-491E-8AA1-277B5CEB2FD6}"/>
              </a:ext>
            </a:extLst>
          </p:cNvPr>
          <p:cNvGrpSpPr/>
          <p:nvPr/>
        </p:nvGrpSpPr>
        <p:grpSpPr>
          <a:xfrm>
            <a:off x="1626158" y="161107"/>
            <a:ext cx="8345605" cy="20094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Năm</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1886 </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có</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sự</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kiện</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nổi</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bật</a:t>
                </a:r>
                <a:r>
                  <a:rPr lang="en-US" sz="32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64382"/>
              <a:ext cx="909211" cy="646331"/>
            </a:xfrm>
            <a:prstGeom prst="rect">
              <a:avLst/>
            </a:prstGeom>
            <a:noFill/>
          </p:spPr>
          <p:txBody>
            <a:bodyPr wrap="square" rtlCol="0" anchor="ctr">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01</a:t>
              </a: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35441" y="423471"/>
            <a:ext cx="996114"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21"/>
          <a:stretch>
            <a:fillRect/>
          </a:stretch>
        </p:blipFill>
        <p:spPr>
          <a:xfrm>
            <a:off x="-1245083" y="423472"/>
            <a:ext cx="996782" cy="1329043"/>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933759" y="4407925"/>
            <a:ext cx="365522" cy="487363"/>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2" cstate="print"/>
          <a:stretch>
            <a:fillRect/>
          </a:stretch>
        </p:blipFill>
        <p:spPr>
          <a:xfrm>
            <a:off x="-923894" y="2876398"/>
            <a:ext cx="365522" cy="487363"/>
          </a:xfrm>
          <a:prstGeom prst="rect">
            <a:avLst/>
          </a:prstGeom>
        </p:spPr>
      </p:pic>
      <p:sp>
        <p:nvSpPr>
          <p:cNvPr id="36" name="TextBox 35">
            <a:extLst>
              <a:ext uri="{FF2B5EF4-FFF2-40B4-BE49-F238E27FC236}">
                <a16:creationId xmlns="" xmlns:a16="http://schemas.microsoft.com/office/drawing/2014/main" id="{46C5205F-77CD-48D9-BEBD-A0A0E370FF5F}"/>
              </a:ext>
            </a:extLst>
          </p:cNvPr>
          <p:cNvSpPr txBox="1"/>
          <p:nvPr/>
        </p:nvSpPr>
        <p:spPr>
          <a:xfrm>
            <a:off x="-1343483" y="2037000"/>
            <a:ext cx="1210588" cy="507831"/>
          </a:xfrm>
          <a:prstGeom prst="rect">
            <a:avLst/>
          </a:prstGeom>
          <a:noFill/>
        </p:spPr>
        <p:txBody>
          <a:bodyPr wrap="none" rtlCol="0">
            <a:spAutoFit/>
          </a:bodyPr>
          <a:lstStyle/>
          <a:p>
            <a:pPr algn="ctr" defTabSz="685800">
              <a:defRPr/>
            </a:pPr>
            <a:r>
              <a:rPr lang="en-US" sz="1350" b="1" dirty="0" err="1">
                <a:solidFill>
                  <a:prstClr val="black"/>
                </a:solidFill>
                <a:latin typeface="Calibri" panose="020F0502020204030204"/>
              </a:rPr>
              <a:t>Âm</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thanh</a:t>
            </a:r>
            <a:r>
              <a:rPr lang="en-US" sz="1350" b="1" dirty="0">
                <a:solidFill>
                  <a:prstClr val="black"/>
                </a:solidFill>
                <a:latin typeface="Calibri" panose="020F0502020204030204"/>
              </a:rPr>
              <a:t> </a:t>
            </a:r>
          </a:p>
          <a:p>
            <a:pPr algn="ctr" defTabSz="685800">
              <a:defRPr/>
            </a:pPr>
            <a:r>
              <a:rPr lang="en-US" sz="1350" b="1" dirty="0" err="1">
                <a:solidFill>
                  <a:prstClr val="black"/>
                </a:solidFill>
                <a:latin typeface="Calibri" panose="020F0502020204030204"/>
              </a:rPr>
              <a:t>khi</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chọn</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Đúng</a:t>
            </a:r>
            <a:endParaRPr lang="en-US" sz="1350" b="1" dirty="0">
              <a:solidFill>
                <a:prstClr val="black"/>
              </a:solidFill>
              <a:latin typeface="Calibri" panose="020F0502020204030204"/>
            </a:endParaRPr>
          </a:p>
        </p:txBody>
      </p:sp>
      <p:sp>
        <p:nvSpPr>
          <p:cNvPr id="40" name="TextBox 39">
            <a:extLst>
              <a:ext uri="{FF2B5EF4-FFF2-40B4-BE49-F238E27FC236}">
                <a16:creationId xmlns="" xmlns:a16="http://schemas.microsoft.com/office/drawing/2014/main" id="{42448546-574B-4681-A77D-861BAC54EDA0}"/>
              </a:ext>
            </a:extLst>
          </p:cNvPr>
          <p:cNvSpPr txBox="1"/>
          <p:nvPr/>
        </p:nvSpPr>
        <p:spPr>
          <a:xfrm>
            <a:off x="-1257716" y="3625084"/>
            <a:ext cx="1042272" cy="507831"/>
          </a:xfrm>
          <a:prstGeom prst="rect">
            <a:avLst/>
          </a:prstGeom>
          <a:noFill/>
        </p:spPr>
        <p:txBody>
          <a:bodyPr wrap="none" rtlCol="0">
            <a:spAutoFit/>
          </a:bodyPr>
          <a:lstStyle/>
          <a:p>
            <a:pPr algn="ctr" defTabSz="685800">
              <a:defRPr/>
            </a:pPr>
            <a:r>
              <a:rPr lang="en-US" sz="1350" b="1" dirty="0" err="1">
                <a:solidFill>
                  <a:prstClr val="black"/>
                </a:solidFill>
                <a:latin typeface="Calibri" panose="020F0502020204030204"/>
              </a:rPr>
              <a:t>Âm</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thanh</a:t>
            </a:r>
            <a:r>
              <a:rPr lang="en-US" sz="1350" b="1" dirty="0">
                <a:solidFill>
                  <a:prstClr val="black"/>
                </a:solidFill>
                <a:latin typeface="Calibri" panose="020F0502020204030204"/>
              </a:rPr>
              <a:t> </a:t>
            </a:r>
          </a:p>
          <a:p>
            <a:pPr algn="ctr" defTabSz="685800">
              <a:defRPr/>
            </a:pPr>
            <a:r>
              <a:rPr lang="en-US" sz="1350" b="1" dirty="0" err="1">
                <a:solidFill>
                  <a:prstClr val="black"/>
                </a:solidFill>
                <a:latin typeface="Calibri" panose="020F0502020204030204"/>
              </a:rPr>
              <a:t>khi</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chọn</a:t>
            </a:r>
            <a:r>
              <a:rPr lang="en-US" sz="1350" b="1" dirty="0">
                <a:solidFill>
                  <a:prstClr val="black"/>
                </a:solidFill>
                <a:latin typeface="Calibri" panose="020F0502020204030204"/>
              </a:rPr>
              <a:t> Sai</a:t>
            </a:r>
          </a:p>
        </p:txBody>
      </p:sp>
    </p:spTree>
    <p:extLst>
      <p:ext uri="{BB962C8B-B14F-4D97-AF65-F5344CB8AC3E}">
        <p14:creationId xmlns:p14="http://schemas.microsoft.com/office/powerpoint/2010/main" val="212523341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152400" y="-20154"/>
            <a:ext cx="11887200" cy="6810715"/>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76200" y="-228600"/>
            <a:ext cx="12259235" cy="7086600"/>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6200" y="0"/>
            <a:ext cx="12268200" cy="6858000"/>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stretch>
            <a:fillRect/>
          </a:stretch>
        </p:blipFill>
        <p:spPr>
          <a:xfrm>
            <a:off x="6146776" y="5215981"/>
            <a:ext cx="1010500" cy="969348"/>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934051" y="3027173"/>
            <a:ext cx="1001354" cy="963251"/>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stretch>
            <a:fillRect/>
          </a:stretch>
        </p:blipFill>
        <p:spPr>
          <a:xfrm>
            <a:off x="6145685" y="3050878"/>
            <a:ext cx="1010500" cy="969348"/>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930883" y="5221715"/>
            <a:ext cx="1007692" cy="969348"/>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152400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05639" y="3752481"/>
            <a:ext cx="87714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1829442" y="4652832"/>
            <a:ext cx="3305837" cy="1863941"/>
            <a:chOff x="407254" y="2465040"/>
            <a:chExt cx="4407783" cy="1863941"/>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Tổ chức Đồng minh những người cộng </a:t>
              </a:r>
              <a:r>
                <a:rPr lang="vi-VN" sz="32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sản</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1834298" y="2462798"/>
            <a:ext cx="3300980" cy="1863939"/>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Hội Liên hiệp lao động quốc tế.</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7056723" y="2465044"/>
            <a:ext cx="3312244" cy="1863939"/>
            <a:chOff x="7376963" y="2465042"/>
            <a:chExt cx="4416325"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Quốc</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tế</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thứ</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hai</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7064228" y="4651606"/>
            <a:ext cx="3302796" cy="186393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khác</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640366" y="159047"/>
            <a:ext cx="8345605" cy="20094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300" b="1" dirty="0">
                    <a:solidFill>
                      <a:prstClr val="white"/>
                    </a:solidFill>
                    <a:latin typeface="Times New Roman" panose="02020603050405020304" pitchFamily="18" charset="0"/>
                    <a:cs typeface="Times New Roman" panose="02020603050405020304" pitchFamily="18" charset="0"/>
                  </a:rPr>
                  <a:t>Đảng độc lập đầu tiên của vô sản quốc tế là?</a:t>
                </a:r>
                <a:endParaRPr lang="en-US" sz="3300" b="1" dirty="0">
                  <a:solidFill>
                    <a:prstClr val="white"/>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64381"/>
              <a:ext cx="909211" cy="646331"/>
            </a:xfrm>
            <a:prstGeom prst="rect">
              <a:avLst/>
            </a:prstGeom>
            <a:noFill/>
          </p:spPr>
          <p:txBody>
            <a:bodyPr wrap="square" rtlCol="0" anchor="ctr">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02</a:t>
              </a: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423471"/>
            <a:ext cx="996114"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1245083" y="423472"/>
            <a:ext cx="996782" cy="1329043"/>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930966" y="2571278"/>
            <a:ext cx="365522" cy="487363"/>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cstate="print"/>
          <a:stretch>
            <a:fillRect/>
          </a:stretch>
        </p:blipFill>
        <p:spPr>
          <a:xfrm>
            <a:off x="-915823" y="3508798"/>
            <a:ext cx="365522" cy="487363"/>
          </a:xfrm>
          <a:prstGeom prst="rect">
            <a:avLst/>
          </a:prstGeom>
        </p:spPr>
      </p:pic>
      <p:pic>
        <p:nvPicPr>
          <p:cNvPr id="42" name="Picture 41">
            <a:hlinkClick r:id="" action="ppaction://hlinkshowjump?jump=previousslide"/>
            <a:extLst>
              <a:ext uri="{FF2B5EF4-FFF2-40B4-BE49-F238E27FC236}">
                <a16:creationId xmlns="" xmlns:a16="http://schemas.microsoft.com/office/drawing/2014/main" id="{0E8DCBA0-CD2C-4626-B047-BE44D67F2AF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066513" y="1298330"/>
            <a:ext cx="470917" cy="627889"/>
          </a:xfrm>
          <a:prstGeom prst="rect">
            <a:avLst/>
          </a:prstGeom>
        </p:spPr>
      </p:pic>
      <p:pic>
        <p:nvPicPr>
          <p:cNvPr id="44" name="Picture 43">
            <a:hlinkClick r:id="" action="ppaction://hlinkshowjump?jump=nextslide"/>
            <a:extLst>
              <a:ext uri="{FF2B5EF4-FFF2-40B4-BE49-F238E27FC236}">
                <a16:creationId xmlns="" xmlns:a16="http://schemas.microsoft.com/office/drawing/2014/main" id="{5870274D-E5B8-40AA-88BC-9DF8C900FF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10066513" y="493890"/>
            <a:ext cx="470917" cy="627889"/>
          </a:xfrm>
          <a:prstGeom prst="rect">
            <a:avLst/>
          </a:prstGeom>
        </p:spPr>
      </p:pic>
    </p:spTree>
    <p:extLst>
      <p:ext uri="{BB962C8B-B14F-4D97-AF65-F5344CB8AC3E}">
        <p14:creationId xmlns:p14="http://schemas.microsoft.com/office/powerpoint/2010/main" val="75074058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8"/>
          <a:stretch>
            <a:fillRect/>
          </a:stretch>
        </p:blipFill>
        <p:spPr>
          <a:xfrm>
            <a:off x="0" y="159045"/>
            <a:ext cx="12115799" cy="6698956"/>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9"/>
          <a:stretch>
            <a:fillRect/>
          </a:stretch>
        </p:blipFill>
        <p:spPr>
          <a:xfrm>
            <a:off x="-248301" y="0"/>
            <a:ext cx="12440301" cy="6858000"/>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447" y="-30915"/>
            <a:ext cx="12192000" cy="6865146"/>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1"/>
          <a:stretch>
            <a:fillRect/>
          </a:stretch>
        </p:blipFill>
        <p:spPr>
          <a:xfrm>
            <a:off x="6147315" y="5215981"/>
            <a:ext cx="1010500" cy="969348"/>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2"/>
          <a:stretch>
            <a:fillRect/>
          </a:stretch>
        </p:blipFill>
        <p:spPr>
          <a:xfrm>
            <a:off x="4928328" y="5219030"/>
            <a:ext cx="1010500" cy="963251"/>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929732" y="3039262"/>
            <a:ext cx="1007692" cy="969348"/>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161155" y="3039262"/>
            <a:ext cx="1001354" cy="969348"/>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152400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05639" y="3752481"/>
            <a:ext cx="87714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7045425" y="2476147"/>
            <a:ext cx="3297456" cy="1871084"/>
            <a:chOff x="418429" y="2465042"/>
            <a:chExt cx="4396608" cy="1871084"/>
          </a:xfrm>
        </p:grpSpPr>
        <p:sp>
          <p:nvSpPr>
            <p:cNvPr id="26" name="Freeform: Shape 25">
              <a:extLst>
                <a:ext uri="{FF2B5EF4-FFF2-40B4-BE49-F238E27FC236}">
                  <a16:creationId xmlns=""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Do những hoạt động cách mạng sôi </a:t>
              </a:r>
              <a:r>
                <a:rPr lang="vi-VN" sz="2800" b="1" dirty="0" smtClean="0">
                  <a:solidFill>
                    <a:srgbClr val="C00000"/>
                  </a:solidFill>
                  <a:latin typeface="Times New Roman" panose="02020603050405020304" pitchFamily="18" charset="0"/>
                  <a:ea typeface="Tahoma" panose="020B0604030504040204" pitchFamily="34" charset="0"/>
                  <a:cs typeface="Times New Roman" panose="02020603050405020304" pitchFamily="18" charset="0"/>
                </a:rPr>
                <a:t>nổi.</a:t>
              </a:r>
              <a:endParaRPr lang="en-US" sz="2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1839434" y="4651606"/>
            <a:ext cx="3300980" cy="1863939"/>
            <a:chOff x="413731" y="4651606"/>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6"/>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Do C. Mác chống lại chính quyền tư </a:t>
              </a:r>
              <a:r>
                <a:rPr lang="vi-VN" sz="2800" b="1" dirty="0" smtClean="0">
                  <a:solidFill>
                    <a:srgbClr val="C00000"/>
                  </a:solidFill>
                  <a:latin typeface="Times New Roman" panose="02020603050405020304" pitchFamily="18" charset="0"/>
                  <a:ea typeface="Tahoma" panose="020B0604030504040204" pitchFamily="34" charset="0"/>
                  <a:cs typeface="Times New Roman" panose="02020603050405020304" pitchFamily="18" charset="0"/>
                </a:rPr>
                <a:t>sản.</a:t>
              </a:r>
              <a:endParaRPr lang="en-US" sz="2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1836033" y="2459326"/>
            <a:ext cx="3307782" cy="1864387"/>
            <a:chOff x="7363195" y="2465042"/>
            <a:chExt cx="4410376" cy="1864387"/>
          </a:xfrm>
        </p:grpSpPr>
        <p:sp>
          <p:nvSpPr>
            <p:cNvPr id="58" name="Freeform: Shape 57">
              <a:extLst>
                <a:ext uri="{FF2B5EF4-FFF2-40B4-BE49-F238E27FC236}">
                  <a16:creationId xmlns=""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114139">
                <a:lnSpc>
                  <a:spcPct val="90000"/>
                </a:lnSpc>
                <a:spcAft>
                  <a:spcPct val="35000"/>
                </a:spcAft>
                <a:defRPr/>
              </a:pPr>
              <a:r>
                <a:rPr lang="vi-VN" sz="2800" b="1" dirty="0">
                  <a:solidFill>
                    <a:srgbClr val="C00000"/>
                  </a:solidFill>
                  <a:latin typeface="Times New Roman" panose="02020603050405020304" pitchFamily="18" charset="0"/>
                  <a:cs typeface="Times New Roman" panose="02020603050405020304" pitchFamily="18" charset="0"/>
                </a:rPr>
                <a:t>Do C. Mác đã vi phạm những điều lệ của chính quyền tư </a:t>
              </a:r>
              <a:r>
                <a:rPr lang="vi-VN" sz="2800" b="1" dirty="0" smtClean="0">
                  <a:solidFill>
                    <a:srgbClr val="C00000"/>
                  </a:solidFill>
                  <a:latin typeface="Times New Roman" panose="02020603050405020304" pitchFamily="18" charset="0"/>
                  <a:cs typeface="Times New Roman" panose="02020603050405020304" pitchFamily="18" charset="0"/>
                </a:rPr>
                <a:t>sản.</a:t>
              </a:r>
              <a:endParaRPr lang="en-US" sz="2800" b="1" dirty="0">
                <a:solidFill>
                  <a:srgbClr val="C00000"/>
                </a:solidFill>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7053081" y="4651606"/>
            <a:ext cx="3302796" cy="186393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800" b="1">
                <a:solidFill>
                  <a:srgbClr val="C0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Tahoma" panose="020B0604030504040204" pitchFamily="34" charset="0"/>
                  <a:cs typeface="Times New Roman" panose="02020603050405020304" pitchFamily="18" charset="0"/>
                </a:rPr>
                <a:t>khác</a:t>
              </a:r>
              <a:r>
                <a:rPr lang="en-US" sz="2800" b="1" dirty="0" smtClean="0">
                  <a:solidFill>
                    <a:srgbClr val="C0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28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640366" y="159047"/>
            <a:ext cx="8345605" cy="20094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altLang="en-US" sz="3200" b="1" dirty="0">
                    <a:latin typeface="Times New Roman" panose="02020603050405020304" pitchFamily="18" charset="0"/>
                    <a:cs typeface="Times New Roman" panose="02020603050405020304" pitchFamily="18" charset="0"/>
                  </a:rPr>
                  <a:t>Vì sao C.Mác bị chính quyền tư sản trục xuất khỏi Đức?</a:t>
                </a:r>
                <a:endParaRPr lang="en-US" sz="30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64382"/>
              <a:ext cx="909211" cy="646331"/>
            </a:xfrm>
            <a:prstGeom prst="rect">
              <a:avLst/>
            </a:prstGeom>
            <a:noFill/>
          </p:spPr>
          <p:txBody>
            <a:bodyPr wrap="square" rtlCol="0" anchor="ctr">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03</a:t>
              </a: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35441" y="423471"/>
            <a:ext cx="996114"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9"/>
          <a:stretch>
            <a:fillRect/>
          </a:stretch>
        </p:blipFill>
        <p:spPr>
          <a:xfrm>
            <a:off x="-1245083" y="423472"/>
            <a:ext cx="996782" cy="1329043"/>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0" cstate="print"/>
          <a:stretch>
            <a:fillRect/>
          </a:stretch>
        </p:blipFill>
        <p:spPr>
          <a:xfrm>
            <a:off x="-927346" y="4407925"/>
            <a:ext cx="365522" cy="487363"/>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0" cstate="print"/>
          <a:stretch>
            <a:fillRect/>
          </a:stretch>
        </p:blipFill>
        <p:spPr>
          <a:xfrm>
            <a:off x="-920951" y="2779132"/>
            <a:ext cx="365522" cy="487363"/>
          </a:xfrm>
          <a:prstGeom prst="rect">
            <a:avLst/>
          </a:prstGeom>
        </p:spPr>
      </p:pic>
      <p:pic>
        <p:nvPicPr>
          <p:cNvPr id="45" name="Picture 44">
            <a:hlinkClick r:id="" action="ppaction://hlinkshowjump?jump=previousslide"/>
            <a:extLst>
              <a:ext uri="{FF2B5EF4-FFF2-40B4-BE49-F238E27FC236}">
                <a16:creationId xmlns="" xmlns:a16="http://schemas.microsoft.com/office/drawing/2014/main" id="{D2114C23-4EA2-4CCF-B588-DC8089003ED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66513" y="1298330"/>
            <a:ext cx="470917" cy="627889"/>
          </a:xfrm>
          <a:prstGeom prst="rect">
            <a:avLst/>
          </a:prstGeom>
        </p:spPr>
      </p:pic>
      <p:pic>
        <p:nvPicPr>
          <p:cNvPr id="46" name="Picture 45">
            <a:hlinkClick r:id="" action="ppaction://hlinkshowjump?jump=nextslide"/>
            <a:extLst>
              <a:ext uri="{FF2B5EF4-FFF2-40B4-BE49-F238E27FC236}">
                <a16:creationId xmlns="" xmlns:a16="http://schemas.microsoft.com/office/drawing/2014/main" id="{511111AB-EF03-4E46-BEE1-F19A9BB1EA2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10066513" y="493890"/>
            <a:ext cx="470917" cy="627889"/>
          </a:xfrm>
          <a:prstGeom prst="rect">
            <a:avLst/>
          </a:prstGeom>
        </p:spPr>
      </p:pic>
      <p:sp>
        <p:nvSpPr>
          <p:cNvPr id="8" name="TextBox 7">
            <a:extLst>
              <a:ext uri="{FF2B5EF4-FFF2-40B4-BE49-F238E27FC236}">
                <a16:creationId xmlns="" xmlns:a16="http://schemas.microsoft.com/office/drawing/2014/main" id="{44FBAE7B-FFBC-474D-9562-EEE690ED6027}"/>
              </a:ext>
            </a:extLst>
          </p:cNvPr>
          <p:cNvSpPr txBox="1"/>
          <p:nvPr/>
        </p:nvSpPr>
        <p:spPr>
          <a:xfrm>
            <a:off x="-1343483" y="2037000"/>
            <a:ext cx="1210588" cy="507831"/>
          </a:xfrm>
          <a:prstGeom prst="rect">
            <a:avLst/>
          </a:prstGeom>
          <a:noFill/>
        </p:spPr>
        <p:txBody>
          <a:bodyPr wrap="none" rtlCol="0">
            <a:spAutoFit/>
          </a:bodyPr>
          <a:lstStyle/>
          <a:p>
            <a:pPr algn="ctr" defTabSz="685800">
              <a:defRPr/>
            </a:pPr>
            <a:r>
              <a:rPr lang="en-US" sz="1350" b="1" dirty="0" err="1">
                <a:solidFill>
                  <a:prstClr val="black"/>
                </a:solidFill>
                <a:latin typeface="Calibri" panose="020F0502020204030204"/>
              </a:rPr>
              <a:t>Âm</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thanh</a:t>
            </a:r>
            <a:r>
              <a:rPr lang="en-US" sz="1350" b="1" dirty="0">
                <a:solidFill>
                  <a:prstClr val="black"/>
                </a:solidFill>
                <a:latin typeface="Calibri" panose="020F0502020204030204"/>
              </a:rPr>
              <a:t> </a:t>
            </a:r>
          </a:p>
          <a:p>
            <a:pPr algn="ctr" defTabSz="685800">
              <a:defRPr/>
            </a:pPr>
            <a:r>
              <a:rPr lang="en-US" sz="1350" b="1" dirty="0" err="1">
                <a:solidFill>
                  <a:prstClr val="black"/>
                </a:solidFill>
                <a:latin typeface="Calibri" panose="020F0502020204030204"/>
              </a:rPr>
              <a:t>khi</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chọn</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Đúng</a:t>
            </a:r>
            <a:endParaRPr lang="en-US" sz="1350" b="1" dirty="0">
              <a:solidFill>
                <a:prstClr val="black"/>
              </a:solidFill>
              <a:latin typeface="Calibri" panose="020F0502020204030204"/>
            </a:endParaRPr>
          </a:p>
        </p:txBody>
      </p:sp>
      <p:sp>
        <p:nvSpPr>
          <p:cNvPr id="36" name="TextBox 35">
            <a:extLst>
              <a:ext uri="{FF2B5EF4-FFF2-40B4-BE49-F238E27FC236}">
                <a16:creationId xmlns="" xmlns:a16="http://schemas.microsoft.com/office/drawing/2014/main" id="{096E381D-D2B1-4C19-B9E9-15E0466E4979}"/>
              </a:ext>
            </a:extLst>
          </p:cNvPr>
          <p:cNvSpPr txBox="1"/>
          <p:nvPr/>
        </p:nvSpPr>
        <p:spPr>
          <a:xfrm>
            <a:off x="-1275751" y="3528343"/>
            <a:ext cx="1042272" cy="507831"/>
          </a:xfrm>
          <a:prstGeom prst="rect">
            <a:avLst/>
          </a:prstGeom>
          <a:noFill/>
        </p:spPr>
        <p:txBody>
          <a:bodyPr wrap="none" rtlCol="0">
            <a:spAutoFit/>
          </a:bodyPr>
          <a:lstStyle/>
          <a:p>
            <a:pPr algn="ctr" defTabSz="685800">
              <a:defRPr/>
            </a:pPr>
            <a:r>
              <a:rPr lang="en-US" sz="1350" b="1" dirty="0" err="1">
                <a:solidFill>
                  <a:prstClr val="black"/>
                </a:solidFill>
                <a:latin typeface="Calibri" panose="020F0502020204030204"/>
              </a:rPr>
              <a:t>Âm</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thanh</a:t>
            </a:r>
            <a:r>
              <a:rPr lang="en-US" sz="1350" b="1" dirty="0">
                <a:solidFill>
                  <a:prstClr val="black"/>
                </a:solidFill>
                <a:latin typeface="Calibri" panose="020F0502020204030204"/>
              </a:rPr>
              <a:t> </a:t>
            </a:r>
          </a:p>
          <a:p>
            <a:pPr algn="ctr" defTabSz="685800">
              <a:defRPr/>
            </a:pPr>
            <a:r>
              <a:rPr lang="en-US" sz="1350" b="1" dirty="0" err="1">
                <a:solidFill>
                  <a:prstClr val="black"/>
                </a:solidFill>
                <a:latin typeface="Calibri" panose="020F0502020204030204"/>
              </a:rPr>
              <a:t>khi</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chọn</a:t>
            </a:r>
            <a:r>
              <a:rPr lang="en-US" sz="1350" b="1" dirty="0">
                <a:solidFill>
                  <a:prstClr val="black"/>
                </a:solidFill>
                <a:latin typeface="Calibri" panose="020F0502020204030204"/>
              </a:rPr>
              <a:t> Sai</a:t>
            </a:r>
          </a:p>
        </p:txBody>
      </p:sp>
    </p:spTree>
    <p:extLst>
      <p:ext uri="{BB962C8B-B14F-4D97-AF65-F5344CB8AC3E}">
        <p14:creationId xmlns:p14="http://schemas.microsoft.com/office/powerpoint/2010/main" val="334179083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51790" y="-1"/>
            <a:ext cx="12191998" cy="6858001"/>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51791" y="0"/>
            <a:ext cx="12191999" cy="6858000"/>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1791" y="-54963"/>
            <a:ext cx="12192000" cy="6856136"/>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159252" y="3052310"/>
            <a:ext cx="1001354" cy="969348"/>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stretch>
            <a:fillRect/>
          </a:stretch>
        </p:blipFill>
        <p:spPr>
          <a:xfrm>
            <a:off x="4929479" y="5215982"/>
            <a:ext cx="1010500" cy="963251"/>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927178" y="3039262"/>
            <a:ext cx="1007692" cy="969348"/>
          </a:xfrm>
          <a:prstGeom prst="rect">
            <a:avLst/>
          </a:prstGeom>
        </p:spPr>
      </p:pic>
      <p:pic>
        <p:nvPicPr>
          <p:cNvPr id="42" name="Picture 41">
            <a:hlinkClick r:id="" action="ppaction://hlinkshowjump?jump=previousslide"/>
            <a:extLst>
              <a:ext uri="{FF2B5EF4-FFF2-40B4-BE49-F238E27FC236}">
                <a16:creationId xmlns="" xmlns:a16="http://schemas.microsoft.com/office/drawing/2014/main" id="{0DA4475E-149A-4F41-8C70-3D0078930F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48999" y="1298330"/>
            <a:ext cx="470917" cy="627889"/>
          </a:xfrm>
          <a:prstGeom prst="rect">
            <a:avLst/>
          </a:prstGeom>
        </p:spPr>
      </p:pic>
      <p:pic>
        <p:nvPicPr>
          <p:cNvPr id="44" name="Picture 43">
            <a:hlinkClick r:id="" action="ppaction://hlinkshowjump?jump=nextslide"/>
            <a:extLst>
              <a:ext uri="{FF2B5EF4-FFF2-40B4-BE49-F238E27FC236}">
                <a16:creationId xmlns="" xmlns:a16="http://schemas.microsoft.com/office/drawing/2014/main" id="{4B2FD2F9-215A-4CF1-B8A2-FDBAAC8A715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049000" y="474638"/>
            <a:ext cx="470917" cy="627889"/>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117550" y="5206905"/>
            <a:ext cx="1001354" cy="969347"/>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152400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05639" y="3752481"/>
            <a:ext cx="87714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7049216" y="4673046"/>
            <a:ext cx="5090992" cy="1871084"/>
            <a:chOff x="418429" y="2465042"/>
            <a:chExt cx="4396608" cy="1871084"/>
          </a:xfrm>
        </p:grpSpPr>
        <p:sp>
          <p:nvSpPr>
            <p:cNvPr id="26" name="Freeform: Shape 25">
              <a:extLst>
                <a:ext uri="{FF2B5EF4-FFF2-40B4-BE49-F238E27FC236}">
                  <a16:creationId xmlns=""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Ngọn cờ dẫn dắt giai cấp công nhân và nhân dân lao động toàn thế giới</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16063" y="4651606"/>
            <a:ext cx="5119215" cy="189252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000" b="1" dirty="0">
                  <a:solidFill>
                    <a:srgbClr val="FF0000"/>
                  </a:solidFill>
                  <a:latin typeface="Times New Roman" panose="02020603050405020304" pitchFamily="18" charset="0"/>
                  <a:cs typeface="Times New Roman" panose="02020603050405020304" pitchFamily="18" charset="0"/>
                </a:rPr>
                <a:t>Bảo vệ quyền lợi của </a:t>
              </a:r>
              <a:r>
                <a:rPr lang="vi-VN" sz="3000" b="1" dirty="0" smtClean="0">
                  <a:solidFill>
                    <a:srgbClr val="FF0000"/>
                  </a:solidFill>
                  <a:latin typeface="Times New Roman" panose="02020603050405020304" pitchFamily="18" charset="0"/>
                  <a:cs typeface="Times New Roman" panose="02020603050405020304" pitchFamily="18" charset="0"/>
                </a:rPr>
                <a:t>nhân </a:t>
              </a:r>
              <a:r>
                <a:rPr lang="vi-VN" sz="3000" b="1" dirty="0">
                  <a:solidFill>
                    <a:srgbClr val="FF0000"/>
                  </a:solidFill>
                  <a:latin typeface="Times New Roman" panose="02020603050405020304" pitchFamily="18" charset="0"/>
                  <a:cs typeface="Times New Roman" panose="02020603050405020304" pitchFamily="18" charset="0"/>
                </a:rPr>
                <a:t>dân lao động trên toàn thế giới.</a:t>
              </a: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0" y="2446969"/>
            <a:ext cx="5145551" cy="1867835"/>
            <a:chOff x="7363195" y="2465042"/>
            <a:chExt cx="4410376" cy="1864387"/>
          </a:xfrm>
        </p:grpSpPr>
        <p:sp>
          <p:nvSpPr>
            <p:cNvPr id="58" name="Freeform: Shape 57">
              <a:extLst>
                <a:ext uri="{FF2B5EF4-FFF2-40B4-BE49-F238E27FC236}">
                  <a16:creationId xmlns=""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000" b="1" dirty="0" err="1">
                  <a:solidFill>
                    <a:srgbClr val="FF0000"/>
                  </a:solidFill>
                  <a:latin typeface="Times New Roman" panose="02020603050405020304" pitchFamily="18" charset="0"/>
                  <a:cs typeface="Times New Roman" panose="02020603050405020304" pitchFamily="18" charset="0"/>
                </a:rPr>
                <a:t>Cổ</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vũ</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tinh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thần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giai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cấp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công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smtClean="0">
                  <a:solidFill>
                    <a:srgbClr val="FF0000"/>
                  </a:solidFill>
                  <a:latin typeface="Times New Roman" panose="02020603050405020304" pitchFamily="18" charset="0"/>
                  <a:cs typeface="Times New Roman" panose="02020603050405020304" pitchFamily="18" charset="0"/>
                </a:rPr>
                <a:t>nhân</a:t>
              </a:r>
              <a:r>
                <a:rPr lang="en-US" sz="3000" b="1" dirty="0" smtClean="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7051178" y="2450865"/>
            <a:ext cx="4988422" cy="186393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000" b="1" dirty="0">
                  <a:solidFill>
                    <a:srgbClr val="FF0000"/>
                  </a:solidFill>
                  <a:latin typeface="Times New Roman" panose="02020603050405020304" pitchFamily="18" charset="0"/>
                  <a:cs typeface="Times New Roman" panose="02020603050405020304" pitchFamily="18" charset="0"/>
                </a:rPr>
                <a:t>Bảo vệ quyền lợi của giai cấp công nhân và nhân dân lao động trên toàn thế </a:t>
              </a:r>
              <a:r>
                <a:rPr lang="vi-VN" sz="3000" b="1" dirty="0" smtClean="0">
                  <a:solidFill>
                    <a:srgbClr val="FF0000"/>
                  </a:solidFill>
                  <a:latin typeface="Times New Roman" panose="02020603050405020304" pitchFamily="18" charset="0"/>
                  <a:cs typeface="Times New Roman" panose="02020603050405020304" pitchFamily="18" charset="0"/>
                </a:rPr>
                <a:t>giới.</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161751" y="97828"/>
            <a:ext cx="9887248" cy="2070616"/>
            <a:chOff x="-415924" y="41323"/>
            <a:chExt cx="11693525" cy="2070616"/>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506731" y="248000"/>
              <a:ext cx="10770870" cy="1863939"/>
              <a:chOff x="492914" y="247999"/>
              <a:chExt cx="1101874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6"/>
              <a:stretch>
                <a:fillRect/>
              </a:stretch>
            </p:blipFill>
            <p:spPr>
              <a:xfrm>
                <a:off x="492914" y="247999"/>
                <a:ext cx="1101874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957981" y="359923"/>
                <a:ext cx="10553680"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600" b="1" dirty="0">
                    <a:solidFill>
                      <a:prstClr val="white"/>
                    </a:solidFill>
                    <a:latin typeface="Times New Roman" panose="02020603050405020304" pitchFamily="18" charset="0"/>
                    <a:cs typeface="Times New Roman" panose="02020603050405020304" pitchFamily="18" charset="0"/>
                  </a:rPr>
                  <a:t>Sự ra đời của Tuyên ngôn của Đảng Cộng sản (1848) có giá trị gì đối với phong trào đấu tranh của giai cấp công nhân?</a:t>
                </a:r>
                <a:endPar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731994" y="357393"/>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181901" y="722857"/>
              <a:ext cx="909211" cy="646331"/>
            </a:xfrm>
            <a:prstGeom prst="rect">
              <a:avLst/>
            </a:prstGeom>
            <a:noFill/>
          </p:spPr>
          <p:txBody>
            <a:bodyPr wrap="square" rtlCol="0" anchor="ctr">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04</a:t>
              </a: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35441" y="423471"/>
            <a:ext cx="996114"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9"/>
          <a:stretch>
            <a:fillRect/>
          </a:stretch>
        </p:blipFill>
        <p:spPr>
          <a:xfrm>
            <a:off x="-1245083" y="423472"/>
            <a:ext cx="996782" cy="1329043"/>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0" cstate="print"/>
          <a:stretch>
            <a:fillRect/>
          </a:stretch>
        </p:blipFill>
        <p:spPr>
          <a:xfrm>
            <a:off x="-930966" y="2571278"/>
            <a:ext cx="365522" cy="487363"/>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0" cstate="print"/>
          <a:stretch>
            <a:fillRect/>
          </a:stretch>
        </p:blipFill>
        <p:spPr>
          <a:xfrm>
            <a:off x="-915823" y="3508798"/>
            <a:ext cx="365522" cy="487363"/>
          </a:xfrm>
          <a:prstGeom prst="rect">
            <a:avLst/>
          </a:prstGeom>
        </p:spPr>
      </p:pic>
    </p:spTree>
    <p:extLst>
      <p:ext uri="{BB962C8B-B14F-4D97-AF65-F5344CB8AC3E}">
        <p14:creationId xmlns:p14="http://schemas.microsoft.com/office/powerpoint/2010/main" val="1257787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3"/>
          <a:stretch>
            <a:fillRect/>
          </a:stretch>
        </p:blipFill>
        <p:spPr>
          <a:xfrm>
            <a:off x="0" y="-1"/>
            <a:ext cx="12191999" cy="6858001"/>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31040"/>
            <a:ext cx="12191998" cy="6856136"/>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6"/>
          <a:stretch>
            <a:fillRect/>
          </a:stretch>
        </p:blipFill>
        <p:spPr>
          <a:xfrm>
            <a:off x="6146776" y="5215981"/>
            <a:ext cx="1010500" cy="969348"/>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34051" y="3027173"/>
            <a:ext cx="1001354" cy="963251"/>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8"/>
          <a:stretch>
            <a:fillRect/>
          </a:stretch>
        </p:blipFill>
        <p:spPr>
          <a:xfrm>
            <a:off x="6145685" y="3050878"/>
            <a:ext cx="1010500" cy="969348"/>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930883" y="5221715"/>
            <a:ext cx="1007692" cy="969348"/>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152400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5639" y="3752481"/>
            <a:ext cx="87714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1829442" y="4652832"/>
            <a:ext cx="3305837" cy="1863941"/>
            <a:chOff x="407254" y="2465040"/>
            <a:chExt cx="4407783" cy="1863941"/>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smtClean="0">
                  <a:solidFill>
                    <a:srgbClr val="C00000"/>
                  </a:solidFill>
                  <a:latin typeface="Times New Roman" panose="02020603050405020304" pitchFamily="18" charset="0"/>
                  <a:cs typeface="Times New Roman" panose="02020603050405020304" pitchFamily="18" charset="0"/>
                  <a:sym typeface="Arial"/>
                </a:rPr>
                <a:t>1864</a:t>
              </a:r>
              <a:endParaRPr lang="en-US" sz="32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1834298" y="2462798"/>
            <a:ext cx="3300980" cy="1863939"/>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smtClean="0">
                  <a:solidFill>
                    <a:srgbClr val="C00000"/>
                  </a:solidFill>
                  <a:latin typeface="Times New Roman" panose="02020603050405020304" pitchFamily="18" charset="0"/>
                  <a:cs typeface="Times New Roman" panose="02020603050405020304" pitchFamily="18" charset="0"/>
                </a:rPr>
                <a:t>1848</a:t>
              </a:r>
              <a:endParaRPr lang="en-US" sz="32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7056723" y="2442436"/>
            <a:ext cx="3312244" cy="1863939"/>
            <a:chOff x="7376963" y="2465042"/>
            <a:chExt cx="4416325"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smtClean="0">
                  <a:solidFill>
                    <a:srgbClr val="C00000"/>
                  </a:solidFill>
                  <a:latin typeface="Times New Roman" panose="02020603050405020304" pitchFamily="18" charset="0"/>
                  <a:cs typeface="Times New Roman" panose="02020603050405020304" pitchFamily="18" charset="0"/>
                  <a:sym typeface="Arial"/>
                </a:rPr>
                <a:t>1849</a:t>
              </a:r>
              <a:endParaRPr lang="en-US" sz="32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7064228" y="4651606"/>
            <a:ext cx="3302796" cy="186393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smtClean="0">
                  <a:solidFill>
                    <a:srgbClr val="C00000"/>
                  </a:solidFill>
                  <a:latin typeface="Times New Roman" panose="02020603050405020304" pitchFamily="18" charset="0"/>
                  <a:cs typeface="Times New Roman" panose="02020603050405020304" pitchFamily="18" charset="0"/>
                </a:rPr>
                <a:t>1889.</a:t>
              </a:r>
              <a:endParaRPr lang="en-US" sz="32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640366" y="159047"/>
            <a:ext cx="8345605" cy="20094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1"/>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600" b="1" dirty="0">
                    <a:solidFill>
                      <a:prstClr val="white"/>
                    </a:solidFill>
                    <a:latin typeface="Times New Roman" panose="02020603050405020304" pitchFamily="18" charset="0"/>
                    <a:cs typeface="Times New Roman" panose="02020603050405020304" pitchFamily="18" charset="0"/>
                  </a:rPr>
                  <a:t>Quốc tế thứ </a:t>
                </a:r>
                <a:r>
                  <a:rPr lang="vi-VN" sz="3600" b="1" dirty="0" smtClean="0">
                    <a:solidFill>
                      <a:prstClr val="white"/>
                    </a:solidFill>
                    <a:latin typeface="Times New Roman" panose="02020603050405020304" pitchFamily="18" charset="0"/>
                    <a:cs typeface="Times New Roman" panose="02020603050405020304" pitchFamily="18" charset="0"/>
                  </a:rPr>
                  <a:t>nhất </a:t>
                </a:r>
                <a:r>
                  <a:rPr lang="vi-VN" sz="3600" b="1" dirty="0">
                    <a:solidFill>
                      <a:prstClr val="white"/>
                    </a:solidFill>
                    <a:latin typeface="Times New Roman" panose="02020603050405020304" pitchFamily="18" charset="0"/>
                    <a:cs typeface="Times New Roman" panose="02020603050405020304" pitchFamily="18" charset="0"/>
                  </a:rPr>
                  <a:t>được thành lập vào năm?</a:t>
                </a:r>
                <a:endParaRPr lang="en-US" sz="3600" b="1" dirty="0">
                  <a:solidFill>
                    <a:prstClr val="white"/>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64381"/>
              <a:ext cx="909211" cy="646331"/>
            </a:xfrm>
            <a:prstGeom prst="rect">
              <a:avLst/>
            </a:prstGeom>
            <a:noFill/>
          </p:spPr>
          <p:txBody>
            <a:bodyPr wrap="square" rtlCol="0" anchor="ctr">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sym typeface="Arial"/>
                </a:rPr>
                <a:t>05</a:t>
              </a: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423471"/>
            <a:ext cx="996114"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4"/>
          <a:stretch>
            <a:fillRect/>
          </a:stretch>
        </p:blipFill>
        <p:spPr>
          <a:xfrm>
            <a:off x="-1245083" y="423472"/>
            <a:ext cx="996782" cy="1329043"/>
          </a:xfrm>
          <a:prstGeom prst="rect">
            <a:avLst/>
          </a:prstGeom>
        </p:spPr>
      </p:pic>
      <p:pic>
        <p:nvPicPr>
          <p:cNvPr id="42" name="Picture 41">
            <a:hlinkClick r:id="" action="ppaction://hlinkshowjump?jump=previousslide"/>
            <a:extLst>
              <a:ext uri="{FF2B5EF4-FFF2-40B4-BE49-F238E27FC236}">
                <a16:creationId xmlns="" xmlns:a16="http://schemas.microsoft.com/office/drawing/2014/main" id="{0E8DCBA0-CD2C-4626-B047-BE44D67F2AF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66513" y="1298330"/>
            <a:ext cx="470917" cy="627889"/>
          </a:xfrm>
          <a:prstGeom prst="rect">
            <a:avLst/>
          </a:prstGeom>
        </p:spPr>
      </p:pic>
      <p:pic>
        <p:nvPicPr>
          <p:cNvPr id="44" name="Picture 43">
            <a:hlinkClick r:id="" action="ppaction://hlinkshowjump?jump=nextslide"/>
            <a:extLst>
              <a:ext uri="{FF2B5EF4-FFF2-40B4-BE49-F238E27FC236}">
                <a16:creationId xmlns="" xmlns:a16="http://schemas.microsoft.com/office/drawing/2014/main" id="{5870274D-E5B8-40AA-88BC-9DF8C900FF8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066513" y="493890"/>
            <a:ext cx="470917" cy="627889"/>
          </a:xfrm>
          <a:prstGeom prst="rect">
            <a:avLst/>
          </a:prstGeom>
        </p:spPr>
      </p:pic>
    </p:spTree>
    <p:extLst>
      <p:ext uri="{BB962C8B-B14F-4D97-AF65-F5344CB8AC3E}">
        <p14:creationId xmlns:p14="http://schemas.microsoft.com/office/powerpoint/2010/main" val="205197531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63" presetClass="path" presetSubtype="0" accel="50000" decel="50000" fill="hold" nodeType="withEffect">
                                  <p:stCondLst>
                                    <p:cond delay="0"/>
                                  </p:stCondLst>
                                  <p:childTnLst>
                                    <p:animMotion origin="layout" path="M -1.04167E-6 -4.81481E-6 L 0.1599 -4.81481E-6 " pathEditMode="relative" rAng="0" ptsTypes="AA">
                                      <p:cBhvr>
                                        <p:cTn id="70" dur="500" fill="hold"/>
                                        <p:tgtEl>
                                          <p:spTgt spid="68"/>
                                        </p:tgtEl>
                                        <p:attrNameLst>
                                          <p:attrName>ppt_x</p:attrName>
                                          <p:attrName>ppt_y</p:attrName>
                                        </p:attrNameLst>
                                      </p:cBhvr>
                                      <p:rCtr x="7995" y="0"/>
                                    </p:animMotion>
                                  </p:childTnLst>
                                </p:cTn>
                              </p:par>
                              <p:par>
                                <p:cTn id="71" presetID="10" presetClass="exit" presetSubtype="0" fill="hold"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68"/>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68"/>
                                        </p:tgtEl>
                                      </p:cBhvr>
                                    </p:animEffect>
                                    <p:animScale>
                                      <p:cBhvr>
                                        <p:cTn id="112" dur="250" autoRev="1" fill="hold"/>
                                        <p:tgtEl>
                                          <p:spTgt spid="68"/>
                                        </p:tgtEl>
                                      </p:cBhvr>
                                      <p:by x="105000" y="105000"/>
                                    </p:animScale>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3" fill="hold">
                            <p:stCondLst>
                              <p:cond delay="500"/>
                            </p:stCondLst>
                            <p:childTnLst>
                              <p:par>
                                <p:cTn id="114" presetID="10" presetClass="exit" presetSubtype="0" fill="hold" nodeType="after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35" presetClass="path" presetSubtype="0" accel="50000" decel="50000" fill="hold" nodeType="withEffect">
                                  <p:stCondLst>
                                    <p:cond delay="0"/>
                                  </p:stCondLst>
                                  <p:childTnLst>
                                    <p:animMotion origin="layout" path="M 0.1599 -4.81481E-6 L -1.04167E-6 -4.81481E-6 " pathEditMode="relative" rAng="0" ptsTypes="AA">
                                      <p:cBhvr>
                                        <p:cTn id="118" dur="500" fill="hold"/>
                                        <p:tgtEl>
                                          <p:spTgt spid="68"/>
                                        </p:tgtEl>
                                        <p:attrNameLst>
                                          <p:attrName>ppt_x</p:attrName>
                                          <p:attrName>ppt_y</p:attrName>
                                        </p:attrNameLst>
                                      </p:cBhvr>
                                      <p:rCtr x="-7995" y="0"/>
                                    </p:animMotion>
                                  </p:childTnLst>
                                </p:cTn>
                              </p:par>
                              <p:par>
                                <p:cTn id="119" presetID="10" presetClass="entr" presetSubtype="0"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par>
                                <p:cTn id="122" presetID="10" presetClass="entr" presetSubtype="0" fill="hold" nodeType="with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500"/>
                                        <p:tgtEl>
                                          <p:spTgt spid="12"/>
                                        </p:tgtEl>
                                      </p:cBhvr>
                                    </p:animEffect>
                                  </p:childTnLst>
                                </p:cTn>
                              </p:par>
                              <p:par>
                                <p:cTn id="125" presetID="10" presetClass="entr" presetSubtype="0" fill="hold" nodeType="with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500"/>
                                        <p:tgtEl>
                                          <p:spTgt spid="2"/>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nodeType="with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500"/>
                                        <p:tgtEl>
                                          <p:spTgt spid="4"/>
                                        </p:tgtEl>
                                      </p:cBhvr>
                                    </p:animEffect>
                                  </p:childTnLst>
                                </p:cTn>
                              </p:par>
                              <p:par>
                                <p:cTn id="134" presetID="10" presetClass="entr" presetSubtype="0" fill="hold" nodeType="with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500"/>
                                        <p:tgtEl>
                                          <p:spTgt spid="6"/>
                                        </p:tgtEl>
                                      </p:cBhvr>
                                    </p:animEffect>
                                  </p:childTnLst>
                                </p:cTn>
                              </p:par>
                            </p:childTnLst>
                          </p:cTn>
                        </p:par>
                      </p:childTnLst>
                    </p:cTn>
                  </p:par>
                </p:childTnLst>
              </p:cTn>
              <p:nextCondLst>
                <p:cond evt="onClick" delay="0">
                  <p:tgtEl>
                    <p:spTgt spid="68"/>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p:stCondLst>
                        <p:cond delay="0"/>
                      </p:stCondLst>
                      <p:childTnLst>
                        <p:par>
                          <p:cTn id="139" fill="hold">
                            <p:stCondLst>
                              <p:cond delay="0"/>
                            </p:stCondLst>
                            <p:childTnLst>
                              <p:par>
                                <p:cTn id="140" presetID="26" presetClass="emph" presetSubtype="0" fill="hold" nodeType="clickEffect">
                                  <p:stCondLst>
                                    <p:cond delay="0"/>
                                  </p:stCondLst>
                                  <p:childTnLst>
                                    <p:animEffect transition="out" filter="fade">
                                      <p:cBhvr>
                                        <p:cTn id="141" dur="500" tmFilter="0, 0; .2, .5; .8, .5; 1, 0"/>
                                        <p:tgtEl>
                                          <p:spTgt spid="15"/>
                                        </p:tgtEl>
                                      </p:cBhvr>
                                    </p:animEffect>
                                    <p:animScale>
                                      <p:cBhvr>
                                        <p:cTn id="142" dur="250" autoRev="1" fill="hold"/>
                                        <p:tgtEl>
                                          <p:spTgt spid="15"/>
                                        </p:tgtEl>
                                      </p:cBhvr>
                                      <p:by x="105000" y="105000"/>
                                    </p:animScale>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par>
                                <p:cTn id="143" presetID="1" presetClass="entr" presetSubtype="0" fill="hold" nodeType="with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par>
                                <p:cTn id="145" presetID="63" presetClass="path" presetSubtype="0" accel="50000" decel="50000" fill="hold" nodeType="withEffect">
                                  <p:stCondLst>
                                    <p:cond delay="0"/>
                                  </p:stCondLst>
                                  <p:childTnLst>
                                    <p:animMotion origin="layout" path="M 6.25E-7 -4.81481E-6 L 0.1599 -4.81481E-6 " pathEditMode="relative" rAng="0" ptsTypes="AA">
                                      <p:cBhvr>
                                        <p:cTn id="146" dur="500" fill="hold"/>
                                        <p:tgtEl>
                                          <p:spTgt spid="14"/>
                                        </p:tgtEl>
                                        <p:attrNameLst>
                                          <p:attrName>ppt_x</p:attrName>
                                          <p:attrName>ppt_y</p:attrName>
                                        </p:attrNameLst>
                                      </p:cBhvr>
                                      <p:rCtr x="7995" y="0"/>
                                    </p:animMotion>
                                  </p:childTnLst>
                                </p:cTn>
                              </p:par>
                              <p:par>
                                <p:cTn id="147" presetID="10" presetClass="exit" presetSubtype="0" fill="hold" nodeType="withEffect">
                                  <p:stCondLst>
                                    <p:cond delay="0"/>
                                  </p:stCondLst>
                                  <p:childTnLst>
                                    <p:animEffect transition="out" filter="fade">
                                      <p:cBhvr>
                                        <p:cTn id="148" dur="500"/>
                                        <p:tgtEl>
                                          <p:spTgt spid="31"/>
                                        </p:tgtEl>
                                      </p:cBhvr>
                                    </p:animEffect>
                                    <p:set>
                                      <p:cBhvr>
                                        <p:cTn id="149" dur="1" fill="hold">
                                          <p:stCondLst>
                                            <p:cond delay="499"/>
                                          </p:stCondLst>
                                        </p:cTn>
                                        <p:tgtEl>
                                          <p:spTgt spid="31"/>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12"/>
                                        </p:tgtEl>
                                      </p:cBhvr>
                                    </p:animEffect>
                                    <p:set>
                                      <p:cBhvr>
                                        <p:cTn id="152" dur="1" fill="hold">
                                          <p:stCondLst>
                                            <p:cond delay="499"/>
                                          </p:stCondLst>
                                        </p:cTn>
                                        <p:tgtEl>
                                          <p:spTgt spid="12"/>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2"/>
                                        </p:tgtEl>
                                      </p:cBhvr>
                                    </p:animEffect>
                                    <p:set>
                                      <p:cBhvr>
                                        <p:cTn id="155" dur="1" fill="hold">
                                          <p:stCondLst>
                                            <p:cond delay="499"/>
                                          </p:stCondLst>
                                        </p:cTn>
                                        <p:tgtEl>
                                          <p:spTgt spid="2"/>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6"/>
                                        </p:tgtEl>
                                      </p:cBhvr>
                                    </p:animEffect>
                                    <p:set>
                                      <p:cBhvr>
                                        <p:cTn id="158" dur="1" fill="hold">
                                          <p:stCondLst>
                                            <p:cond delay="499"/>
                                          </p:stCondLst>
                                        </p:cTn>
                                        <p:tgtEl>
                                          <p:spTgt spid="1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5"/>
                                        </p:tgtEl>
                                      </p:cBhvr>
                                    </p:animEffect>
                                    <p:set>
                                      <p:cBhvr>
                                        <p:cTn id="161" dur="1" fill="hold">
                                          <p:stCondLst>
                                            <p:cond delay="499"/>
                                          </p:stCondLst>
                                        </p:cTn>
                                        <p:tgtEl>
                                          <p:spTgt spid="15"/>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8"/>
                                        </p:tgtEl>
                                      </p:cBhvr>
                                    </p:animEffect>
                                    <p:set>
                                      <p:cBhvr>
                                        <p:cTn id="164" dur="1" fill="hold">
                                          <p:stCondLst>
                                            <p:cond delay="499"/>
                                          </p:stCondLst>
                                        </p:cTn>
                                        <p:tgtEl>
                                          <p:spTgt spid="18"/>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20"/>
                                        </p:tgtEl>
                                      </p:cBhvr>
                                    </p:animEffect>
                                    <p:set>
                                      <p:cBhvr>
                                        <p:cTn id="167" dur="1" fill="hold">
                                          <p:stCondLst>
                                            <p:cond delay="499"/>
                                          </p:stCondLst>
                                        </p:cTn>
                                        <p:tgtEl>
                                          <p:spTgt spid="20"/>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7"/>
                                        </p:tgtEl>
                                      </p:cBhvr>
                                    </p:animEffect>
                                    <p:set>
                                      <p:cBhvr>
                                        <p:cTn id="170" dur="1" fill="hold">
                                          <p:stCondLst>
                                            <p:cond delay="499"/>
                                          </p:stCondLst>
                                        </p:cTn>
                                        <p:tgtEl>
                                          <p:spTgt spid="17"/>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1"/>
                                        </p:tgtEl>
                                      </p:cBhvr>
                                    </p:animEffect>
                                    <p:set>
                                      <p:cBhvr>
                                        <p:cTn id="173" dur="1" fill="hold">
                                          <p:stCondLst>
                                            <p:cond delay="499"/>
                                          </p:stCondLst>
                                        </p:cTn>
                                        <p:tgtEl>
                                          <p:spTgt spid="21"/>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9"/>
                                        </p:tgtEl>
                                      </p:cBhvr>
                                    </p:animEffect>
                                    <p:set>
                                      <p:cBhvr>
                                        <p:cTn id="176" dur="1" fill="hold">
                                          <p:stCondLst>
                                            <p:cond delay="499"/>
                                          </p:stCondLst>
                                        </p:cTn>
                                        <p:tgtEl>
                                          <p:spTgt spid="19"/>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4"/>
                                        </p:tgtEl>
                                      </p:cBhvr>
                                    </p:animEffect>
                                    <p:set>
                                      <p:cBhvr>
                                        <p:cTn id="179" dur="1" fill="hold">
                                          <p:stCondLst>
                                            <p:cond delay="499"/>
                                          </p:stCondLst>
                                        </p:cTn>
                                        <p:tgtEl>
                                          <p:spTgt spid="4"/>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
                                        </p:tgtEl>
                                      </p:cBhvr>
                                    </p:animEffect>
                                    <p:set>
                                      <p:cBhvr>
                                        <p:cTn id="18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3" restart="whenNotActive" fill="hold" evtFilter="cancelBubble" nodeType="interactiveSeq">
                <p:stCondLst>
                  <p:cond evt="onClick" delay="0">
                    <p:tgtEl>
                      <p:spTgt spid="14"/>
                    </p:tgtEl>
                  </p:cond>
                </p:stCondLst>
                <p:endSync evt="end" delay="0">
                  <p:rtn val="all"/>
                </p:endSync>
                <p:childTnLst>
                  <p:par>
                    <p:cTn id="184" fill="hold">
                      <p:stCondLst>
                        <p:cond delay="0"/>
                      </p:stCondLst>
                      <p:childTnLst>
                        <p:par>
                          <p:cTn id="185" fill="hold">
                            <p:stCondLst>
                              <p:cond delay="0"/>
                            </p:stCondLst>
                            <p:childTnLst>
                              <p:par>
                                <p:cTn id="186" presetID="26" presetClass="emph" presetSubtype="0" fill="hold" nodeType="clickEffect">
                                  <p:stCondLst>
                                    <p:cond delay="0"/>
                                  </p:stCondLst>
                                  <p:childTnLst>
                                    <p:animEffect transition="out" filter="fade">
                                      <p:cBhvr>
                                        <p:cTn id="187" dur="500" tmFilter="0, 0; .2, .5; .8, .5; 1, 0"/>
                                        <p:tgtEl>
                                          <p:spTgt spid="14"/>
                                        </p:tgtEl>
                                      </p:cBhvr>
                                    </p:animEffect>
                                    <p:animScale>
                                      <p:cBhvr>
                                        <p:cTn id="188" dur="250" autoRev="1" fill="hold"/>
                                        <p:tgtEl>
                                          <p:spTgt spid="14"/>
                                        </p:tgtEl>
                                      </p:cBhvr>
                                      <p:by x="105000" y="105000"/>
                                    </p:animScale>
                                  </p:childTnLst>
                                  <p:subTnLst>
                                    <p:audio>
                                      <p:cMediaNode>
                                        <p:cTn display="0" masterRel="sameClick">
                                          <p:stCondLst>
                                            <p:cond evt="begin" delay="0">
                                              <p:tn val="186"/>
                                            </p:cond>
                                          </p:stCondLst>
                                          <p:endCondLst>
                                            <p:cond evt="onStopAudio" delay="0">
                                              <p:tgtEl>
                                                <p:sldTgt/>
                                              </p:tgtEl>
                                            </p:cond>
                                          </p:endCondLst>
                                        </p:cTn>
                                        <p:tgtEl>
                                          <p:sndTgt r:embed="rId2" name="click.wav"/>
                                        </p:tgtEl>
                                      </p:cMediaNode>
                                    </p:audio>
                                  </p:subTnLst>
                                </p:cTn>
                              </p:par>
                              <p:par>
                                <p:cTn id="189" presetID="35" presetClass="path" presetSubtype="0" accel="50000" decel="50000" fill="hold" nodeType="withEffect">
                                  <p:stCondLst>
                                    <p:cond delay="0"/>
                                  </p:stCondLst>
                                  <p:childTnLst>
                                    <p:animMotion origin="layout" path="M 0.1599 -4.81481E-6 L 6.25E-7 -4.81481E-6 " pathEditMode="relative" rAng="0" ptsTypes="AA">
                                      <p:cBhvr>
                                        <p:cTn id="190" dur="500" fill="hold"/>
                                        <p:tgtEl>
                                          <p:spTgt spid="14"/>
                                        </p:tgtEl>
                                        <p:attrNameLst>
                                          <p:attrName>ppt_x</p:attrName>
                                          <p:attrName>ppt_y</p:attrName>
                                        </p:attrNameLst>
                                      </p:cBhvr>
                                      <p:rCtr x="-7995" y="0"/>
                                    </p:animMotion>
                                  </p:childTnLst>
                                </p:cTn>
                              </p:par>
                            </p:childTnLst>
                          </p:cTn>
                        </p:par>
                        <p:par>
                          <p:cTn id="191" fill="hold">
                            <p:stCondLst>
                              <p:cond delay="500"/>
                            </p:stCondLst>
                            <p:childTnLst>
                              <p:par>
                                <p:cTn id="192" presetID="1" presetClass="exit" presetSubtype="0" fill="hold" nodeType="afterEffect">
                                  <p:stCondLst>
                                    <p:cond delay="0"/>
                                  </p:stCondLst>
                                  <p:childTnLst>
                                    <p:set>
                                      <p:cBhvr>
                                        <p:cTn id="193" dur="1" fill="hold">
                                          <p:stCondLst>
                                            <p:cond delay="0"/>
                                          </p:stCondLst>
                                        </p:cTn>
                                        <p:tgtEl>
                                          <p:spTgt spid="13"/>
                                        </p:tgtEl>
                                        <p:attrNameLst>
                                          <p:attrName>style.visibility</p:attrName>
                                        </p:attrNameLst>
                                      </p:cBhvr>
                                      <p:to>
                                        <p:strVal val="hidden"/>
                                      </p:to>
                                    </p:set>
                                  </p:childTnLst>
                                </p:cTn>
                              </p:par>
                              <p:par>
                                <p:cTn id="194" presetID="10" presetClass="entr" presetSubtype="0" fill="hold" nodeType="withEffect">
                                  <p:stCondLst>
                                    <p:cond delay="0"/>
                                  </p:stCondLst>
                                  <p:childTnLst>
                                    <p:set>
                                      <p:cBhvr>
                                        <p:cTn id="195" dur="1" fill="hold">
                                          <p:stCondLst>
                                            <p:cond delay="0"/>
                                          </p:stCondLst>
                                        </p:cTn>
                                        <p:tgtEl>
                                          <p:spTgt spid="31"/>
                                        </p:tgtEl>
                                        <p:attrNameLst>
                                          <p:attrName>style.visibility</p:attrName>
                                        </p:attrNameLst>
                                      </p:cBhvr>
                                      <p:to>
                                        <p:strVal val="visible"/>
                                      </p:to>
                                    </p:set>
                                    <p:animEffect transition="in" filter="fade">
                                      <p:cBhvr>
                                        <p:cTn id="196" dur="500"/>
                                        <p:tgtEl>
                                          <p:spTgt spid="31"/>
                                        </p:tgtEl>
                                      </p:cBhvr>
                                    </p:animEffect>
                                  </p:childTnLst>
                                </p:cTn>
                              </p:par>
                              <p:par>
                                <p:cTn id="197" presetID="10" presetClass="entr" presetSubtype="0" fill="hold" nodeType="withEffect">
                                  <p:stCondLst>
                                    <p:cond delay="0"/>
                                  </p:stCondLst>
                                  <p:childTnLst>
                                    <p:set>
                                      <p:cBhvr>
                                        <p:cTn id="198" dur="1" fill="hold">
                                          <p:stCondLst>
                                            <p:cond delay="0"/>
                                          </p:stCondLst>
                                        </p:cTn>
                                        <p:tgtEl>
                                          <p:spTgt spid="12"/>
                                        </p:tgtEl>
                                        <p:attrNameLst>
                                          <p:attrName>style.visibility</p:attrName>
                                        </p:attrNameLst>
                                      </p:cBhvr>
                                      <p:to>
                                        <p:strVal val="visible"/>
                                      </p:to>
                                    </p:set>
                                    <p:animEffect transition="in" filter="fade">
                                      <p:cBhvr>
                                        <p:cTn id="199" dur="500"/>
                                        <p:tgtEl>
                                          <p:spTgt spid="12"/>
                                        </p:tgtEl>
                                      </p:cBhvr>
                                    </p:animEffect>
                                  </p:childTnLst>
                                </p:cTn>
                              </p:par>
                              <p:par>
                                <p:cTn id="200" presetID="10" presetClass="entr" presetSubtype="0" fill="hold" nodeType="withEffect">
                                  <p:stCondLst>
                                    <p:cond delay="0"/>
                                  </p:stCondLst>
                                  <p:childTnLst>
                                    <p:set>
                                      <p:cBhvr>
                                        <p:cTn id="201" dur="1" fill="hold">
                                          <p:stCondLst>
                                            <p:cond delay="0"/>
                                          </p:stCondLst>
                                        </p:cTn>
                                        <p:tgtEl>
                                          <p:spTgt spid="2"/>
                                        </p:tgtEl>
                                        <p:attrNameLst>
                                          <p:attrName>style.visibility</p:attrName>
                                        </p:attrNameLst>
                                      </p:cBhvr>
                                      <p:to>
                                        <p:strVal val="visible"/>
                                      </p:to>
                                    </p:set>
                                    <p:animEffect transition="in" filter="fade">
                                      <p:cBhvr>
                                        <p:cTn id="202" dur="500"/>
                                        <p:tgtEl>
                                          <p:spTgt spid="2"/>
                                        </p:tgtEl>
                                      </p:cBhvr>
                                    </p:animEffect>
                                  </p:childTnLst>
                                </p:cTn>
                              </p:par>
                              <p:par>
                                <p:cTn id="203" presetID="10" presetClass="entr" presetSubtype="0" fill="hold" nodeType="withEffect">
                                  <p:stCondLst>
                                    <p:cond delay="0"/>
                                  </p:stCondLst>
                                  <p:childTnLst>
                                    <p:set>
                                      <p:cBhvr>
                                        <p:cTn id="204" dur="1" fill="hold">
                                          <p:stCondLst>
                                            <p:cond delay="0"/>
                                          </p:stCondLst>
                                        </p:cTn>
                                        <p:tgtEl>
                                          <p:spTgt spid="16"/>
                                        </p:tgtEl>
                                        <p:attrNameLst>
                                          <p:attrName>style.visibility</p:attrName>
                                        </p:attrNameLst>
                                      </p:cBhvr>
                                      <p:to>
                                        <p:strVal val="visible"/>
                                      </p:to>
                                    </p:set>
                                    <p:animEffect transition="in" filter="fade">
                                      <p:cBhvr>
                                        <p:cTn id="205" dur="500"/>
                                        <p:tgtEl>
                                          <p:spTgt spid="16"/>
                                        </p:tgtEl>
                                      </p:cBhvr>
                                    </p:animEffect>
                                  </p:childTnLst>
                                </p:cTn>
                              </p:par>
                              <p:par>
                                <p:cTn id="206" presetID="10" presetClass="entr" presetSubtype="0" fill="hold" nodeType="withEffect">
                                  <p:stCondLst>
                                    <p:cond delay="0"/>
                                  </p:stCondLst>
                                  <p:childTnLst>
                                    <p:set>
                                      <p:cBhvr>
                                        <p:cTn id="207" dur="1" fill="hold">
                                          <p:stCondLst>
                                            <p:cond delay="0"/>
                                          </p:stCondLst>
                                        </p:cTn>
                                        <p:tgtEl>
                                          <p:spTgt spid="15"/>
                                        </p:tgtEl>
                                        <p:attrNameLst>
                                          <p:attrName>style.visibility</p:attrName>
                                        </p:attrNameLst>
                                      </p:cBhvr>
                                      <p:to>
                                        <p:strVal val="visible"/>
                                      </p:to>
                                    </p:set>
                                    <p:animEffect transition="in" filter="fade">
                                      <p:cBhvr>
                                        <p:cTn id="208" dur="500"/>
                                        <p:tgtEl>
                                          <p:spTgt spid="15"/>
                                        </p:tgtEl>
                                      </p:cBhvr>
                                    </p:animEffect>
                                  </p:childTnLst>
                                </p:cTn>
                              </p:par>
                              <p:par>
                                <p:cTn id="209" presetID="10" presetClass="entr" presetSubtype="0" fill="hold" nodeType="withEffect">
                                  <p:stCondLst>
                                    <p:cond delay="0"/>
                                  </p:stCondLst>
                                  <p:childTnLst>
                                    <p:set>
                                      <p:cBhvr>
                                        <p:cTn id="210" dur="1" fill="hold">
                                          <p:stCondLst>
                                            <p:cond delay="0"/>
                                          </p:stCondLst>
                                        </p:cTn>
                                        <p:tgtEl>
                                          <p:spTgt spid="18"/>
                                        </p:tgtEl>
                                        <p:attrNameLst>
                                          <p:attrName>style.visibility</p:attrName>
                                        </p:attrNameLst>
                                      </p:cBhvr>
                                      <p:to>
                                        <p:strVal val="visible"/>
                                      </p:to>
                                    </p:set>
                                    <p:animEffect transition="in" filter="fade">
                                      <p:cBhvr>
                                        <p:cTn id="211" dur="500"/>
                                        <p:tgtEl>
                                          <p:spTgt spid="18"/>
                                        </p:tgtEl>
                                      </p:cBhvr>
                                    </p:animEffect>
                                  </p:childTnLst>
                                </p:cTn>
                              </p:par>
                              <p:par>
                                <p:cTn id="212" presetID="10" presetClass="entr" presetSubtype="0" fill="hold" nodeType="with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fade">
                                      <p:cBhvr>
                                        <p:cTn id="214" dur="500"/>
                                        <p:tgtEl>
                                          <p:spTgt spid="20"/>
                                        </p:tgtEl>
                                      </p:cBhvr>
                                    </p:animEffect>
                                  </p:childTnLst>
                                </p:cTn>
                              </p:par>
                              <p:par>
                                <p:cTn id="215" presetID="10" presetClass="entr" presetSubtype="0" fill="hold" nodeType="withEffect">
                                  <p:stCondLst>
                                    <p:cond delay="0"/>
                                  </p:stCondLst>
                                  <p:childTnLst>
                                    <p:set>
                                      <p:cBhvr>
                                        <p:cTn id="216" dur="1" fill="hold">
                                          <p:stCondLst>
                                            <p:cond delay="0"/>
                                          </p:stCondLst>
                                        </p:cTn>
                                        <p:tgtEl>
                                          <p:spTgt spid="17"/>
                                        </p:tgtEl>
                                        <p:attrNameLst>
                                          <p:attrName>style.visibility</p:attrName>
                                        </p:attrNameLst>
                                      </p:cBhvr>
                                      <p:to>
                                        <p:strVal val="visible"/>
                                      </p:to>
                                    </p:set>
                                    <p:animEffect transition="in" filter="fade">
                                      <p:cBhvr>
                                        <p:cTn id="217" dur="500"/>
                                        <p:tgtEl>
                                          <p:spTgt spid="17"/>
                                        </p:tgtEl>
                                      </p:cBhvr>
                                    </p:animEffect>
                                  </p:childTnLst>
                                </p:cTn>
                              </p:par>
                              <p:par>
                                <p:cTn id="218" presetID="10" presetClass="entr" presetSubtype="0" fill="hold" nodeType="withEffect">
                                  <p:stCondLst>
                                    <p:cond delay="0"/>
                                  </p:stCondLst>
                                  <p:childTnLst>
                                    <p:set>
                                      <p:cBhvr>
                                        <p:cTn id="219" dur="1" fill="hold">
                                          <p:stCondLst>
                                            <p:cond delay="0"/>
                                          </p:stCondLst>
                                        </p:cTn>
                                        <p:tgtEl>
                                          <p:spTgt spid="21"/>
                                        </p:tgtEl>
                                        <p:attrNameLst>
                                          <p:attrName>style.visibility</p:attrName>
                                        </p:attrNameLst>
                                      </p:cBhvr>
                                      <p:to>
                                        <p:strVal val="visible"/>
                                      </p:to>
                                    </p:set>
                                    <p:animEffect transition="in" filter="fade">
                                      <p:cBhvr>
                                        <p:cTn id="220" dur="500"/>
                                        <p:tgtEl>
                                          <p:spTgt spid="21"/>
                                        </p:tgtEl>
                                      </p:cBhvr>
                                    </p:animEffect>
                                  </p:childTnLst>
                                </p:cTn>
                              </p:par>
                              <p:par>
                                <p:cTn id="221" presetID="10" presetClass="entr" presetSubtype="0" fill="hold" nodeType="withEffect">
                                  <p:stCondLst>
                                    <p:cond delay="0"/>
                                  </p:stCondLst>
                                  <p:childTnLst>
                                    <p:set>
                                      <p:cBhvr>
                                        <p:cTn id="222" dur="1" fill="hold">
                                          <p:stCondLst>
                                            <p:cond delay="0"/>
                                          </p:stCondLst>
                                        </p:cTn>
                                        <p:tgtEl>
                                          <p:spTgt spid="19"/>
                                        </p:tgtEl>
                                        <p:attrNameLst>
                                          <p:attrName>style.visibility</p:attrName>
                                        </p:attrNameLst>
                                      </p:cBhvr>
                                      <p:to>
                                        <p:strVal val="visible"/>
                                      </p:to>
                                    </p:set>
                                    <p:animEffect transition="in" filter="fade">
                                      <p:cBhvr>
                                        <p:cTn id="223" dur="500"/>
                                        <p:tgtEl>
                                          <p:spTgt spid="19"/>
                                        </p:tgtEl>
                                      </p:cBhvr>
                                    </p:animEffect>
                                  </p:childTnLst>
                                </p:cTn>
                              </p:par>
                              <p:par>
                                <p:cTn id="224" presetID="10" presetClass="entr" presetSubtype="0" fill="hold" nodeType="withEffect">
                                  <p:stCondLst>
                                    <p:cond delay="0"/>
                                  </p:stCondLst>
                                  <p:childTnLst>
                                    <p:set>
                                      <p:cBhvr>
                                        <p:cTn id="225" dur="1" fill="hold">
                                          <p:stCondLst>
                                            <p:cond delay="0"/>
                                          </p:stCondLst>
                                        </p:cTn>
                                        <p:tgtEl>
                                          <p:spTgt spid="4"/>
                                        </p:tgtEl>
                                        <p:attrNameLst>
                                          <p:attrName>style.visibility</p:attrName>
                                        </p:attrNameLst>
                                      </p:cBhvr>
                                      <p:to>
                                        <p:strVal val="visible"/>
                                      </p:to>
                                    </p:set>
                                    <p:animEffect transition="in" filter="fade">
                                      <p:cBhvr>
                                        <p:cTn id="226" dur="500"/>
                                        <p:tgtEl>
                                          <p:spTgt spid="4"/>
                                        </p:tgtEl>
                                      </p:cBhvr>
                                    </p:animEffect>
                                  </p:childTnLst>
                                </p:cTn>
                              </p:par>
                              <p:par>
                                <p:cTn id="227" presetID="10" presetClass="entr" presetSubtype="0" fill="hold" nodeType="withEffect">
                                  <p:stCondLst>
                                    <p:cond delay="0"/>
                                  </p:stCondLst>
                                  <p:childTnLst>
                                    <p:set>
                                      <p:cBhvr>
                                        <p:cTn id="228" dur="1" fill="hold">
                                          <p:stCondLst>
                                            <p:cond delay="0"/>
                                          </p:stCondLst>
                                        </p:cTn>
                                        <p:tgtEl>
                                          <p:spTgt spid="6"/>
                                        </p:tgtEl>
                                        <p:attrNameLst>
                                          <p:attrName>style.visibility</p:attrName>
                                        </p:attrNameLst>
                                      </p:cBhvr>
                                      <p:to>
                                        <p:strVal val="visible"/>
                                      </p:to>
                                    </p:set>
                                    <p:animEffect transition="in" filter="fade">
                                      <p:cBhvr>
                                        <p:cTn id="229" dur="500"/>
                                        <p:tgtEl>
                                          <p:spTgt spid="6"/>
                                        </p:tgtEl>
                                      </p:cBhvr>
                                    </p:animEffect>
                                  </p:childTnLst>
                                </p:cTn>
                              </p:par>
                            </p:childTnLst>
                          </p:cTn>
                        </p:par>
                      </p:childTnLst>
                    </p:cTn>
                  </p:par>
                </p:childTnLst>
              </p:cTn>
              <p:nextCondLst>
                <p:cond evt="onClick" delay="0">
                  <p:tgtEl>
                    <p:spTgt spid="14"/>
                  </p:tgtEl>
                </p:cond>
              </p:nextCondLst>
            </p:seq>
            <p:seq concurrent="1" nextAc="seek">
              <p:cTn id="230" restart="whenNotActive" fill="hold" evtFilter="cancelBubble" nodeType="interactiveSeq">
                <p:stCondLst>
                  <p:cond evt="onClick" delay="0">
                    <p:tgtEl>
                      <p:spTgt spid="20"/>
                    </p:tgtEl>
                  </p:cond>
                </p:stCondLst>
                <p:endSync evt="end" delay="0">
                  <p:rtn val="all"/>
                </p:endSync>
                <p:childTnLst>
                  <p:par>
                    <p:cTn id="231" fill="hold">
                      <p:stCondLst>
                        <p:cond delay="0"/>
                      </p:stCondLst>
                      <p:childTnLst>
                        <p:par>
                          <p:cTn id="232" fill="hold">
                            <p:stCondLst>
                              <p:cond delay="0"/>
                            </p:stCondLst>
                            <p:childTnLst>
                              <p:par>
                                <p:cTn id="233" presetID="26" presetClass="emph" presetSubtype="0" fill="hold" nodeType="clickEffect">
                                  <p:stCondLst>
                                    <p:cond delay="0"/>
                                  </p:stCondLst>
                                  <p:childTnLst>
                                    <p:animEffect transition="out" filter="fade">
                                      <p:cBhvr>
                                        <p:cTn id="234" dur="500" tmFilter="0, 0; .2, .5; .8, .5; 1, 0"/>
                                        <p:tgtEl>
                                          <p:spTgt spid="20"/>
                                        </p:tgtEl>
                                      </p:cBhvr>
                                    </p:animEffect>
                                    <p:animScale>
                                      <p:cBhvr>
                                        <p:cTn id="235" dur="250" autoRev="1" fill="hold"/>
                                        <p:tgtEl>
                                          <p:spTgt spid="20"/>
                                        </p:tgtEl>
                                      </p:cBhvr>
                                      <p:by x="105000" y="105000"/>
                                    </p:animScale>
                                  </p:childTnLst>
                                  <p:subTnLst>
                                    <p:audio>
                                      <p:cMediaNode>
                                        <p:cTn display="0" masterRel="sameClick">
                                          <p:stCondLst>
                                            <p:cond evt="begin" delay="0">
                                              <p:tn val="233"/>
                                            </p:cond>
                                          </p:stCondLst>
                                          <p:endCondLst>
                                            <p:cond evt="onStopAudio" delay="0">
                                              <p:tgtEl>
                                                <p:sldTgt/>
                                              </p:tgtEl>
                                            </p:cond>
                                          </p:endCondLst>
                                        </p:cTn>
                                        <p:tgtEl>
                                          <p:sndTgt r:embed="rId2" name="click.wav"/>
                                        </p:tgtEl>
                                      </p:cMediaNode>
                                    </p:audio>
                                  </p:subTnLst>
                                </p:cTn>
                              </p:par>
                              <p:par>
                                <p:cTn id="236" presetID="1" presetClass="entr" presetSubtype="0" fill="hold" nodeType="withEffect">
                                  <p:stCondLst>
                                    <p:cond delay="0"/>
                                  </p:stCondLst>
                                  <p:childTnLst>
                                    <p:set>
                                      <p:cBhvr>
                                        <p:cTn id="237" dur="1" fill="hold">
                                          <p:stCondLst>
                                            <p:cond delay="0"/>
                                          </p:stCondLst>
                                        </p:cTn>
                                        <p:tgtEl>
                                          <p:spTgt spid="13"/>
                                        </p:tgtEl>
                                        <p:attrNameLst>
                                          <p:attrName>style.visibility</p:attrName>
                                        </p:attrNameLst>
                                      </p:cBhvr>
                                      <p:to>
                                        <p:strVal val="visible"/>
                                      </p:to>
                                    </p:set>
                                  </p:childTnLst>
                                </p:cTn>
                              </p:par>
                              <p:par>
                                <p:cTn id="238" presetID="63" presetClass="path" presetSubtype="0" accel="50000" decel="50000" fill="hold" nodeType="withEffect">
                                  <p:stCondLst>
                                    <p:cond delay="0"/>
                                  </p:stCondLst>
                                  <p:childTnLst>
                                    <p:animMotion origin="layout" path="M 6.25E-7 -4.81481E-6 L 0.16094 -4.81481E-6 " pathEditMode="relative" rAng="0" ptsTypes="AA">
                                      <p:cBhvr>
                                        <p:cTn id="239" dur="500" fill="hold"/>
                                        <p:tgtEl>
                                          <p:spTgt spid="14"/>
                                        </p:tgtEl>
                                        <p:attrNameLst>
                                          <p:attrName>ppt_x</p:attrName>
                                          <p:attrName>ppt_y</p:attrName>
                                        </p:attrNameLst>
                                      </p:cBhvr>
                                      <p:rCtr x="7591" y="0"/>
                                    </p:animMotion>
                                  </p:childTnLst>
                                </p:cTn>
                              </p:par>
                              <p:par>
                                <p:cTn id="240" presetID="10" presetClass="exit" presetSubtype="0" fill="hold" nodeType="withEffect">
                                  <p:stCondLst>
                                    <p:cond delay="0"/>
                                  </p:stCondLst>
                                  <p:childTnLst>
                                    <p:animEffect transition="out" filter="fade">
                                      <p:cBhvr>
                                        <p:cTn id="241" dur="500"/>
                                        <p:tgtEl>
                                          <p:spTgt spid="31"/>
                                        </p:tgtEl>
                                      </p:cBhvr>
                                    </p:animEffect>
                                    <p:set>
                                      <p:cBhvr>
                                        <p:cTn id="242" dur="1" fill="hold">
                                          <p:stCondLst>
                                            <p:cond delay="499"/>
                                          </p:stCondLst>
                                        </p:cTn>
                                        <p:tgtEl>
                                          <p:spTgt spid="31"/>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12"/>
                                        </p:tgtEl>
                                      </p:cBhvr>
                                    </p:animEffect>
                                    <p:set>
                                      <p:cBhvr>
                                        <p:cTn id="245" dur="1" fill="hold">
                                          <p:stCondLst>
                                            <p:cond delay="499"/>
                                          </p:stCondLst>
                                        </p:cTn>
                                        <p:tgtEl>
                                          <p:spTgt spid="12"/>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500"/>
                                        <p:tgtEl>
                                          <p:spTgt spid="2"/>
                                        </p:tgtEl>
                                      </p:cBhvr>
                                    </p:animEffect>
                                    <p:set>
                                      <p:cBhvr>
                                        <p:cTn id="248" dur="1" fill="hold">
                                          <p:stCondLst>
                                            <p:cond delay="499"/>
                                          </p:stCondLst>
                                        </p:cTn>
                                        <p:tgtEl>
                                          <p:spTgt spid="2"/>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16"/>
                                        </p:tgtEl>
                                      </p:cBhvr>
                                    </p:animEffect>
                                    <p:set>
                                      <p:cBhvr>
                                        <p:cTn id="251" dur="1" fill="hold">
                                          <p:stCondLst>
                                            <p:cond delay="499"/>
                                          </p:stCondLst>
                                        </p:cTn>
                                        <p:tgtEl>
                                          <p:spTgt spid="16"/>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5"/>
                                        </p:tgtEl>
                                      </p:cBhvr>
                                    </p:animEffect>
                                    <p:set>
                                      <p:cBhvr>
                                        <p:cTn id="254" dur="1" fill="hold">
                                          <p:stCondLst>
                                            <p:cond delay="499"/>
                                          </p:stCondLst>
                                        </p:cTn>
                                        <p:tgtEl>
                                          <p:spTgt spid="15"/>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8"/>
                                        </p:tgtEl>
                                      </p:cBhvr>
                                    </p:animEffect>
                                    <p:set>
                                      <p:cBhvr>
                                        <p:cTn id="257" dur="1" fill="hold">
                                          <p:stCondLst>
                                            <p:cond delay="499"/>
                                          </p:stCondLst>
                                        </p:cTn>
                                        <p:tgtEl>
                                          <p:spTgt spid="18"/>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0"/>
                                        </p:tgtEl>
                                      </p:cBhvr>
                                    </p:animEffect>
                                    <p:set>
                                      <p:cBhvr>
                                        <p:cTn id="260" dur="1" fill="hold">
                                          <p:stCondLst>
                                            <p:cond delay="499"/>
                                          </p:stCondLst>
                                        </p:cTn>
                                        <p:tgtEl>
                                          <p:spTgt spid="20"/>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7"/>
                                        </p:tgtEl>
                                      </p:cBhvr>
                                    </p:animEffect>
                                    <p:set>
                                      <p:cBhvr>
                                        <p:cTn id="263" dur="1" fill="hold">
                                          <p:stCondLst>
                                            <p:cond delay="499"/>
                                          </p:stCondLst>
                                        </p:cTn>
                                        <p:tgtEl>
                                          <p:spTgt spid="17"/>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1"/>
                                        </p:tgtEl>
                                      </p:cBhvr>
                                    </p:animEffect>
                                    <p:set>
                                      <p:cBhvr>
                                        <p:cTn id="266" dur="1" fill="hold">
                                          <p:stCondLst>
                                            <p:cond delay="499"/>
                                          </p:stCondLst>
                                        </p:cTn>
                                        <p:tgtEl>
                                          <p:spTgt spid="21"/>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9"/>
                                        </p:tgtEl>
                                      </p:cBhvr>
                                    </p:animEffect>
                                    <p:set>
                                      <p:cBhvr>
                                        <p:cTn id="269" dur="1" fill="hold">
                                          <p:stCondLst>
                                            <p:cond delay="499"/>
                                          </p:stCondLst>
                                        </p:cTn>
                                        <p:tgtEl>
                                          <p:spTgt spid="19"/>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4"/>
                                        </p:tgtEl>
                                      </p:cBhvr>
                                    </p:animEffect>
                                    <p:set>
                                      <p:cBhvr>
                                        <p:cTn id="272" dur="1" fill="hold">
                                          <p:stCondLst>
                                            <p:cond delay="499"/>
                                          </p:stCondLst>
                                        </p:cTn>
                                        <p:tgtEl>
                                          <p:spTgt spid="4"/>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6"/>
                                        </p:tgtEl>
                                      </p:cBhvr>
                                    </p:animEffect>
                                    <p:set>
                                      <p:cBhvr>
                                        <p:cTn id="27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76" restart="whenNotActive" fill="hold" evtFilter="cancelBubble" nodeType="interactiveSeq">
                <p:stCondLst>
                  <p:cond evt="onClick" delay="0">
                    <p:tgtEl>
                      <p:spTgt spid="21"/>
                    </p:tgtEl>
                  </p:cond>
                </p:stCondLst>
                <p:endSync evt="end" delay="0">
                  <p:rtn val="all"/>
                </p:endSync>
                <p:childTnLst>
                  <p:par>
                    <p:cTn id="277" fill="hold">
                      <p:stCondLst>
                        <p:cond delay="0"/>
                      </p:stCondLst>
                      <p:childTnLst>
                        <p:par>
                          <p:cTn id="278" fill="hold">
                            <p:stCondLst>
                              <p:cond delay="0"/>
                            </p:stCondLst>
                            <p:childTnLst>
                              <p:par>
                                <p:cTn id="279" presetID="26" presetClass="emph" presetSubtype="0" fill="hold" nodeType="clickEffect">
                                  <p:stCondLst>
                                    <p:cond delay="0"/>
                                  </p:stCondLst>
                                  <p:childTnLst>
                                    <p:animEffect transition="out" filter="fade">
                                      <p:cBhvr>
                                        <p:cTn id="280" dur="500" tmFilter="0, 0; .2, .5; .8, .5; 1, 0"/>
                                        <p:tgtEl>
                                          <p:spTgt spid="21"/>
                                        </p:tgtEl>
                                      </p:cBhvr>
                                    </p:animEffect>
                                    <p:animScale>
                                      <p:cBhvr>
                                        <p:cTn id="281" dur="250" autoRev="1" fill="hold"/>
                                        <p:tgtEl>
                                          <p:spTgt spid="21"/>
                                        </p:tgtEl>
                                      </p:cBhvr>
                                      <p:by x="105000" y="105000"/>
                                    </p:animScale>
                                  </p:childTnLst>
                                  <p:subTnLst>
                                    <p:audio>
                                      <p:cMediaNode>
                                        <p:cTn display="0" masterRel="sameClick">
                                          <p:stCondLst>
                                            <p:cond evt="begin" delay="0">
                                              <p:tn val="279"/>
                                            </p:cond>
                                          </p:stCondLst>
                                          <p:endCondLst>
                                            <p:cond evt="onStopAudio" delay="0">
                                              <p:tgtEl>
                                                <p:sldTgt/>
                                              </p:tgtEl>
                                            </p:cond>
                                          </p:endCondLst>
                                        </p:cTn>
                                        <p:tgtEl>
                                          <p:sndTgt r:embed="rId2" name="click.wav"/>
                                        </p:tgtEl>
                                      </p:cMediaNode>
                                    </p:audio>
                                  </p:subTnLst>
                                </p:cTn>
                              </p:par>
                              <p:par>
                                <p:cTn id="282" presetID="1" presetClass="entr" presetSubtype="0" fill="hold" nodeType="withEffect">
                                  <p:stCondLst>
                                    <p:cond delay="0"/>
                                  </p:stCondLst>
                                  <p:childTnLst>
                                    <p:set>
                                      <p:cBhvr>
                                        <p:cTn id="283" dur="1" fill="hold">
                                          <p:stCondLst>
                                            <p:cond delay="0"/>
                                          </p:stCondLst>
                                        </p:cTn>
                                        <p:tgtEl>
                                          <p:spTgt spid="13"/>
                                        </p:tgtEl>
                                        <p:attrNameLst>
                                          <p:attrName>style.visibility</p:attrName>
                                        </p:attrNameLst>
                                      </p:cBhvr>
                                      <p:to>
                                        <p:strVal val="visible"/>
                                      </p:to>
                                    </p:set>
                                  </p:childTnLst>
                                </p:cTn>
                              </p:par>
                              <p:par>
                                <p:cTn id="284" presetID="63" presetClass="path" presetSubtype="0" accel="50000" decel="50000" fill="hold" nodeType="withEffect">
                                  <p:stCondLst>
                                    <p:cond delay="0"/>
                                  </p:stCondLst>
                                  <p:childTnLst>
                                    <p:animMotion origin="layout" path="M 6.25E-7 -4.81481E-6 L 0.16093 -4.81481E-6 " pathEditMode="relative" rAng="0" ptsTypes="AA">
                                      <p:cBhvr>
                                        <p:cTn id="285" dur="500" fill="hold"/>
                                        <p:tgtEl>
                                          <p:spTgt spid="14"/>
                                        </p:tgtEl>
                                        <p:attrNameLst>
                                          <p:attrName>ppt_x</p:attrName>
                                          <p:attrName>ppt_y</p:attrName>
                                        </p:attrNameLst>
                                      </p:cBhvr>
                                      <p:rCtr x="7956" y="0"/>
                                    </p:animMotion>
                                  </p:childTnLst>
                                </p:cTn>
                              </p:par>
                              <p:par>
                                <p:cTn id="286" presetID="10" presetClass="exit" presetSubtype="0" fill="hold" nodeType="withEffect">
                                  <p:stCondLst>
                                    <p:cond delay="0"/>
                                  </p:stCondLst>
                                  <p:childTnLst>
                                    <p:animEffect transition="out" filter="fade">
                                      <p:cBhvr>
                                        <p:cTn id="287" dur="500"/>
                                        <p:tgtEl>
                                          <p:spTgt spid="31"/>
                                        </p:tgtEl>
                                      </p:cBhvr>
                                    </p:animEffect>
                                    <p:set>
                                      <p:cBhvr>
                                        <p:cTn id="288" dur="1" fill="hold">
                                          <p:stCondLst>
                                            <p:cond delay="499"/>
                                          </p:stCondLst>
                                        </p:cTn>
                                        <p:tgtEl>
                                          <p:spTgt spid="31"/>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500"/>
                                        <p:tgtEl>
                                          <p:spTgt spid="12"/>
                                        </p:tgtEl>
                                      </p:cBhvr>
                                    </p:animEffect>
                                    <p:set>
                                      <p:cBhvr>
                                        <p:cTn id="291" dur="1" fill="hold">
                                          <p:stCondLst>
                                            <p:cond delay="499"/>
                                          </p:stCondLst>
                                        </p:cTn>
                                        <p:tgtEl>
                                          <p:spTgt spid="12"/>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500"/>
                                        <p:tgtEl>
                                          <p:spTgt spid="2"/>
                                        </p:tgtEl>
                                      </p:cBhvr>
                                    </p:animEffect>
                                    <p:set>
                                      <p:cBhvr>
                                        <p:cTn id="294" dur="1" fill="hold">
                                          <p:stCondLst>
                                            <p:cond delay="499"/>
                                          </p:stCondLst>
                                        </p:cTn>
                                        <p:tgtEl>
                                          <p:spTgt spid="2"/>
                                        </p:tgtEl>
                                        <p:attrNameLst>
                                          <p:attrName>style.visibility</p:attrName>
                                        </p:attrNameLst>
                                      </p:cBhvr>
                                      <p:to>
                                        <p:strVal val="hidden"/>
                                      </p:to>
                                    </p:set>
                                  </p:childTnLst>
                                </p:cTn>
                              </p:par>
                              <p:par>
                                <p:cTn id="295" presetID="10" presetClass="exit" presetSubtype="0" fill="hold" nodeType="withEffect">
                                  <p:stCondLst>
                                    <p:cond delay="0"/>
                                  </p:stCondLst>
                                  <p:childTnLst>
                                    <p:animEffect transition="out" filter="fade">
                                      <p:cBhvr>
                                        <p:cTn id="296" dur="500"/>
                                        <p:tgtEl>
                                          <p:spTgt spid="16"/>
                                        </p:tgtEl>
                                      </p:cBhvr>
                                    </p:animEffect>
                                    <p:set>
                                      <p:cBhvr>
                                        <p:cTn id="297" dur="1" fill="hold">
                                          <p:stCondLst>
                                            <p:cond delay="499"/>
                                          </p:stCondLst>
                                        </p:cTn>
                                        <p:tgtEl>
                                          <p:spTgt spid="16"/>
                                        </p:tgtEl>
                                        <p:attrNameLst>
                                          <p:attrName>style.visibility</p:attrName>
                                        </p:attrNameLst>
                                      </p:cBhvr>
                                      <p:to>
                                        <p:strVal val="hidden"/>
                                      </p:to>
                                    </p:set>
                                  </p:childTnLst>
                                </p:cTn>
                              </p:par>
                              <p:par>
                                <p:cTn id="298" presetID="10" presetClass="exit" presetSubtype="0" fill="hold" nodeType="withEffect">
                                  <p:stCondLst>
                                    <p:cond delay="0"/>
                                  </p:stCondLst>
                                  <p:childTnLst>
                                    <p:animEffect transition="out" filter="fade">
                                      <p:cBhvr>
                                        <p:cTn id="299" dur="500"/>
                                        <p:tgtEl>
                                          <p:spTgt spid="15"/>
                                        </p:tgtEl>
                                      </p:cBhvr>
                                    </p:animEffect>
                                    <p:set>
                                      <p:cBhvr>
                                        <p:cTn id="300" dur="1" fill="hold">
                                          <p:stCondLst>
                                            <p:cond delay="499"/>
                                          </p:stCondLst>
                                        </p:cTn>
                                        <p:tgtEl>
                                          <p:spTgt spid="15"/>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8"/>
                                        </p:tgtEl>
                                      </p:cBhvr>
                                    </p:animEffect>
                                    <p:set>
                                      <p:cBhvr>
                                        <p:cTn id="303" dur="1" fill="hold">
                                          <p:stCondLst>
                                            <p:cond delay="499"/>
                                          </p:stCondLst>
                                        </p:cTn>
                                        <p:tgtEl>
                                          <p:spTgt spid="18"/>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0"/>
                                        </p:tgtEl>
                                      </p:cBhvr>
                                    </p:animEffect>
                                    <p:set>
                                      <p:cBhvr>
                                        <p:cTn id="306" dur="1" fill="hold">
                                          <p:stCondLst>
                                            <p:cond delay="499"/>
                                          </p:stCondLst>
                                        </p:cTn>
                                        <p:tgtEl>
                                          <p:spTgt spid="20"/>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7"/>
                                        </p:tgtEl>
                                      </p:cBhvr>
                                    </p:animEffect>
                                    <p:set>
                                      <p:cBhvr>
                                        <p:cTn id="309" dur="1" fill="hold">
                                          <p:stCondLst>
                                            <p:cond delay="499"/>
                                          </p:stCondLst>
                                        </p:cTn>
                                        <p:tgtEl>
                                          <p:spTgt spid="1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21"/>
                                        </p:tgtEl>
                                      </p:cBhvr>
                                    </p:animEffect>
                                    <p:set>
                                      <p:cBhvr>
                                        <p:cTn id="312" dur="1" fill="hold">
                                          <p:stCondLst>
                                            <p:cond delay="499"/>
                                          </p:stCondLst>
                                        </p:cTn>
                                        <p:tgtEl>
                                          <p:spTgt spid="21"/>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9"/>
                                        </p:tgtEl>
                                      </p:cBhvr>
                                    </p:animEffect>
                                    <p:set>
                                      <p:cBhvr>
                                        <p:cTn id="315" dur="1" fill="hold">
                                          <p:stCondLst>
                                            <p:cond delay="499"/>
                                          </p:stCondLst>
                                        </p:cTn>
                                        <p:tgtEl>
                                          <p:spTgt spid="19"/>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4"/>
                                        </p:tgtEl>
                                      </p:cBhvr>
                                    </p:animEffect>
                                    <p:set>
                                      <p:cBhvr>
                                        <p:cTn id="318" dur="1" fill="hold">
                                          <p:stCondLst>
                                            <p:cond delay="499"/>
                                          </p:stCondLst>
                                        </p:cTn>
                                        <p:tgtEl>
                                          <p:spTgt spid="4"/>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6"/>
                                        </p:tgtEl>
                                      </p:cBhvr>
                                    </p:animEffect>
                                    <p:set>
                                      <p:cBhvr>
                                        <p:cTn id="3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2" restart="whenNotActive" fill="hold" evtFilter="cancelBubble" nodeType="interactiveSeq">
                <p:stCondLst>
                  <p:cond evt="onClick" delay="0">
                    <p:tgtEl>
                      <p:spTgt spid="44"/>
                    </p:tgtEl>
                  </p:cond>
                </p:stCondLst>
                <p:endSync evt="end" delay="0">
                  <p:rtn val="all"/>
                </p:endSync>
                <p:childTnLst>
                  <p:par>
                    <p:cTn id="323" fill="hold">
                      <p:stCondLst>
                        <p:cond delay="0"/>
                      </p:stCondLst>
                      <p:childTnLst>
                        <p:par>
                          <p:cTn id="324" fill="hold">
                            <p:stCondLst>
                              <p:cond delay="0"/>
                            </p:stCondLst>
                            <p:childTnLst>
                              <p:par>
                                <p:cTn id="325" presetID="26" presetClass="emph" presetSubtype="0" fill="hold" nodeType="clickEffect">
                                  <p:stCondLst>
                                    <p:cond delay="0"/>
                                  </p:stCondLst>
                                  <p:childTnLst>
                                    <p:animEffect transition="out" filter="fade">
                                      <p:cBhvr>
                                        <p:cTn id="326" dur="500" tmFilter="0, 0; .2, .5; .8, .5; 1, 0"/>
                                        <p:tgtEl>
                                          <p:spTgt spid="44"/>
                                        </p:tgtEl>
                                      </p:cBhvr>
                                    </p:animEffect>
                                    <p:animScale>
                                      <p:cBhvr>
                                        <p:cTn id="327" dur="250" autoRev="1" fill="hold"/>
                                        <p:tgtEl>
                                          <p:spTgt spid="44"/>
                                        </p:tgtEl>
                                      </p:cBhvr>
                                      <p:by x="105000" y="105000"/>
                                    </p:animScale>
                                  </p:childTnLst>
                                  <p:subTnLst>
                                    <p:audio>
                                      <p:cMediaNode>
                                        <p:cTn display="0" masterRel="sameClick">
                                          <p:stCondLst>
                                            <p:cond evt="begin" delay="0">
                                              <p:tn val="32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328" restart="whenNotActive" fill="hold" evtFilter="cancelBubble" nodeType="interactiveSeq">
                <p:stCondLst>
                  <p:cond evt="onClick" delay="0">
                    <p:tgtEl>
                      <p:spTgt spid="42"/>
                    </p:tgtEl>
                  </p:cond>
                </p:stCondLst>
                <p:endSync evt="end" delay="0">
                  <p:rtn val="all"/>
                </p:endSync>
                <p:childTnLst>
                  <p:par>
                    <p:cTn id="329" fill="hold">
                      <p:stCondLst>
                        <p:cond delay="0"/>
                      </p:stCondLst>
                      <p:childTnLst>
                        <p:par>
                          <p:cTn id="330" fill="hold">
                            <p:stCondLst>
                              <p:cond delay="0"/>
                            </p:stCondLst>
                            <p:childTnLst>
                              <p:par>
                                <p:cTn id="331" presetID="26" presetClass="emph" presetSubtype="0" fill="hold" nodeType="clickEffect">
                                  <p:stCondLst>
                                    <p:cond delay="0"/>
                                  </p:stCondLst>
                                  <p:childTnLst>
                                    <p:animEffect transition="out" filter="fade">
                                      <p:cBhvr>
                                        <p:cTn id="332" dur="500" tmFilter="0, 0; .2, .5; .8, .5; 1, 0"/>
                                        <p:tgtEl>
                                          <p:spTgt spid="42"/>
                                        </p:tgtEl>
                                      </p:cBhvr>
                                    </p:animEffect>
                                    <p:animScale>
                                      <p:cBhvr>
                                        <p:cTn id="333" dur="250" autoRev="1" fill="hold"/>
                                        <p:tgtEl>
                                          <p:spTgt spid="42"/>
                                        </p:tgtEl>
                                      </p:cBhvr>
                                      <p:by x="105000" y="105000"/>
                                    </p:animScale>
                                  </p:childTnLst>
                                  <p:subTnLst>
                                    <p:audio>
                                      <p:cMediaNode>
                                        <p:cTn display="0" masterRel="sameClick">
                                          <p:stCondLst>
                                            <p:cond evt="begin" delay="0">
                                              <p:tn val="3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51790" y="-1"/>
            <a:ext cx="12191998" cy="6858001"/>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51791" y="0"/>
            <a:ext cx="12191999" cy="6858000"/>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1791" y="-54963"/>
            <a:ext cx="12192000" cy="6856136"/>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159252" y="3052310"/>
            <a:ext cx="1001354" cy="969348"/>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stretch>
            <a:fillRect/>
          </a:stretch>
        </p:blipFill>
        <p:spPr>
          <a:xfrm>
            <a:off x="4929479" y="5215982"/>
            <a:ext cx="1010500" cy="963251"/>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927178" y="3039262"/>
            <a:ext cx="1007692" cy="969348"/>
          </a:xfrm>
          <a:prstGeom prst="rect">
            <a:avLst/>
          </a:prstGeom>
        </p:spPr>
      </p:pic>
      <p:pic>
        <p:nvPicPr>
          <p:cNvPr id="42" name="Picture 41">
            <a:hlinkClick r:id="" action="ppaction://hlinkshowjump?jump=previousslide"/>
            <a:extLst>
              <a:ext uri="{FF2B5EF4-FFF2-40B4-BE49-F238E27FC236}">
                <a16:creationId xmlns="" xmlns:a16="http://schemas.microsoft.com/office/drawing/2014/main" id="{0DA4475E-149A-4F41-8C70-3D0078930F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48999" y="1298330"/>
            <a:ext cx="470917" cy="627889"/>
          </a:xfrm>
          <a:prstGeom prst="rect">
            <a:avLst/>
          </a:prstGeom>
        </p:spPr>
      </p:pic>
      <p:pic>
        <p:nvPicPr>
          <p:cNvPr id="44" name="Picture 43">
            <a:hlinkClick r:id="" action="ppaction://hlinkshowjump?jump=nextslide"/>
            <a:extLst>
              <a:ext uri="{FF2B5EF4-FFF2-40B4-BE49-F238E27FC236}">
                <a16:creationId xmlns="" xmlns:a16="http://schemas.microsoft.com/office/drawing/2014/main" id="{4B2FD2F9-215A-4CF1-B8A2-FDBAAC8A715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049000" y="474638"/>
            <a:ext cx="470917" cy="627889"/>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117550" y="5206905"/>
            <a:ext cx="1001354" cy="969347"/>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152400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05639" y="3752481"/>
            <a:ext cx="87714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7049216" y="4673046"/>
            <a:ext cx="5090992" cy="1871084"/>
            <a:chOff x="418429" y="2465042"/>
            <a:chExt cx="4396608" cy="1871084"/>
          </a:xfrm>
        </p:grpSpPr>
        <p:sp>
          <p:nvSpPr>
            <p:cNvPr id="26" name="Freeform: Shape 25">
              <a:extLst>
                <a:ext uri="{FF2B5EF4-FFF2-40B4-BE49-F238E27FC236}">
                  <a16:creationId xmlns=""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2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1889</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16063" y="4651606"/>
            <a:ext cx="5119215" cy="189252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000" b="1" dirty="0" smtClean="0">
                  <a:solidFill>
                    <a:srgbClr val="FF0000"/>
                  </a:solidFill>
                  <a:latin typeface="Times New Roman" panose="02020603050405020304" pitchFamily="18" charset="0"/>
                  <a:cs typeface="Times New Roman" panose="02020603050405020304" pitchFamily="18" charset="0"/>
                </a:rPr>
                <a:t>1864</a:t>
              </a:r>
              <a:endParaRPr lang="vi-VN" sz="3000" b="1" dirty="0">
                <a:solidFill>
                  <a:srgbClr val="FF0000"/>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0" y="2446969"/>
            <a:ext cx="5145551" cy="1867835"/>
            <a:chOff x="7363195" y="2465042"/>
            <a:chExt cx="4410376" cy="1864387"/>
          </a:xfrm>
        </p:grpSpPr>
        <p:sp>
          <p:nvSpPr>
            <p:cNvPr id="58" name="Freeform: Shape 57">
              <a:extLst>
                <a:ext uri="{FF2B5EF4-FFF2-40B4-BE49-F238E27FC236}">
                  <a16:creationId xmlns=""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000" b="1" dirty="0" smtClean="0">
                  <a:solidFill>
                    <a:srgbClr val="FF0000"/>
                  </a:solidFill>
                  <a:latin typeface="Times New Roman" panose="02020603050405020304" pitchFamily="18" charset="0"/>
                  <a:cs typeface="Times New Roman" panose="02020603050405020304" pitchFamily="18" charset="0"/>
                </a:rPr>
                <a:t>1848</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7051178" y="2450865"/>
            <a:ext cx="4988422" cy="186393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000" b="1" dirty="0" smtClean="0">
                  <a:solidFill>
                    <a:srgbClr val="FF0000"/>
                  </a:solidFill>
                  <a:latin typeface="Times New Roman" panose="02020603050405020304" pitchFamily="18" charset="0"/>
                  <a:cs typeface="Times New Roman" panose="02020603050405020304" pitchFamily="18" charset="0"/>
                </a:rPr>
                <a:t>1849</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161751" y="97828"/>
            <a:ext cx="9887248" cy="2070616"/>
            <a:chOff x="-415924" y="41323"/>
            <a:chExt cx="11693525" cy="2070616"/>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506731" y="248000"/>
              <a:ext cx="10770870" cy="1863939"/>
              <a:chOff x="492914" y="247999"/>
              <a:chExt cx="1101874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6"/>
              <a:stretch>
                <a:fillRect/>
              </a:stretch>
            </p:blipFill>
            <p:spPr>
              <a:xfrm>
                <a:off x="492914" y="247999"/>
                <a:ext cx="1101874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957981" y="359923"/>
                <a:ext cx="10553680"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600" b="1" dirty="0">
                    <a:solidFill>
                      <a:prstClr val="white"/>
                    </a:solidFill>
                    <a:latin typeface="Times New Roman" panose="02020603050405020304" pitchFamily="18" charset="0"/>
                    <a:cs typeface="Times New Roman" panose="02020603050405020304" pitchFamily="18" charset="0"/>
                  </a:rPr>
                  <a:t>Quốc tế thứ nhất được thành lập vào năm?</a:t>
                </a:r>
                <a:endPar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731994" y="357393"/>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181901" y="722857"/>
              <a:ext cx="909211" cy="646331"/>
            </a:xfrm>
            <a:prstGeom prst="rect">
              <a:avLst/>
            </a:prstGeom>
            <a:noFill/>
          </p:spPr>
          <p:txBody>
            <a:bodyPr wrap="square" rtlCol="0" anchor="ctr">
              <a:spAutoFit/>
            </a:bodyPr>
            <a:lstStyle/>
            <a:p>
              <a:pPr algn="ctr" defTabSz="685800">
                <a:defRPr/>
              </a:pPr>
              <a:r>
                <a:rPr lang="en-US" sz="3600" b="1" dirty="0" smtClean="0">
                  <a:solidFill>
                    <a:srgbClr val="FF0000"/>
                  </a:solidFill>
                  <a:latin typeface="Times New Roman" panose="02020603050405020304" pitchFamily="18" charset="0"/>
                  <a:cs typeface="Times New Roman" panose="02020603050405020304" pitchFamily="18" charset="0"/>
                </a:rPr>
                <a:t>06</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35441" y="423471"/>
            <a:ext cx="996114"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9"/>
          <a:stretch>
            <a:fillRect/>
          </a:stretch>
        </p:blipFill>
        <p:spPr>
          <a:xfrm>
            <a:off x="-1245083" y="423472"/>
            <a:ext cx="996782" cy="1329043"/>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0" cstate="print"/>
          <a:stretch>
            <a:fillRect/>
          </a:stretch>
        </p:blipFill>
        <p:spPr>
          <a:xfrm>
            <a:off x="-930966" y="2571278"/>
            <a:ext cx="365522" cy="487363"/>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0" cstate="print"/>
          <a:stretch>
            <a:fillRect/>
          </a:stretch>
        </p:blipFill>
        <p:spPr>
          <a:xfrm>
            <a:off x="-915823" y="3508798"/>
            <a:ext cx="365522" cy="487363"/>
          </a:xfrm>
          <a:prstGeom prst="rect">
            <a:avLst/>
          </a:prstGeom>
        </p:spPr>
      </p:pic>
    </p:spTree>
    <p:extLst>
      <p:ext uri="{BB962C8B-B14F-4D97-AF65-F5344CB8AC3E}">
        <p14:creationId xmlns:p14="http://schemas.microsoft.com/office/powerpoint/2010/main" val="21563359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8"/>
          <a:stretch>
            <a:fillRect/>
          </a:stretch>
        </p:blipFill>
        <p:spPr>
          <a:xfrm>
            <a:off x="67235" y="0"/>
            <a:ext cx="12124765" cy="6515545"/>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9"/>
          <a:stretch>
            <a:fillRect/>
          </a:stretch>
        </p:blipFill>
        <p:spPr>
          <a:xfrm>
            <a:off x="0" y="1"/>
            <a:ext cx="12124765" cy="6858000"/>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7392" y="423471"/>
            <a:ext cx="12100840" cy="6562604"/>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1"/>
          <a:stretch>
            <a:fillRect/>
          </a:stretch>
        </p:blipFill>
        <p:spPr>
          <a:xfrm>
            <a:off x="6146231" y="5215981"/>
            <a:ext cx="1010500" cy="969348"/>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2"/>
          <a:stretch>
            <a:fillRect/>
          </a:stretch>
        </p:blipFill>
        <p:spPr>
          <a:xfrm>
            <a:off x="4929480" y="5215982"/>
            <a:ext cx="1010500" cy="963251"/>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3"/>
          <a:stretch>
            <a:fillRect/>
          </a:stretch>
        </p:blipFill>
        <p:spPr>
          <a:xfrm>
            <a:off x="6146231" y="3054759"/>
            <a:ext cx="1010500" cy="969348"/>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4"/>
          <a:stretch>
            <a:fillRect/>
          </a:stretch>
        </p:blipFill>
        <p:spPr>
          <a:xfrm>
            <a:off x="4929480" y="3054759"/>
            <a:ext cx="1010500" cy="969348"/>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152400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05627" y="5907607"/>
            <a:ext cx="1603606" cy="2941725"/>
          </a:xfrm>
          <a:prstGeom prst="rect">
            <a:avLst/>
          </a:prstGeom>
        </p:spPr>
      </p:pic>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05639" y="3752481"/>
            <a:ext cx="87714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1066800" y="2465041"/>
            <a:ext cx="4062525" cy="1873869"/>
            <a:chOff x="-304799" y="2465040"/>
            <a:chExt cx="5111898" cy="1873869"/>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304799" y="2474971"/>
              <a:ext cx="511189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304799" y="2465040"/>
              <a:ext cx="4747365"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7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PHÁP</a:t>
              </a:r>
              <a:endParaRPr lang="en-US"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1066799" y="4651606"/>
            <a:ext cx="4066049" cy="1863939"/>
            <a:chOff x="-606362" y="4651605"/>
            <a:chExt cx="5421398"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606362" y="4651605"/>
              <a:ext cx="542139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606361" y="4651957"/>
              <a:ext cx="5055403"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ANH</a:t>
              </a:r>
              <a:endParaRPr lang="en-US"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7056722" y="2465042"/>
            <a:ext cx="4297077" cy="1863939"/>
            <a:chOff x="7376962" y="2465042"/>
            <a:chExt cx="5729436"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2" y="2465042"/>
              <a:ext cx="5729436"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534842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ĐỨC</a:t>
              </a:r>
              <a:endParaRPr lang="en-US"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7061447" y="4651606"/>
            <a:ext cx="4292352" cy="1863939"/>
            <a:chOff x="7386970" y="4651605"/>
            <a:chExt cx="4403727"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 LAN</a:t>
              </a:r>
              <a:endParaRPr lang="en-US" sz="27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25" name="Picture 24">
            <a:hlinkClick r:id="" action="ppaction://hlinkshowjump?jump=previousslide"/>
            <a:extLst>
              <a:ext uri="{FF2B5EF4-FFF2-40B4-BE49-F238E27FC236}">
                <a16:creationId xmlns="" xmlns:a16="http://schemas.microsoft.com/office/drawing/2014/main" id="{8B2C70E5-001C-4AB8-A483-A5AE816CCA2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66513" y="1298330"/>
            <a:ext cx="470917" cy="627889"/>
          </a:xfrm>
          <a:prstGeom prst="rect">
            <a:avLst/>
          </a:prstGeom>
        </p:spPr>
      </p:pic>
      <p:pic>
        <p:nvPicPr>
          <p:cNvPr id="43" name="Picture 42">
            <a:hlinkClick r:id="" action="ppaction://hlinkshowjump?jump=nextslide"/>
            <a:extLst>
              <a:ext uri="{FF2B5EF4-FFF2-40B4-BE49-F238E27FC236}">
                <a16:creationId xmlns="" xmlns:a16="http://schemas.microsoft.com/office/drawing/2014/main" id="{D8AAF6E7-6478-452A-B31D-6DDC7956E66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0066513" y="493890"/>
            <a:ext cx="470917" cy="627889"/>
          </a:xfrm>
          <a:prstGeom prst="rect">
            <a:avLst/>
          </a:prstGeom>
        </p:spPr>
      </p:pic>
      <p:grpSp>
        <p:nvGrpSpPr>
          <p:cNvPr id="31" name="Group 30">
            <a:extLst>
              <a:ext uri="{FF2B5EF4-FFF2-40B4-BE49-F238E27FC236}">
                <a16:creationId xmlns="" xmlns:a16="http://schemas.microsoft.com/office/drawing/2014/main" id="{7FE0546E-6488-491E-8AA1-277B5CEB2FD6}"/>
              </a:ext>
            </a:extLst>
          </p:cNvPr>
          <p:cNvGrpSpPr/>
          <p:nvPr/>
        </p:nvGrpSpPr>
        <p:grpSpPr>
          <a:xfrm>
            <a:off x="1626158" y="161107"/>
            <a:ext cx="8345605" cy="20094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Quốc tế thứ hai được thành lập tại </a:t>
                </a:r>
                <a:r>
                  <a:rPr lang="vi-VN" sz="3600" b="1"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đâu? </a:t>
                </a:r>
                <a:endPar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64382"/>
              <a:ext cx="909211" cy="646331"/>
            </a:xfrm>
            <a:prstGeom prst="rect">
              <a:avLst/>
            </a:prstGeom>
            <a:noFill/>
          </p:spPr>
          <p:txBody>
            <a:bodyPr wrap="square" rtlCol="0" anchor="ctr">
              <a:spAutoFit/>
            </a:bodyPr>
            <a:lstStyle/>
            <a:p>
              <a:pPr algn="ctr" defTabSz="685800">
                <a:defRPr/>
              </a:pPr>
              <a:r>
                <a:rPr lang="en-US" sz="3600" b="1" dirty="0" smtClean="0">
                  <a:solidFill>
                    <a:srgbClr val="FF0000"/>
                  </a:solidFill>
                  <a:latin typeface="Times New Roman" panose="02020603050405020304" pitchFamily="18" charset="0"/>
                  <a:cs typeface="Times New Roman" panose="02020603050405020304" pitchFamily="18" charset="0"/>
                </a:rPr>
                <a:t>07</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35441" y="423471"/>
            <a:ext cx="996114"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21"/>
          <a:stretch>
            <a:fillRect/>
          </a:stretch>
        </p:blipFill>
        <p:spPr>
          <a:xfrm>
            <a:off x="-1245083" y="423472"/>
            <a:ext cx="996782" cy="1329043"/>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933759" y="4407925"/>
            <a:ext cx="365522" cy="487363"/>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2" cstate="print"/>
          <a:stretch>
            <a:fillRect/>
          </a:stretch>
        </p:blipFill>
        <p:spPr>
          <a:xfrm>
            <a:off x="-923894" y="2876398"/>
            <a:ext cx="365522" cy="487363"/>
          </a:xfrm>
          <a:prstGeom prst="rect">
            <a:avLst/>
          </a:prstGeom>
        </p:spPr>
      </p:pic>
      <p:sp>
        <p:nvSpPr>
          <p:cNvPr id="36" name="TextBox 35">
            <a:extLst>
              <a:ext uri="{FF2B5EF4-FFF2-40B4-BE49-F238E27FC236}">
                <a16:creationId xmlns="" xmlns:a16="http://schemas.microsoft.com/office/drawing/2014/main" id="{46C5205F-77CD-48D9-BEBD-A0A0E370FF5F}"/>
              </a:ext>
            </a:extLst>
          </p:cNvPr>
          <p:cNvSpPr txBox="1"/>
          <p:nvPr/>
        </p:nvSpPr>
        <p:spPr>
          <a:xfrm>
            <a:off x="-1343483" y="2037000"/>
            <a:ext cx="1210588" cy="507831"/>
          </a:xfrm>
          <a:prstGeom prst="rect">
            <a:avLst/>
          </a:prstGeom>
          <a:noFill/>
        </p:spPr>
        <p:txBody>
          <a:bodyPr wrap="none" rtlCol="0">
            <a:spAutoFit/>
          </a:bodyPr>
          <a:lstStyle/>
          <a:p>
            <a:pPr algn="ctr" defTabSz="685800">
              <a:defRPr/>
            </a:pPr>
            <a:r>
              <a:rPr lang="en-US" sz="1350" b="1" dirty="0" err="1">
                <a:solidFill>
                  <a:prstClr val="black"/>
                </a:solidFill>
                <a:latin typeface="Calibri" panose="020F0502020204030204"/>
              </a:rPr>
              <a:t>Âm</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thanh</a:t>
            </a:r>
            <a:r>
              <a:rPr lang="en-US" sz="1350" b="1" dirty="0">
                <a:solidFill>
                  <a:prstClr val="black"/>
                </a:solidFill>
                <a:latin typeface="Calibri" panose="020F0502020204030204"/>
              </a:rPr>
              <a:t> </a:t>
            </a:r>
          </a:p>
          <a:p>
            <a:pPr algn="ctr" defTabSz="685800">
              <a:defRPr/>
            </a:pPr>
            <a:r>
              <a:rPr lang="en-US" sz="1350" b="1" dirty="0" err="1">
                <a:solidFill>
                  <a:prstClr val="black"/>
                </a:solidFill>
                <a:latin typeface="Calibri" panose="020F0502020204030204"/>
              </a:rPr>
              <a:t>khi</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chọn</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Đúng</a:t>
            </a:r>
            <a:endParaRPr lang="en-US" sz="1350" b="1" dirty="0">
              <a:solidFill>
                <a:prstClr val="black"/>
              </a:solidFill>
              <a:latin typeface="Calibri" panose="020F0502020204030204"/>
            </a:endParaRPr>
          </a:p>
        </p:txBody>
      </p:sp>
      <p:sp>
        <p:nvSpPr>
          <p:cNvPr id="40" name="TextBox 39">
            <a:extLst>
              <a:ext uri="{FF2B5EF4-FFF2-40B4-BE49-F238E27FC236}">
                <a16:creationId xmlns="" xmlns:a16="http://schemas.microsoft.com/office/drawing/2014/main" id="{42448546-574B-4681-A77D-861BAC54EDA0}"/>
              </a:ext>
            </a:extLst>
          </p:cNvPr>
          <p:cNvSpPr txBox="1"/>
          <p:nvPr/>
        </p:nvSpPr>
        <p:spPr>
          <a:xfrm>
            <a:off x="-1257716" y="3625084"/>
            <a:ext cx="1042272" cy="507831"/>
          </a:xfrm>
          <a:prstGeom prst="rect">
            <a:avLst/>
          </a:prstGeom>
          <a:noFill/>
        </p:spPr>
        <p:txBody>
          <a:bodyPr wrap="none" rtlCol="0">
            <a:spAutoFit/>
          </a:bodyPr>
          <a:lstStyle/>
          <a:p>
            <a:pPr algn="ctr" defTabSz="685800">
              <a:defRPr/>
            </a:pPr>
            <a:r>
              <a:rPr lang="en-US" sz="1350" b="1" dirty="0" err="1">
                <a:solidFill>
                  <a:prstClr val="black"/>
                </a:solidFill>
                <a:latin typeface="Calibri" panose="020F0502020204030204"/>
              </a:rPr>
              <a:t>Âm</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thanh</a:t>
            </a:r>
            <a:r>
              <a:rPr lang="en-US" sz="1350" b="1" dirty="0">
                <a:solidFill>
                  <a:prstClr val="black"/>
                </a:solidFill>
                <a:latin typeface="Calibri" panose="020F0502020204030204"/>
              </a:rPr>
              <a:t> </a:t>
            </a:r>
          </a:p>
          <a:p>
            <a:pPr algn="ctr" defTabSz="685800">
              <a:defRPr/>
            </a:pPr>
            <a:r>
              <a:rPr lang="en-US" sz="1350" b="1" dirty="0" err="1">
                <a:solidFill>
                  <a:prstClr val="black"/>
                </a:solidFill>
                <a:latin typeface="Calibri" panose="020F0502020204030204"/>
              </a:rPr>
              <a:t>khi</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chọn</a:t>
            </a:r>
            <a:r>
              <a:rPr lang="en-US" sz="1350" b="1" dirty="0">
                <a:solidFill>
                  <a:prstClr val="black"/>
                </a:solidFill>
                <a:latin typeface="Calibri" panose="020F0502020204030204"/>
              </a:rPr>
              <a:t> Sai</a:t>
            </a:r>
          </a:p>
        </p:txBody>
      </p:sp>
    </p:spTree>
    <p:extLst>
      <p:ext uri="{BB962C8B-B14F-4D97-AF65-F5344CB8AC3E}">
        <p14:creationId xmlns:p14="http://schemas.microsoft.com/office/powerpoint/2010/main" val="283429994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3"/>
          <a:stretch>
            <a:fillRect/>
          </a:stretch>
        </p:blipFill>
        <p:spPr>
          <a:xfrm>
            <a:off x="0" y="-1"/>
            <a:ext cx="12191999" cy="6858001"/>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31040"/>
            <a:ext cx="12191998" cy="6856136"/>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6"/>
          <a:stretch>
            <a:fillRect/>
          </a:stretch>
        </p:blipFill>
        <p:spPr>
          <a:xfrm>
            <a:off x="6146776" y="5215981"/>
            <a:ext cx="1010500" cy="969348"/>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34051" y="3027173"/>
            <a:ext cx="1001354" cy="963251"/>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8"/>
          <a:stretch>
            <a:fillRect/>
          </a:stretch>
        </p:blipFill>
        <p:spPr>
          <a:xfrm>
            <a:off x="6145685" y="3050878"/>
            <a:ext cx="1010500" cy="969348"/>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930883" y="5221715"/>
            <a:ext cx="1007692" cy="969348"/>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152400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5639" y="3752481"/>
            <a:ext cx="87714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1829442" y="4652832"/>
            <a:ext cx="3305837" cy="1863941"/>
            <a:chOff x="407254" y="2465040"/>
            <a:chExt cx="4407783" cy="1863941"/>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err="1" smtClean="0">
                  <a:solidFill>
                    <a:srgbClr val="FF0000"/>
                  </a:solidFill>
                  <a:latin typeface="Times New Roman" panose="02020603050405020304" pitchFamily="18" charset="0"/>
                  <a:cs typeface="Times New Roman" panose="02020603050405020304" pitchFamily="18" charset="0"/>
                  <a:sym typeface="Arial"/>
                </a:rPr>
                <a:t>C.Mác</a:t>
              </a:r>
              <a:r>
                <a:rPr lang="en-US" sz="3200" b="1" dirty="0">
                  <a:solidFill>
                    <a:srgbClr val="C00000"/>
                  </a:solidFill>
                  <a:latin typeface="Times New Roman" panose="02020603050405020304" pitchFamily="18" charset="0"/>
                  <a:cs typeface="Times New Roman" panose="02020603050405020304" pitchFamily="18" charset="0"/>
                  <a:sym typeface="Arial"/>
                </a:rPr>
                <a:t>.</a:t>
              </a:r>
              <a:endParaRPr lang="en-US" sz="32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1834298" y="2462798"/>
            <a:ext cx="3300980" cy="1863939"/>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a:solidFill>
                    <a:srgbClr val="FF0000"/>
                  </a:solidFill>
                  <a:latin typeface="Times New Roman" panose="02020603050405020304" pitchFamily="18" charset="0"/>
                  <a:cs typeface="Times New Roman" panose="02020603050405020304" pitchFamily="18" charset="0"/>
                </a:rPr>
                <a:t>Ph. </a:t>
              </a:r>
              <a:r>
                <a:rPr lang="en-US" sz="3200" b="1" dirty="0" err="1">
                  <a:solidFill>
                    <a:srgbClr val="FF0000"/>
                  </a:solidFill>
                  <a:latin typeface="Times New Roman" panose="02020603050405020304" pitchFamily="18" charset="0"/>
                  <a:cs typeface="Times New Roman" panose="02020603050405020304" pitchFamily="18" charset="0"/>
                </a:rPr>
                <a:t>Ăng-ghen</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7056722" y="2442436"/>
            <a:ext cx="3916077" cy="1863939"/>
            <a:chOff x="7376963" y="2465042"/>
            <a:chExt cx="4416325"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err="1">
                  <a:solidFill>
                    <a:srgbClr val="FF0000"/>
                  </a:solidFill>
                  <a:latin typeface="Times New Roman" panose="02020603050405020304" pitchFamily="18" charset="0"/>
                  <a:cs typeface="Times New Roman" panose="02020603050405020304" pitchFamily="18" charset="0"/>
                  <a:sym typeface="Arial"/>
                </a:rPr>
                <a:t>Nguyễn</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Ái</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Quốc</a:t>
              </a:r>
              <a:r>
                <a:rPr lang="en-US" sz="3200" b="1" dirty="0">
                  <a:solidFill>
                    <a:srgbClr val="FF0000"/>
                  </a:solidFill>
                  <a:latin typeface="Times New Roman" panose="02020603050405020304" pitchFamily="18" charset="0"/>
                  <a:cs typeface="Times New Roman" panose="02020603050405020304" pitchFamily="18" charset="0"/>
                  <a:sym typeface="Arial"/>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7064227" y="4651606"/>
            <a:ext cx="3891087" cy="186393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err="1">
                  <a:solidFill>
                    <a:srgbClr val="FF0000"/>
                  </a:solidFill>
                  <a:latin typeface="Times New Roman" panose="02020603050405020304" pitchFamily="18" charset="0"/>
                  <a:cs typeface="Times New Roman" panose="02020603050405020304" pitchFamily="18" charset="0"/>
                </a:rPr>
                <a:t>Lê-nin</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640366" y="159047"/>
            <a:ext cx="8345605" cy="20094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1"/>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600" b="1" dirty="0">
                    <a:solidFill>
                      <a:prstClr val="white"/>
                    </a:solidFill>
                    <a:latin typeface="Times New Roman" panose="02020603050405020304" pitchFamily="18" charset="0"/>
                    <a:cs typeface="Times New Roman" panose="02020603050405020304" pitchFamily="18" charset="0"/>
                  </a:rPr>
                  <a:t>Người được bầu vào Ban chấp hành Trung ương năm 1864 tại quốc tế thứ nhất là?</a:t>
                </a:r>
                <a:endParaRPr lang="en-US" sz="3600" b="1" dirty="0">
                  <a:solidFill>
                    <a:prstClr val="white"/>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64381"/>
              <a:ext cx="909211" cy="646331"/>
            </a:xfrm>
            <a:prstGeom prst="rect">
              <a:avLst/>
            </a:prstGeom>
            <a:noFill/>
          </p:spPr>
          <p:txBody>
            <a:bodyPr wrap="square" rtlCol="0" anchor="ctr">
              <a:spAutoFit/>
            </a:bodyPr>
            <a:lstStyle/>
            <a:p>
              <a:pPr algn="ctr" defTabSz="685800">
                <a:defRPr/>
              </a:pPr>
              <a:r>
                <a:rPr lang="en-US" sz="3600" b="1" dirty="0" smtClean="0">
                  <a:solidFill>
                    <a:srgbClr val="FF0000"/>
                  </a:solidFill>
                  <a:latin typeface="Times New Roman" panose="02020603050405020304" pitchFamily="18" charset="0"/>
                  <a:cs typeface="Times New Roman" panose="02020603050405020304" pitchFamily="18" charset="0"/>
                  <a:sym typeface="Arial"/>
                </a:rPr>
                <a:t>08</a:t>
              </a:r>
              <a:endParaRPr lang="en-US" sz="3600" b="1" dirty="0">
                <a:solidFill>
                  <a:srgbClr val="FF0000"/>
                </a:solidFill>
                <a:latin typeface="Times New Roman" panose="02020603050405020304" pitchFamily="18" charset="0"/>
                <a:cs typeface="Times New Roman" panose="02020603050405020304" pitchFamily="18" charset="0"/>
                <a:sym typeface="Arial"/>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423471"/>
            <a:ext cx="996114"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4"/>
          <a:stretch>
            <a:fillRect/>
          </a:stretch>
        </p:blipFill>
        <p:spPr>
          <a:xfrm>
            <a:off x="-1245083" y="423472"/>
            <a:ext cx="996782" cy="1329043"/>
          </a:xfrm>
          <a:prstGeom prst="rect">
            <a:avLst/>
          </a:prstGeom>
        </p:spPr>
      </p:pic>
      <p:pic>
        <p:nvPicPr>
          <p:cNvPr id="42" name="Picture 41">
            <a:hlinkClick r:id="" action="ppaction://hlinkshowjump?jump=previousslide"/>
            <a:extLst>
              <a:ext uri="{FF2B5EF4-FFF2-40B4-BE49-F238E27FC236}">
                <a16:creationId xmlns="" xmlns:a16="http://schemas.microsoft.com/office/drawing/2014/main" id="{0E8DCBA0-CD2C-4626-B047-BE44D67F2AF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66513" y="1298330"/>
            <a:ext cx="470917" cy="627889"/>
          </a:xfrm>
          <a:prstGeom prst="rect">
            <a:avLst/>
          </a:prstGeom>
        </p:spPr>
      </p:pic>
      <p:pic>
        <p:nvPicPr>
          <p:cNvPr id="44" name="Picture 43">
            <a:hlinkClick r:id="" action="ppaction://hlinkshowjump?jump=nextslide"/>
            <a:extLst>
              <a:ext uri="{FF2B5EF4-FFF2-40B4-BE49-F238E27FC236}">
                <a16:creationId xmlns="" xmlns:a16="http://schemas.microsoft.com/office/drawing/2014/main" id="{5870274D-E5B8-40AA-88BC-9DF8C900FF8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066513" y="493890"/>
            <a:ext cx="470917" cy="627889"/>
          </a:xfrm>
          <a:prstGeom prst="rect">
            <a:avLst/>
          </a:prstGeom>
        </p:spPr>
      </p:pic>
    </p:spTree>
    <p:extLst>
      <p:ext uri="{BB962C8B-B14F-4D97-AF65-F5344CB8AC3E}">
        <p14:creationId xmlns:p14="http://schemas.microsoft.com/office/powerpoint/2010/main" val="2696338044"/>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63" presetClass="path" presetSubtype="0" accel="50000" decel="50000" fill="hold" nodeType="withEffect">
                                  <p:stCondLst>
                                    <p:cond delay="0"/>
                                  </p:stCondLst>
                                  <p:childTnLst>
                                    <p:animMotion origin="layout" path="M -1.04167E-6 -4.81481E-6 L 0.1599 -4.81481E-6 " pathEditMode="relative" rAng="0" ptsTypes="AA">
                                      <p:cBhvr>
                                        <p:cTn id="70" dur="500" fill="hold"/>
                                        <p:tgtEl>
                                          <p:spTgt spid="68"/>
                                        </p:tgtEl>
                                        <p:attrNameLst>
                                          <p:attrName>ppt_x</p:attrName>
                                          <p:attrName>ppt_y</p:attrName>
                                        </p:attrNameLst>
                                      </p:cBhvr>
                                      <p:rCtr x="7995" y="0"/>
                                    </p:animMotion>
                                  </p:childTnLst>
                                </p:cTn>
                              </p:par>
                              <p:par>
                                <p:cTn id="71" presetID="10" presetClass="exit" presetSubtype="0" fill="hold"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68"/>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68"/>
                                        </p:tgtEl>
                                      </p:cBhvr>
                                    </p:animEffect>
                                    <p:animScale>
                                      <p:cBhvr>
                                        <p:cTn id="112" dur="250" autoRev="1" fill="hold"/>
                                        <p:tgtEl>
                                          <p:spTgt spid="68"/>
                                        </p:tgtEl>
                                      </p:cBhvr>
                                      <p:by x="105000" y="105000"/>
                                    </p:animScale>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3" fill="hold">
                            <p:stCondLst>
                              <p:cond delay="500"/>
                            </p:stCondLst>
                            <p:childTnLst>
                              <p:par>
                                <p:cTn id="114" presetID="10" presetClass="exit" presetSubtype="0" fill="hold" nodeType="after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35" presetClass="path" presetSubtype="0" accel="50000" decel="50000" fill="hold" nodeType="withEffect">
                                  <p:stCondLst>
                                    <p:cond delay="0"/>
                                  </p:stCondLst>
                                  <p:childTnLst>
                                    <p:animMotion origin="layout" path="M 0.1599 -4.81481E-6 L -1.04167E-6 -4.81481E-6 " pathEditMode="relative" rAng="0" ptsTypes="AA">
                                      <p:cBhvr>
                                        <p:cTn id="118" dur="500" fill="hold"/>
                                        <p:tgtEl>
                                          <p:spTgt spid="68"/>
                                        </p:tgtEl>
                                        <p:attrNameLst>
                                          <p:attrName>ppt_x</p:attrName>
                                          <p:attrName>ppt_y</p:attrName>
                                        </p:attrNameLst>
                                      </p:cBhvr>
                                      <p:rCtr x="-7995" y="0"/>
                                    </p:animMotion>
                                  </p:childTnLst>
                                </p:cTn>
                              </p:par>
                              <p:par>
                                <p:cTn id="119" presetID="10" presetClass="entr" presetSubtype="0"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par>
                                <p:cTn id="122" presetID="10" presetClass="entr" presetSubtype="0" fill="hold" nodeType="with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500"/>
                                        <p:tgtEl>
                                          <p:spTgt spid="12"/>
                                        </p:tgtEl>
                                      </p:cBhvr>
                                    </p:animEffect>
                                  </p:childTnLst>
                                </p:cTn>
                              </p:par>
                              <p:par>
                                <p:cTn id="125" presetID="10" presetClass="entr" presetSubtype="0" fill="hold" nodeType="with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500"/>
                                        <p:tgtEl>
                                          <p:spTgt spid="2"/>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nodeType="with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500"/>
                                        <p:tgtEl>
                                          <p:spTgt spid="4"/>
                                        </p:tgtEl>
                                      </p:cBhvr>
                                    </p:animEffect>
                                  </p:childTnLst>
                                </p:cTn>
                              </p:par>
                              <p:par>
                                <p:cTn id="134" presetID="10" presetClass="entr" presetSubtype="0" fill="hold" nodeType="with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500"/>
                                        <p:tgtEl>
                                          <p:spTgt spid="6"/>
                                        </p:tgtEl>
                                      </p:cBhvr>
                                    </p:animEffect>
                                  </p:childTnLst>
                                </p:cTn>
                              </p:par>
                            </p:childTnLst>
                          </p:cTn>
                        </p:par>
                      </p:childTnLst>
                    </p:cTn>
                  </p:par>
                </p:childTnLst>
              </p:cTn>
              <p:nextCondLst>
                <p:cond evt="onClick" delay="0">
                  <p:tgtEl>
                    <p:spTgt spid="68"/>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p:stCondLst>
                        <p:cond delay="0"/>
                      </p:stCondLst>
                      <p:childTnLst>
                        <p:par>
                          <p:cTn id="139" fill="hold">
                            <p:stCondLst>
                              <p:cond delay="0"/>
                            </p:stCondLst>
                            <p:childTnLst>
                              <p:par>
                                <p:cTn id="140" presetID="26" presetClass="emph" presetSubtype="0" fill="hold" nodeType="clickEffect">
                                  <p:stCondLst>
                                    <p:cond delay="0"/>
                                  </p:stCondLst>
                                  <p:childTnLst>
                                    <p:animEffect transition="out" filter="fade">
                                      <p:cBhvr>
                                        <p:cTn id="141" dur="500" tmFilter="0, 0; .2, .5; .8, .5; 1, 0"/>
                                        <p:tgtEl>
                                          <p:spTgt spid="15"/>
                                        </p:tgtEl>
                                      </p:cBhvr>
                                    </p:animEffect>
                                    <p:animScale>
                                      <p:cBhvr>
                                        <p:cTn id="142" dur="250" autoRev="1" fill="hold"/>
                                        <p:tgtEl>
                                          <p:spTgt spid="15"/>
                                        </p:tgtEl>
                                      </p:cBhvr>
                                      <p:by x="105000" y="105000"/>
                                    </p:animScale>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par>
                                <p:cTn id="143" presetID="1" presetClass="entr" presetSubtype="0" fill="hold" nodeType="with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par>
                                <p:cTn id="145" presetID="63" presetClass="path" presetSubtype="0" accel="50000" decel="50000" fill="hold" nodeType="withEffect">
                                  <p:stCondLst>
                                    <p:cond delay="0"/>
                                  </p:stCondLst>
                                  <p:childTnLst>
                                    <p:animMotion origin="layout" path="M 6.25E-7 -4.81481E-6 L 0.1599 -4.81481E-6 " pathEditMode="relative" rAng="0" ptsTypes="AA">
                                      <p:cBhvr>
                                        <p:cTn id="146" dur="500" fill="hold"/>
                                        <p:tgtEl>
                                          <p:spTgt spid="14"/>
                                        </p:tgtEl>
                                        <p:attrNameLst>
                                          <p:attrName>ppt_x</p:attrName>
                                          <p:attrName>ppt_y</p:attrName>
                                        </p:attrNameLst>
                                      </p:cBhvr>
                                      <p:rCtr x="7995" y="0"/>
                                    </p:animMotion>
                                  </p:childTnLst>
                                </p:cTn>
                              </p:par>
                              <p:par>
                                <p:cTn id="147" presetID="10" presetClass="exit" presetSubtype="0" fill="hold" nodeType="withEffect">
                                  <p:stCondLst>
                                    <p:cond delay="0"/>
                                  </p:stCondLst>
                                  <p:childTnLst>
                                    <p:animEffect transition="out" filter="fade">
                                      <p:cBhvr>
                                        <p:cTn id="148" dur="500"/>
                                        <p:tgtEl>
                                          <p:spTgt spid="31"/>
                                        </p:tgtEl>
                                      </p:cBhvr>
                                    </p:animEffect>
                                    <p:set>
                                      <p:cBhvr>
                                        <p:cTn id="149" dur="1" fill="hold">
                                          <p:stCondLst>
                                            <p:cond delay="499"/>
                                          </p:stCondLst>
                                        </p:cTn>
                                        <p:tgtEl>
                                          <p:spTgt spid="31"/>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12"/>
                                        </p:tgtEl>
                                      </p:cBhvr>
                                    </p:animEffect>
                                    <p:set>
                                      <p:cBhvr>
                                        <p:cTn id="152" dur="1" fill="hold">
                                          <p:stCondLst>
                                            <p:cond delay="499"/>
                                          </p:stCondLst>
                                        </p:cTn>
                                        <p:tgtEl>
                                          <p:spTgt spid="12"/>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2"/>
                                        </p:tgtEl>
                                      </p:cBhvr>
                                    </p:animEffect>
                                    <p:set>
                                      <p:cBhvr>
                                        <p:cTn id="155" dur="1" fill="hold">
                                          <p:stCondLst>
                                            <p:cond delay="499"/>
                                          </p:stCondLst>
                                        </p:cTn>
                                        <p:tgtEl>
                                          <p:spTgt spid="2"/>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6"/>
                                        </p:tgtEl>
                                      </p:cBhvr>
                                    </p:animEffect>
                                    <p:set>
                                      <p:cBhvr>
                                        <p:cTn id="158" dur="1" fill="hold">
                                          <p:stCondLst>
                                            <p:cond delay="499"/>
                                          </p:stCondLst>
                                        </p:cTn>
                                        <p:tgtEl>
                                          <p:spTgt spid="1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5"/>
                                        </p:tgtEl>
                                      </p:cBhvr>
                                    </p:animEffect>
                                    <p:set>
                                      <p:cBhvr>
                                        <p:cTn id="161" dur="1" fill="hold">
                                          <p:stCondLst>
                                            <p:cond delay="499"/>
                                          </p:stCondLst>
                                        </p:cTn>
                                        <p:tgtEl>
                                          <p:spTgt spid="15"/>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8"/>
                                        </p:tgtEl>
                                      </p:cBhvr>
                                    </p:animEffect>
                                    <p:set>
                                      <p:cBhvr>
                                        <p:cTn id="164" dur="1" fill="hold">
                                          <p:stCondLst>
                                            <p:cond delay="499"/>
                                          </p:stCondLst>
                                        </p:cTn>
                                        <p:tgtEl>
                                          <p:spTgt spid="18"/>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20"/>
                                        </p:tgtEl>
                                      </p:cBhvr>
                                    </p:animEffect>
                                    <p:set>
                                      <p:cBhvr>
                                        <p:cTn id="167" dur="1" fill="hold">
                                          <p:stCondLst>
                                            <p:cond delay="499"/>
                                          </p:stCondLst>
                                        </p:cTn>
                                        <p:tgtEl>
                                          <p:spTgt spid="20"/>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7"/>
                                        </p:tgtEl>
                                      </p:cBhvr>
                                    </p:animEffect>
                                    <p:set>
                                      <p:cBhvr>
                                        <p:cTn id="170" dur="1" fill="hold">
                                          <p:stCondLst>
                                            <p:cond delay="499"/>
                                          </p:stCondLst>
                                        </p:cTn>
                                        <p:tgtEl>
                                          <p:spTgt spid="17"/>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1"/>
                                        </p:tgtEl>
                                      </p:cBhvr>
                                    </p:animEffect>
                                    <p:set>
                                      <p:cBhvr>
                                        <p:cTn id="173" dur="1" fill="hold">
                                          <p:stCondLst>
                                            <p:cond delay="499"/>
                                          </p:stCondLst>
                                        </p:cTn>
                                        <p:tgtEl>
                                          <p:spTgt spid="21"/>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9"/>
                                        </p:tgtEl>
                                      </p:cBhvr>
                                    </p:animEffect>
                                    <p:set>
                                      <p:cBhvr>
                                        <p:cTn id="176" dur="1" fill="hold">
                                          <p:stCondLst>
                                            <p:cond delay="499"/>
                                          </p:stCondLst>
                                        </p:cTn>
                                        <p:tgtEl>
                                          <p:spTgt spid="19"/>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4"/>
                                        </p:tgtEl>
                                      </p:cBhvr>
                                    </p:animEffect>
                                    <p:set>
                                      <p:cBhvr>
                                        <p:cTn id="179" dur="1" fill="hold">
                                          <p:stCondLst>
                                            <p:cond delay="499"/>
                                          </p:stCondLst>
                                        </p:cTn>
                                        <p:tgtEl>
                                          <p:spTgt spid="4"/>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
                                        </p:tgtEl>
                                      </p:cBhvr>
                                    </p:animEffect>
                                    <p:set>
                                      <p:cBhvr>
                                        <p:cTn id="18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3" restart="whenNotActive" fill="hold" evtFilter="cancelBubble" nodeType="interactiveSeq">
                <p:stCondLst>
                  <p:cond evt="onClick" delay="0">
                    <p:tgtEl>
                      <p:spTgt spid="14"/>
                    </p:tgtEl>
                  </p:cond>
                </p:stCondLst>
                <p:endSync evt="end" delay="0">
                  <p:rtn val="all"/>
                </p:endSync>
                <p:childTnLst>
                  <p:par>
                    <p:cTn id="184" fill="hold">
                      <p:stCondLst>
                        <p:cond delay="0"/>
                      </p:stCondLst>
                      <p:childTnLst>
                        <p:par>
                          <p:cTn id="185" fill="hold">
                            <p:stCondLst>
                              <p:cond delay="0"/>
                            </p:stCondLst>
                            <p:childTnLst>
                              <p:par>
                                <p:cTn id="186" presetID="26" presetClass="emph" presetSubtype="0" fill="hold" nodeType="clickEffect">
                                  <p:stCondLst>
                                    <p:cond delay="0"/>
                                  </p:stCondLst>
                                  <p:childTnLst>
                                    <p:animEffect transition="out" filter="fade">
                                      <p:cBhvr>
                                        <p:cTn id="187" dur="500" tmFilter="0, 0; .2, .5; .8, .5; 1, 0"/>
                                        <p:tgtEl>
                                          <p:spTgt spid="14"/>
                                        </p:tgtEl>
                                      </p:cBhvr>
                                    </p:animEffect>
                                    <p:animScale>
                                      <p:cBhvr>
                                        <p:cTn id="188" dur="250" autoRev="1" fill="hold"/>
                                        <p:tgtEl>
                                          <p:spTgt spid="14"/>
                                        </p:tgtEl>
                                      </p:cBhvr>
                                      <p:by x="105000" y="105000"/>
                                    </p:animScale>
                                  </p:childTnLst>
                                  <p:subTnLst>
                                    <p:audio>
                                      <p:cMediaNode>
                                        <p:cTn display="0" masterRel="sameClick">
                                          <p:stCondLst>
                                            <p:cond evt="begin" delay="0">
                                              <p:tn val="186"/>
                                            </p:cond>
                                          </p:stCondLst>
                                          <p:endCondLst>
                                            <p:cond evt="onStopAudio" delay="0">
                                              <p:tgtEl>
                                                <p:sldTgt/>
                                              </p:tgtEl>
                                            </p:cond>
                                          </p:endCondLst>
                                        </p:cTn>
                                        <p:tgtEl>
                                          <p:sndTgt r:embed="rId2" name="click.wav"/>
                                        </p:tgtEl>
                                      </p:cMediaNode>
                                    </p:audio>
                                  </p:subTnLst>
                                </p:cTn>
                              </p:par>
                              <p:par>
                                <p:cTn id="189" presetID="35" presetClass="path" presetSubtype="0" accel="50000" decel="50000" fill="hold" nodeType="withEffect">
                                  <p:stCondLst>
                                    <p:cond delay="0"/>
                                  </p:stCondLst>
                                  <p:childTnLst>
                                    <p:animMotion origin="layout" path="M 0.1599 -4.81481E-6 L 6.25E-7 -4.81481E-6 " pathEditMode="relative" rAng="0" ptsTypes="AA">
                                      <p:cBhvr>
                                        <p:cTn id="190" dur="500" fill="hold"/>
                                        <p:tgtEl>
                                          <p:spTgt spid="14"/>
                                        </p:tgtEl>
                                        <p:attrNameLst>
                                          <p:attrName>ppt_x</p:attrName>
                                          <p:attrName>ppt_y</p:attrName>
                                        </p:attrNameLst>
                                      </p:cBhvr>
                                      <p:rCtr x="-7995" y="0"/>
                                    </p:animMotion>
                                  </p:childTnLst>
                                </p:cTn>
                              </p:par>
                            </p:childTnLst>
                          </p:cTn>
                        </p:par>
                        <p:par>
                          <p:cTn id="191" fill="hold">
                            <p:stCondLst>
                              <p:cond delay="500"/>
                            </p:stCondLst>
                            <p:childTnLst>
                              <p:par>
                                <p:cTn id="192" presetID="1" presetClass="exit" presetSubtype="0" fill="hold" nodeType="afterEffect">
                                  <p:stCondLst>
                                    <p:cond delay="0"/>
                                  </p:stCondLst>
                                  <p:childTnLst>
                                    <p:set>
                                      <p:cBhvr>
                                        <p:cTn id="193" dur="1" fill="hold">
                                          <p:stCondLst>
                                            <p:cond delay="0"/>
                                          </p:stCondLst>
                                        </p:cTn>
                                        <p:tgtEl>
                                          <p:spTgt spid="13"/>
                                        </p:tgtEl>
                                        <p:attrNameLst>
                                          <p:attrName>style.visibility</p:attrName>
                                        </p:attrNameLst>
                                      </p:cBhvr>
                                      <p:to>
                                        <p:strVal val="hidden"/>
                                      </p:to>
                                    </p:set>
                                  </p:childTnLst>
                                </p:cTn>
                              </p:par>
                              <p:par>
                                <p:cTn id="194" presetID="10" presetClass="entr" presetSubtype="0" fill="hold" nodeType="withEffect">
                                  <p:stCondLst>
                                    <p:cond delay="0"/>
                                  </p:stCondLst>
                                  <p:childTnLst>
                                    <p:set>
                                      <p:cBhvr>
                                        <p:cTn id="195" dur="1" fill="hold">
                                          <p:stCondLst>
                                            <p:cond delay="0"/>
                                          </p:stCondLst>
                                        </p:cTn>
                                        <p:tgtEl>
                                          <p:spTgt spid="31"/>
                                        </p:tgtEl>
                                        <p:attrNameLst>
                                          <p:attrName>style.visibility</p:attrName>
                                        </p:attrNameLst>
                                      </p:cBhvr>
                                      <p:to>
                                        <p:strVal val="visible"/>
                                      </p:to>
                                    </p:set>
                                    <p:animEffect transition="in" filter="fade">
                                      <p:cBhvr>
                                        <p:cTn id="196" dur="500"/>
                                        <p:tgtEl>
                                          <p:spTgt spid="31"/>
                                        </p:tgtEl>
                                      </p:cBhvr>
                                    </p:animEffect>
                                  </p:childTnLst>
                                </p:cTn>
                              </p:par>
                              <p:par>
                                <p:cTn id="197" presetID="10" presetClass="entr" presetSubtype="0" fill="hold" nodeType="withEffect">
                                  <p:stCondLst>
                                    <p:cond delay="0"/>
                                  </p:stCondLst>
                                  <p:childTnLst>
                                    <p:set>
                                      <p:cBhvr>
                                        <p:cTn id="198" dur="1" fill="hold">
                                          <p:stCondLst>
                                            <p:cond delay="0"/>
                                          </p:stCondLst>
                                        </p:cTn>
                                        <p:tgtEl>
                                          <p:spTgt spid="12"/>
                                        </p:tgtEl>
                                        <p:attrNameLst>
                                          <p:attrName>style.visibility</p:attrName>
                                        </p:attrNameLst>
                                      </p:cBhvr>
                                      <p:to>
                                        <p:strVal val="visible"/>
                                      </p:to>
                                    </p:set>
                                    <p:animEffect transition="in" filter="fade">
                                      <p:cBhvr>
                                        <p:cTn id="199" dur="500"/>
                                        <p:tgtEl>
                                          <p:spTgt spid="12"/>
                                        </p:tgtEl>
                                      </p:cBhvr>
                                    </p:animEffect>
                                  </p:childTnLst>
                                </p:cTn>
                              </p:par>
                              <p:par>
                                <p:cTn id="200" presetID="10" presetClass="entr" presetSubtype="0" fill="hold" nodeType="withEffect">
                                  <p:stCondLst>
                                    <p:cond delay="0"/>
                                  </p:stCondLst>
                                  <p:childTnLst>
                                    <p:set>
                                      <p:cBhvr>
                                        <p:cTn id="201" dur="1" fill="hold">
                                          <p:stCondLst>
                                            <p:cond delay="0"/>
                                          </p:stCondLst>
                                        </p:cTn>
                                        <p:tgtEl>
                                          <p:spTgt spid="2"/>
                                        </p:tgtEl>
                                        <p:attrNameLst>
                                          <p:attrName>style.visibility</p:attrName>
                                        </p:attrNameLst>
                                      </p:cBhvr>
                                      <p:to>
                                        <p:strVal val="visible"/>
                                      </p:to>
                                    </p:set>
                                    <p:animEffect transition="in" filter="fade">
                                      <p:cBhvr>
                                        <p:cTn id="202" dur="500"/>
                                        <p:tgtEl>
                                          <p:spTgt spid="2"/>
                                        </p:tgtEl>
                                      </p:cBhvr>
                                    </p:animEffect>
                                  </p:childTnLst>
                                </p:cTn>
                              </p:par>
                              <p:par>
                                <p:cTn id="203" presetID="10" presetClass="entr" presetSubtype="0" fill="hold" nodeType="withEffect">
                                  <p:stCondLst>
                                    <p:cond delay="0"/>
                                  </p:stCondLst>
                                  <p:childTnLst>
                                    <p:set>
                                      <p:cBhvr>
                                        <p:cTn id="204" dur="1" fill="hold">
                                          <p:stCondLst>
                                            <p:cond delay="0"/>
                                          </p:stCondLst>
                                        </p:cTn>
                                        <p:tgtEl>
                                          <p:spTgt spid="16"/>
                                        </p:tgtEl>
                                        <p:attrNameLst>
                                          <p:attrName>style.visibility</p:attrName>
                                        </p:attrNameLst>
                                      </p:cBhvr>
                                      <p:to>
                                        <p:strVal val="visible"/>
                                      </p:to>
                                    </p:set>
                                    <p:animEffect transition="in" filter="fade">
                                      <p:cBhvr>
                                        <p:cTn id="205" dur="500"/>
                                        <p:tgtEl>
                                          <p:spTgt spid="16"/>
                                        </p:tgtEl>
                                      </p:cBhvr>
                                    </p:animEffect>
                                  </p:childTnLst>
                                </p:cTn>
                              </p:par>
                              <p:par>
                                <p:cTn id="206" presetID="10" presetClass="entr" presetSubtype="0" fill="hold" nodeType="withEffect">
                                  <p:stCondLst>
                                    <p:cond delay="0"/>
                                  </p:stCondLst>
                                  <p:childTnLst>
                                    <p:set>
                                      <p:cBhvr>
                                        <p:cTn id="207" dur="1" fill="hold">
                                          <p:stCondLst>
                                            <p:cond delay="0"/>
                                          </p:stCondLst>
                                        </p:cTn>
                                        <p:tgtEl>
                                          <p:spTgt spid="15"/>
                                        </p:tgtEl>
                                        <p:attrNameLst>
                                          <p:attrName>style.visibility</p:attrName>
                                        </p:attrNameLst>
                                      </p:cBhvr>
                                      <p:to>
                                        <p:strVal val="visible"/>
                                      </p:to>
                                    </p:set>
                                    <p:animEffect transition="in" filter="fade">
                                      <p:cBhvr>
                                        <p:cTn id="208" dur="500"/>
                                        <p:tgtEl>
                                          <p:spTgt spid="15"/>
                                        </p:tgtEl>
                                      </p:cBhvr>
                                    </p:animEffect>
                                  </p:childTnLst>
                                </p:cTn>
                              </p:par>
                              <p:par>
                                <p:cTn id="209" presetID="10" presetClass="entr" presetSubtype="0" fill="hold" nodeType="withEffect">
                                  <p:stCondLst>
                                    <p:cond delay="0"/>
                                  </p:stCondLst>
                                  <p:childTnLst>
                                    <p:set>
                                      <p:cBhvr>
                                        <p:cTn id="210" dur="1" fill="hold">
                                          <p:stCondLst>
                                            <p:cond delay="0"/>
                                          </p:stCondLst>
                                        </p:cTn>
                                        <p:tgtEl>
                                          <p:spTgt spid="18"/>
                                        </p:tgtEl>
                                        <p:attrNameLst>
                                          <p:attrName>style.visibility</p:attrName>
                                        </p:attrNameLst>
                                      </p:cBhvr>
                                      <p:to>
                                        <p:strVal val="visible"/>
                                      </p:to>
                                    </p:set>
                                    <p:animEffect transition="in" filter="fade">
                                      <p:cBhvr>
                                        <p:cTn id="211" dur="500"/>
                                        <p:tgtEl>
                                          <p:spTgt spid="18"/>
                                        </p:tgtEl>
                                      </p:cBhvr>
                                    </p:animEffect>
                                  </p:childTnLst>
                                </p:cTn>
                              </p:par>
                              <p:par>
                                <p:cTn id="212" presetID="10" presetClass="entr" presetSubtype="0" fill="hold" nodeType="with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fade">
                                      <p:cBhvr>
                                        <p:cTn id="214" dur="500"/>
                                        <p:tgtEl>
                                          <p:spTgt spid="20"/>
                                        </p:tgtEl>
                                      </p:cBhvr>
                                    </p:animEffect>
                                  </p:childTnLst>
                                </p:cTn>
                              </p:par>
                              <p:par>
                                <p:cTn id="215" presetID="10" presetClass="entr" presetSubtype="0" fill="hold" nodeType="withEffect">
                                  <p:stCondLst>
                                    <p:cond delay="0"/>
                                  </p:stCondLst>
                                  <p:childTnLst>
                                    <p:set>
                                      <p:cBhvr>
                                        <p:cTn id="216" dur="1" fill="hold">
                                          <p:stCondLst>
                                            <p:cond delay="0"/>
                                          </p:stCondLst>
                                        </p:cTn>
                                        <p:tgtEl>
                                          <p:spTgt spid="17"/>
                                        </p:tgtEl>
                                        <p:attrNameLst>
                                          <p:attrName>style.visibility</p:attrName>
                                        </p:attrNameLst>
                                      </p:cBhvr>
                                      <p:to>
                                        <p:strVal val="visible"/>
                                      </p:to>
                                    </p:set>
                                    <p:animEffect transition="in" filter="fade">
                                      <p:cBhvr>
                                        <p:cTn id="217" dur="500"/>
                                        <p:tgtEl>
                                          <p:spTgt spid="17"/>
                                        </p:tgtEl>
                                      </p:cBhvr>
                                    </p:animEffect>
                                  </p:childTnLst>
                                </p:cTn>
                              </p:par>
                              <p:par>
                                <p:cTn id="218" presetID="10" presetClass="entr" presetSubtype="0" fill="hold" nodeType="withEffect">
                                  <p:stCondLst>
                                    <p:cond delay="0"/>
                                  </p:stCondLst>
                                  <p:childTnLst>
                                    <p:set>
                                      <p:cBhvr>
                                        <p:cTn id="219" dur="1" fill="hold">
                                          <p:stCondLst>
                                            <p:cond delay="0"/>
                                          </p:stCondLst>
                                        </p:cTn>
                                        <p:tgtEl>
                                          <p:spTgt spid="21"/>
                                        </p:tgtEl>
                                        <p:attrNameLst>
                                          <p:attrName>style.visibility</p:attrName>
                                        </p:attrNameLst>
                                      </p:cBhvr>
                                      <p:to>
                                        <p:strVal val="visible"/>
                                      </p:to>
                                    </p:set>
                                    <p:animEffect transition="in" filter="fade">
                                      <p:cBhvr>
                                        <p:cTn id="220" dur="500"/>
                                        <p:tgtEl>
                                          <p:spTgt spid="21"/>
                                        </p:tgtEl>
                                      </p:cBhvr>
                                    </p:animEffect>
                                  </p:childTnLst>
                                </p:cTn>
                              </p:par>
                              <p:par>
                                <p:cTn id="221" presetID="10" presetClass="entr" presetSubtype="0" fill="hold" nodeType="withEffect">
                                  <p:stCondLst>
                                    <p:cond delay="0"/>
                                  </p:stCondLst>
                                  <p:childTnLst>
                                    <p:set>
                                      <p:cBhvr>
                                        <p:cTn id="222" dur="1" fill="hold">
                                          <p:stCondLst>
                                            <p:cond delay="0"/>
                                          </p:stCondLst>
                                        </p:cTn>
                                        <p:tgtEl>
                                          <p:spTgt spid="19"/>
                                        </p:tgtEl>
                                        <p:attrNameLst>
                                          <p:attrName>style.visibility</p:attrName>
                                        </p:attrNameLst>
                                      </p:cBhvr>
                                      <p:to>
                                        <p:strVal val="visible"/>
                                      </p:to>
                                    </p:set>
                                    <p:animEffect transition="in" filter="fade">
                                      <p:cBhvr>
                                        <p:cTn id="223" dur="500"/>
                                        <p:tgtEl>
                                          <p:spTgt spid="19"/>
                                        </p:tgtEl>
                                      </p:cBhvr>
                                    </p:animEffect>
                                  </p:childTnLst>
                                </p:cTn>
                              </p:par>
                              <p:par>
                                <p:cTn id="224" presetID="10" presetClass="entr" presetSubtype="0" fill="hold" nodeType="withEffect">
                                  <p:stCondLst>
                                    <p:cond delay="0"/>
                                  </p:stCondLst>
                                  <p:childTnLst>
                                    <p:set>
                                      <p:cBhvr>
                                        <p:cTn id="225" dur="1" fill="hold">
                                          <p:stCondLst>
                                            <p:cond delay="0"/>
                                          </p:stCondLst>
                                        </p:cTn>
                                        <p:tgtEl>
                                          <p:spTgt spid="4"/>
                                        </p:tgtEl>
                                        <p:attrNameLst>
                                          <p:attrName>style.visibility</p:attrName>
                                        </p:attrNameLst>
                                      </p:cBhvr>
                                      <p:to>
                                        <p:strVal val="visible"/>
                                      </p:to>
                                    </p:set>
                                    <p:animEffect transition="in" filter="fade">
                                      <p:cBhvr>
                                        <p:cTn id="226" dur="500"/>
                                        <p:tgtEl>
                                          <p:spTgt spid="4"/>
                                        </p:tgtEl>
                                      </p:cBhvr>
                                    </p:animEffect>
                                  </p:childTnLst>
                                </p:cTn>
                              </p:par>
                              <p:par>
                                <p:cTn id="227" presetID="10" presetClass="entr" presetSubtype="0" fill="hold" nodeType="withEffect">
                                  <p:stCondLst>
                                    <p:cond delay="0"/>
                                  </p:stCondLst>
                                  <p:childTnLst>
                                    <p:set>
                                      <p:cBhvr>
                                        <p:cTn id="228" dur="1" fill="hold">
                                          <p:stCondLst>
                                            <p:cond delay="0"/>
                                          </p:stCondLst>
                                        </p:cTn>
                                        <p:tgtEl>
                                          <p:spTgt spid="6"/>
                                        </p:tgtEl>
                                        <p:attrNameLst>
                                          <p:attrName>style.visibility</p:attrName>
                                        </p:attrNameLst>
                                      </p:cBhvr>
                                      <p:to>
                                        <p:strVal val="visible"/>
                                      </p:to>
                                    </p:set>
                                    <p:animEffect transition="in" filter="fade">
                                      <p:cBhvr>
                                        <p:cTn id="229" dur="500"/>
                                        <p:tgtEl>
                                          <p:spTgt spid="6"/>
                                        </p:tgtEl>
                                      </p:cBhvr>
                                    </p:animEffect>
                                  </p:childTnLst>
                                </p:cTn>
                              </p:par>
                            </p:childTnLst>
                          </p:cTn>
                        </p:par>
                      </p:childTnLst>
                    </p:cTn>
                  </p:par>
                </p:childTnLst>
              </p:cTn>
              <p:nextCondLst>
                <p:cond evt="onClick" delay="0">
                  <p:tgtEl>
                    <p:spTgt spid="14"/>
                  </p:tgtEl>
                </p:cond>
              </p:nextCondLst>
            </p:seq>
            <p:seq concurrent="1" nextAc="seek">
              <p:cTn id="230" restart="whenNotActive" fill="hold" evtFilter="cancelBubble" nodeType="interactiveSeq">
                <p:stCondLst>
                  <p:cond evt="onClick" delay="0">
                    <p:tgtEl>
                      <p:spTgt spid="20"/>
                    </p:tgtEl>
                  </p:cond>
                </p:stCondLst>
                <p:endSync evt="end" delay="0">
                  <p:rtn val="all"/>
                </p:endSync>
                <p:childTnLst>
                  <p:par>
                    <p:cTn id="231" fill="hold">
                      <p:stCondLst>
                        <p:cond delay="0"/>
                      </p:stCondLst>
                      <p:childTnLst>
                        <p:par>
                          <p:cTn id="232" fill="hold">
                            <p:stCondLst>
                              <p:cond delay="0"/>
                            </p:stCondLst>
                            <p:childTnLst>
                              <p:par>
                                <p:cTn id="233" presetID="26" presetClass="emph" presetSubtype="0" fill="hold" nodeType="clickEffect">
                                  <p:stCondLst>
                                    <p:cond delay="0"/>
                                  </p:stCondLst>
                                  <p:childTnLst>
                                    <p:animEffect transition="out" filter="fade">
                                      <p:cBhvr>
                                        <p:cTn id="234" dur="500" tmFilter="0, 0; .2, .5; .8, .5; 1, 0"/>
                                        <p:tgtEl>
                                          <p:spTgt spid="20"/>
                                        </p:tgtEl>
                                      </p:cBhvr>
                                    </p:animEffect>
                                    <p:animScale>
                                      <p:cBhvr>
                                        <p:cTn id="235" dur="250" autoRev="1" fill="hold"/>
                                        <p:tgtEl>
                                          <p:spTgt spid="20"/>
                                        </p:tgtEl>
                                      </p:cBhvr>
                                      <p:by x="105000" y="105000"/>
                                    </p:animScale>
                                  </p:childTnLst>
                                  <p:subTnLst>
                                    <p:audio>
                                      <p:cMediaNode>
                                        <p:cTn display="0" masterRel="sameClick">
                                          <p:stCondLst>
                                            <p:cond evt="begin" delay="0">
                                              <p:tn val="233"/>
                                            </p:cond>
                                          </p:stCondLst>
                                          <p:endCondLst>
                                            <p:cond evt="onStopAudio" delay="0">
                                              <p:tgtEl>
                                                <p:sldTgt/>
                                              </p:tgtEl>
                                            </p:cond>
                                          </p:endCondLst>
                                        </p:cTn>
                                        <p:tgtEl>
                                          <p:sndTgt r:embed="rId2" name="click.wav"/>
                                        </p:tgtEl>
                                      </p:cMediaNode>
                                    </p:audio>
                                  </p:subTnLst>
                                </p:cTn>
                              </p:par>
                              <p:par>
                                <p:cTn id="236" presetID="1" presetClass="entr" presetSubtype="0" fill="hold" nodeType="withEffect">
                                  <p:stCondLst>
                                    <p:cond delay="0"/>
                                  </p:stCondLst>
                                  <p:childTnLst>
                                    <p:set>
                                      <p:cBhvr>
                                        <p:cTn id="237" dur="1" fill="hold">
                                          <p:stCondLst>
                                            <p:cond delay="0"/>
                                          </p:stCondLst>
                                        </p:cTn>
                                        <p:tgtEl>
                                          <p:spTgt spid="13"/>
                                        </p:tgtEl>
                                        <p:attrNameLst>
                                          <p:attrName>style.visibility</p:attrName>
                                        </p:attrNameLst>
                                      </p:cBhvr>
                                      <p:to>
                                        <p:strVal val="visible"/>
                                      </p:to>
                                    </p:set>
                                  </p:childTnLst>
                                </p:cTn>
                              </p:par>
                              <p:par>
                                <p:cTn id="238" presetID="63" presetClass="path" presetSubtype="0" accel="50000" decel="50000" fill="hold" nodeType="withEffect">
                                  <p:stCondLst>
                                    <p:cond delay="0"/>
                                  </p:stCondLst>
                                  <p:childTnLst>
                                    <p:animMotion origin="layout" path="M 6.25E-7 -4.81481E-6 L 0.16094 -4.81481E-6 " pathEditMode="relative" rAng="0" ptsTypes="AA">
                                      <p:cBhvr>
                                        <p:cTn id="239" dur="500" fill="hold"/>
                                        <p:tgtEl>
                                          <p:spTgt spid="14"/>
                                        </p:tgtEl>
                                        <p:attrNameLst>
                                          <p:attrName>ppt_x</p:attrName>
                                          <p:attrName>ppt_y</p:attrName>
                                        </p:attrNameLst>
                                      </p:cBhvr>
                                      <p:rCtr x="7591" y="0"/>
                                    </p:animMotion>
                                  </p:childTnLst>
                                </p:cTn>
                              </p:par>
                              <p:par>
                                <p:cTn id="240" presetID="10" presetClass="exit" presetSubtype="0" fill="hold" nodeType="withEffect">
                                  <p:stCondLst>
                                    <p:cond delay="0"/>
                                  </p:stCondLst>
                                  <p:childTnLst>
                                    <p:animEffect transition="out" filter="fade">
                                      <p:cBhvr>
                                        <p:cTn id="241" dur="500"/>
                                        <p:tgtEl>
                                          <p:spTgt spid="31"/>
                                        </p:tgtEl>
                                      </p:cBhvr>
                                    </p:animEffect>
                                    <p:set>
                                      <p:cBhvr>
                                        <p:cTn id="242" dur="1" fill="hold">
                                          <p:stCondLst>
                                            <p:cond delay="499"/>
                                          </p:stCondLst>
                                        </p:cTn>
                                        <p:tgtEl>
                                          <p:spTgt spid="31"/>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12"/>
                                        </p:tgtEl>
                                      </p:cBhvr>
                                    </p:animEffect>
                                    <p:set>
                                      <p:cBhvr>
                                        <p:cTn id="245" dur="1" fill="hold">
                                          <p:stCondLst>
                                            <p:cond delay="499"/>
                                          </p:stCondLst>
                                        </p:cTn>
                                        <p:tgtEl>
                                          <p:spTgt spid="12"/>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500"/>
                                        <p:tgtEl>
                                          <p:spTgt spid="2"/>
                                        </p:tgtEl>
                                      </p:cBhvr>
                                    </p:animEffect>
                                    <p:set>
                                      <p:cBhvr>
                                        <p:cTn id="248" dur="1" fill="hold">
                                          <p:stCondLst>
                                            <p:cond delay="499"/>
                                          </p:stCondLst>
                                        </p:cTn>
                                        <p:tgtEl>
                                          <p:spTgt spid="2"/>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16"/>
                                        </p:tgtEl>
                                      </p:cBhvr>
                                    </p:animEffect>
                                    <p:set>
                                      <p:cBhvr>
                                        <p:cTn id="251" dur="1" fill="hold">
                                          <p:stCondLst>
                                            <p:cond delay="499"/>
                                          </p:stCondLst>
                                        </p:cTn>
                                        <p:tgtEl>
                                          <p:spTgt spid="16"/>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5"/>
                                        </p:tgtEl>
                                      </p:cBhvr>
                                    </p:animEffect>
                                    <p:set>
                                      <p:cBhvr>
                                        <p:cTn id="254" dur="1" fill="hold">
                                          <p:stCondLst>
                                            <p:cond delay="499"/>
                                          </p:stCondLst>
                                        </p:cTn>
                                        <p:tgtEl>
                                          <p:spTgt spid="15"/>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8"/>
                                        </p:tgtEl>
                                      </p:cBhvr>
                                    </p:animEffect>
                                    <p:set>
                                      <p:cBhvr>
                                        <p:cTn id="257" dur="1" fill="hold">
                                          <p:stCondLst>
                                            <p:cond delay="499"/>
                                          </p:stCondLst>
                                        </p:cTn>
                                        <p:tgtEl>
                                          <p:spTgt spid="18"/>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0"/>
                                        </p:tgtEl>
                                      </p:cBhvr>
                                    </p:animEffect>
                                    <p:set>
                                      <p:cBhvr>
                                        <p:cTn id="260" dur="1" fill="hold">
                                          <p:stCondLst>
                                            <p:cond delay="499"/>
                                          </p:stCondLst>
                                        </p:cTn>
                                        <p:tgtEl>
                                          <p:spTgt spid="20"/>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7"/>
                                        </p:tgtEl>
                                      </p:cBhvr>
                                    </p:animEffect>
                                    <p:set>
                                      <p:cBhvr>
                                        <p:cTn id="263" dur="1" fill="hold">
                                          <p:stCondLst>
                                            <p:cond delay="499"/>
                                          </p:stCondLst>
                                        </p:cTn>
                                        <p:tgtEl>
                                          <p:spTgt spid="17"/>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1"/>
                                        </p:tgtEl>
                                      </p:cBhvr>
                                    </p:animEffect>
                                    <p:set>
                                      <p:cBhvr>
                                        <p:cTn id="266" dur="1" fill="hold">
                                          <p:stCondLst>
                                            <p:cond delay="499"/>
                                          </p:stCondLst>
                                        </p:cTn>
                                        <p:tgtEl>
                                          <p:spTgt spid="21"/>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9"/>
                                        </p:tgtEl>
                                      </p:cBhvr>
                                    </p:animEffect>
                                    <p:set>
                                      <p:cBhvr>
                                        <p:cTn id="269" dur="1" fill="hold">
                                          <p:stCondLst>
                                            <p:cond delay="499"/>
                                          </p:stCondLst>
                                        </p:cTn>
                                        <p:tgtEl>
                                          <p:spTgt spid="19"/>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4"/>
                                        </p:tgtEl>
                                      </p:cBhvr>
                                    </p:animEffect>
                                    <p:set>
                                      <p:cBhvr>
                                        <p:cTn id="272" dur="1" fill="hold">
                                          <p:stCondLst>
                                            <p:cond delay="499"/>
                                          </p:stCondLst>
                                        </p:cTn>
                                        <p:tgtEl>
                                          <p:spTgt spid="4"/>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6"/>
                                        </p:tgtEl>
                                      </p:cBhvr>
                                    </p:animEffect>
                                    <p:set>
                                      <p:cBhvr>
                                        <p:cTn id="27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76" restart="whenNotActive" fill="hold" evtFilter="cancelBubble" nodeType="interactiveSeq">
                <p:stCondLst>
                  <p:cond evt="onClick" delay="0">
                    <p:tgtEl>
                      <p:spTgt spid="21"/>
                    </p:tgtEl>
                  </p:cond>
                </p:stCondLst>
                <p:endSync evt="end" delay="0">
                  <p:rtn val="all"/>
                </p:endSync>
                <p:childTnLst>
                  <p:par>
                    <p:cTn id="277" fill="hold">
                      <p:stCondLst>
                        <p:cond delay="0"/>
                      </p:stCondLst>
                      <p:childTnLst>
                        <p:par>
                          <p:cTn id="278" fill="hold">
                            <p:stCondLst>
                              <p:cond delay="0"/>
                            </p:stCondLst>
                            <p:childTnLst>
                              <p:par>
                                <p:cTn id="279" presetID="26" presetClass="emph" presetSubtype="0" fill="hold" nodeType="clickEffect">
                                  <p:stCondLst>
                                    <p:cond delay="0"/>
                                  </p:stCondLst>
                                  <p:childTnLst>
                                    <p:animEffect transition="out" filter="fade">
                                      <p:cBhvr>
                                        <p:cTn id="280" dur="500" tmFilter="0, 0; .2, .5; .8, .5; 1, 0"/>
                                        <p:tgtEl>
                                          <p:spTgt spid="21"/>
                                        </p:tgtEl>
                                      </p:cBhvr>
                                    </p:animEffect>
                                    <p:animScale>
                                      <p:cBhvr>
                                        <p:cTn id="281" dur="250" autoRev="1" fill="hold"/>
                                        <p:tgtEl>
                                          <p:spTgt spid="21"/>
                                        </p:tgtEl>
                                      </p:cBhvr>
                                      <p:by x="105000" y="105000"/>
                                    </p:animScale>
                                  </p:childTnLst>
                                  <p:subTnLst>
                                    <p:audio>
                                      <p:cMediaNode>
                                        <p:cTn display="0" masterRel="sameClick">
                                          <p:stCondLst>
                                            <p:cond evt="begin" delay="0">
                                              <p:tn val="279"/>
                                            </p:cond>
                                          </p:stCondLst>
                                          <p:endCondLst>
                                            <p:cond evt="onStopAudio" delay="0">
                                              <p:tgtEl>
                                                <p:sldTgt/>
                                              </p:tgtEl>
                                            </p:cond>
                                          </p:endCondLst>
                                        </p:cTn>
                                        <p:tgtEl>
                                          <p:sndTgt r:embed="rId2" name="click.wav"/>
                                        </p:tgtEl>
                                      </p:cMediaNode>
                                    </p:audio>
                                  </p:subTnLst>
                                </p:cTn>
                              </p:par>
                              <p:par>
                                <p:cTn id="282" presetID="1" presetClass="entr" presetSubtype="0" fill="hold" nodeType="withEffect">
                                  <p:stCondLst>
                                    <p:cond delay="0"/>
                                  </p:stCondLst>
                                  <p:childTnLst>
                                    <p:set>
                                      <p:cBhvr>
                                        <p:cTn id="283" dur="1" fill="hold">
                                          <p:stCondLst>
                                            <p:cond delay="0"/>
                                          </p:stCondLst>
                                        </p:cTn>
                                        <p:tgtEl>
                                          <p:spTgt spid="13"/>
                                        </p:tgtEl>
                                        <p:attrNameLst>
                                          <p:attrName>style.visibility</p:attrName>
                                        </p:attrNameLst>
                                      </p:cBhvr>
                                      <p:to>
                                        <p:strVal val="visible"/>
                                      </p:to>
                                    </p:set>
                                  </p:childTnLst>
                                </p:cTn>
                              </p:par>
                              <p:par>
                                <p:cTn id="284" presetID="63" presetClass="path" presetSubtype="0" accel="50000" decel="50000" fill="hold" nodeType="withEffect">
                                  <p:stCondLst>
                                    <p:cond delay="0"/>
                                  </p:stCondLst>
                                  <p:childTnLst>
                                    <p:animMotion origin="layout" path="M 6.25E-7 -4.81481E-6 L 0.16093 -4.81481E-6 " pathEditMode="relative" rAng="0" ptsTypes="AA">
                                      <p:cBhvr>
                                        <p:cTn id="285" dur="500" fill="hold"/>
                                        <p:tgtEl>
                                          <p:spTgt spid="14"/>
                                        </p:tgtEl>
                                        <p:attrNameLst>
                                          <p:attrName>ppt_x</p:attrName>
                                          <p:attrName>ppt_y</p:attrName>
                                        </p:attrNameLst>
                                      </p:cBhvr>
                                      <p:rCtr x="7956" y="0"/>
                                    </p:animMotion>
                                  </p:childTnLst>
                                </p:cTn>
                              </p:par>
                              <p:par>
                                <p:cTn id="286" presetID="10" presetClass="exit" presetSubtype="0" fill="hold" nodeType="withEffect">
                                  <p:stCondLst>
                                    <p:cond delay="0"/>
                                  </p:stCondLst>
                                  <p:childTnLst>
                                    <p:animEffect transition="out" filter="fade">
                                      <p:cBhvr>
                                        <p:cTn id="287" dur="500"/>
                                        <p:tgtEl>
                                          <p:spTgt spid="31"/>
                                        </p:tgtEl>
                                      </p:cBhvr>
                                    </p:animEffect>
                                    <p:set>
                                      <p:cBhvr>
                                        <p:cTn id="288" dur="1" fill="hold">
                                          <p:stCondLst>
                                            <p:cond delay="499"/>
                                          </p:stCondLst>
                                        </p:cTn>
                                        <p:tgtEl>
                                          <p:spTgt spid="31"/>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500"/>
                                        <p:tgtEl>
                                          <p:spTgt spid="12"/>
                                        </p:tgtEl>
                                      </p:cBhvr>
                                    </p:animEffect>
                                    <p:set>
                                      <p:cBhvr>
                                        <p:cTn id="291" dur="1" fill="hold">
                                          <p:stCondLst>
                                            <p:cond delay="499"/>
                                          </p:stCondLst>
                                        </p:cTn>
                                        <p:tgtEl>
                                          <p:spTgt spid="12"/>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500"/>
                                        <p:tgtEl>
                                          <p:spTgt spid="2"/>
                                        </p:tgtEl>
                                      </p:cBhvr>
                                    </p:animEffect>
                                    <p:set>
                                      <p:cBhvr>
                                        <p:cTn id="294" dur="1" fill="hold">
                                          <p:stCondLst>
                                            <p:cond delay="499"/>
                                          </p:stCondLst>
                                        </p:cTn>
                                        <p:tgtEl>
                                          <p:spTgt spid="2"/>
                                        </p:tgtEl>
                                        <p:attrNameLst>
                                          <p:attrName>style.visibility</p:attrName>
                                        </p:attrNameLst>
                                      </p:cBhvr>
                                      <p:to>
                                        <p:strVal val="hidden"/>
                                      </p:to>
                                    </p:set>
                                  </p:childTnLst>
                                </p:cTn>
                              </p:par>
                              <p:par>
                                <p:cTn id="295" presetID="10" presetClass="exit" presetSubtype="0" fill="hold" nodeType="withEffect">
                                  <p:stCondLst>
                                    <p:cond delay="0"/>
                                  </p:stCondLst>
                                  <p:childTnLst>
                                    <p:animEffect transition="out" filter="fade">
                                      <p:cBhvr>
                                        <p:cTn id="296" dur="500"/>
                                        <p:tgtEl>
                                          <p:spTgt spid="16"/>
                                        </p:tgtEl>
                                      </p:cBhvr>
                                    </p:animEffect>
                                    <p:set>
                                      <p:cBhvr>
                                        <p:cTn id="297" dur="1" fill="hold">
                                          <p:stCondLst>
                                            <p:cond delay="499"/>
                                          </p:stCondLst>
                                        </p:cTn>
                                        <p:tgtEl>
                                          <p:spTgt spid="16"/>
                                        </p:tgtEl>
                                        <p:attrNameLst>
                                          <p:attrName>style.visibility</p:attrName>
                                        </p:attrNameLst>
                                      </p:cBhvr>
                                      <p:to>
                                        <p:strVal val="hidden"/>
                                      </p:to>
                                    </p:set>
                                  </p:childTnLst>
                                </p:cTn>
                              </p:par>
                              <p:par>
                                <p:cTn id="298" presetID="10" presetClass="exit" presetSubtype="0" fill="hold" nodeType="withEffect">
                                  <p:stCondLst>
                                    <p:cond delay="0"/>
                                  </p:stCondLst>
                                  <p:childTnLst>
                                    <p:animEffect transition="out" filter="fade">
                                      <p:cBhvr>
                                        <p:cTn id="299" dur="500"/>
                                        <p:tgtEl>
                                          <p:spTgt spid="15"/>
                                        </p:tgtEl>
                                      </p:cBhvr>
                                    </p:animEffect>
                                    <p:set>
                                      <p:cBhvr>
                                        <p:cTn id="300" dur="1" fill="hold">
                                          <p:stCondLst>
                                            <p:cond delay="499"/>
                                          </p:stCondLst>
                                        </p:cTn>
                                        <p:tgtEl>
                                          <p:spTgt spid="15"/>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8"/>
                                        </p:tgtEl>
                                      </p:cBhvr>
                                    </p:animEffect>
                                    <p:set>
                                      <p:cBhvr>
                                        <p:cTn id="303" dur="1" fill="hold">
                                          <p:stCondLst>
                                            <p:cond delay="499"/>
                                          </p:stCondLst>
                                        </p:cTn>
                                        <p:tgtEl>
                                          <p:spTgt spid="18"/>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0"/>
                                        </p:tgtEl>
                                      </p:cBhvr>
                                    </p:animEffect>
                                    <p:set>
                                      <p:cBhvr>
                                        <p:cTn id="306" dur="1" fill="hold">
                                          <p:stCondLst>
                                            <p:cond delay="499"/>
                                          </p:stCondLst>
                                        </p:cTn>
                                        <p:tgtEl>
                                          <p:spTgt spid="20"/>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7"/>
                                        </p:tgtEl>
                                      </p:cBhvr>
                                    </p:animEffect>
                                    <p:set>
                                      <p:cBhvr>
                                        <p:cTn id="309" dur="1" fill="hold">
                                          <p:stCondLst>
                                            <p:cond delay="499"/>
                                          </p:stCondLst>
                                        </p:cTn>
                                        <p:tgtEl>
                                          <p:spTgt spid="1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21"/>
                                        </p:tgtEl>
                                      </p:cBhvr>
                                    </p:animEffect>
                                    <p:set>
                                      <p:cBhvr>
                                        <p:cTn id="312" dur="1" fill="hold">
                                          <p:stCondLst>
                                            <p:cond delay="499"/>
                                          </p:stCondLst>
                                        </p:cTn>
                                        <p:tgtEl>
                                          <p:spTgt spid="21"/>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9"/>
                                        </p:tgtEl>
                                      </p:cBhvr>
                                    </p:animEffect>
                                    <p:set>
                                      <p:cBhvr>
                                        <p:cTn id="315" dur="1" fill="hold">
                                          <p:stCondLst>
                                            <p:cond delay="499"/>
                                          </p:stCondLst>
                                        </p:cTn>
                                        <p:tgtEl>
                                          <p:spTgt spid="19"/>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4"/>
                                        </p:tgtEl>
                                      </p:cBhvr>
                                    </p:animEffect>
                                    <p:set>
                                      <p:cBhvr>
                                        <p:cTn id="318" dur="1" fill="hold">
                                          <p:stCondLst>
                                            <p:cond delay="499"/>
                                          </p:stCondLst>
                                        </p:cTn>
                                        <p:tgtEl>
                                          <p:spTgt spid="4"/>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6"/>
                                        </p:tgtEl>
                                      </p:cBhvr>
                                    </p:animEffect>
                                    <p:set>
                                      <p:cBhvr>
                                        <p:cTn id="3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2" restart="whenNotActive" fill="hold" evtFilter="cancelBubble" nodeType="interactiveSeq">
                <p:stCondLst>
                  <p:cond evt="onClick" delay="0">
                    <p:tgtEl>
                      <p:spTgt spid="44"/>
                    </p:tgtEl>
                  </p:cond>
                </p:stCondLst>
                <p:endSync evt="end" delay="0">
                  <p:rtn val="all"/>
                </p:endSync>
                <p:childTnLst>
                  <p:par>
                    <p:cTn id="323" fill="hold">
                      <p:stCondLst>
                        <p:cond delay="0"/>
                      </p:stCondLst>
                      <p:childTnLst>
                        <p:par>
                          <p:cTn id="324" fill="hold">
                            <p:stCondLst>
                              <p:cond delay="0"/>
                            </p:stCondLst>
                            <p:childTnLst>
                              <p:par>
                                <p:cTn id="325" presetID="26" presetClass="emph" presetSubtype="0" fill="hold" nodeType="clickEffect">
                                  <p:stCondLst>
                                    <p:cond delay="0"/>
                                  </p:stCondLst>
                                  <p:childTnLst>
                                    <p:animEffect transition="out" filter="fade">
                                      <p:cBhvr>
                                        <p:cTn id="326" dur="500" tmFilter="0, 0; .2, .5; .8, .5; 1, 0"/>
                                        <p:tgtEl>
                                          <p:spTgt spid="44"/>
                                        </p:tgtEl>
                                      </p:cBhvr>
                                    </p:animEffect>
                                    <p:animScale>
                                      <p:cBhvr>
                                        <p:cTn id="327" dur="250" autoRev="1" fill="hold"/>
                                        <p:tgtEl>
                                          <p:spTgt spid="44"/>
                                        </p:tgtEl>
                                      </p:cBhvr>
                                      <p:by x="105000" y="105000"/>
                                    </p:animScale>
                                  </p:childTnLst>
                                  <p:subTnLst>
                                    <p:audio>
                                      <p:cMediaNode>
                                        <p:cTn display="0" masterRel="sameClick">
                                          <p:stCondLst>
                                            <p:cond evt="begin" delay="0">
                                              <p:tn val="32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328" restart="whenNotActive" fill="hold" evtFilter="cancelBubble" nodeType="interactiveSeq">
                <p:stCondLst>
                  <p:cond evt="onClick" delay="0">
                    <p:tgtEl>
                      <p:spTgt spid="42"/>
                    </p:tgtEl>
                  </p:cond>
                </p:stCondLst>
                <p:endSync evt="end" delay="0">
                  <p:rtn val="all"/>
                </p:endSync>
                <p:childTnLst>
                  <p:par>
                    <p:cTn id="329" fill="hold">
                      <p:stCondLst>
                        <p:cond delay="0"/>
                      </p:stCondLst>
                      <p:childTnLst>
                        <p:par>
                          <p:cTn id="330" fill="hold">
                            <p:stCondLst>
                              <p:cond delay="0"/>
                            </p:stCondLst>
                            <p:childTnLst>
                              <p:par>
                                <p:cTn id="331" presetID="26" presetClass="emph" presetSubtype="0" fill="hold" nodeType="clickEffect">
                                  <p:stCondLst>
                                    <p:cond delay="0"/>
                                  </p:stCondLst>
                                  <p:childTnLst>
                                    <p:animEffect transition="out" filter="fade">
                                      <p:cBhvr>
                                        <p:cTn id="332" dur="500" tmFilter="0, 0; .2, .5; .8, .5; 1, 0"/>
                                        <p:tgtEl>
                                          <p:spTgt spid="42"/>
                                        </p:tgtEl>
                                      </p:cBhvr>
                                    </p:animEffect>
                                    <p:animScale>
                                      <p:cBhvr>
                                        <p:cTn id="333" dur="250" autoRev="1" fill="hold"/>
                                        <p:tgtEl>
                                          <p:spTgt spid="42"/>
                                        </p:tgtEl>
                                      </p:cBhvr>
                                      <p:by x="105000" y="105000"/>
                                    </p:animScale>
                                  </p:childTnLst>
                                  <p:subTnLst>
                                    <p:audio>
                                      <p:cMediaNode>
                                        <p:cTn display="0" masterRel="sameClick">
                                          <p:stCondLst>
                                            <p:cond evt="begin" delay="0">
                                              <p:tn val="3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3"/>
          <a:stretch>
            <a:fillRect/>
          </a:stretch>
        </p:blipFill>
        <p:spPr>
          <a:xfrm>
            <a:off x="0" y="-1"/>
            <a:ext cx="12191999" cy="6858001"/>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31040"/>
            <a:ext cx="12191998" cy="6856136"/>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6"/>
          <a:stretch>
            <a:fillRect/>
          </a:stretch>
        </p:blipFill>
        <p:spPr>
          <a:xfrm>
            <a:off x="6146776" y="5215981"/>
            <a:ext cx="1010500" cy="969348"/>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34051" y="3027173"/>
            <a:ext cx="1001354" cy="963251"/>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8"/>
          <a:stretch>
            <a:fillRect/>
          </a:stretch>
        </p:blipFill>
        <p:spPr>
          <a:xfrm>
            <a:off x="6145685" y="3050878"/>
            <a:ext cx="1010500" cy="969348"/>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930883" y="5221715"/>
            <a:ext cx="1007692" cy="969348"/>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152400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5639" y="3752481"/>
            <a:ext cx="87714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1829442" y="4652832"/>
            <a:ext cx="3305837" cy="1863941"/>
            <a:chOff x="407254" y="2465040"/>
            <a:chExt cx="4407783" cy="1863941"/>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err="1">
                  <a:solidFill>
                    <a:srgbClr val="FF0000"/>
                  </a:solidFill>
                  <a:latin typeface="Times New Roman" panose="02020603050405020304" pitchFamily="18" charset="0"/>
                  <a:cs typeface="Times New Roman" panose="02020603050405020304" pitchFamily="18" charset="0"/>
                  <a:sym typeface="Arial"/>
                </a:rPr>
                <a:t>A</a:t>
              </a:r>
              <a:r>
                <a:rPr lang="en-US" sz="3200" b="1" dirty="0" err="1" smtClean="0">
                  <a:solidFill>
                    <a:srgbClr val="FF0000"/>
                  </a:solidFill>
                  <a:latin typeface="Times New Roman" panose="02020603050405020304" pitchFamily="18" charset="0"/>
                  <a:cs typeface="Times New Roman" panose="02020603050405020304" pitchFamily="18" charset="0"/>
                  <a:sym typeface="Arial"/>
                </a:rPr>
                <a:t>nh</a:t>
              </a:r>
              <a:r>
                <a:rPr lang="en-US" sz="3200" b="1" dirty="0" smtClean="0">
                  <a:solidFill>
                    <a:srgbClr val="C00000"/>
                  </a:solidFill>
                  <a:latin typeface="Times New Roman" panose="02020603050405020304" pitchFamily="18" charset="0"/>
                  <a:cs typeface="Times New Roman" panose="02020603050405020304" pitchFamily="18" charset="0"/>
                  <a:sym typeface="Arial"/>
                </a:rPr>
                <a:t>.</a:t>
              </a:r>
              <a:endParaRPr lang="en-US" sz="32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1834298" y="2462798"/>
            <a:ext cx="3300980" cy="1863939"/>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err="1" smtClean="0">
                  <a:solidFill>
                    <a:srgbClr val="FF0000"/>
                  </a:solidFill>
                  <a:latin typeface="Times New Roman" panose="02020603050405020304" pitchFamily="18" charset="0"/>
                  <a:cs typeface="Times New Roman" panose="02020603050405020304" pitchFamily="18" charset="0"/>
                </a:rPr>
                <a:t>Pháp</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7056722" y="2442436"/>
            <a:ext cx="3916077" cy="1863939"/>
            <a:chOff x="7376963" y="2465042"/>
            <a:chExt cx="4416325"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err="1" smtClean="0">
                  <a:solidFill>
                    <a:srgbClr val="FF0000"/>
                  </a:solidFill>
                  <a:latin typeface="Times New Roman" panose="02020603050405020304" pitchFamily="18" charset="0"/>
                  <a:cs typeface="Times New Roman" panose="02020603050405020304" pitchFamily="18" charset="0"/>
                  <a:sym typeface="Arial"/>
                </a:rPr>
                <a:t>Đức</a:t>
              </a:r>
              <a:r>
                <a:rPr lang="en-US" sz="3200" b="1" dirty="0" smtClean="0">
                  <a:solidFill>
                    <a:srgbClr val="FF0000"/>
                  </a:solidFill>
                  <a:latin typeface="Times New Roman" panose="02020603050405020304" pitchFamily="18" charset="0"/>
                  <a:cs typeface="Times New Roman" panose="02020603050405020304" pitchFamily="18" charset="0"/>
                  <a:sym typeface="Arial"/>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7064227" y="4651606"/>
            <a:ext cx="3891087" cy="186393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smtClean="0">
                  <a:solidFill>
                    <a:srgbClr val="FF0000"/>
                  </a:solidFill>
                  <a:latin typeface="Times New Roman" panose="02020603050405020304" pitchFamily="18" charset="0"/>
                  <a:cs typeface="Times New Roman" panose="02020603050405020304" pitchFamily="18" charset="0"/>
                </a:rPr>
                <a:t>Ba </a:t>
              </a:r>
              <a:r>
                <a:rPr lang="en-US" sz="3200" b="1" dirty="0" err="1" smtClean="0">
                  <a:solidFill>
                    <a:srgbClr val="FF0000"/>
                  </a:solidFill>
                  <a:latin typeface="Times New Roman" panose="02020603050405020304" pitchFamily="18" charset="0"/>
                  <a:cs typeface="Times New Roman" panose="02020603050405020304" pitchFamily="18" charset="0"/>
                </a:rPr>
                <a:t>Lan</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640366" y="159047"/>
            <a:ext cx="8345605" cy="20094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1"/>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600" b="1" dirty="0">
                    <a:solidFill>
                      <a:prstClr val="white"/>
                    </a:solidFill>
                    <a:latin typeface="Times New Roman" panose="02020603050405020304" pitchFamily="18" charset="0"/>
                    <a:cs typeface="Times New Roman" panose="02020603050405020304" pitchFamily="18" charset="0"/>
                  </a:rPr>
                  <a:t>Quốc tế thứ nhất được thành lập tại?</a:t>
                </a:r>
                <a:endParaRPr lang="en-US" sz="3600" b="1" dirty="0">
                  <a:solidFill>
                    <a:prstClr val="white"/>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64381"/>
              <a:ext cx="909211" cy="646331"/>
            </a:xfrm>
            <a:prstGeom prst="rect">
              <a:avLst/>
            </a:prstGeom>
            <a:noFill/>
          </p:spPr>
          <p:txBody>
            <a:bodyPr wrap="square" rtlCol="0" anchor="ctr">
              <a:spAutoFit/>
            </a:bodyPr>
            <a:lstStyle/>
            <a:p>
              <a:pPr algn="ctr" defTabSz="685800">
                <a:defRPr/>
              </a:pPr>
              <a:r>
                <a:rPr lang="en-US" sz="3600" b="1" dirty="0" smtClean="0">
                  <a:solidFill>
                    <a:srgbClr val="FF0000"/>
                  </a:solidFill>
                  <a:latin typeface="Times New Roman" panose="02020603050405020304" pitchFamily="18" charset="0"/>
                  <a:cs typeface="Times New Roman" panose="02020603050405020304" pitchFamily="18" charset="0"/>
                  <a:sym typeface="Arial"/>
                </a:rPr>
                <a:t>09</a:t>
              </a:r>
              <a:endParaRPr lang="en-US" sz="3600" b="1" dirty="0">
                <a:solidFill>
                  <a:srgbClr val="FF0000"/>
                </a:solidFill>
                <a:latin typeface="Times New Roman" panose="02020603050405020304" pitchFamily="18" charset="0"/>
                <a:cs typeface="Times New Roman" panose="02020603050405020304" pitchFamily="18" charset="0"/>
                <a:sym typeface="Arial"/>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423471"/>
            <a:ext cx="996114"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4"/>
          <a:stretch>
            <a:fillRect/>
          </a:stretch>
        </p:blipFill>
        <p:spPr>
          <a:xfrm>
            <a:off x="-1245083" y="423472"/>
            <a:ext cx="996782" cy="1329043"/>
          </a:xfrm>
          <a:prstGeom prst="rect">
            <a:avLst/>
          </a:prstGeom>
        </p:spPr>
      </p:pic>
      <p:pic>
        <p:nvPicPr>
          <p:cNvPr id="42" name="Picture 41">
            <a:hlinkClick r:id="" action="ppaction://hlinkshowjump?jump=previousslide"/>
            <a:extLst>
              <a:ext uri="{FF2B5EF4-FFF2-40B4-BE49-F238E27FC236}">
                <a16:creationId xmlns="" xmlns:a16="http://schemas.microsoft.com/office/drawing/2014/main" id="{0E8DCBA0-CD2C-4626-B047-BE44D67F2AF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66513" y="1298330"/>
            <a:ext cx="470917" cy="627889"/>
          </a:xfrm>
          <a:prstGeom prst="rect">
            <a:avLst/>
          </a:prstGeom>
        </p:spPr>
      </p:pic>
      <p:pic>
        <p:nvPicPr>
          <p:cNvPr id="44" name="Picture 43">
            <a:hlinkClick r:id="" action="ppaction://hlinkshowjump?jump=nextslide"/>
            <a:extLst>
              <a:ext uri="{FF2B5EF4-FFF2-40B4-BE49-F238E27FC236}">
                <a16:creationId xmlns="" xmlns:a16="http://schemas.microsoft.com/office/drawing/2014/main" id="{5870274D-E5B8-40AA-88BC-9DF8C900FF8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066513" y="493890"/>
            <a:ext cx="470917" cy="627889"/>
          </a:xfrm>
          <a:prstGeom prst="rect">
            <a:avLst/>
          </a:prstGeom>
        </p:spPr>
      </p:pic>
    </p:spTree>
    <p:extLst>
      <p:ext uri="{BB962C8B-B14F-4D97-AF65-F5344CB8AC3E}">
        <p14:creationId xmlns:p14="http://schemas.microsoft.com/office/powerpoint/2010/main" val="230004373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63" presetClass="path" presetSubtype="0" accel="50000" decel="50000" fill="hold" nodeType="withEffect">
                                  <p:stCondLst>
                                    <p:cond delay="0"/>
                                  </p:stCondLst>
                                  <p:childTnLst>
                                    <p:animMotion origin="layout" path="M -1.04167E-6 -4.81481E-6 L 0.1599 -4.81481E-6 " pathEditMode="relative" rAng="0" ptsTypes="AA">
                                      <p:cBhvr>
                                        <p:cTn id="70" dur="500" fill="hold"/>
                                        <p:tgtEl>
                                          <p:spTgt spid="68"/>
                                        </p:tgtEl>
                                        <p:attrNameLst>
                                          <p:attrName>ppt_x</p:attrName>
                                          <p:attrName>ppt_y</p:attrName>
                                        </p:attrNameLst>
                                      </p:cBhvr>
                                      <p:rCtr x="7995" y="0"/>
                                    </p:animMotion>
                                  </p:childTnLst>
                                </p:cTn>
                              </p:par>
                              <p:par>
                                <p:cTn id="71" presetID="10" presetClass="exit" presetSubtype="0" fill="hold"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68"/>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68"/>
                                        </p:tgtEl>
                                      </p:cBhvr>
                                    </p:animEffect>
                                    <p:animScale>
                                      <p:cBhvr>
                                        <p:cTn id="112" dur="250" autoRev="1" fill="hold"/>
                                        <p:tgtEl>
                                          <p:spTgt spid="68"/>
                                        </p:tgtEl>
                                      </p:cBhvr>
                                      <p:by x="105000" y="105000"/>
                                    </p:animScale>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3" fill="hold">
                            <p:stCondLst>
                              <p:cond delay="500"/>
                            </p:stCondLst>
                            <p:childTnLst>
                              <p:par>
                                <p:cTn id="114" presetID="10" presetClass="exit" presetSubtype="0" fill="hold" nodeType="after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35" presetClass="path" presetSubtype="0" accel="50000" decel="50000" fill="hold" nodeType="withEffect">
                                  <p:stCondLst>
                                    <p:cond delay="0"/>
                                  </p:stCondLst>
                                  <p:childTnLst>
                                    <p:animMotion origin="layout" path="M 0.1599 -4.81481E-6 L -1.04167E-6 -4.81481E-6 " pathEditMode="relative" rAng="0" ptsTypes="AA">
                                      <p:cBhvr>
                                        <p:cTn id="118" dur="500" fill="hold"/>
                                        <p:tgtEl>
                                          <p:spTgt spid="68"/>
                                        </p:tgtEl>
                                        <p:attrNameLst>
                                          <p:attrName>ppt_x</p:attrName>
                                          <p:attrName>ppt_y</p:attrName>
                                        </p:attrNameLst>
                                      </p:cBhvr>
                                      <p:rCtr x="-7995" y="0"/>
                                    </p:animMotion>
                                  </p:childTnLst>
                                </p:cTn>
                              </p:par>
                              <p:par>
                                <p:cTn id="119" presetID="10" presetClass="entr" presetSubtype="0"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par>
                                <p:cTn id="122" presetID="10" presetClass="entr" presetSubtype="0" fill="hold" nodeType="with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500"/>
                                        <p:tgtEl>
                                          <p:spTgt spid="12"/>
                                        </p:tgtEl>
                                      </p:cBhvr>
                                    </p:animEffect>
                                  </p:childTnLst>
                                </p:cTn>
                              </p:par>
                              <p:par>
                                <p:cTn id="125" presetID="10" presetClass="entr" presetSubtype="0" fill="hold" nodeType="with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500"/>
                                        <p:tgtEl>
                                          <p:spTgt spid="2"/>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nodeType="with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500"/>
                                        <p:tgtEl>
                                          <p:spTgt spid="4"/>
                                        </p:tgtEl>
                                      </p:cBhvr>
                                    </p:animEffect>
                                  </p:childTnLst>
                                </p:cTn>
                              </p:par>
                              <p:par>
                                <p:cTn id="134" presetID="10" presetClass="entr" presetSubtype="0" fill="hold" nodeType="with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500"/>
                                        <p:tgtEl>
                                          <p:spTgt spid="6"/>
                                        </p:tgtEl>
                                      </p:cBhvr>
                                    </p:animEffect>
                                  </p:childTnLst>
                                </p:cTn>
                              </p:par>
                            </p:childTnLst>
                          </p:cTn>
                        </p:par>
                      </p:childTnLst>
                    </p:cTn>
                  </p:par>
                </p:childTnLst>
              </p:cTn>
              <p:nextCondLst>
                <p:cond evt="onClick" delay="0">
                  <p:tgtEl>
                    <p:spTgt spid="68"/>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p:stCondLst>
                        <p:cond delay="0"/>
                      </p:stCondLst>
                      <p:childTnLst>
                        <p:par>
                          <p:cTn id="139" fill="hold">
                            <p:stCondLst>
                              <p:cond delay="0"/>
                            </p:stCondLst>
                            <p:childTnLst>
                              <p:par>
                                <p:cTn id="140" presetID="26" presetClass="emph" presetSubtype="0" fill="hold" nodeType="clickEffect">
                                  <p:stCondLst>
                                    <p:cond delay="0"/>
                                  </p:stCondLst>
                                  <p:childTnLst>
                                    <p:animEffect transition="out" filter="fade">
                                      <p:cBhvr>
                                        <p:cTn id="141" dur="500" tmFilter="0, 0; .2, .5; .8, .5; 1, 0"/>
                                        <p:tgtEl>
                                          <p:spTgt spid="15"/>
                                        </p:tgtEl>
                                      </p:cBhvr>
                                    </p:animEffect>
                                    <p:animScale>
                                      <p:cBhvr>
                                        <p:cTn id="142" dur="250" autoRev="1" fill="hold"/>
                                        <p:tgtEl>
                                          <p:spTgt spid="15"/>
                                        </p:tgtEl>
                                      </p:cBhvr>
                                      <p:by x="105000" y="105000"/>
                                    </p:animScale>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par>
                                <p:cTn id="143" presetID="1" presetClass="entr" presetSubtype="0" fill="hold" nodeType="with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par>
                                <p:cTn id="145" presetID="63" presetClass="path" presetSubtype="0" accel="50000" decel="50000" fill="hold" nodeType="withEffect">
                                  <p:stCondLst>
                                    <p:cond delay="0"/>
                                  </p:stCondLst>
                                  <p:childTnLst>
                                    <p:animMotion origin="layout" path="M 6.25E-7 -4.81481E-6 L 0.1599 -4.81481E-6 " pathEditMode="relative" rAng="0" ptsTypes="AA">
                                      <p:cBhvr>
                                        <p:cTn id="146" dur="500" fill="hold"/>
                                        <p:tgtEl>
                                          <p:spTgt spid="14"/>
                                        </p:tgtEl>
                                        <p:attrNameLst>
                                          <p:attrName>ppt_x</p:attrName>
                                          <p:attrName>ppt_y</p:attrName>
                                        </p:attrNameLst>
                                      </p:cBhvr>
                                      <p:rCtr x="7995" y="0"/>
                                    </p:animMotion>
                                  </p:childTnLst>
                                </p:cTn>
                              </p:par>
                              <p:par>
                                <p:cTn id="147" presetID="10" presetClass="exit" presetSubtype="0" fill="hold" nodeType="withEffect">
                                  <p:stCondLst>
                                    <p:cond delay="0"/>
                                  </p:stCondLst>
                                  <p:childTnLst>
                                    <p:animEffect transition="out" filter="fade">
                                      <p:cBhvr>
                                        <p:cTn id="148" dur="500"/>
                                        <p:tgtEl>
                                          <p:spTgt spid="31"/>
                                        </p:tgtEl>
                                      </p:cBhvr>
                                    </p:animEffect>
                                    <p:set>
                                      <p:cBhvr>
                                        <p:cTn id="149" dur="1" fill="hold">
                                          <p:stCondLst>
                                            <p:cond delay="499"/>
                                          </p:stCondLst>
                                        </p:cTn>
                                        <p:tgtEl>
                                          <p:spTgt spid="31"/>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12"/>
                                        </p:tgtEl>
                                      </p:cBhvr>
                                    </p:animEffect>
                                    <p:set>
                                      <p:cBhvr>
                                        <p:cTn id="152" dur="1" fill="hold">
                                          <p:stCondLst>
                                            <p:cond delay="499"/>
                                          </p:stCondLst>
                                        </p:cTn>
                                        <p:tgtEl>
                                          <p:spTgt spid="12"/>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2"/>
                                        </p:tgtEl>
                                      </p:cBhvr>
                                    </p:animEffect>
                                    <p:set>
                                      <p:cBhvr>
                                        <p:cTn id="155" dur="1" fill="hold">
                                          <p:stCondLst>
                                            <p:cond delay="499"/>
                                          </p:stCondLst>
                                        </p:cTn>
                                        <p:tgtEl>
                                          <p:spTgt spid="2"/>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6"/>
                                        </p:tgtEl>
                                      </p:cBhvr>
                                    </p:animEffect>
                                    <p:set>
                                      <p:cBhvr>
                                        <p:cTn id="158" dur="1" fill="hold">
                                          <p:stCondLst>
                                            <p:cond delay="499"/>
                                          </p:stCondLst>
                                        </p:cTn>
                                        <p:tgtEl>
                                          <p:spTgt spid="1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5"/>
                                        </p:tgtEl>
                                      </p:cBhvr>
                                    </p:animEffect>
                                    <p:set>
                                      <p:cBhvr>
                                        <p:cTn id="161" dur="1" fill="hold">
                                          <p:stCondLst>
                                            <p:cond delay="499"/>
                                          </p:stCondLst>
                                        </p:cTn>
                                        <p:tgtEl>
                                          <p:spTgt spid="15"/>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8"/>
                                        </p:tgtEl>
                                      </p:cBhvr>
                                    </p:animEffect>
                                    <p:set>
                                      <p:cBhvr>
                                        <p:cTn id="164" dur="1" fill="hold">
                                          <p:stCondLst>
                                            <p:cond delay="499"/>
                                          </p:stCondLst>
                                        </p:cTn>
                                        <p:tgtEl>
                                          <p:spTgt spid="18"/>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20"/>
                                        </p:tgtEl>
                                      </p:cBhvr>
                                    </p:animEffect>
                                    <p:set>
                                      <p:cBhvr>
                                        <p:cTn id="167" dur="1" fill="hold">
                                          <p:stCondLst>
                                            <p:cond delay="499"/>
                                          </p:stCondLst>
                                        </p:cTn>
                                        <p:tgtEl>
                                          <p:spTgt spid="20"/>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7"/>
                                        </p:tgtEl>
                                      </p:cBhvr>
                                    </p:animEffect>
                                    <p:set>
                                      <p:cBhvr>
                                        <p:cTn id="170" dur="1" fill="hold">
                                          <p:stCondLst>
                                            <p:cond delay="499"/>
                                          </p:stCondLst>
                                        </p:cTn>
                                        <p:tgtEl>
                                          <p:spTgt spid="17"/>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1"/>
                                        </p:tgtEl>
                                      </p:cBhvr>
                                    </p:animEffect>
                                    <p:set>
                                      <p:cBhvr>
                                        <p:cTn id="173" dur="1" fill="hold">
                                          <p:stCondLst>
                                            <p:cond delay="499"/>
                                          </p:stCondLst>
                                        </p:cTn>
                                        <p:tgtEl>
                                          <p:spTgt spid="21"/>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9"/>
                                        </p:tgtEl>
                                      </p:cBhvr>
                                    </p:animEffect>
                                    <p:set>
                                      <p:cBhvr>
                                        <p:cTn id="176" dur="1" fill="hold">
                                          <p:stCondLst>
                                            <p:cond delay="499"/>
                                          </p:stCondLst>
                                        </p:cTn>
                                        <p:tgtEl>
                                          <p:spTgt spid="19"/>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4"/>
                                        </p:tgtEl>
                                      </p:cBhvr>
                                    </p:animEffect>
                                    <p:set>
                                      <p:cBhvr>
                                        <p:cTn id="179" dur="1" fill="hold">
                                          <p:stCondLst>
                                            <p:cond delay="499"/>
                                          </p:stCondLst>
                                        </p:cTn>
                                        <p:tgtEl>
                                          <p:spTgt spid="4"/>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
                                        </p:tgtEl>
                                      </p:cBhvr>
                                    </p:animEffect>
                                    <p:set>
                                      <p:cBhvr>
                                        <p:cTn id="18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3" restart="whenNotActive" fill="hold" evtFilter="cancelBubble" nodeType="interactiveSeq">
                <p:stCondLst>
                  <p:cond evt="onClick" delay="0">
                    <p:tgtEl>
                      <p:spTgt spid="14"/>
                    </p:tgtEl>
                  </p:cond>
                </p:stCondLst>
                <p:endSync evt="end" delay="0">
                  <p:rtn val="all"/>
                </p:endSync>
                <p:childTnLst>
                  <p:par>
                    <p:cTn id="184" fill="hold">
                      <p:stCondLst>
                        <p:cond delay="0"/>
                      </p:stCondLst>
                      <p:childTnLst>
                        <p:par>
                          <p:cTn id="185" fill="hold">
                            <p:stCondLst>
                              <p:cond delay="0"/>
                            </p:stCondLst>
                            <p:childTnLst>
                              <p:par>
                                <p:cTn id="186" presetID="26" presetClass="emph" presetSubtype="0" fill="hold" nodeType="clickEffect">
                                  <p:stCondLst>
                                    <p:cond delay="0"/>
                                  </p:stCondLst>
                                  <p:childTnLst>
                                    <p:animEffect transition="out" filter="fade">
                                      <p:cBhvr>
                                        <p:cTn id="187" dur="500" tmFilter="0, 0; .2, .5; .8, .5; 1, 0"/>
                                        <p:tgtEl>
                                          <p:spTgt spid="14"/>
                                        </p:tgtEl>
                                      </p:cBhvr>
                                    </p:animEffect>
                                    <p:animScale>
                                      <p:cBhvr>
                                        <p:cTn id="188" dur="250" autoRev="1" fill="hold"/>
                                        <p:tgtEl>
                                          <p:spTgt spid="14"/>
                                        </p:tgtEl>
                                      </p:cBhvr>
                                      <p:by x="105000" y="105000"/>
                                    </p:animScale>
                                  </p:childTnLst>
                                  <p:subTnLst>
                                    <p:audio>
                                      <p:cMediaNode>
                                        <p:cTn display="0" masterRel="sameClick">
                                          <p:stCondLst>
                                            <p:cond evt="begin" delay="0">
                                              <p:tn val="186"/>
                                            </p:cond>
                                          </p:stCondLst>
                                          <p:endCondLst>
                                            <p:cond evt="onStopAudio" delay="0">
                                              <p:tgtEl>
                                                <p:sldTgt/>
                                              </p:tgtEl>
                                            </p:cond>
                                          </p:endCondLst>
                                        </p:cTn>
                                        <p:tgtEl>
                                          <p:sndTgt r:embed="rId2" name="click.wav"/>
                                        </p:tgtEl>
                                      </p:cMediaNode>
                                    </p:audio>
                                  </p:subTnLst>
                                </p:cTn>
                              </p:par>
                              <p:par>
                                <p:cTn id="189" presetID="35" presetClass="path" presetSubtype="0" accel="50000" decel="50000" fill="hold" nodeType="withEffect">
                                  <p:stCondLst>
                                    <p:cond delay="0"/>
                                  </p:stCondLst>
                                  <p:childTnLst>
                                    <p:animMotion origin="layout" path="M 0.1599 -4.81481E-6 L 6.25E-7 -4.81481E-6 " pathEditMode="relative" rAng="0" ptsTypes="AA">
                                      <p:cBhvr>
                                        <p:cTn id="190" dur="500" fill="hold"/>
                                        <p:tgtEl>
                                          <p:spTgt spid="14"/>
                                        </p:tgtEl>
                                        <p:attrNameLst>
                                          <p:attrName>ppt_x</p:attrName>
                                          <p:attrName>ppt_y</p:attrName>
                                        </p:attrNameLst>
                                      </p:cBhvr>
                                      <p:rCtr x="-7995" y="0"/>
                                    </p:animMotion>
                                  </p:childTnLst>
                                </p:cTn>
                              </p:par>
                            </p:childTnLst>
                          </p:cTn>
                        </p:par>
                        <p:par>
                          <p:cTn id="191" fill="hold">
                            <p:stCondLst>
                              <p:cond delay="500"/>
                            </p:stCondLst>
                            <p:childTnLst>
                              <p:par>
                                <p:cTn id="192" presetID="1" presetClass="exit" presetSubtype="0" fill="hold" nodeType="afterEffect">
                                  <p:stCondLst>
                                    <p:cond delay="0"/>
                                  </p:stCondLst>
                                  <p:childTnLst>
                                    <p:set>
                                      <p:cBhvr>
                                        <p:cTn id="193" dur="1" fill="hold">
                                          <p:stCondLst>
                                            <p:cond delay="0"/>
                                          </p:stCondLst>
                                        </p:cTn>
                                        <p:tgtEl>
                                          <p:spTgt spid="13"/>
                                        </p:tgtEl>
                                        <p:attrNameLst>
                                          <p:attrName>style.visibility</p:attrName>
                                        </p:attrNameLst>
                                      </p:cBhvr>
                                      <p:to>
                                        <p:strVal val="hidden"/>
                                      </p:to>
                                    </p:set>
                                  </p:childTnLst>
                                </p:cTn>
                              </p:par>
                              <p:par>
                                <p:cTn id="194" presetID="10" presetClass="entr" presetSubtype="0" fill="hold" nodeType="withEffect">
                                  <p:stCondLst>
                                    <p:cond delay="0"/>
                                  </p:stCondLst>
                                  <p:childTnLst>
                                    <p:set>
                                      <p:cBhvr>
                                        <p:cTn id="195" dur="1" fill="hold">
                                          <p:stCondLst>
                                            <p:cond delay="0"/>
                                          </p:stCondLst>
                                        </p:cTn>
                                        <p:tgtEl>
                                          <p:spTgt spid="31"/>
                                        </p:tgtEl>
                                        <p:attrNameLst>
                                          <p:attrName>style.visibility</p:attrName>
                                        </p:attrNameLst>
                                      </p:cBhvr>
                                      <p:to>
                                        <p:strVal val="visible"/>
                                      </p:to>
                                    </p:set>
                                    <p:animEffect transition="in" filter="fade">
                                      <p:cBhvr>
                                        <p:cTn id="196" dur="500"/>
                                        <p:tgtEl>
                                          <p:spTgt spid="31"/>
                                        </p:tgtEl>
                                      </p:cBhvr>
                                    </p:animEffect>
                                  </p:childTnLst>
                                </p:cTn>
                              </p:par>
                              <p:par>
                                <p:cTn id="197" presetID="10" presetClass="entr" presetSubtype="0" fill="hold" nodeType="withEffect">
                                  <p:stCondLst>
                                    <p:cond delay="0"/>
                                  </p:stCondLst>
                                  <p:childTnLst>
                                    <p:set>
                                      <p:cBhvr>
                                        <p:cTn id="198" dur="1" fill="hold">
                                          <p:stCondLst>
                                            <p:cond delay="0"/>
                                          </p:stCondLst>
                                        </p:cTn>
                                        <p:tgtEl>
                                          <p:spTgt spid="12"/>
                                        </p:tgtEl>
                                        <p:attrNameLst>
                                          <p:attrName>style.visibility</p:attrName>
                                        </p:attrNameLst>
                                      </p:cBhvr>
                                      <p:to>
                                        <p:strVal val="visible"/>
                                      </p:to>
                                    </p:set>
                                    <p:animEffect transition="in" filter="fade">
                                      <p:cBhvr>
                                        <p:cTn id="199" dur="500"/>
                                        <p:tgtEl>
                                          <p:spTgt spid="12"/>
                                        </p:tgtEl>
                                      </p:cBhvr>
                                    </p:animEffect>
                                  </p:childTnLst>
                                </p:cTn>
                              </p:par>
                              <p:par>
                                <p:cTn id="200" presetID="10" presetClass="entr" presetSubtype="0" fill="hold" nodeType="withEffect">
                                  <p:stCondLst>
                                    <p:cond delay="0"/>
                                  </p:stCondLst>
                                  <p:childTnLst>
                                    <p:set>
                                      <p:cBhvr>
                                        <p:cTn id="201" dur="1" fill="hold">
                                          <p:stCondLst>
                                            <p:cond delay="0"/>
                                          </p:stCondLst>
                                        </p:cTn>
                                        <p:tgtEl>
                                          <p:spTgt spid="2"/>
                                        </p:tgtEl>
                                        <p:attrNameLst>
                                          <p:attrName>style.visibility</p:attrName>
                                        </p:attrNameLst>
                                      </p:cBhvr>
                                      <p:to>
                                        <p:strVal val="visible"/>
                                      </p:to>
                                    </p:set>
                                    <p:animEffect transition="in" filter="fade">
                                      <p:cBhvr>
                                        <p:cTn id="202" dur="500"/>
                                        <p:tgtEl>
                                          <p:spTgt spid="2"/>
                                        </p:tgtEl>
                                      </p:cBhvr>
                                    </p:animEffect>
                                  </p:childTnLst>
                                </p:cTn>
                              </p:par>
                              <p:par>
                                <p:cTn id="203" presetID="10" presetClass="entr" presetSubtype="0" fill="hold" nodeType="withEffect">
                                  <p:stCondLst>
                                    <p:cond delay="0"/>
                                  </p:stCondLst>
                                  <p:childTnLst>
                                    <p:set>
                                      <p:cBhvr>
                                        <p:cTn id="204" dur="1" fill="hold">
                                          <p:stCondLst>
                                            <p:cond delay="0"/>
                                          </p:stCondLst>
                                        </p:cTn>
                                        <p:tgtEl>
                                          <p:spTgt spid="16"/>
                                        </p:tgtEl>
                                        <p:attrNameLst>
                                          <p:attrName>style.visibility</p:attrName>
                                        </p:attrNameLst>
                                      </p:cBhvr>
                                      <p:to>
                                        <p:strVal val="visible"/>
                                      </p:to>
                                    </p:set>
                                    <p:animEffect transition="in" filter="fade">
                                      <p:cBhvr>
                                        <p:cTn id="205" dur="500"/>
                                        <p:tgtEl>
                                          <p:spTgt spid="16"/>
                                        </p:tgtEl>
                                      </p:cBhvr>
                                    </p:animEffect>
                                  </p:childTnLst>
                                </p:cTn>
                              </p:par>
                              <p:par>
                                <p:cTn id="206" presetID="10" presetClass="entr" presetSubtype="0" fill="hold" nodeType="withEffect">
                                  <p:stCondLst>
                                    <p:cond delay="0"/>
                                  </p:stCondLst>
                                  <p:childTnLst>
                                    <p:set>
                                      <p:cBhvr>
                                        <p:cTn id="207" dur="1" fill="hold">
                                          <p:stCondLst>
                                            <p:cond delay="0"/>
                                          </p:stCondLst>
                                        </p:cTn>
                                        <p:tgtEl>
                                          <p:spTgt spid="15"/>
                                        </p:tgtEl>
                                        <p:attrNameLst>
                                          <p:attrName>style.visibility</p:attrName>
                                        </p:attrNameLst>
                                      </p:cBhvr>
                                      <p:to>
                                        <p:strVal val="visible"/>
                                      </p:to>
                                    </p:set>
                                    <p:animEffect transition="in" filter="fade">
                                      <p:cBhvr>
                                        <p:cTn id="208" dur="500"/>
                                        <p:tgtEl>
                                          <p:spTgt spid="15"/>
                                        </p:tgtEl>
                                      </p:cBhvr>
                                    </p:animEffect>
                                  </p:childTnLst>
                                </p:cTn>
                              </p:par>
                              <p:par>
                                <p:cTn id="209" presetID="10" presetClass="entr" presetSubtype="0" fill="hold" nodeType="withEffect">
                                  <p:stCondLst>
                                    <p:cond delay="0"/>
                                  </p:stCondLst>
                                  <p:childTnLst>
                                    <p:set>
                                      <p:cBhvr>
                                        <p:cTn id="210" dur="1" fill="hold">
                                          <p:stCondLst>
                                            <p:cond delay="0"/>
                                          </p:stCondLst>
                                        </p:cTn>
                                        <p:tgtEl>
                                          <p:spTgt spid="18"/>
                                        </p:tgtEl>
                                        <p:attrNameLst>
                                          <p:attrName>style.visibility</p:attrName>
                                        </p:attrNameLst>
                                      </p:cBhvr>
                                      <p:to>
                                        <p:strVal val="visible"/>
                                      </p:to>
                                    </p:set>
                                    <p:animEffect transition="in" filter="fade">
                                      <p:cBhvr>
                                        <p:cTn id="211" dur="500"/>
                                        <p:tgtEl>
                                          <p:spTgt spid="18"/>
                                        </p:tgtEl>
                                      </p:cBhvr>
                                    </p:animEffect>
                                  </p:childTnLst>
                                </p:cTn>
                              </p:par>
                              <p:par>
                                <p:cTn id="212" presetID="10" presetClass="entr" presetSubtype="0" fill="hold" nodeType="with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fade">
                                      <p:cBhvr>
                                        <p:cTn id="214" dur="500"/>
                                        <p:tgtEl>
                                          <p:spTgt spid="20"/>
                                        </p:tgtEl>
                                      </p:cBhvr>
                                    </p:animEffect>
                                  </p:childTnLst>
                                </p:cTn>
                              </p:par>
                              <p:par>
                                <p:cTn id="215" presetID="10" presetClass="entr" presetSubtype="0" fill="hold" nodeType="withEffect">
                                  <p:stCondLst>
                                    <p:cond delay="0"/>
                                  </p:stCondLst>
                                  <p:childTnLst>
                                    <p:set>
                                      <p:cBhvr>
                                        <p:cTn id="216" dur="1" fill="hold">
                                          <p:stCondLst>
                                            <p:cond delay="0"/>
                                          </p:stCondLst>
                                        </p:cTn>
                                        <p:tgtEl>
                                          <p:spTgt spid="17"/>
                                        </p:tgtEl>
                                        <p:attrNameLst>
                                          <p:attrName>style.visibility</p:attrName>
                                        </p:attrNameLst>
                                      </p:cBhvr>
                                      <p:to>
                                        <p:strVal val="visible"/>
                                      </p:to>
                                    </p:set>
                                    <p:animEffect transition="in" filter="fade">
                                      <p:cBhvr>
                                        <p:cTn id="217" dur="500"/>
                                        <p:tgtEl>
                                          <p:spTgt spid="17"/>
                                        </p:tgtEl>
                                      </p:cBhvr>
                                    </p:animEffect>
                                  </p:childTnLst>
                                </p:cTn>
                              </p:par>
                              <p:par>
                                <p:cTn id="218" presetID="10" presetClass="entr" presetSubtype="0" fill="hold" nodeType="withEffect">
                                  <p:stCondLst>
                                    <p:cond delay="0"/>
                                  </p:stCondLst>
                                  <p:childTnLst>
                                    <p:set>
                                      <p:cBhvr>
                                        <p:cTn id="219" dur="1" fill="hold">
                                          <p:stCondLst>
                                            <p:cond delay="0"/>
                                          </p:stCondLst>
                                        </p:cTn>
                                        <p:tgtEl>
                                          <p:spTgt spid="21"/>
                                        </p:tgtEl>
                                        <p:attrNameLst>
                                          <p:attrName>style.visibility</p:attrName>
                                        </p:attrNameLst>
                                      </p:cBhvr>
                                      <p:to>
                                        <p:strVal val="visible"/>
                                      </p:to>
                                    </p:set>
                                    <p:animEffect transition="in" filter="fade">
                                      <p:cBhvr>
                                        <p:cTn id="220" dur="500"/>
                                        <p:tgtEl>
                                          <p:spTgt spid="21"/>
                                        </p:tgtEl>
                                      </p:cBhvr>
                                    </p:animEffect>
                                  </p:childTnLst>
                                </p:cTn>
                              </p:par>
                              <p:par>
                                <p:cTn id="221" presetID="10" presetClass="entr" presetSubtype="0" fill="hold" nodeType="withEffect">
                                  <p:stCondLst>
                                    <p:cond delay="0"/>
                                  </p:stCondLst>
                                  <p:childTnLst>
                                    <p:set>
                                      <p:cBhvr>
                                        <p:cTn id="222" dur="1" fill="hold">
                                          <p:stCondLst>
                                            <p:cond delay="0"/>
                                          </p:stCondLst>
                                        </p:cTn>
                                        <p:tgtEl>
                                          <p:spTgt spid="19"/>
                                        </p:tgtEl>
                                        <p:attrNameLst>
                                          <p:attrName>style.visibility</p:attrName>
                                        </p:attrNameLst>
                                      </p:cBhvr>
                                      <p:to>
                                        <p:strVal val="visible"/>
                                      </p:to>
                                    </p:set>
                                    <p:animEffect transition="in" filter="fade">
                                      <p:cBhvr>
                                        <p:cTn id="223" dur="500"/>
                                        <p:tgtEl>
                                          <p:spTgt spid="19"/>
                                        </p:tgtEl>
                                      </p:cBhvr>
                                    </p:animEffect>
                                  </p:childTnLst>
                                </p:cTn>
                              </p:par>
                              <p:par>
                                <p:cTn id="224" presetID="10" presetClass="entr" presetSubtype="0" fill="hold" nodeType="withEffect">
                                  <p:stCondLst>
                                    <p:cond delay="0"/>
                                  </p:stCondLst>
                                  <p:childTnLst>
                                    <p:set>
                                      <p:cBhvr>
                                        <p:cTn id="225" dur="1" fill="hold">
                                          <p:stCondLst>
                                            <p:cond delay="0"/>
                                          </p:stCondLst>
                                        </p:cTn>
                                        <p:tgtEl>
                                          <p:spTgt spid="4"/>
                                        </p:tgtEl>
                                        <p:attrNameLst>
                                          <p:attrName>style.visibility</p:attrName>
                                        </p:attrNameLst>
                                      </p:cBhvr>
                                      <p:to>
                                        <p:strVal val="visible"/>
                                      </p:to>
                                    </p:set>
                                    <p:animEffect transition="in" filter="fade">
                                      <p:cBhvr>
                                        <p:cTn id="226" dur="500"/>
                                        <p:tgtEl>
                                          <p:spTgt spid="4"/>
                                        </p:tgtEl>
                                      </p:cBhvr>
                                    </p:animEffect>
                                  </p:childTnLst>
                                </p:cTn>
                              </p:par>
                              <p:par>
                                <p:cTn id="227" presetID="10" presetClass="entr" presetSubtype="0" fill="hold" nodeType="withEffect">
                                  <p:stCondLst>
                                    <p:cond delay="0"/>
                                  </p:stCondLst>
                                  <p:childTnLst>
                                    <p:set>
                                      <p:cBhvr>
                                        <p:cTn id="228" dur="1" fill="hold">
                                          <p:stCondLst>
                                            <p:cond delay="0"/>
                                          </p:stCondLst>
                                        </p:cTn>
                                        <p:tgtEl>
                                          <p:spTgt spid="6"/>
                                        </p:tgtEl>
                                        <p:attrNameLst>
                                          <p:attrName>style.visibility</p:attrName>
                                        </p:attrNameLst>
                                      </p:cBhvr>
                                      <p:to>
                                        <p:strVal val="visible"/>
                                      </p:to>
                                    </p:set>
                                    <p:animEffect transition="in" filter="fade">
                                      <p:cBhvr>
                                        <p:cTn id="229" dur="500"/>
                                        <p:tgtEl>
                                          <p:spTgt spid="6"/>
                                        </p:tgtEl>
                                      </p:cBhvr>
                                    </p:animEffect>
                                  </p:childTnLst>
                                </p:cTn>
                              </p:par>
                            </p:childTnLst>
                          </p:cTn>
                        </p:par>
                      </p:childTnLst>
                    </p:cTn>
                  </p:par>
                </p:childTnLst>
              </p:cTn>
              <p:nextCondLst>
                <p:cond evt="onClick" delay="0">
                  <p:tgtEl>
                    <p:spTgt spid="14"/>
                  </p:tgtEl>
                </p:cond>
              </p:nextCondLst>
            </p:seq>
            <p:seq concurrent="1" nextAc="seek">
              <p:cTn id="230" restart="whenNotActive" fill="hold" evtFilter="cancelBubble" nodeType="interactiveSeq">
                <p:stCondLst>
                  <p:cond evt="onClick" delay="0">
                    <p:tgtEl>
                      <p:spTgt spid="20"/>
                    </p:tgtEl>
                  </p:cond>
                </p:stCondLst>
                <p:endSync evt="end" delay="0">
                  <p:rtn val="all"/>
                </p:endSync>
                <p:childTnLst>
                  <p:par>
                    <p:cTn id="231" fill="hold">
                      <p:stCondLst>
                        <p:cond delay="0"/>
                      </p:stCondLst>
                      <p:childTnLst>
                        <p:par>
                          <p:cTn id="232" fill="hold">
                            <p:stCondLst>
                              <p:cond delay="0"/>
                            </p:stCondLst>
                            <p:childTnLst>
                              <p:par>
                                <p:cTn id="233" presetID="26" presetClass="emph" presetSubtype="0" fill="hold" nodeType="clickEffect">
                                  <p:stCondLst>
                                    <p:cond delay="0"/>
                                  </p:stCondLst>
                                  <p:childTnLst>
                                    <p:animEffect transition="out" filter="fade">
                                      <p:cBhvr>
                                        <p:cTn id="234" dur="500" tmFilter="0, 0; .2, .5; .8, .5; 1, 0"/>
                                        <p:tgtEl>
                                          <p:spTgt spid="20"/>
                                        </p:tgtEl>
                                      </p:cBhvr>
                                    </p:animEffect>
                                    <p:animScale>
                                      <p:cBhvr>
                                        <p:cTn id="235" dur="250" autoRev="1" fill="hold"/>
                                        <p:tgtEl>
                                          <p:spTgt spid="20"/>
                                        </p:tgtEl>
                                      </p:cBhvr>
                                      <p:by x="105000" y="105000"/>
                                    </p:animScale>
                                  </p:childTnLst>
                                  <p:subTnLst>
                                    <p:audio>
                                      <p:cMediaNode>
                                        <p:cTn display="0" masterRel="sameClick">
                                          <p:stCondLst>
                                            <p:cond evt="begin" delay="0">
                                              <p:tn val="233"/>
                                            </p:cond>
                                          </p:stCondLst>
                                          <p:endCondLst>
                                            <p:cond evt="onStopAudio" delay="0">
                                              <p:tgtEl>
                                                <p:sldTgt/>
                                              </p:tgtEl>
                                            </p:cond>
                                          </p:endCondLst>
                                        </p:cTn>
                                        <p:tgtEl>
                                          <p:sndTgt r:embed="rId2" name="click.wav"/>
                                        </p:tgtEl>
                                      </p:cMediaNode>
                                    </p:audio>
                                  </p:subTnLst>
                                </p:cTn>
                              </p:par>
                              <p:par>
                                <p:cTn id="236" presetID="1" presetClass="entr" presetSubtype="0" fill="hold" nodeType="withEffect">
                                  <p:stCondLst>
                                    <p:cond delay="0"/>
                                  </p:stCondLst>
                                  <p:childTnLst>
                                    <p:set>
                                      <p:cBhvr>
                                        <p:cTn id="237" dur="1" fill="hold">
                                          <p:stCondLst>
                                            <p:cond delay="0"/>
                                          </p:stCondLst>
                                        </p:cTn>
                                        <p:tgtEl>
                                          <p:spTgt spid="13"/>
                                        </p:tgtEl>
                                        <p:attrNameLst>
                                          <p:attrName>style.visibility</p:attrName>
                                        </p:attrNameLst>
                                      </p:cBhvr>
                                      <p:to>
                                        <p:strVal val="visible"/>
                                      </p:to>
                                    </p:set>
                                  </p:childTnLst>
                                </p:cTn>
                              </p:par>
                              <p:par>
                                <p:cTn id="238" presetID="63" presetClass="path" presetSubtype="0" accel="50000" decel="50000" fill="hold" nodeType="withEffect">
                                  <p:stCondLst>
                                    <p:cond delay="0"/>
                                  </p:stCondLst>
                                  <p:childTnLst>
                                    <p:animMotion origin="layout" path="M 6.25E-7 -4.81481E-6 L 0.16094 -4.81481E-6 " pathEditMode="relative" rAng="0" ptsTypes="AA">
                                      <p:cBhvr>
                                        <p:cTn id="239" dur="500" fill="hold"/>
                                        <p:tgtEl>
                                          <p:spTgt spid="14"/>
                                        </p:tgtEl>
                                        <p:attrNameLst>
                                          <p:attrName>ppt_x</p:attrName>
                                          <p:attrName>ppt_y</p:attrName>
                                        </p:attrNameLst>
                                      </p:cBhvr>
                                      <p:rCtr x="7591" y="0"/>
                                    </p:animMotion>
                                  </p:childTnLst>
                                </p:cTn>
                              </p:par>
                              <p:par>
                                <p:cTn id="240" presetID="10" presetClass="exit" presetSubtype="0" fill="hold" nodeType="withEffect">
                                  <p:stCondLst>
                                    <p:cond delay="0"/>
                                  </p:stCondLst>
                                  <p:childTnLst>
                                    <p:animEffect transition="out" filter="fade">
                                      <p:cBhvr>
                                        <p:cTn id="241" dur="500"/>
                                        <p:tgtEl>
                                          <p:spTgt spid="31"/>
                                        </p:tgtEl>
                                      </p:cBhvr>
                                    </p:animEffect>
                                    <p:set>
                                      <p:cBhvr>
                                        <p:cTn id="242" dur="1" fill="hold">
                                          <p:stCondLst>
                                            <p:cond delay="499"/>
                                          </p:stCondLst>
                                        </p:cTn>
                                        <p:tgtEl>
                                          <p:spTgt spid="31"/>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12"/>
                                        </p:tgtEl>
                                      </p:cBhvr>
                                    </p:animEffect>
                                    <p:set>
                                      <p:cBhvr>
                                        <p:cTn id="245" dur="1" fill="hold">
                                          <p:stCondLst>
                                            <p:cond delay="499"/>
                                          </p:stCondLst>
                                        </p:cTn>
                                        <p:tgtEl>
                                          <p:spTgt spid="12"/>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500"/>
                                        <p:tgtEl>
                                          <p:spTgt spid="2"/>
                                        </p:tgtEl>
                                      </p:cBhvr>
                                    </p:animEffect>
                                    <p:set>
                                      <p:cBhvr>
                                        <p:cTn id="248" dur="1" fill="hold">
                                          <p:stCondLst>
                                            <p:cond delay="499"/>
                                          </p:stCondLst>
                                        </p:cTn>
                                        <p:tgtEl>
                                          <p:spTgt spid="2"/>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16"/>
                                        </p:tgtEl>
                                      </p:cBhvr>
                                    </p:animEffect>
                                    <p:set>
                                      <p:cBhvr>
                                        <p:cTn id="251" dur="1" fill="hold">
                                          <p:stCondLst>
                                            <p:cond delay="499"/>
                                          </p:stCondLst>
                                        </p:cTn>
                                        <p:tgtEl>
                                          <p:spTgt spid="16"/>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5"/>
                                        </p:tgtEl>
                                      </p:cBhvr>
                                    </p:animEffect>
                                    <p:set>
                                      <p:cBhvr>
                                        <p:cTn id="254" dur="1" fill="hold">
                                          <p:stCondLst>
                                            <p:cond delay="499"/>
                                          </p:stCondLst>
                                        </p:cTn>
                                        <p:tgtEl>
                                          <p:spTgt spid="15"/>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8"/>
                                        </p:tgtEl>
                                      </p:cBhvr>
                                    </p:animEffect>
                                    <p:set>
                                      <p:cBhvr>
                                        <p:cTn id="257" dur="1" fill="hold">
                                          <p:stCondLst>
                                            <p:cond delay="499"/>
                                          </p:stCondLst>
                                        </p:cTn>
                                        <p:tgtEl>
                                          <p:spTgt spid="18"/>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0"/>
                                        </p:tgtEl>
                                      </p:cBhvr>
                                    </p:animEffect>
                                    <p:set>
                                      <p:cBhvr>
                                        <p:cTn id="260" dur="1" fill="hold">
                                          <p:stCondLst>
                                            <p:cond delay="499"/>
                                          </p:stCondLst>
                                        </p:cTn>
                                        <p:tgtEl>
                                          <p:spTgt spid="20"/>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7"/>
                                        </p:tgtEl>
                                      </p:cBhvr>
                                    </p:animEffect>
                                    <p:set>
                                      <p:cBhvr>
                                        <p:cTn id="263" dur="1" fill="hold">
                                          <p:stCondLst>
                                            <p:cond delay="499"/>
                                          </p:stCondLst>
                                        </p:cTn>
                                        <p:tgtEl>
                                          <p:spTgt spid="17"/>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1"/>
                                        </p:tgtEl>
                                      </p:cBhvr>
                                    </p:animEffect>
                                    <p:set>
                                      <p:cBhvr>
                                        <p:cTn id="266" dur="1" fill="hold">
                                          <p:stCondLst>
                                            <p:cond delay="499"/>
                                          </p:stCondLst>
                                        </p:cTn>
                                        <p:tgtEl>
                                          <p:spTgt spid="21"/>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9"/>
                                        </p:tgtEl>
                                      </p:cBhvr>
                                    </p:animEffect>
                                    <p:set>
                                      <p:cBhvr>
                                        <p:cTn id="269" dur="1" fill="hold">
                                          <p:stCondLst>
                                            <p:cond delay="499"/>
                                          </p:stCondLst>
                                        </p:cTn>
                                        <p:tgtEl>
                                          <p:spTgt spid="19"/>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4"/>
                                        </p:tgtEl>
                                      </p:cBhvr>
                                    </p:animEffect>
                                    <p:set>
                                      <p:cBhvr>
                                        <p:cTn id="272" dur="1" fill="hold">
                                          <p:stCondLst>
                                            <p:cond delay="499"/>
                                          </p:stCondLst>
                                        </p:cTn>
                                        <p:tgtEl>
                                          <p:spTgt spid="4"/>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6"/>
                                        </p:tgtEl>
                                      </p:cBhvr>
                                    </p:animEffect>
                                    <p:set>
                                      <p:cBhvr>
                                        <p:cTn id="27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76" restart="whenNotActive" fill="hold" evtFilter="cancelBubble" nodeType="interactiveSeq">
                <p:stCondLst>
                  <p:cond evt="onClick" delay="0">
                    <p:tgtEl>
                      <p:spTgt spid="21"/>
                    </p:tgtEl>
                  </p:cond>
                </p:stCondLst>
                <p:endSync evt="end" delay="0">
                  <p:rtn val="all"/>
                </p:endSync>
                <p:childTnLst>
                  <p:par>
                    <p:cTn id="277" fill="hold">
                      <p:stCondLst>
                        <p:cond delay="0"/>
                      </p:stCondLst>
                      <p:childTnLst>
                        <p:par>
                          <p:cTn id="278" fill="hold">
                            <p:stCondLst>
                              <p:cond delay="0"/>
                            </p:stCondLst>
                            <p:childTnLst>
                              <p:par>
                                <p:cTn id="279" presetID="26" presetClass="emph" presetSubtype="0" fill="hold" nodeType="clickEffect">
                                  <p:stCondLst>
                                    <p:cond delay="0"/>
                                  </p:stCondLst>
                                  <p:childTnLst>
                                    <p:animEffect transition="out" filter="fade">
                                      <p:cBhvr>
                                        <p:cTn id="280" dur="500" tmFilter="0, 0; .2, .5; .8, .5; 1, 0"/>
                                        <p:tgtEl>
                                          <p:spTgt spid="21"/>
                                        </p:tgtEl>
                                      </p:cBhvr>
                                    </p:animEffect>
                                    <p:animScale>
                                      <p:cBhvr>
                                        <p:cTn id="281" dur="250" autoRev="1" fill="hold"/>
                                        <p:tgtEl>
                                          <p:spTgt spid="21"/>
                                        </p:tgtEl>
                                      </p:cBhvr>
                                      <p:by x="105000" y="105000"/>
                                    </p:animScale>
                                  </p:childTnLst>
                                  <p:subTnLst>
                                    <p:audio>
                                      <p:cMediaNode>
                                        <p:cTn display="0" masterRel="sameClick">
                                          <p:stCondLst>
                                            <p:cond evt="begin" delay="0">
                                              <p:tn val="279"/>
                                            </p:cond>
                                          </p:stCondLst>
                                          <p:endCondLst>
                                            <p:cond evt="onStopAudio" delay="0">
                                              <p:tgtEl>
                                                <p:sldTgt/>
                                              </p:tgtEl>
                                            </p:cond>
                                          </p:endCondLst>
                                        </p:cTn>
                                        <p:tgtEl>
                                          <p:sndTgt r:embed="rId2" name="click.wav"/>
                                        </p:tgtEl>
                                      </p:cMediaNode>
                                    </p:audio>
                                  </p:subTnLst>
                                </p:cTn>
                              </p:par>
                              <p:par>
                                <p:cTn id="282" presetID="1" presetClass="entr" presetSubtype="0" fill="hold" nodeType="withEffect">
                                  <p:stCondLst>
                                    <p:cond delay="0"/>
                                  </p:stCondLst>
                                  <p:childTnLst>
                                    <p:set>
                                      <p:cBhvr>
                                        <p:cTn id="283" dur="1" fill="hold">
                                          <p:stCondLst>
                                            <p:cond delay="0"/>
                                          </p:stCondLst>
                                        </p:cTn>
                                        <p:tgtEl>
                                          <p:spTgt spid="13"/>
                                        </p:tgtEl>
                                        <p:attrNameLst>
                                          <p:attrName>style.visibility</p:attrName>
                                        </p:attrNameLst>
                                      </p:cBhvr>
                                      <p:to>
                                        <p:strVal val="visible"/>
                                      </p:to>
                                    </p:set>
                                  </p:childTnLst>
                                </p:cTn>
                              </p:par>
                              <p:par>
                                <p:cTn id="284" presetID="63" presetClass="path" presetSubtype="0" accel="50000" decel="50000" fill="hold" nodeType="withEffect">
                                  <p:stCondLst>
                                    <p:cond delay="0"/>
                                  </p:stCondLst>
                                  <p:childTnLst>
                                    <p:animMotion origin="layout" path="M 6.25E-7 -4.81481E-6 L 0.16093 -4.81481E-6 " pathEditMode="relative" rAng="0" ptsTypes="AA">
                                      <p:cBhvr>
                                        <p:cTn id="285" dur="500" fill="hold"/>
                                        <p:tgtEl>
                                          <p:spTgt spid="14"/>
                                        </p:tgtEl>
                                        <p:attrNameLst>
                                          <p:attrName>ppt_x</p:attrName>
                                          <p:attrName>ppt_y</p:attrName>
                                        </p:attrNameLst>
                                      </p:cBhvr>
                                      <p:rCtr x="7956" y="0"/>
                                    </p:animMotion>
                                  </p:childTnLst>
                                </p:cTn>
                              </p:par>
                              <p:par>
                                <p:cTn id="286" presetID="10" presetClass="exit" presetSubtype="0" fill="hold" nodeType="withEffect">
                                  <p:stCondLst>
                                    <p:cond delay="0"/>
                                  </p:stCondLst>
                                  <p:childTnLst>
                                    <p:animEffect transition="out" filter="fade">
                                      <p:cBhvr>
                                        <p:cTn id="287" dur="500"/>
                                        <p:tgtEl>
                                          <p:spTgt spid="31"/>
                                        </p:tgtEl>
                                      </p:cBhvr>
                                    </p:animEffect>
                                    <p:set>
                                      <p:cBhvr>
                                        <p:cTn id="288" dur="1" fill="hold">
                                          <p:stCondLst>
                                            <p:cond delay="499"/>
                                          </p:stCondLst>
                                        </p:cTn>
                                        <p:tgtEl>
                                          <p:spTgt spid="31"/>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500"/>
                                        <p:tgtEl>
                                          <p:spTgt spid="12"/>
                                        </p:tgtEl>
                                      </p:cBhvr>
                                    </p:animEffect>
                                    <p:set>
                                      <p:cBhvr>
                                        <p:cTn id="291" dur="1" fill="hold">
                                          <p:stCondLst>
                                            <p:cond delay="499"/>
                                          </p:stCondLst>
                                        </p:cTn>
                                        <p:tgtEl>
                                          <p:spTgt spid="12"/>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500"/>
                                        <p:tgtEl>
                                          <p:spTgt spid="2"/>
                                        </p:tgtEl>
                                      </p:cBhvr>
                                    </p:animEffect>
                                    <p:set>
                                      <p:cBhvr>
                                        <p:cTn id="294" dur="1" fill="hold">
                                          <p:stCondLst>
                                            <p:cond delay="499"/>
                                          </p:stCondLst>
                                        </p:cTn>
                                        <p:tgtEl>
                                          <p:spTgt spid="2"/>
                                        </p:tgtEl>
                                        <p:attrNameLst>
                                          <p:attrName>style.visibility</p:attrName>
                                        </p:attrNameLst>
                                      </p:cBhvr>
                                      <p:to>
                                        <p:strVal val="hidden"/>
                                      </p:to>
                                    </p:set>
                                  </p:childTnLst>
                                </p:cTn>
                              </p:par>
                              <p:par>
                                <p:cTn id="295" presetID="10" presetClass="exit" presetSubtype="0" fill="hold" nodeType="withEffect">
                                  <p:stCondLst>
                                    <p:cond delay="0"/>
                                  </p:stCondLst>
                                  <p:childTnLst>
                                    <p:animEffect transition="out" filter="fade">
                                      <p:cBhvr>
                                        <p:cTn id="296" dur="500"/>
                                        <p:tgtEl>
                                          <p:spTgt spid="16"/>
                                        </p:tgtEl>
                                      </p:cBhvr>
                                    </p:animEffect>
                                    <p:set>
                                      <p:cBhvr>
                                        <p:cTn id="297" dur="1" fill="hold">
                                          <p:stCondLst>
                                            <p:cond delay="499"/>
                                          </p:stCondLst>
                                        </p:cTn>
                                        <p:tgtEl>
                                          <p:spTgt spid="16"/>
                                        </p:tgtEl>
                                        <p:attrNameLst>
                                          <p:attrName>style.visibility</p:attrName>
                                        </p:attrNameLst>
                                      </p:cBhvr>
                                      <p:to>
                                        <p:strVal val="hidden"/>
                                      </p:to>
                                    </p:set>
                                  </p:childTnLst>
                                </p:cTn>
                              </p:par>
                              <p:par>
                                <p:cTn id="298" presetID="10" presetClass="exit" presetSubtype="0" fill="hold" nodeType="withEffect">
                                  <p:stCondLst>
                                    <p:cond delay="0"/>
                                  </p:stCondLst>
                                  <p:childTnLst>
                                    <p:animEffect transition="out" filter="fade">
                                      <p:cBhvr>
                                        <p:cTn id="299" dur="500"/>
                                        <p:tgtEl>
                                          <p:spTgt spid="15"/>
                                        </p:tgtEl>
                                      </p:cBhvr>
                                    </p:animEffect>
                                    <p:set>
                                      <p:cBhvr>
                                        <p:cTn id="300" dur="1" fill="hold">
                                          <p:stCondLst>
                                            <p:cond delay="499"/>
                                          </p:stCondLst>
                                        </p:cTn>
                                        <p:tgtEl>
                                          <p:spTgt spid="15"/>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8"/>
                                        </p:tgtEl>
                                      </p:cBhvr>
                                    </p:animEffect>
                                    <p:set>
                                      <p:cBhvr>
                                        <p:cTn id="303" dur="1" fill="hold">
                                          <p:stCondLst>
                                            <p:cond delay="499"/>
                                          </p:stCondLst>
                                        </p:cTn>
                                        <p:tgtEl>
                                          <p:spTgt spid="18"/>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0"/>
                                        </p:tgtEl>
                                      </p:cBhvr>
                                    </p:animEffect>
                                    <p:set>
                                      <p:cBhvr>
                                        <p:cTn id="306" dur="1" fill="hold">
                                          <p:stCondLst>
                                            <p:cond delay="499"/>
                                          </p:stCondLst>
                                        </p:cTn>
                                        <p:tgtEl>
                                          <p:spTgt spid="20"/>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7"/>
                                        </p:tgtEl>
                                      </p:cBhvr>
                                    </p:animEffect>
                                    <p:set>
                                      <p:cBhvr>
                                        <p:cTn id="309" dur="1" fill="hold">
                                          <p:stCondLst>
                                            <p:cond delay="499"/>
                                          </p:stCondLst>
                                        </p:cTn>
                                        <p:tgtEl>
                                          <p:spTgt spid="1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21"/>
                                        </p:tgtEl>
                                      </p:cBhvr>
                                    </p:animEffect>
                                    <p:set>
                                      <p:cBhvr>
                                        <p:cTn id="312" dur="1" fill="hold">
                                          <p:stCondLst>
                                            <p:cond delay="499"/>
                                          </p:stCondLst>
                                        </p:cTn>
                                        <p:tgtEl>
                                          <p:spTgt spid="21"/>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9"/>
                                        </p:tgtEl>
                                      </p:cBhvr>
                                    </p:animEffect>
                                    <p:set>
                                      <p:cBhvr>
                                        <p:cTn id="315" dur="1" fill="hold">
                                          <p:stCondLst>
                                            <p:cond delay="499"/>
                                          </p:stCondLst>
                                        </p:cTn>
                                        <p:tgtEl>
                                          <p:spTgt spid="19"/>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4"/>
                                        </p:tgtEl>
                                      </p:cBhvr>
                                    </p:animEffect>
                                    <p:set>
                                      <p:cBhvr>
                                        <p:cTn id="318" dur="1" fill="hold">
                                          <p:stCondLst>
                                            <p:cond delay="499"/>
                                          </p:stCondLst>
                                        </p:cTn>
                                        <p:tgtEl>
                                          <p:spTgt spid="4"/>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6"/>
                                        </p:tgtEl>
                                      </p:cBhvr>
                                    </p:animEffect>
                                    <p:set>
                                      <p:cBhvr>
                                        <p:cTn id="3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2" restart="whenNotActive" fill="hold" evtFilter="cancelBubble" nodeType="interactiveSeq">
                <p:stCondLst>
                  <p:cond evt="onClick" delay="0">
                    <p:tgtEl>
                      <p:spTgt spid="44"/>
                    </p:tgtEl>
                  </p:cond>
                </p:stCondLst>
                <p:endSync evt="end" delay="0">
                  <p:rtn val="all"/>
                </p:endSync>
                <p:childTnLst>
                  <p:par>
                    <p:cTn id="323" fill="hold">
                      <p:stCondLst>
                        <p:cond delay="0"/>
                      </p:stCondLst>
                      <p:childTnLst>
                        <p:par>
                          <p:cTn id="324" fill="hold">
                            <p:stCondLst>
                              <p:cond delay="0"/>
                            </p:stCondLst>
                            <p:childTnLst>
                              <p:par>
                                <p:cTn id="325" presetID="26" presetClass="emph" presetSubtype="0" fill="hold" nodeType="clickEffect">
                                  <p:stCondLst>
                                    <p:cond delay="0"/>
                                  </p:stCondLst>
                                  <p:childTnLst>
                                    <p:animEffect transition="out" filter="fade">
                                      <p:cBhvr>
                                        <p:cTn id="326" dur="500" tmFilter="0, 0; .2, .5; .8, .5; 1, 0"/>
                                        <p:tgtEl>
                                          <p:spTgt spid="44"/>
                                        </p:tgtEl>
                                      </p:cBhvr>
                                    </p:animEffect>
                                    <p:animScale>
                                      <p:cBhvr>
                                        <p:cTn id="327" dur="250" autoRev="1" fill="hold"/>
                                        <p:tgtEl>
                                          <p:spTgt spid="44"/>
                                        </p:tgtEl>
                                      </p:cBhvr>
                                      <p:by x="105000" y="105000"/>
                                    </p:animScale>
                                  </p:childTnLst>
                                  <p:subTnLst>
                                    <p:audio>
                                      <p:cMediaNode>
                                        <p:cTn display="0" masterRel="sameClick">
                                          <p:stCondLst>
                                            <p:cond evt="begin" delay="0">
                                              <p:tn val="32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328" restart="whenNotActive" fill="hold" evtFilter="cancelBubble" nodeType="interactiveSeq">
                <p:stCondLst>
                  <p:cond evt="onClick" delay="0">
                    <p:tgtEl>
                      <p:spTgt spid="42"/>
                    </p:tgtEl>
                  </p:cond>
                </p:stCondLst>
                <p:endSync evt="end" delay="0">
                  <p:rtn val="all"/>
                </p:endSync>
                <p:childTnLst>
                  <p:par>
                    <p:cTn id="329" fill="hold">
                      <p:stCondLst>
                        <p:cond delay="0"/>
                      </p:stCondLst>
                      <p:childTnLst>
                        <p:par>
                          <p:cTn id="330" fill="hold">
                            <p:stCondLst>
                              <p:cond delay="0"/>
                            </p:stCondLst>
                            <p:childTnLst>
                              <p:par>
                                <p:cTn id="331" presetID="26" presetClass="emph" presetSubtype="0" fill="hold" nodeType="clickEffect">
                                  <p:stCondLst>
                                    <p:cond delay="0"/>
                                  </p:stCondLst>
                                  <p:childTnLst>
                                    <p:animEffect transition="out" filter="fade">
                                      <p:cBhvr>
                                        <p:cTn id="332" dur="500" tmFilter="0, 0; .2, .5; .8, .5; 1, 0"/>
                                        <p:tgtEl>
                                          <p:spTgt spid="42"/>
                                        </p:tgtEl>
                                      </p:cBhvr>
                                    </p:animEffect>
                                    <p:animScale>
                                      <p:cBhvr>
                                        <p:cTn id="333" dur="250" autoRev="1" fill="hold"/>
                                        <p:tgtEl>
                                          <p:spTgt spid="42"/>
                                        </p:tgtEl>
                                      </p:cBhvr>
                                      <p:by x="105000" y="105000"/>
                                    </p:animScale>
                                  </p:childTnLst>
                                  <p:subTnLst>
                                    <p:audio>
                                      <p:cMediaNode>
                                        <p:cTn display="0" masterRel="sameClick">
                                          <p:stCondLst>
                                            <p:cond evt="begin" delay="0">
                                              <p:tn val="3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050" y="0"/>
            <a:ext cx="12161949" cy="138499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r>
              <a:rPr lang="vi-VN" sz="2800" b="1" u="sng" dirty="0" smtClean="0">
                <a:solidFill>
                  <a:srgbClr val="FF0000"/>
                </a:solidFill>
                <a:latin typeface="Times New Roman" pitchFamily="18" charset="0"/>
                <a:cs typeface="Times New Roman" pitchFamily="18" charset="0"/>
              </a:rPr>
              <a:t>Nhiệm vụ:</a:t>
            </a:r>
            <a:r>
              <a:rPr lang="vi-VN" sz="2800" b="1" dirty="0" smtClean="0">
                <a:solidFill>
                  <a:srgbClr val="FF0000"/>
                </a:solidFill>
                <a:latin typeface="Times New Roman" pitchFamily="18" charset="0"/>
                <a:cs typeface="Times New Roman" pitchFamily="18" charset="0"/>
              </a:rPr>
              <a:t> </a:t>
            </a:r>
            <a:r>
              <a:rPr lang="vi-VN" sz="2800" dirty="0" smtClean="0">
                <a:solidFill>
                  <a:srgbClr val="FF0000"/>
                </a:solidFill>
                <a:latin typeface="Times New Roman" pitchFamily="18" charset="0"/>
                <a:cs typeface="Times New Roman" pitchFamily="18" charset="0"/>
              </a:rPr>
              <a:t>Xem video và trả lời các câu hỏi sau</a:t>
            </a:r>
          </a:p>
          <a:p>
            <a:pPr lvl="0"/>
            <a:r>
              <a:rPr lang="vi-VN" sz="2800" dirty="0" smtClean="0">
                <a:solidFill>
                  <a:srgbClr val="FF0000"/>
                </a:solidFill>
                <a:latin typeface="Times New Roman" pitchFamily="18" charset="0"/>
                <a:cs typeface="Times New Roman" pitchFamily="18" charset="0"/>
              </a:rPr>
              <a:t>1.Nhân </a:t>
            </a:r>
            <a:r>
              <a:rPr lang="vi-VN" sz="2800" dirty="0">
                <a:solidFill>
                  <a:srgbClr val="FF0000"/>
                </a:solidFill>
                <a:latin typeface="Times New Roman" pitchFamily="18" charset="0"/>
                <a:cs typeface="Times New Roman" pitchFamily="18" charset="0"/>
              </a:rPr>
              <a:t>vật nào được đề cập đến trong video?</a:t>
            </a:r>
          </a:p>
          <a:p>
            <a:pPr lvl="0"/>
            <a:r>
              <a:rPr lang="vi-VN" sz="2800" dirty="0" smtClean="0">
                <a:solidFill>
                  <a:srgbClr val="FF0000"/>
                </a:solidFill>
                <a:latin typeface="Times New Roman" pitchFamily="18" charset="0"/>
                <a:cs typeface="Times New Roman" pitchFamily="18" charset="0"/>
              </a:rPr>
              <a:t>2.Hãy </a:t>
            </a:r>
            <a:r>
              <a:rPr lang="vi-VN" sz="2800" dirty="0">
                <a:solidFill>
                  <a:srgbClr val="FF0000"/>
                </a:solidFill>
                <a:latin typeface="Times New Roman" pitchFamily="18" charset="0"/>
                <a:cs typeface="Times New Roman" pitchFamily="18" charset="0"/>
              </a:rPr>
              <a:t>trình bày một vài đóng góp của nhân vật cho lịch sử nhân loại?</a:t>
            </a:r>
          </a:p>
        </p:txBody>
      </p:sp>
    </p:spTree>
    <p:extLst>
      <p:ext uri="{BB962C8B-B14F-4D97-AF65-F5344CB8AC3E}">
        <p14:creationId xmlns:p14="http://schemas.microsoft.com/office/powerpoint/2010/main" val="40971350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3"/>
          <a:stretch>
            <a:fillRect/>
          </a:stretch>
        </p:blipFill>
        <p:spPr>
          <a:xfrm>
            <a:off x="0" y="-1"/>
            <a:ext cx="12191999" cy="6858001"/>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31040"/>
            <a:ext cx="12191998" cy="6856136"/>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6"/>
          <a:stretch>
            <a:fillRect/>
          </a:stretch>
        </p:blipFill>
        <p:spPr>
          <a:xfrm>
            <a:off x="6146776" y="5215981"/>
            <a:ext cx="1010500" cy="969348"/>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34051" y="3027173"/>
            <a:ext cx="1001354" cy="963251"/>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8"/>
          <a:stretch>
            <a:fillRect/>
          </a:stretch>
        </p:blipFill>
        <p:spPr>
          <a:xfrm>
            <a:off x="6145685" y="3050878"/>
            <a:ext cx="1010500" cy="969348"/>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930883" y="5221715"/>
            <a:ext cx="1007692" cy="969348"/>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152400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5639" y="3752481"/>
            <a:ext cx="87714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1829442" y="4652832"/>
            <a:ext cx="3305837" cy="1863941"/>
            <a:chOff x="407254" y="2465040"/>
            <a:chExt cx="4407783" cy="1863941"/>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err="1">
                  <a:solidFill>
                    <a:srgbClr val="FF0000"/>
                  </a:solidFill>
                  <a:latin typeface="Times New Roman" panose="02020603050405020304" pitchFamily="18" charset="0"/>
                  <a:cs typeface="Times New Roman" panose="02020603050405020304" pitchFamily="18" charset="0"/>
                  <a:sym typeface="Arial"/>
                </a:rPr>
                <a:t>Luân</a:t>
              </a:r>
              <a:r>
                <a:rPr lang="en-US" sz="3200" b="1" dirty="0">
                  <a:solidFill>
                    <a:srgbClr val="FF0000"/>
                  </a:solidFill>
                  <a:latin typeface="Times New Roman" panose="02020603050405020304" pitchFamily="18" charset="0"/>
                  <a:cs typeface="Times New Roman" panose="02020603050405020304" pitchFamily="18" charset="0"/>
                  <a:sym typeface="Arial"/>
                </a:rPr>
                <a:t> </a:t>
              </a:r>
              <a:r>
                <a:rPr lang="en-US" sz="3200" b="1" dirty="0" err="1">
                  <a:solidFill>
                    <a:srgbClr val="FF0000"/>
                  </a:solidFill>
                  <a:latin typeface="Times New Roman" panose="02020603050405020304" pitchFamily="18" charset="0"/>
                  <a:cs typeface="Times New Roman" panose="02020603050405020304" pitchFamily="18" charset="0"/>
                  <a:sym typeface="Arial"/>
                </a:rPr>
                <a:t>Đôn</a:t>
              </a:r>
              <a:r>
                <a:rPr lang="en-US" sz="3200" b="1" dirty="0">
                  <a:solidFill>
                    <a:srgbClr val="FF0000"/>
                  </a:solidFill>
                  <a:latin typeface="Times New Roman" panose="02020603050405020304" pitchFamily="18" charset="0"/>
                  <a:cs typeface="Times New Roman" panose="02020603050405020304" pitchFamily="18" charset="0"/>
                  <a:sym typeface="Arial"/>
                </a:rPr>
                <a:t>.</a:t>
              </a:r>
              <a:endParaRPr lang="en-US" sz="32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1834298" y="2462798"/>
            <a:ext cx="3300980" cy="1863939"/>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a:solidFill>
                    <a:srgbClr val="FF0000"/>
                  </a:solidFill>
                  <a:latin typeface="Times New Roman" panose="02020603050405020304" pitchFamily="18" charset="0"/>
                  <a:cs typeface="Times New Roman" panose="02020603050405020304" pitchFamily="18" charset="0"/>
                </a:rPr>
                <a:t>Pa-</a:t>
              </a:r>
              <a:r>
                <a:rPr lang="en-US" sz="3200" b="1" dirty="0" err="1">
                  <a:solidFill>
                    <a:srgbClr val="FF0000"/>
                  </a:solidFill>
                  <a:latin typeface="Times New Roman" panose="02020603050405020304" pitchFamily="18" charset="0"/>
                  <a:cs typeface="Times New Roman" panose="02020603050405020304" pitchFamily="18" charset="0"/>
                </a:rPr>
                <a:t>ri</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7056722" y="2442436"/>
            <a:ext cx="3916077" cy="1863939"/>
            <a:chOff x="7376963" y="2465042"/>
            <a:chExt cx="4416325"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smtClean="0">
                  <a:solidFill>
                    <a:srgbClr val="FF0000"/>
                  </a:solidFill>
                  <a:latin typeface="Times New Roman" panose="02020603050405020304" pitchFamily="18" charset="0"/>
                  <a:cs typeface="Times New Roman" panose="02020603050405020304" pitchFamily="18" charset="0"/>
                  <a:sym typeface="Arial"/>
                </a:rPr>
                <a:t>Mat-</a:t>
              </a:r>
              <a:r>
                <a:rPr lang="en-US" sz="3200" b="1" dirty="0" err="1" smtClean="0">
                  <a:solidFill>
                    <a:srgbClr val="FF0000"/>
                  </a:solidFill>
                  <a:latin typeface="Times New Roman" panose="02020603050405020304" pitchFamily="18" charset="0"/>
                  <a:cs typeface="Times New Roman" panose="02020603050405020304" pitchFamily="18" charset="0"/>
                  <a:sym typeface="Arial"/>
                </a:rPr>
                <a:t>xcơ</a:t>
              </a:r>
              <a:r>
                <a:rPr lang="en-US" sz="3200" b="1" dirty="0" smtClean="0">
                  <a:solidFill>
                    <a:srgbClr val="FF0000"/>
                  </a:solidFill>
                  <a:latin typeface="Times New Roman" panose="02020603050405020304" pitchFamily="18" charset="0"/>
                  <a:cs typeface="Times New Roman" panose="02020603050405020304" pitchFamily="18" charset="0"/>
                  <a:sym typeface="Arial"/>
                </a:rPr>
                <a:t>-</a:t>
              </a:r>
              <a:r>
                <a:rPr lang="en-US" sz="3200" b="1" dirty="0" err="1" smtClean="0">
                  <a:solidFill>
                    <a:srgbClr val="FF0000"/>
                  </a:solidFill>
                  <a:latin typeface="Times New Roman" panose="02020603050405020304" pitchFamily="18" charset="0"/>
                  <a:cs typeface="Times New Roman" panose="02020603050405020304" pitchFamily="18" charset="0"/>
                  <a:sym typeface="Arial"/>
                </a:rPr>
                <a:t>va.</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7064227" y="4651606"/>
            <a:ext cx="3891087" cy="186393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err="1">
                  <a:solidFill>
                    <a:srgbClr val="FF0000"/>
                  </a:solidFill>
                  <a:latin typeface="Times New Roman" panose="02020603050405020304" pitchFamily="18" charset="0"/>
                  <a:cs typeface="Times New Roman" panose="02020603050405020304" pitchFamily="18" charset="0"/>
                </a:rPr>
                <a:t>Ber</a:t>
              </a:r>
              <a:r>
                <a:rPr lang="en-US" sz="3200" b="1" dirty="0">
                  <a:solidFill>
                    <a:srgbClr val="FF0000"/>
                  </a:solidFill>
                  <a:latin typeface="Times New Roman" panose="02020603050405020304" pitchFamily="18" charset="0"/>
                  <a:cs typeface="Times New Roman" panose="02020603050405020304" pitchFamily="18" charset="0"/>
                </a:rPr>
                <a:t>-lin</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640366" y="159047"/>
            <a:ext cx="8345605" cy="20094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1"/>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600" b="1" dirty="0">
                    <a:solidFill>
                      <a:prstClr val="white"/>
                    </a:solidFill>
                    <a:latin typeface="Times New Roman" panose="02020603050405020304" pitchFamily="18" charset="0"/>
                    <a:cs typeface="Times New Roman" panose="02020603050405020304" pitchFamily="18" charset="0"/>
                  </a:rPr>
                  <a:t>Tuyên ngôn của Đảng Cộng sản được công bố ở?</a:t>
                </a:r>
                <a:endParaRPr lang="en-US" sz="3600" b="1" dirty="0">
                  <a:solidFill>
                    <a:prstClr val="white"/>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64381"/>
              <a:ext cx="909211" cy="646331"/>
            </a:xfrm>
            <a:prstGeom prst="rect">
              <a:avLst/>
            </a:prstGeom>
            <a:noFill/>
          </p:spPr>
          <p:txBody>
            <a:bodyPr wrap="square" rtlCol="0" anchor="ctr">
              <a:spAutoFit/>
            </a:bodyPr>
            <a:lstStyle/>
            <a:p>
              <a:pPr algn="ctr" defTabSz="685800">
                <a:defRPr/>
              </a:pPr>
              <a:r>
                <a:rPr lang="en-US" sz="3600" b="1" dirty="0" smtClean="0">
                  <a:solidFill>
                    <a:srgbClr val="FF0000"/>
                  </a:solidFill>
                  <a:latin typeface="Times New Roman" panose="02020603050405020304" pitchFamily="18" charset="0"/>
                  <a:cs typeface="Times New Roman" panose="02020603050405020304" pitchFamily="18" charset="0"/>
                  <a:sym typeface="Arial"/>
                </a:rPr>
                <a:t>10</a:t>
              </a:r>
              <a:endParaRPr lang="en-US" sz="3600" b="1" dirty="0">
                <a:solidFill>
                  <a:srgbClr val="FF0000"/>
                </a:solidFill>
                <a:latin typeface="Times New Roman" panose="02020603050405020304" pitchFamily="18" charset="0"/>
                <a:cs typeface="Times New Roman" panose="02020603050405020304" pitchFamily="18" charset="0"/>
                <a:sym typeface="Arial"/>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423471"/>
            <a:ext cx="996114"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4"/>
          <a:stretch>
            <a:fillRect/>
          </a:stretch>
        </p:blipFill>
        <p:spPr>
          <a:xfrm>
            <a:off x="-1245083" y="423472"/>
            <a:ext cx="996782" cy="1329043"/>
          </a:xfrm>
          <a:prstGeom prst="rect">
            <a:avLst/>
          </a:prstGeom>
        </p:spPr>
      </p:pic>
      <p:pic>
        <p:nvPicPr>
          <p:cNvPr id="42" name="Picture 41">
            <a:hlinkClick r:id="" action="ppaction://hlinkshowjump?jump=previousslide"/>
            <a:extLst>
              <a:ext uri="{FF2B5EF4-FFF2-40B4-BE49-F238E27FC236}">
                <a16:creationId xmlns="" xmlns:a16="http://schemas.microsoft.com/office/drawing/2014/main" id="{0E8DCBA0-CD2C-4626-B047-BE44D67F2AF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66513" y="1298330"/>
            <a:ext cx="470917" cy="627889"/>
          </a:xfrm>
          <a:prstGeom prst="rect">
            <a:avLst/>
          </a:prstGeom>
        </p:spPr>
      </p:pic>
      <p:pic>
        <p:nvPicPr>
          <p:cNvPr id="44" name="Picture 43">
            <a:hlinkClick r:id="" action="ppaction://hlinkshowjump?jump=nextslide"/>
            <a:extLst>
              <a:ext uri="{FF2B5EF4-FFF2-40B4-BE49-F238E27FC236}">
                <a16:creationId xmlns="" xmlns:a16="http://schemas.microsoft.com/office/drawing/2014/main" id="{5870274D-E5B8-40AA-88BC-9DF8C900FF8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066513" y="493890"/>
            <a:ext cx="470917" cy="627889"/>
          </a:xfrm>
          <a:prstGeom prst="rect">
            <a:avLst/>
          </a:prstGeom>
        </p:spPr>
      </p:pic>
    </p:spTree>
    <p:extLst>
      <p:ext uri="{BB962C8B-B14F-4D97-AF65-F5344CB8AC3E}">
        <p14:creationId xmlns:p14="http://schemas.microsoft.com/office/powerpoint/2010/main" val="264348817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63" presetClass="path" presetSubtype="0" accel="50000" decel="50000" fill="hold" nodeType="withEffect">
                                  <p:stCondLst>
                                    <p:cond delay="0"/>
                                  </p:stCondLst>
                                  <p:childTnLst>
                                    <p:animMotion origin="layout" path="M -1.04167E-6 -4.81481E-6 L 0.1599 -4.81481E-6 " pathEditMode="relative" rAng="0" ptsTypes="AA">
                                      <p:cBhvr>
                                        <p:cTn id="70" dur="500" fill="hold"/>
                                        <p:tgtEl>
                                          <p:spTgt spid="68"/>
                                        </p:tgtEl>
                                        <p:attrNameLst>
                                          <p:attrName>ppt_x</p:attrName>
                                          <p:attrName>ppt_y</p:attrName>
                                        </p:attrNameLst>
                                      </p:cBhvr>
                                      <p:rCtr x="7995" y="0"/>
                                    </p:animMotion>
                                  </p:childTnLst>
                                </p:cTn>
                              </p:par>
                              <p:par>
                                <p:cTn id="71" presetID="10" presetClass="exit" presetSubtype="0" fill="hold"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68"/>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68"/>
                                        </p:tgtEl>
                                      </p:cBhvr>
                                    </p:animEffect>
                                    <p:animScale>
                                      <p:cBhvr>
                                        <p:cTn id="112" dur="250" autoRev="1" fill="hold"/>
                                        <p:tgtEl>
                                          <p:spTgt spid="68"/>
                                        </p:tgtEl>
                                      </p:cBhvr>
                                      <p:by x="105000" y="105000"/>
                                    </p:animScale>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3" fill="hold">
                            <p:stCondLst>
                              <p:cond delay="500"/>
                            </p:stCondLst>
                            <p:childTnLst>
                              <p:par>
                                <p:cTn id="114" presetID="10" presetClass="exit" presetSubtype="0" fill="hold" nodeType="after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35" presetClass="path" presetSubtype="0" accel="50000" decel="50000" fill="hold" nodeType="withEffect">
                                  <p:stCondLst>
                                    <p:cond delay="0"/>
                                  </p:stCondLst>
                                  <p:childTnLst>
                                    <p:animMotion origin="layout" path="M 0.1599 -4.81481E-6 L -1.04167E-6 -4.81481E-6 " pathEditMode="relative" rAng="0" ptsTypes="AA">
                                      <p:cBhvr>
                                        <p:cTn id="118" dur="500" fill="hold"/>
                                        <p:tgtEl>
                                          <p:spTgt spid="68"/>
                                        </p:tgtEl>
                                        <p:attrNameLst>
                                          <p:attrName>ppt_x</p:attrName>
                                          <p:attrName>ppt_y</p:attrName>
                                        </p:attrNameLst>
                                      </p:cBhvr>
                                      <p:rCtr x="-7995" y="0"/>
                                    </p:animMotion>
                                  </p:childTnLst>
                                </p:cTn>
                              </p:par>
                              <p:par>
                                <p:cTn id="119" presetID="10" presetClass="entr" presetSubtype="0"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par>
                                <p:cTn id="122" presetID="10" presetClass="entr" presetSubtype="0" fill="hold" nodeType="with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500"/>
                                        <p:tgtEl>
                                          <p:spTgt spid="12"/>
                                        </p:tgtEl>
                                      </p:cBhvr>
                                    </p:animEffect>
                                  </p:childTnLst>
                                </p:cTn>
                              </p:par>
                              <p:par>
                                <p:cTn id="125" presetID="10" presetClass="entr" presetSubtype="0" fill="hold" nodeType="with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500"/>
                                        <p:tgtEl>
                                          <p:spTgt spid="2"/>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nodeType="with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500"/>
                                        <p:tgtEl>
                                          <p:spTgt spid="4"/>
                                        </p:tgtEl>
                                      </p:cBhvr>
                                    </p:animEffect>
                                  </p:childTnLst>
                                </p:cTn>
                              </p:par>
                              <p:par>
                                <p:cTn id="134" presetID="10" presetClass="entr" presetSubtype="0" fill="hold" nodeType="with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500"/>
                                        <p:tgtEl>
                                          <p:spTgt spid="6"/>
                                        </p:tgtEl>
                                      </p:cBhvr>
                                    </p:animEffect>
                                  </p:childTnLst>
                                </p:cTn>
                              </p:par>
                            </p:childTnLst>
                          </p:cTn>
                        </p:par>
                      </p:childTnLst>
                    </p:cTn>
                  </p:par>
                </p:childTnLst>
              </p:cTn>
              <p:nextCondLst>
                <p:cond evt="onClick" delay="0">
                  <p:tgtEl>
                    <p:spTgt spid="68"/>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p:stCondLst>
                        <p:cond delay="0"/>
                      </p:stCondLst>
                      <p:childTnLst>
                        <p:par>
                          <p:cTn id="139" fill="hold">
                            <p:stCondLst>
                              <p:cond delay="0"/>
                            </p:stCondLst>
                            <p:childTnLst>
                              <p:par>
                                <p:cTn id="140" presetID="26" presetClass="emph" presetSubtype="0" fill="hold" nodeType="clickEffect">
                                  <p:stCondLst>
                                    <p:cond delay="0"/>
                                  </p:stCondLst>
                                  <p:childTnLst>
                                    <p:animEffect transition="out" filter="fade">
                                      <p:cBhvr>
                                        <p:cTn id="141" dur="500" tmFilter="0, 0; .2, .5; .8, .5; 1, 0"/>
                                        <p:tgtEl>
                                          <p:spTgt spid="15"/>
                                        </p:tgtEl>
                                      </p:cBhvr>
                                    </p:animEffect>
                                    <p:animScale>
                                      <p:cBhvr>
                                        <p:cTn id="142" dur="250" autoRev="1" fill="hold"/>
                                        <p:tgtEl>
                                          <p:spTgt spid="15"/>
                                        </p:tgtEl>
                                      </p:cBhvr>
                                      <p:by x="105000" y="105000"/>
                                    </p:animScale>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par>
                                <p:cTn id="143" presetID="1" presetClass="entr" presetSubtype="0" fill="hold" nodeType="with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par>
                                <p:cTn id="145" presetID="63" presetClass="path" presetSubtype="0" accel="50000" decel="50000" fill="hold" nodeType="withEffect">
                                  <p:stCondLst>
                                    <p:cond delay="0"/>
                                  </p:stCondLst>
                                  <p:childTnLst>
                                    <p:animMotion origin="layout" path="M 6.25E-7 -4.81481E-6 L 0.1599 -4.81481E-6 " pathEditMode="relative" rAng="0" ptsTypes="AA">
                                      <p:cBhvr>
                                        <p:cTn id="146" dur="500" fill="hold"/>
                                        <p:tgtEl>
                                          <p:spTgt spid="14"/>
                                        </p:tgtEl>
                                        <p:attrNameLst>
                                          <p:attrName>ppt_x</p:attrName>
                                          <p:attrName>ppt_y</p:attrName>
                                        </p:attrNameLst>
                                      </p:cBhvr>
                                      <p:rCtr x="7995" y="0"/>
                                    </p:animMotion>
                                  </p:childTnLst>
                                </p:cTn>
                              </p:par>
                              <p:par>
                                <p:cTn id="147" presetID="10" presetClass="exit" presetSubtype="0" fill="hold" nodeType="withEffect">
                                  <p:stCondLst>
                                    <p:cond delay="0"/>
                                  </p:stCondLst>
                                  <p:childTnLst>
                                    <p:animEffect transition="out" filter="fade">
                                      <p:cBhvr>
                                        <p:cTn id="148" dur="500"/>
                                        <p:tgtEl>
                                          <p:spTgt spid="31"/>
                                        </p:tgtEl>
                                      </p:cBhvr>
                                    </p:animEffect>
                                    <p:set>
                                      <p:cBhvr>
                                        <p:cTn id="149" dur="1" fill="hold">
                                          <p:stCondLst>
                                            <p:cond delay="499"/>
                                          </p:stCondLst>
                                        </p:cTn>
                                        <p:tgtEl>
                                          <p:spTgt spid="31"/>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12"/>
                                        </p:tgtEl>
                                      </p:cBhvr>
                                    </p:animEffect>
                                    <p:set>
                                      <p:cBhvr>
                                        <p:cTn id="152" dur="1" fill="hold">
                                          <p:stCondLst>
                                            <p:cond delay="499"/>
                                          </p:stCondLst>
                                        </p:cTn>
                                        <p:tgtEl>
                                          <p:spTgt spid="12"/>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2"/>
                                        </p:tgtEl>
                                      </p:cBhvr>
                                    </p:animEffect>
                                    <p:set>
                                      <p:cBhvr>
                                        <p:cTn id="155" dur="1" fill="hold">
                                          <p:stCondLst>
                                            <p:cond delay="499"/>
                                          </p:stCondLst>
                                        </p:cTn>
                                        <p:tgtEl>
                                          <p:spTgt spid="2"/>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6"/>
                                        </p:tgtEl>
                                      </p:cBhvr>
                                    </p:animEffect>
                                    <p:set>
                                      <p:cBhvr>
                                        <p:cTn id="158" dur="1" fill="hold">
                                          <p:stCondLst>
                                            <p:cond delay="499"/>
                                          </p:stCondLst>
                                        </p:cTn>
                                        <p:tgtEl>
                                          <p:spTgt spid="1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5"/>
                                        </p:tgtEl>
                                      </p:cBhvr>
                                    </p:animEffect>
                                    <p:set>
                                      <p:cBhvr>
                                        <p:cTn id="161" dur="1" fill="hold">
                                          <p:stCondLst>
                                            <p:cond delay="499"/>
                                          </p:stCondLst>
                                        </p:cTn>
                                        <p:tgtEl>
                                          <p:spTgt spid="15"/>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8"/>
                                        </p:tgtEl>
                                      </p:cBhvr>
                                    </p:animEffect>
                                    <p:set>
                                      <p:cBhvr>
                                        <p:cTn id="164" dur="1" fill="hold">
                                          <p:stCondLst>
                                            <p:cond delay="499"/>
                                          </p:stCondLst>
                                        </p:cTn>
                                        <p:tgtEl>
                                          <p:spTgt spid="18"/>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20"/>
                                        </p:tgtEl>
                                      </p:cBhvr>
                                    </p:animEffect>
                                    <p:set>
                                      <p:cBhvr>
                                        <p:cTn id="167" dur="1" fill="hold">
                                          <p:stCondLst>
                                            <p:cond delay="499"/>
                                          </p:stCondLst>
                                        </p:cTn>
                                        <p:tgtEl>
                                          <p:spTgt spid="20"/>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7"/>
                                        </p:tgtEl>
                                      </p:cBhvr>
                                    </p:animEffect>
                                    <p:set>
                                      <p:cBhvr>
                                        <p:cTn id="170" dur="1" fill="hold">
                                          <p:stCondLst>
                                            <p:cond delay="499"/>
                                          </p:stCondLst>
                                        </p:cTn>
                                        <p:tgtEl>
                                          <p:spTgt spid="17"/>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1"/>
                                        </p:tgtEl>
                                      </p:cBhvr>
                                    </p:animEffect>
                                    <p:set>
                                      <p:cBhvr>
                                        <p:cTn id="173" dur="1" fill="hold">
                                          <p:stCondLst>
                                            <p:cond delay="499"/>
                                          </p:stCondLst>
                                        </p:cTn>
                                        <p:tgtEl>
                                          <p:spTgt spid="21"/>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9"/>
                                        </p:tgtEl>
                                      </p:cBhvr>
                                    </p:animEffect>
                                    <p:set>
                                      <p:cBhvr>
                                        <p:cTn id="176" dur="1" fill="hold">
                                          <p:stCondLst>
                                            <p:cond delay="499"/>
                                          </p:stCondLst>
                                        </p:cTn>
                                        <p:tgtEl>
                                          <p:spTgt spid="19"/>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4"/>
                                        </p:tgtEl>
                                      </p:cBhvr>
                                    </p:animEffect>
                                    <p:set>
                                      <p:cBhvr>
                                        <p:cTn id="179" dur="1" fill="hold">
                                          <p:stCondLst>
                                            <p:cond delay="499"/>
                                          </p:stCondLst>
                                        </p:cTn>
                                        <p:tgtEl>
                                          <p:spTgt spid="4"/>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
                                        </p:tgtEl>
                                      </p:cBhvr>
                                    </p:animEffect>
                                    <p:set>
                                      <p:cBhvr>
                                        <p:cTn id="18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3" restart="whenNotActive" fill="hold" evtFilter="cancelBubble" nodeType="interactiveSeq">
                <p:stCondLst>
                  <p:cond evt="onClick" delay="0">
                    <p:tgtEl>
                      <p:spTgt spid="14"/>
                    </p:tgtEl>
                  </p:cond>
                </p:stCondLst>
                <p:endSync evt="end" delay="0">
                  <p:rtn val="all"/>
                </p:endSync>
                <p:childTnLst>
                  <p:par>
                    <p:cTn id="184" fill="hold">
                      <p:stCondLst>
                        <p:cond delay="0"/>
                      </p:stCondLst>
                      <p:childTnLst>
                        <p:par>
                          <p:cTn id="185" fill="hold">
                            <p:stCondLst>
                              <p:cond delay="0"/>
                            </p:stCondLst>
                            <p:childTnLst>
                              <p:par>
                                <p:cTn id="186" presetID="26" presetClass="emph" presetSubtype="0" fill="hold" nodeType="clickEffect">
                                  <p:stCondLst>
                                    <p:cond delay="0"/>
                                  </p:stCondLst>
                                  <p:childTnLst>
                                    <p:animEffect transition="out" filter="fade">
                                      <p:cBhvr>
                                        <p:cTn id="187" dur="500" tmFilter="0, 0; .2, .5; .8, .5; 1, 0"/>
                                        <p:tgtEl>
                                          <p:spTgt spid="14"/>
                                        </p:tgtEl>
                                      </p:cBhvr>
                                    </p:animEffect>
                                    <p:animScale>
                                      <p:cBhvr>
                                        <p:cTn id="188" dur="250" autoRev="1" fill="hold"/>
                                        <p:tgtEl>
                                          <p:spTgt spid="14"/>
                                        </p:tgtEl>
                                      </p:cBhvr>
                                      <p:by x="105000" y="105000"/>
                                    </p:animScale>
                                  </p:childTnLst>
                                  <p:subTnLst>
                                    <p:audio>
                                      <p:cMediaNode>
                                        <p:cTn display="0" masterRel="sameClick">
                                          <p:stCondLst>
                                            <p:cond evt="begin" delay="0">
                                              <p:tn val="186"/>
                                            </p:cond>
                                          </p:stCondLst>
                                          <p:endCondLst>
                                            <p:cond evt="onStopAudio" delay="0">
                                              <p:tgtEl>
                                                <p:sldTgt/>
                                              </p:tgtEl>
                                            </p:cond>
                                          </p:endCondLst>
                                        </p:cTn>
                                        <p:tgtEl>
                                          <p:sndTgt r:embed="rId2" name="click.wav"/>
                                        </p:tgtEl>
                                      </p:cMediaNode>
                                    </p:audio>
                                  </p:subTnLst>
                                </p:cTn>
                              </p:par>
                              <p:par>
                                <p:cTn id="189" presetID="35" presetClass="path" presetSubtype="0" accel="50000" decel="50000" fill="hold" nodeType="withEffect">
                                  <p:stCondLst>
                                    <p:cond delay="0"/>
                                  </p:stCondLst>
                                  <p:childTnLst>
                                    <p:animMotion origin="layout" path="M 0.1599 -4.81481E-6 L 6.25E-7 -4.81481E-6 " pathEditMode="relative" rAng="0" ptsTypes="AA">
                                      <p:cBhvr>
                                        <p:cTn id="190" dur="500" fill="hold"/>
                                        <p:tgtEl>
                                          <p:spTgt spid="14"/>
                                        </p:tgtEl>
                                        <p:attrNameLst>
                                          <p:attrName>ppt_x</p:attrName>
                                          <p:attrName>ppt_y</p:attrName>
                                        </p:attrNameLst>
                                      </p:cBhvr>
                                      <p:rCtr x="-7995" y="0"/>
                                    </p:animMotion>
                                  </p:childTnLst>
                                </p:cTn>
                              </p:par>
                            </p:childTnLst>
                          </p:cTn>
                        </p:par>
                        <p:par>
                          <p:cTn id="191" fill="hold">
                            <p:stCondLst>
                              <p:cond delay="500"/>
                            </p:stCondLst>
                            <p:childTnLst>
                              <p:par>
                                <p:cTn id="192" presetID="1" presetClass="exit" presetSubtype="0" fill="hold" nodeType="afterEffect">
                                  <p:stCondLst>
                                    <p:cond delay="0"/>
                                  </p:stCondLst>
                                  <p:childTnLst>
                                    <p:set>
                                      <p:cBhvr>
                                        <p:cTn id="193" dur="1" fill="hold">
                                          <p:stCondLst>
                                            <p:cond delay="0"/>
                                          </p:stCondLst>
                                        </p:cTn>
                                        <p:tgtEl>
                                          <p:spTgt spid="13"/>
                                        </p:tgtEl>
                                        <p:attrNameLst>
                                          <p:attrName>style.visibility</p:attrName>
                                        </p:attrNameLst>
                                      </p:cBhvr>
                                      <p:to>
                                        <p:strVal val="hidden"/>
                                      </p:to>
                                    </p:set>
                                  </p:childTnLst>
                                </p:cTn>
                              </p:par>
                              <p:par>
                                <p:cTn id="194" presetID="10" presetClass="entr" presetSubtype="0" fill="hold" nodeType="withEffect">
                                  <p:stCondLst>
                                    <p:cond delay="0"/>
                                  </p:stCondLst>
                                  <p:childTnLst>
                                    <p:set>
                                      <p:cBhvr>
                                        <p:cTn id="195" dur="1" fill="hold">
                                          <p:stCondLst>
                                            <p:cond delay="0"/>
                                          </p:stCondLst>
                                        </p:cTn>
                                        <p:tgtEl>
                                          <p:spTgt spid="31"/>
                                        </p:tgtEl>
                                        <p:attrNameLst>
                                          <p:attrName>style.visibility</p:attrName>
                                        </p:attrNameLst>
                                      </p:cBhvr>
                                      <p:to>
                                        <p:strVal val="visible"/>
                                      </p:to>
                                    </p:set>
                                    <p:animEffect transition="in" filter="fade">
                                      <p:cBhvr>
                                        <p:cTn id="196" dur="500"/>
                                        <p:tgtEl>
                                          <p:spTgt spid="31"/>
                                        </p:tgtEl>
                                      </p:cBhvr>
                                    </p:animEffect>
                                  </p:childTnLst>
                                </p:cTn>
                              </p:par>
                              <p:par>
                                <p:cTn id="197" presetID="10" presetClass="entr" presetSubtype="0" fill="hold" nodeType="withEffect">
                                  <p:stCondLst>
                                    <p:cond delay="0"/>
                                  </p:stCondLst>
                                  <p:childTnLst>
                                    <p:set>
                                      <p:cBhvr>
                                        <p:cTn id="198" dur="1" fill="hold">
                                          <p:stCondLst>
                                            <p:cond delay="0"/>
                                          </p:stCondLst>
                                        </p:cTn>
                                        <p:tgtEl>
                                          <p:spTgt spid="12"/>
                                        </p:tgtEl>
                                        <p:attrNameLst>
                                          <p:attrName>style.visibility</p:attrName>
                                        </p:attrNameLst>
                                      </p:cBhvr>
                                      <p:to>
                                        <p:strVal val="visible"/>
                                      </p:to>
                                    </p:set>
                                    <p:animEffect transition="in" filter="fade">
                                      <p:cBhvr>
                                        <p:cTn id="199" dur="500"/>
                                        <p:tgtEl>
                                          <p:spTgt spid="12"/>
                                        </p:tgtEl>
                                      </p:cBhvr>
                                    </p:animEffect>
                                  </p:childTnLst>
                                </p:cTn>
                              </p:par>
                              <p:par>
                                <p:cTn id="200" presetID="10" presetClass="entr" presetSubtype="0" fill="hold" nodeType="withEffect">
                                  <p:stCondLst>
                                    <p:cond delay="0"/>
                                  </p:stCondLst>
                                  <p:childTnLst>
                                    <p:set>
                                      <p:cBhvr>
                                        <p:cTn id="201" dur="1" fill="hold">
                                          <p:stCondLst>
                                            <p:cond delay="0"/>
                                          </p:stCondLst>
                                        </p:cTn>
                                        <p:tgtEl>
                                          <p:spTgt spid="2"/>
                                        </p:tgtEl>
                                        <p:attrNameLst>
                                          <p:attrName>style.visibility</p:attrName>
                                        </p:attrNameLst>
                                      </p:cBhvr>
                                      <p:to>
                                        <p:strVal val="visible"/>
                                      </p:to>
                                    </p:set>
                                    <p:animEffect transition="in" filter="fade">
                                      <p:cBhvr>
                                        <p:cTn id="202" dur="500"/>
                                        <p:tgtEl>
                                          <p:spTgt spid="2"/>
                                        </p:tgtEl>
                                      </p:cBhvr>
                                    </p:animEffect>
                                  </p:childTnLst>
                                </p:cTn>
                              </p:par>
                              <p:par>
                                <p:cTn id="203" presetID="10" presetClass="entr" presetSubtype="0" fill="hold" nodeType="withEffect">
                                  <p:stCondLst>
                                    <p:cond delay="0"/>
                                  </p:stCondLst>
                                  <p:childTnLst>
                                    <p:set>
                                      <p:cBhvr>
                                        <p:cTn id="204" dur="1" fill="hold">
                                          <p:stCondLst>
                                            <p:cond delay="0"/>
                                          </p:stCondLst>
                                        </p:cTn>
                                        <p:tgtEl>
                                          <p:spTgt spid="16"/>
                                        </p:tgtEl>
                                        <p:attrNameLst>
                                          <p:attrName>style.visibility</p:attrName>
                                        </p:attrNameLst>
                                      </p:cBhvr>
                                      <p:to>
                                        <p:strVal val="visible"/>
                                      </p:to>
                                    </p:set>
                                    <p:animEffect transition="in" filter="fade">
                                      <p:cBhvr>
                                        <p:cTn id="205" dur="500"/>
                                        <p:tgtEl>
                                          <p:spTgt spid="16"/>
                                        </p:tgtEl>
                                      </p:cBhvr>
                                    </p:animEffect>
                                  </p:childTnLst>
                                </p:cTn>
                              </p:par>
                              <p:par>
                                <p:cTn id="206" presetID="10" presetClass="entr" presetSubtype="0" fill="hold" nodeType="withEffect">
                                  <p:stCondLst>
                                    <p:cond delay="0"/>
                                  </p:stCondLst>
                                  <p:childTnLst>
                                    <p:set>
                                      <p:cBhvr>
                                        <p:cTn id="207" dur="1" fill="hold">
                                          <p:stCondLst>
                                            <p:cond delay="0"/>
                                          </p:stCondLst>
                                        </p:cTn>
                                        <p:tgtEl>
                                          <p:spTgt spid="15"/>
                                        </p:tgtEl>
                                        <p:attrNameLst>
                                          <p:attrName>style.visibility</p:attrName>
                                        </p:attrNameLst>
                                      </p:cBhvr>
                                      <p:to>
                                        <p:strVal val="visible"/>
                                      </p:to>
                                    </p:set>
                                    <p:animEffect transition="in" filter="fade">
                                      <p:cBhvr>
                                        <p:cTn id="208" dur="500"/>
                                        <p:tgtEl>
                                          <p:spTgt spid="15"/>
                                        </p:tgtEl>
                                      </p:cBhvr>
                                    </p:animEffect>
                                  </p:childTnLst>
                                </p:cTn>
                              </p:par>
                              <p:par>
                                <p:cTn id="209" presetID="10" presetClass="entr" presetSubtype="0" fill="hold" nodeType="withEffect">
                                  <p:stCondLst>
                                    <p:cond delay="0"/>
                                  </p:stCondLst>
                                  <p:childTnLst>
                                    <p:set>
                                      <p:cBhvr>
                                        <p:cTn id="210" dur="1" fill="hold">
                                          <p:stCondLst>
                                            <p:cond delay="0"/>
                                          </p:stCondLst>
                                        </p:cTn>
                                        <p:tgtEl>
                                          <p:spTgt spid="18"/>
                                        </p:tgtEl>
                                        <p:attrNameLst>
                                          <p:attrName>style.visibility</p:attrName>
                                        </p:attrNameLst>
                                      </p:cBhvr>
                                      <p:to>
                                        <p:strVal val="visible"/>
                                      </p:to>
                                    </p:set>
                                    <p:animEffect transition="in" filter="fade">
                                      <p:cBhvr>
                                        <p:cTn id="211" dur="500"/>
                                        <p:tgtEl>
                                          <p:spTgt spid="18"/>
                                        </p:tgtEl>
                                      </p:cBhvr>
                                    </p:animEffect>
                                  </p:childTnLst>
                                </p:cTn>
                              </p:par>
                              <p:par>
                                <p:cTn id="212" presetID="10" presetClass="entr" presetSubtype="0" fill="hold" nodeType="with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fade">
                                      <p:cBhvr>
                                        <p:cTn id="214" dur="500"/>
                                        <p:tgtEl>
                                          <p:spTgt spid="20"/>
                                        </p:tgtEl>
                                      </p:cBhvr>
                                    </p:animEffect>
                                  </p:childTnLst>
                                </p:cTn>
                              </p:par>
                              <p:par>
                                <p:cTn id="215" presetID="10" presetClass="entr" presetSubtype="0" fill="hold" nodeType="withEffect">
                                  <p:stCondLst>
                                    <p:cond delay="0"/>
                                  </p:stCondLst>
                                  <p:childTnLst>
                                    <p:set>
                                      <p:cBhvr>
                                        <p:cTn id="216" dur="1" fill="hold">
                                          <p:stCondLst>
                                            <p:cond delay="0"/>
                                          </p:stCondLst>
                                        </p:cTn>
                                        <p:tgtEl>
                                          <p:spTgt spid="17"/>
                                        </p:tgtEl>
                                        <p:attrNameLst>
                                          <p:attrName>style.visibility</p:attrName>
                                        </p:attrNameLst>
                                      </p:cBhvr>
                                      <p:to>
                                        <p:strVal val="visible"/>
                                      </p:to>
                                    </p:set>
                                    <p:animEffect transition="in" filter="fade">
                                      <p:cBhvr>
                                        <p:cTn id="217" dur="500"/>
                                        <p:tgtEl>
                                          <p:spTgt spid="17"/>
                                        </p:tgtEl>
                                      </p:cBhvr>
                                    </p:animEffect>
                                  </p:childTnLst>
                                </p:cTn>
                              </p:par>
                              <p:par>
                                <p:cTn id="218" presetID="10" presetClass="entr" presetSubtype="0" fill="hold" nodeType="withEffect">
                                  <p:stCondLst>
                                    <p:cond delay="0"/>
                                  </p:stCondLst>
                                  <p:childTnLst>
                                    <p:set>
                                      <p:cBhvr>
                                        <p:cTn id="219" dur="1" fill="hold">
                                          <p:stCondLst>
                                            <p:cond delay="0"/>
                                          </p:stCondLst>
                                        </p:cTn>
                                        <p:tgtEl>
                                          <p:spTgt spid="21"/>
                                        </p:tgtEl>
                                        <p:attrNameLst>
                                          <p:attrName>style.visibility</p:attrName>
                                        </p:attrNameLst>
                                      </p:cBhvr>
                                      <p:to>
                                        <p:strVal val="visible"/>
                                      </p:to>
                                    </p:set>
                                    <p:animEffect transition="in" filter="fade">
                                      <p:cBhvr>
                                        <p:cTn id="220" dur="500"/>
                                        <p:tgtEl>
                                          <p:spTgt spid="21"/>
                                        </p:tgtEl>
                                      </p:cBhvr>
                                    </p:animEffect>
                                  </p:childTnLst>
                                </p:cTn>
                              </p:par>
                              <p:par>
                                <p:cTn id="221" presetID="10" presetClass="entr" presetSubtype="0" fill="hold" nodeType="withEffect">
                                  <p:stCondLst>
                                    <p:cond delay="0"/>
                                  </p:stCondLst>
                                  <p:childTnLst>
                                    <p:set>
                                      <p:cBhvr>
                                        <p:cTn id="222" dur="1" fill="hold">
                                          <p:stCondLst>
                                            <p:cond delay="0"/>
                                          </p:stCondLst>
                                        </p:cTn>
                                        <p:tgtEl>
                                          <p:spTgt spid="19"/>
                                        </p:tgtEl>
                                        <p:attrNameLst>
                                          <p:attrName>style.visibility</p:attrName>
                                        </p:attrNameLst>
                                      </p:cBhvr>
                                      <p:to>
                                        <p:strVal val="visible"/>
                                      </p:to>
                                    </p:set>
                                    <p:animEffect transition="in" filter="fade">
                                      <p:cBhvr>
                                        <p:cTn id="223" dur="500"/>
                                        <p:tgtEl>
                                          <p:spTgt spid="19"/>
                                        </p:tgtEl>
                                      </p:cBhvr>
                                    </p:animEffect>
                                  </p:childTnLst>
                                </p:cTn>
                              </p:par>
                              <p:par>
                                <p:cTn id="224" presetID="10" presetClass="entr" presetSubtype="0" fill="hold" nodeType="withEffect">
                                  <p:stCondLst>
                                    <p:cond delay="0"/>
                                  </p:stCondLst>
                                  <p:childTnLst>
                                    <p:set>
                                      <p:cBhvr>
                                        <p:cTn id="225" dur="1" fill="hold">
                                          <p:stCondLst>
                                            <p:cond delay="0"/>
                                          </p:stCondLst>
                                        </p:cTn>
                                        <p:tgtEl>
                                          <p:spTgt spid="4"/>
                                        </p:tgtEl>
                                        <p:attrNameLst>
                                          <p:attrName>style.visibility</p:attrName>
                                        </p:attrNameLst>
                                      </p:cBhvr>
                                      <p:to>
                                        <p:strVal val="visible"/>
                                      </p:to>
                                    </p:set>
                                    <p:animEffect transition="in" filter="fade">
                                      <p:cBhvr>
                                        <p:cTn id="226" dur="500"/>
                                        <p:tgtEl>
                                          <p:spTgt spid="4"/>
                                        </p:tgtEl>
                                      </p:cBhvr>
                                    </p:animEffect>
                                  </p:childTnLst>
                                </p:cTn>
                              </p:par>
                              <p:par>
                                <p:cTn id="227" presetID="10" presetClass="entr" presetSubtype="0" fill="hold" nodeType="withEffect">
                                  <p:stCondLst>
                                    <p:cond delay="0"/>
                                  </p:stCondLst>
                                  <p:childTnLst>
                                    <p:set>
                                      <p:cBhvr>
                                        <p:cTn id="228" dur="1" fill="hold">
                                          <p:stCondLst>
                                            <p:cond delay="0"/>
                                          </p:stCondLst>
                                        </p:cTn>
                                        <p:tgtEl>
                                          <p:spTgt spid="6"/>
                                        </p:tgtEl>
                                        <p:attrNameLst>
                                          <p:attrName>style.visibility</p:attrName>
                                        </p:attrNameLst>
                                      </p:cBhvr>
                                      <p:to>
                                        <p:strVal val="visible"/>
                                      </p:to>
                                    </p:set>
                                    <p:animEffect transition="in" filter="fade">
                                      <p:cBhvr>
                                        <p:cTn id="229" dur="500"/>
                                        <p:tgtEl>
                                          <p:spTgt spid="6"/>
                                        </p:tgtEl>
                                      </p:cBhvr>
                                    </p:animEffect>
                                  </p:childTnLst>
                                </p:cTn>
                              </p:par>
                            </p:childTnLst>
                          </p:cTn>
                        </p:par>
                      </p:childTnLst>
                    </p:cTn>
                  </p:par>
                </p:childTnLst>
              </p:cTn>
              <p:nextCondLst>
                <p:cond evt="onClick" delay="0">
                  <p:tgtEl>
                    <p:spTgt spid="14"/>
                  </p:tgtEl>
                </p:cond>
              </p:nextCondLst>
            </p:seq>
            <p:seq concurrent="1" nextAc="seek">
              <p:cTn id="230" restart="whenNotActive" fill="hold" evtFilter="cancelBubble" nodeType="interactiveSeq">
                <p:stCondLst>
                  <p:cond evt="onClick" delay="0">
                    <p:tgtEl>
                      <p:spTgt spid="20"/>
                    </p:tgtEl>
                  </p:cond>
                </p:stCondLst>
                <p:endSync evt="end" delay="0">
                  <p:rtn val="all"/>
                </p:endSync>
                <p:childTnLst>
                  <p:par>
                    <p:cTn id="231" fill="hold">
                      <p:stCondLst>
                        <p:cond delay="0"/>
                      </p:stCondLst>
                      <p:childTnLst>
                        <p:par>
                          <p:cTn id="232" fill="hold">
                            <p:stCondLst>
                              <p:cond delay="0"/>
                            </p:stCondLst>
                            <p:childTnLst>
                              <p:par>
                                <p:cTn id="233" presetID="26" presetClass="emph" presetSubtype="0" fill="hold" nodeType="clickEffect">
                                  <p:stCondLst>
                                    <p:cond delay="0"/>
                                  </p:stCondLst>
                                  <p:childTnLst>
                                    <p:animEffect transition="out" filter="fade">
                                      <p:cBhvr>
                                        <p:cTn id="234" dur="500" tmFilter="0, 0; .2, .5; .8, .5; 1, 0"/>
                                        <p:tgtEl>
                                          <p:spTgt spid="20"/>
                                        </p:tgtEl>
                                      </p:cBhvr>
                                    </p:animEffect>
                                    <p:animScale>
                                      <p:cBhvr>
                                        <p:cTn id="235" dur="250" autoRev="1" fill="hold"/>
                                        <p:tgtEl>
                                          <p:spTgt spid="20"/>
                                        </p:tgtEl>
                                      </p:cBhvr>
                                      <p:by x="105000" y="105000"/>
                                    </p:animScale>
                                  </p:childTnLst>
                                  <p:subTnLst>
                                    <p:audio>
                                      <p:cMediaNode>
                                        <p:cTn display="0" masterRel="sameClick">
                                          <p:stCondLst>
                                            <p:cond evt="begin" delay="0">
                                              <p:tn val="233"/>
                                            </p:cond>
                                          </p:stCondLst>
                                          <p:endCondLst>
                                            <p:cond evt="onStopAudio" delay="0">
                                              <p:tgtEl>
                                                <p:sldTgt/>
                                              </p:tgtEl>
                                            </p:cond>
                                          </p:endCondLst>
                                        </p:cTn>
                                        <p:tgtEl>
                                          <p:sndTgt r:embed="rId2" name="click.wav"/>
                                        </p:tgtEl>
                                      </p:cMediaNode>
                                    </p:audio>
                                  </p:subTnLst>
                                </p:cTn>
                              </p:par>
                              <p:par>
                                <p:cTn id="236" presetID="1" presetClass="entr" presetSubtype="0" fill="hold" nodeType="withEffect">
                                  <p:stCondLst>
                                    <p:cond delay="0"/>
                                  </p:stCondLst>
                                  <p:childTnLst>
                                    <p:set>
                                      <p:cBhvr>
                                        <p:cTn id="237" dur="1" fill="hold">
                                          <p:stCondLst>
                                            <p:cond delay="0"/>
                                          </p:stCondLst>
                                        </p:cTn>
                                        <p:tgtEl>
                                          <p:spTgt spid="13"/>
                                        </p:tgtEl>
                                        <p:attrNameLst>
                                          <p:attrName>style.visibility</p:attrName>
                                        </p:attrNameLst>
                                      </p:cBhvr>
                                      <p:to>
                                        <p:strVal val="visible"/>
                                      </p:to>
                                    </p:set>
                                  </p:childTnLst>
                                </p:cTn>
                              </p:par>
                              <p:par>
                                <p:cTn id="238" presetID="63" presetClass="path" presetSubtype="0" accel="50000" decel="50000" fill="hold" nodeType="withEffect">
                                  <p:stCondLst>
                                    <p:cond delay="0"/>
                                  </p:stCondLst>
                                  <p:childTnLst>
                                    <p:animMotion origin="layout" path="M 6.25E-7 -4.81481E-6 L 0.16094 -4.81481E-6 " pathEditMode="relative" rAng="0" ptsTypes="AA">
                                      <p:cBhvr>
                                        <p:cTn id="239" dur="500" fill="hold"/>
                                        <p:tgtEl>
                                          <p:spTgt spid="14"/>
                                        </p:tgtEl>
                                        <p:attrNameLst>
                                          <p:attrName>ppt_x</p:attrName>
                                          <p:attrName>ppt_y</p:attrName>
                                        </p:attrNameLst>
                                      </p:cBhvr>
                                      <p:rCtr x="7591" y="0"/>
                                    </p:animMotion>
                                  </p:childTnLst>
                                </p:cTn>
                              </p:par>
                              <p:par>
                                <p:cTn id="240" presetID="10" presetClass="exit" presetSubtype="0" fill="hold" nodeType="withEffect">
                                  <p:stCondLst>
                                    <p:cond delay="0"/>
                                  </p:stCondLst>
                                  <p:childTnLst>
                                    <p:animEffect transition="out" filter="fade">
                                      <p:cBhvr>
                                        <p:cTn id="241" dur="500"/>
                                        <p:tgtEl>
                                          <p:spTgt spid="31"/>
                                        </p:tgtEl>
                                      </p:cBhvr>
                                    </p:animEffect>
                                    <p:set>
                                      <p:cBhvr>
                                        <p:cTn id="242" dur="1" fill="hold">
                                          <p:stCondLst>
                                            <p:cond delay="499"/>
                                          </p:stCondLst>
                                        </p:cTn>
                                        <p:tgtEl>
                                          <p:spTgt spid="31"/>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12"/>
                                        </p:tgtEl>
                                      </p:cBhvr>
                                    </p:animEffect>
                                    <p:set>
                                      <p:cBhvr>
                                        <p:cTn id="245" dur="1" fill="hold">
                                          <p:stCondLst>
                                            <p:cond delay="499"/>
                                          </p:stCondLst>
                                        </p:cTn>
                                        <p:tgtEl>
                                          <p:spTgt spid="12"/>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500"/>
                                        <p:tgtEl>
                                          <p:spTgt spid="2"/>
                                        </p:tgtEl>
                                      </p:cBhvr>
                                    </p:animEffect>
                                    <p:set>
                                      <p:cBhvr>
                                        <p:cTn id="248" dur="1" fill="hold">
                                          <p:stCondLst>
                                            <p:cond delay="499"/>
                                          </p:stCondLst>
                                        </p:cTn>
                                        <p:tgtEl>
                                          <p:spTgt spid="2"/>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16"/>
                                        </p:tgtEl>
                                      </p:cBhvr>
                                    </p:animEffect>
                                    <p:set>
                                      <p:cBhvr>
                                        <p:cTn id="251" dur="1" fill="hold">
                                          <p:stCondLst>
                                            <p:cond delay="499"/>
                                          </p:stCondLst>
                                        </p:cTn>
                                        <p:tgtEl>
                                          <p:spTgt spid="16"/>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5"/>
                                        </p:tgtEl>
                                      </p:cBhvr>
                                    </p:animEffect>
                                    <p:set>
                                      <p:cBhvr>
                                        <p:cTn id="254" dur="1" fill="hold">
                                          <p:stCondLst>
                                            <p:cond delay="499"/>
                                          </p:stCondLst>
                                        </p:cTn>
                                        <p:tgtEl>
                                          <p:spTgt spid="15"/>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8"/>
                                        </p:tgtEl>
                                      </p:cBhvr>
                                    </p:animEffect>
                                    <p:set>
                                      <p:cBhvr>
                                        <p:cTn id="257" dur="1" fill="hold">
                                          <p:stCondLst>
                                            <p:cond delay="499"/>
                                          </p:stCondLst>
                                        </p:cTn>
                                        <p:tgtEl>
                                          <p:spTgt spid="18"/>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0"/>
                                        </p:tgtEl>
                                      </p:cBhvr>
                                    </p:animEffect>
                                    <p:set>
                                      <p:cBhvr>
                                        <p:cTn id="260" dur="1" fill="hold">
                                          <p:stCondLst>
                                            <p:cond delay="499"/>
                                          </p:stCondLst>
                                        </p:cTn>
                                        <p:tgtEl>
                                          <p:spTgt spid="20"/>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7"/>
                                        </p:tgtEl>
                                      </p:cBhvr>
                                    </p:animEffect>
                                    <p:set>
                                      <p:cBhvr>
                                        <p:cTn id="263" dur="1" fill="hold">
                                          <p:stCondLst>
                                            <p:cond delay="499"/>
                                          </p:stCondLst>
                                        </p:cTn>
                                        <p:tgtEl>
                                          <p:spTgt spid="17"/>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1"/>
                                        </p:tgtEl>
                                      </p:cBhvr>
                                    </p:animEffect>
                                    <p:set>
                                      <p:cBhvr>
                                        <p:cTn id="266" dur="1" fill="hold">
                                          <p:stCondLst>
                                            <p:cond delay="499"/>
                                          </p:stCondLst>
                                        </p:cTn>
                                        <p:tgtEl>
                                          <p:spTgt spid="21"/>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9"/>
                                        </p:tgtEl>
                                      </p:cBhvr>
                                    </p:animEffect>
                                    <p:set>
                                      <p:cBhvr>
                                        <p:cTn id="269" dur="1" fill="hold">
                                          <p:stCondLst>
                                            <p:cond delay="499"/>
                                          </p:stCondLst>
                                        </p:cTn>
                                        <p:tgtEl>
                                          <p:spTgt spid="19"/>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4"/>
                                        </p:tgtEl>
                                      </p:cBhvr>
                                    </p:animEffect>
                                    <p:set>
                                      <p:cBhvr>
                                        <p:cTn id="272" dur="1" fill="hold">
                                          <p:stCondLst>
                                            <p:cond delay="499"/>
                                          </p:stCondLst>
                                        </p:cTn>
                                        <p:tgtEl>
                                          <p:spTgt spid="4"/>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6"/>
                                        </p:tgtEl>
                                      </p:cBhvr>
                                    </p:animEffect>
                                    <p:set>
                                      <p:cBhvr>
                                        <p:cTn id="27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76" restart="whenNotActive" fill="hold" evtFilter="cancelBubble" nodeType="interactiveSeq">
                <p:stCondLst>
                  <p:cond evt="onClick" delay="0">
                    <p:tgtEl>
                      <p:spTgt spid="21"/>
                    </p:tgtEl>
                  </p:cond>
                </p:stCondLst>
                <p:endSync evt="end" delay="0">
                  <p:rtn val="all"/>
                </p:endSync>
                <p:childTnLst>
                  <p:par>
                    <p:cTn id="277" fill="hold">
                      <p:stCondLst>
                        <p:cond delay="0"/>
                      </p:stCondLst>
                      <p:childTnLst>
                        <p:par>
                          <p:cTn id="278" fill="hold">
                            <p:stCondLst>
                              <p:cond delay="0"/>
                            </p:stCondLst>
                            <p:childTnLst>
                              <p:par>
                                <p:cTn id="279" presetID="26" presetClass="emph" presetSubtype="0" fill="hold" nodeType="clickEffect">
                                  <p:stCondLst>
                                    <p:cond delay="0"/>
                                  </p:stCondLst>
                                  <p:childTnLst>
                                    <p:animEffect transition="out" filter="fade">
                                      <p:cBhvr>
                                        <p:cTn id="280" dur="500" tmFilter="0, 0; .2, .5; .8, .5; 1, 0"/>
                                        <p:tgtEl>
                                          <p:spTgt spid="21"/>
                                        </p:tgtEl>
                                      </p:cBhvr>
                                    </p:animEffect>
                                    <p:animScale>
                                      <p:cBhvr>
                                        <p:cTn id="281" dur="250" autoRev="1" fill="hold"/>
                                        <p:tgtEl>
                                          <p:spTgt spid="21"/>
                                        </p:tgtEl>
                                      </p:cBhvr>
                                      <p:by x="105000" y="105000"/>
                                    </p:animScale>
                                  </p:childTnLst>
                                  <p:subTnLst>
                                    <p:audio>
                                      <p:cMediaNode>
                                        <p:cTn display="0" masterRel="sameClick">
                                          <p:stCondLst>
                                            <p:cond evt="begin" delay="0">
                                              <p:tn val="279"/>
                                            </p:cond>
                                          </p:stCondLst>
                                          <p:endCondLst>
                                            <p:cond evt="onStopAudio" delay="0">
                                              <p:tgtEl>
                                                <p:sldTgt/>
                                              </p:tgtEl>
                                            </p:cond>
                                          </p:endCondLst>
                                        </p:cTn>
                                        <p:tgtEl>
                                          <p:sndTgt r:embed="rId2" name="click.wav"/>
                                        </p:tgtEl>
                                      </p:cMediaNode>
                                    </p:audio>
                                  </p:subTnLst>
                                </p:cTn>
                              </p:par>
                              <p:par>
                                <p:cTn id="282" presetID="1" presetClass="entr" presetSubtype="0" fill="hold" nodeType="withEffect">
                                  <p:stCondLst>
                                    <p:cond delay="0"/>
                                  </p:stCondLst>
                                  <p:childTnLst>
                                    <p:set>
                                      <p:cBhvr>
                                        <p:cTn id="283" dur="1" fill="hold">
                                          <p:stCondLst>
                                            <p:cond delay="0"/>
                                          </p:stCondLst>
                                        </p:cTn>
                                        <p:tgtEl>
                                          <p:spTgt spid="13"/>
                                        </p:tgtEl>
                                        <p:attrNameLst>
                                          <p:attrName>style.visibility</p:attrName>
                                        </p:attrNameLst>
                                      </p:cBhvr>
                                      <p:to>
                                        <p:strVal val="visible"/>
                                      </p:to>
                                    </p:set>
                                  </p:childTnLst>
                                </p:cTn>
                              </p:par>
                              <p:par>
                                <p:cTn id="284" presetID="63" presetClass="path" presetSubtype="0" accel="50000" decel="50000" fill="hold" nodeType="withEffect">
                                  <p:stCondLst>
                                    <p:cond delay="0"/>
                                  </p:stCondLst>
                                  <p:childTnLst>
                                    <p:animMotion origin="layout" path="M 6.25E-7 -4.81481E-6 L 0.16093 -4.81481E-6 " pathEditMode="relative" rAng="0" ptsTypes="AA">
                                      <p:cBhvr>
                                        <p:cTn id="285" dur="500" fill="hold"/>
                                        <p:tgtEl>
                                          <p:spTgt spid="14"/>
                                        </p:tgtEl>
                                        <p:attrNameLst>
                                          <p:attrName>ppt_x</p:attrName>
                                          <p:attrName>ppt_y</p:attrName>
                                        </p:attrNameLst>
                                      </p:cBhvr>
                                      <p:rCtr x="7956" y="0"/>
                                    </p:animMotion>
                                  </p:childTnLst>
                                </p:cTn>
                              </p:par>
                              <p:par>
                                <p:cTn id="286" presetID="10" presetClass="exit" presetSubtype="0" fill="hold" nodeType="withEffect">
                                  <p:stCondLst>
                                    <p:cond delay="0"/>
                                  </p:stCondLst>
                                  <p:childTnLst>
                                    <p:animEffect transition="out" filter="fade">
                                      <p:cBhvr>
                                        <p:cTn id="287" dur="500"/>
                                        <p:tgtEl>
                                          <p:spTgt spid="31"/>
                                        </p:tgtEl>
                                      </p:cBhvr>
                                    </p:animEffect>
                                    <p:set>
                                      <p:cBhvr>
                                        <p:cTn id="288" dur="1" fill="hold">
                                          <p:stCondLst>
                                            <p:cond delay="499"/>
                                          </p:stCondLst>
                                        </p:cTn>
                                        <p:tgtEl>
                                          <p:spTgt spid="31"/>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500"/>
                                        <p:tgtEl>
                                          <p:spTgt spid="12"/>
                                        </p:tgtEl>
                                      </p:cBhvr>
                                    </p:animEffect>
                                    <p:set>
                                      <p:cBhvr>
                                        <p:cTn id="291" dur="1" fill="hold">
                                          <p:stCondLst>
                                            <p:cond delay="499"/>
                                          </p:stCondLst>
                                        </p:cTn>
                                        <p:tgtEl>
                                          <p:spTgt spid="12"/>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500"/>
                                        <p:tgtEl>
                                          <p:spTgt spid="2"/>
                                        </p:tgtEl>
                                      </p:cBhvr>
                                    </p:animEffect>
                                    <p:set>
                                      <p:cBhvr>
                                        <p:cTn id="294" dur="1" fill="hold">
                                          <p:stCondLst>
                                            <p:cond delay="499"/>
                                          </p:stCondLst>
                                        </p:cTn>
                                        <p:tgtEl>
                                          <p:spTgt spid="2"/>
                                        </p:tgtEl>
                                        <p:attrNameLst>
                                          <p:attrName>style.visibility</p:attrName>
                                        </p:attrNameLst>
                                      </p:cBhvr>
                                      <p:to>
                                        <p:strVal val="hidden"/>
                                      </p:to>
                                    </p:set>
                                  </p:childTnLst>
                                </p:cTn>
                              </p:par>
                              <p:par>
                                <p:cTn id="295" presetID="10" presetClass="exit" presetSubtype="0" fill="hold" nodeType="withEffect">
                                  <p:stCondLst>
                                    <p:cond delay="0"/>
                                  </p:stCondLst>
                                  <p:childTnLst>
                                    <p:animEffect transition="out" filter="fade">
                                      <p:cBhvr>
                                        <p:cTn id="296" dur="500"/>
                                        <p:tgtEl>
                                          <p:spTgt spid="16"/>
                                        </p:tgtEl>
                                      </p:cBhvr>
                                    </p:animEffect>
                                    <p:set>
                                      <p:cBhvr>
                                        <p:cTn id="297" dur="1" fill="hold">
                                          <p:stCondLst>
                                            <p:cond delay="499"/>
                                          </p:stCondLst>
                                        </p:cTn>
                                        <p:tgtEl>
                                          <p:spTgt spid="16"/>
                                        </p:tgtEl>
                                        <p:attrNameLst>
                                          <p:attrName>style.visibility</p:attrName>
                                        </p:attrNameLst>
                                      </p:cBhvr>
                                      <p:to>
                                        <p:strVal val="hidden"/>
                                      </p:to>
                                    </p:set>
                                  </p:childTnLst>
                                </p:cTn>
                              </p:par>
                              <p:par>
                                <p:cTn id="298" presetID="10" presetClass="exit" presetSubtype="0" fill="hold" nodeType="withEffect">
                                  <p:stCondLst>
                                    <p:cond delay="0"/>
                                  </p:stCondLst>
                                  <p:childTnLst>
                                    <p:animEffect transition="out" filter="fade">
                                      <p:cBhvr>
                                        <p:cTn id="299" dur="500"/>
                                        <p:tgtEl>
                                          <p:spTgt spid="15"/>
                                        </p:tgtEl>
                                      </p:cBhvr>
                                    </p:animEffect>
                                    <p:set>
                                      <p:cBhvr>
                                        <p:cTn id="300" dur="1" fill="hold">
                                          <p:stCondLst>
                                            <p:cond delay="499"/>
                                          </p:stCondLst>
                                        </p:cTn>
                                        <p:tgtEl>
                                          <p:spTgt spid="15"/>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8"/>
                                        </p:tgtEl>
                                      </p:cBhvr>
                                    </p:animEffect>
                                    <p:set>
                                      <p:cBhvr>
                                        <p:cTn id="303" dur="1" fill="hold">
                                          <p:stCondLst>
                                            <p:cond delay="499"/>
                                          </p:stCondLst>
                                        </p:cTn>
                                        <p:tgtEl>
                                          <p:spTgt spid="18"/>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0"/>
                                        </p:tgtEl>
                                      </p:cBhvr>
                                    </p:animEffect>
                                    <p:set>
                                      <p:cBhvr>
                                        <p:cTn id="306" dur="1" fill="hold">
                                          <p:stCondLst>
                                            <p:cond delay="499"/>
                                          </p:stCondLst>
                                        </p:cTn>
                                        <p:tgtEl>
                                          <p:spTgt spid="20"/>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7"/>
                                        </p:tgtEl>
                                      </p:cBhvr>
                                    </p:animEffect>
                                    <p:set>
                                      <p:cBhvr>
                                        <p:cTn id="309" dur="1" fill="hold">
                                          <p:stCondLst>
                                            <p:cond delay="499"/>
                                          </p:stCondLst>
                                        </p:cTn>
                                        <p:tgtEl>
                                          <p:spTgt spid="1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21"/>
                                        </p:tgtEl>
                                      </p:cBhvr>
                                    </p:animEffect>
                                    <p:set>
                                      <p:cBhvr>
                                        <p:cTn id="312" dur="1" fill="hold">
                                          <p:stCondLst>
                                            <p:cond delay="499"/>
                                          </p:stCondLst>
                                        </p:cTn>
                                        <p:tgtEl>
                                          <p:spTgt spid="21"/>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9"/>
                                        </p:tgtEl>
                                      </p:cBhvr>
                                    </p:animEffect>
                                    <p:set>
                                      <p:cBhvr>
                                        <p:cTn id="315" dur="1" fill="hold">
                                          <p:stCondLst>
                                            <p:cond delay="499"/>
                                          </p:stCondLst>
                                        </p:cTn>
                                        <p:tgtEl>
                                          <p:spTgt spid="19"/>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4"/>
                                        </p:tgtEl>
                                      </p:cBhvr>
                                    </p:animEffect>
                                    <p:set>
                                      <p:cBhvr>
                                        <p:cTn id="318" dur="1" fill="hold">
                                          <p:stCondLst>
                                            <p:cond delay="499"/>
                                          </p:stCondLst>
                                        </p:cTn>
                                        <p:tgtEl>
                                          <p:spTgt spid="4"/>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6"/>
                                        </p:tgtEl>
                                      </p:cBhvr>
                                    </p:animEffect>
                                    <p:set>
                                      <p:cBhvr>
                                        <p:cTn id="3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2" restart="whenNotActive" fill="hold" evtFilter="cancelBubble" nodeType="interactiveSeq">
                <p:stCondLst>
                  <p:cond evt="onClick" delay="0">
                    <p:tgtEl>
                      <p:spTgt spid="44"/>
                    </p:tgtEl>
                  </p:cond>
                </p:stCondLst>
                <p:endSync evt="end" delay="0">
                  <p:rtn val="all"/>
                </p:endSync>
                <p:childTnLst>
                  <p:par>
                    <p:cTn id="323" fill="hold">
                      <p:stCondLst>
                        <p:cond delay="0"/>
                      </p:stCondLst>
                      <p:childTnLst>
                        <p:par>
                          <p:cTn id="324" fill="hold">
                            <p:stCondLst>
                              <p:cond delay="0"/>
                            </p:stCondLst>
                            <p:childTnLst>
                              <p:par>
                                <p:cTn id="325" presetID="26" presetClass="emph" presetSubtype="0" fill="hold" nodeType="clickEffect">
                                  <p:stCondLst>
                                    <p:cond delay="0"/>
                                  </p:stCondLst>
                                  <p:childTnLst>
                                    <p:animEffect transition="out" filter="fade">
                                      <p:cBhvr>
                                        <p:cTn id="326" dur="500" tmFilter="0, 0; .2, .5; .8, .5; 1, 0"/>
                                        <p:tgtEl>
                                          <p:spTgt spid="44"/>
                                        </p:tgtEl>
                                      </p:cBhvr>
                                    </p:animEffect>
                                    <p:animScale>
                                      <p:cBhvr>
                                        <p:cTn id="327" dur="250" autoRev="1" fill="hold"/>
                                        <p:tgtEl>
                                          <p:spTgt spid="44"/>
                                        </p:tgtEl>
                                      </p:cBhvr>
                                      <p:by x="105000" y="105000"/>
                                    </p:animScale>
                                  </p:childTnLst>
                                  <p:subTnLst>
                                    <p:audio>
                                      <p:cMediaNode>
                                        <p:cTn display="0" masterRel="sameClick">
                                          <p:stCondLst>
                                            <p:cond evt="begin" delay="0">
                                              <p:tn val="32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328" restart="whenNotActive" fill="hold" evtFilter="cancelBubble" nodeType="interactiveSeq">
                <p:stCondLst>
                  <p:cond evt="onClick" delay="0">
                    <p:tgtEl>
                      <p:spTgt spid="42"/>
                    </p:tgtEl>
                  </p:cond>
                </p:stCondLst>
                <p:endSync evt="end" delay="0">
                  <p:rtn val="all"/>
                </p:endSync>
                <p:childTnLst>
                  <p:par>
                    <p:cTn id="329" fill="hold">
                      <p:stCondLst>
                        <p:cond delay="0"/>
                      </p:stCondLst>
                      <p:childTnLst>
                        <p:par>
                          <p:cTn id="330" fill="hold">
                            <p:stCondLst>
                              <p:cond delay="0"/>
                            </p:stCondLst>
                            <p:childTnLst>
                              <p:par>
                                <p:cTn id="331" presetID="26" presetClass="emph" presetSubtype="0" fill="hold" nodeType="clickEffect">
                                  <p:stCondLst>
                                    <p:cond delay="0"/>
                                  </p:stCondLst>
                                  <p:childTnLst>
                                    <p:animEffect transition="out" filter="fade">
                                      <p:cBhvr>
                                        <p:cTn id="332" dur="500" tmFilter="0, 0; .2, .5; .8, .5; 1, 0"/>
                                        <p:tgtEl>
                                          <p:spTgt spid="42"/>
                                        </p:tgtEl>
                                      </p:cBhvr>
                                    </p:animEffect>
                                    <p:animScale>
                                      <p:cBhvr>
                                        <p:cTn id="333" dur="250" autoRev="1" fill="hold"/>
                                        <p:tgtEl>
                                          <p:spTgt spid="42"/>
                                        </p:tgtEl>
                                      </p:cBhvr>
                                      <p:by x="105000" y="105000"/>
                                    </p:animScale>
                                  </p:childTnLst>
                                  <p:subTnLst>
                                    <p:audio>
                                      <p:cMediaNode>
                                        <p:cTn display="0" masterRel="sameClick">
                                          <p:stCondLst>
                                            <p:cond evt="begin" delay="0">
                                              <p:tn val="3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3"/>
          <a:stretch>
            <a:fillRect/>
          </a:stretch>
        </p:blipFill>
        <p:spPr>
          <a:xfrm>
            <a:off x="0" y="-1"/>
            <a:ext cx="12191999" cy="6858001"/>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31040"/>
            <a:ext cx="12191998" cy="6856136"/>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6"/>
          <a:stretch>
            <a:fillRect/>
          </a:stretch>
        </p:blipFill>
        <p:spPr>
          <a:xfrm>
            <a:off x="6146776" y="5215981"/>
            <a:ext cx="1010500" cy="969348"/>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34051" y="3027173"/>
            <a:ext cx="1001354" cy="963251"/>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8"/>
          <a:stretch>
            <a:fillRect/>
          </a:stretch>
        </p:blipFill>
        <p:spPr>
          <a:xfrm>
            <a:off x="6145685" y="3050878"/>
            <a:ext cx="1010500" cy="969348"/>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930883" y="5221715"/>
            <a:ext cx="1007692" cy="969348"/>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152400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5639" y="3752481"/>
            <a:ext cx="87714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1829442" y="4652832"/>
            <a:ext cx="3305837" cy="1863941"/>
            <a:chOff x="407254" y="2465040"/>
            <a:chExt cx="4407783" cy="1863941"/>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smtClean="0">
                  <a:solidFill>
                    <a:srgbClr val="FF0000"/>
                  </a:solidFill>
                  <a:latin typeface="Times New Roman" panose="02020603050405020304" pitchFamily="18" charset="0"/>
                  <a:cs typeface="Times New Roman" panose="02020603050405020304" pitchFamily="18" charset="0"/>
                  <a:sym typeface="Arial"/>
                </a:rPr>
                <a:t>1848</a:t>
              </a:r>
              <a:r>
                <a:rPr lang="en-US" sz="3200" b="1" dirty="0" smtClean="0">
                  <a:solidFill>
                    <a:srgbClr val="C00000"/>
                  </a:solidFill>
                  <a:latin typeface="Times New Roman" panose="02020603050405020304" pitchFamily="18" charset="0"/>
                  <a:cs typeface="Times New Roman" panose="02020603050405020304" pitchFamily="18" charset="0"/>
                  <a:sym typeface="Arial"/>
                </a:rPr>
                <a:t>.</a:t>
              </a:r>
              <a:endParaRPr lang="en-US" sz="32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1834298" y="2462798"/>
            <a:ext cx="3300980" cy="1863939"/>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smtClean="0">
                  <a:solidFill>
                    <a:srgbClr val="FF0000"/>
                  </a:solidFill>
                  <a:latin typeface="Times New Roman" panose="02020603050405020304" pitchFamily="18" charset="0"/>
                  <a:cs typeface="Times New Roman" panose="02020603050405020304" pitchFamily="18" charset="0"/>
                </a:rPr>
                <a:t>1846.</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7056722" y="2442436"/>
            <a:ext cx="3916077" cy="1863939"/>
            <a:chOff x="7376963" y="2465042"/>
            <a:chExt cx="4416325"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smtClean="0">
                  <a:solidFill>
                    <a:srgbClr val="FF0000"/>
                  </a:solidFill>
                  <a:latin typeface="Times New Roman" panose="02020603050405020304" pitchFamily="18" charset="0"/>
                  <a:cs typeface="Times New Roman" panose="02020603050405020304" pitchFamily="18" charset="0"/>
                  <a:sym typeface="Arial"/>
                </a:rPr>
                <a:t>1847.</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7064227" y="4651606"/>
            <a:ext cx="3891087" cy="186393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smtClean="0">
                  <a:solidFill>
                    <a:srgbClr val="FF0000"/>
                  </a:solidFill>
                  <a:latin typeface="Times New Roman" panose="02020603050405020304" pitchFamily="18" charset="0"/>
                  <a:cs typeface="Times New Roman" panose="02020603050405020304" pitchFamily="18" charset="0"/>
                </a:rPr>
                <a:t>1849.</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640366" y="159047"/>
            <a:ext cx="8345605" cy="20094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1"/>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600" b="1" dirty="0">
                    <a:solidFill>
                      <a:prstClr val="white"/>
                    </a:solidFill>
                    <a:latin typeface="Times New Roman" panose="02020603050405020304" pitchFamily="18" charset="0"/>
                    <a:cs typeface="Times New Roman" panose="02020603050405020304" pitchFamily="18" charset="0"/>
                  </a:rPr>
                  <a:t>C. Mác và Ph. Ăng-ghen soạn thảo Tuyên ngôn của Đảng Cộng sản vào năm?</a:t>
                </a:r>
                <a:endParaRPr lang="en-US" sz="3600" b="1" dirty="0">
                  <a:solidFill>
                    <a:prstClr val="white"/>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64381"/>
              <a:ext cx="909211" cy="646331"/>
            </a:xfrm>
            <a:prstGeom prst="rect">
              <a:avLst/>
            </a:prstGeom>
            <a:noFill/>
          </p:spPr>
          <p:txBody>
            <a:bodyPr wrap="square" rtlCol="0" anchor="ctr">
              <a:spAutoFit/>
            </a:bodyPr>
            <a:lstStyle/>
            <a:p>
              <a:pPr algn="ctr" defTabSz="685800">
                <a:defRPr/>
              </a:pPr>
              <a:r>
                <a:rPr lang="en-US" sz="3600" b="1" dirty="0" smtClean="0">
                  <a:solidFill>
                    <a:srgbClr val="FF0000"/>
                  </a:solidFill>
                  <a:latin typeface="Times New Roman" panose="02020603050405020304" pitchFamily="18" charset="0"/>
                  <a:cs typeface="Times New Roman" panose="02020603050405020304" pitchFamily="18" charset="0"/>
                  <a:sym typeface="Arial"/>
                </a:rPr>
                <a:t>11</a:t>
              </a:r>
              <a:endParaRPr lang="en-US" sz="3600" b="1" dirty="0">
                <a:solidFill>
                  <a:srgbClr val="FF0000"/>
                </a:solidFill>
                <a:latin typeface="Times New Roman" panose="02020603050405020304" pitchFamily="18" charset="0"/>
                <a:cs typeface="Times New Roman" panose="02020603050405020304" pitchFamily="18" charset="0"/>
                <a:sym typeface="Arial"/>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423471"/>
            <a:ext cx="996114"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4"/>
          <a:stretch>
            <a:fillRect/>
          </a:stretch>
        </p:blipFill>
        <p:spPr>
          <a:xfrm>
            <a:off x="-1245083" y="423472"/>
            <a:ext cx="996782" cy="1329043"/>
          </a:xfrm>
          <a:prstGeom prst="rect">
            <a:avLst/>
          </a:prstGeom>
        </p:spPr>
      </p:pic>
      <p:pic>
        <p:nvPicPr>
          <p:cNvPr id="42" name="Picture 41">
            <a:hlinkClick r:id="" action="ppaction://hlinkshowjump?jump=previousslide"/>
            <a:extLst>
              <a:ext uri="{FF2B5EF4-FFF2-40B4-BE49-F238E27FC236}">
                <a16:creationId xmlns="" xmlns:a16="http://schemas.microsoft.com/office/drawing/2014/main" id="{0E8DCBA0-CD2C-4626-B047-BE44D67F2AF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66513" y="1298330"/>
            <a:ext cx="470917" cy="627889"/>
          </a:xfrm>
          <a:prstGeom prst="rect">
            <a:avLst/>
          </a:prstGeom>
        </p:spPr>
      </p:pic>
      <p:pic>
        <p:nvPicPr>
          <p:cNvPr id="44" name="Picture 43">
            <a:hlinkClick r:id="" action="ppaction://hlinkshowjump?jump=nextslide"/>
            <a:extLst>
              <a:ext uri="{FF2B5EF4-FFF2-40B4-BE49-F238E27FC236}">
                <a16:creationId xmlns="" xmlns:a16="http://schemas.microsoft.com/office/drawing/2014/main" id="{5870274D-E5B8-40AA-88BC-9DF8C900FF8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066513" y="493890"/>
            <a:ext cx="470917" cy="627889"/>
          </a:xfrm>
          <a:prstGeom prst="rect">
            <a:avLst/>
          </a:prstGeom>
        </p:spPr>
      </p:pic>
    </p:spTree>
    <p:extLst>
      <p:ext uri="{BB962C8B-B14F-4D97-AF65-F5344CB8AC3E}">
        <p14:creationId xmlns:p14="http://schemas.microsoft.com/office/powerpoint/2010/main" val="2512500131"/>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63" presetClass="path" presetSubtype="0" accel="50000" decel="50000" fill="hold" nodeType="withEffect">
                                  <p:stCondLst>
                                    <p:cond delay="0"/>
                                  </p:stCondLst>
                                  <p:childTnLst>
                                    <p:animMotion origin="layout" path="M -1.04167E-6 -4.81481E-6 L 0.1599 -4.81481E-6 " pathEditMode="relative" rAng="0" ptsTypes="AA">
                                      <p:cBhvr>
                                        <p:cTn id="70" dur="500" fill="hold"/>
                                        <p:tgtEl>
                                          <p:spTgt spid="68"/>
                                        </p:tgtEl>
                                        <p:attrNameLst>
                                          <p:attrName>ppt_x</p:attrName>
                                          <p:attrName>ppt_y</p:attrName>
                                        </p:attrNameLst>
                                      </p:cBhvr>
                                      <p:rCtr x="7995" y="0"/>
                                    </p:animMotion>
                                  </p:childTnLst>
                                </p:cTn>
                              </p:par>
                              <p:par>
                                <p:cTn id="71" presetID="10" presetClass="exit" presetSubtype="0" fill="hold"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68"/>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68"/>
                                        </p:tgtEl>
                                      </p:cBhvr>
                                    </p:animEffect>
                                    <p:animScale>
                                      <p:cBhvr>
                                        <p:cTn id="112" dur="250" autoRev="1" fill="hold"/>
                                        <p:tgtEl>
                                          <p:spTgt spid="68"/>
                                        </p:tgtEl>
                                      </p:cBhvr>
                                      <p:by x="105000" y="105000"/>
                                    </p:animScale>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3" fill="hold">
                            <p:stCondLst>
                              <p:cond delay="500"/>
                            </p:stCondLst>
                            <p:childTnLst>
                              <p:par>
                                <p:cTn id="114" presetID="10" presetClass="exit" presetSubtype="0" fill="hold" nodeType="after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35" presetClass="path" presetSubtype="0" accel="50000" decel="50000" fill="hold" nodeType="withEffect">
                                  <p:stCondLst>
                                    <p:cond delay="0"/>
                                  </p:stCondLst>
                                  <p:childTnLst>
                                    <p:animMotion origin="layout" path="M 0.1599 -4.81481E-6 L -1.04167E-6 -4.81481E-6 " pathEditMode="relative" rAng="0" ptsTypes="AA">
                                      <p:cBhvr>
                                        <p:cTn id="118" dur="500" fill="hold"/>
                                        <p:tgtEl>
                                          <p:spTgt spid="68"/>
                                        </p:tgtEl>
                                        <p:attrNameLst>
                                          <p:attrName>ppt_x</p:attrName>
                                          <p:attrName>ppt_y</p:attrName>
                                        </p:attrNameLst>
                                      </p:cBhvr>
                                      <p:rCtr x="-7995" y="0"/>
                                    </p:animMotion>
                                  </p:childTnLst>
                                </p:cTn>
                              </p:par>
                              <p:par>
                                <p:cTn id="119" presetID="10" presetClass="entr" presetSubtype="0"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par>
                                <p:cTn id="122" presetID="10" presetClass="entr" presetSubtype="0" fill="hold" nodeType="with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500"/>
                                        <p:tgtEl>
                                          <p:spTgt spid="12"/>
                                        </p:tgtEl>
                                      </p:cBhvr>
                                    </p:animEffect>
                                  </p:childTnLst>
                                </p:cTn>
                              </p:par>
                              <p:par>
                                <p:cTn id="125" presetID="10" presetClass="entr" presetSubtype="0" fill="hold" nodeType="with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500"/>
                                        <p:tgtEl>
                                          <p:spTgt spid="2"/>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nodeType="with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500"/>
                                        <p:tgtEl>
                                          <p:spTgt spid="4"/>
                                        </p:tgtEl>
                                      </p:cBhvr>
                                    </p:animEffect>
                                  </p:childTnLst>
                                </p:cTn>
                              </p:par>
                              <p:par>
                                <p:cTn id="134" presetID="10" presetClass="entr" presetSubtype="0" fill="hold" nodeType="with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500"/>
                                        <p:tgtEl>
                                          <p:spTgt spid="6"/>
                                        </p:tgtEl>
                                      </p:cBhvr>
                                    </p:animEffect>
                                  </p:childTnLst>
                                </p:cTn>
                              </p:par>
                            </p:childTnLst>
                          </p:cTn>
                        </p:par>
                      </p:childTnLst>
                    </p:cTn>
                  </p:par>
                </p:childTnLst>
              </p:cTn>
              <p:nextCondLst>
                <p:cond evt="onClick" delay="0">
                  <p:tgtEl>
                    <p:spTgt spid="68"/>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p:stCondLst>
                        <p:cond delay="0"/>
                      </p:stCondLst>
                      <p:childTnLst>
                        <p:par>
                          <p:cTn id="139" fill="hold">
                            <p:stCondLst>
                              <p:cond delay="0"/>
                            </p:stCondLst>
                            <p:childTnLst>
                              <p:par>
                                <p:cTn id="140" presetID="26" presetClass="emph" presetSubtype="0" fill="hold" nodeType="clickEffect">
                                  <p:stCondLst>
                                    <p:cond delay="0"/>
                                  </p:stCondLst>
                                  <p:childTnLst>
                                    <p:animEffect transition="out" filter="fade">
                                      <p:cBhvr>
                                        <p:cTn id="141" dur="500" tmFilter="0, 0; .2, .5; .8, .5; 1, 0"/>
                                        <p:tgtEl>
                                          <p:spTgt spid="15"/>
                                        </p:tgtEl>
                                      </p:cBhvr>
                                    </p:animEffect>
                                    <p:animScale>
                                      <p:cBhvr>
                                        <p:cTn id="142" dur="250" autoRev="1" fill="hold"/>
                                        <p:tgtEl>
                                          <p:spTgt spid="15"/>
                                        </p:tgtEl>
                                      </p:cBhvr>
                                      <p:by x="105000" y="105000"/>
                                    </p:animScale>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par>
                                <p:cTn id="143" presetID="1" presetClass="entr" presetSubtype="0" fill="hold" nodeType="with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par>
                                <p:cTn id="145" presetID="63" presetClass="path" presetSubtype="0" accel="50000" decel="50000" fill="hold" nodeType="withEffect">
                                  <p:stCondLst>
                                    <p:cond delay="0"/>
                                  </p:stCondLst>
                                  <p:childTnLst>
                                    <p:animMotion origin="layout" path="M 6.25E-7 -4.81481E-6 L 0.1599 -4.81481E-6 " pathEditMode="relative" rAng="0" ptsTypes="AA">
                                      <p:cBhvr>
                                        <p:cTn id="146" dur="500" fill="hold"/>
                                        <p:tgtEl>
                                          <p:spTgt spid="14"/>
                                        </p:tgtEl>
                                        <p:attrNameLst>
                                          <p:attrName>ppt_x</p:attrName>
                                          <p:attrName>ppt_y</p:attrName>
                                        </p:attrNameLst>
                                      </p:cBhvr>
                                      <p:rCtr x="7995" y="0"/>
                                    </p:animMotion>
                                  </p:childTnLst>
                                </p:cTn>
                              </p:par>
                              <p:par>
                                <p:cTn id="147" presetID="10" presetClass="exit" presetSubtype="0" fill="hold" nodeType="withEffect">
                                  <p:stCondLst>
                                    <p:cond delay="0"/>
                                  </p:stCondLst>
                                  <p:childTnLst>
                                    <p:animEffect transition="out" filter="fade">
                                      <p:cBhvr>
                                        <p:cTn id="148" dur="500"/>
                                        <p:tgtEl>
                                          <p:spTgt spid="31"/>
                                        </p:tgtEl>
                                      </p:cBhvr>
                                    </p:animEffect>
                                    <p:set>
                                      <p:cBhvr>
                                        <p:cTn id="149" dur="1" fill="hold">
                                          <p:stCondLst>
                                            <p:cond delay="499"/>
                                          </p:stCondLst>
                                        </p:cTn>
                                        <p:tgtEl>
                                          <p:spTgt spid="31"/>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12"/>
                                        </p:tgtEl>
                                      </p:cBhvr>
                                    </p:animEffect>
                                    <p:set>
                                      <p:cBhvr>
                                        <p:cTn id="152" dur="1" fill="hold">
                                          <p:stCondLst>
                                            <p:cond delay="499"/>
                                          </p:stCondLst>
                                        </p:cTn>
                                        <p:tgtEl>
                                          <p:spTgt spid="12"/>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2"/>
                                        </p:tgtEl>
                                      </p:cBhvr>
                                    </p:animEffect>
                                    <p:set>
                                      <p:cBhvr>
                                        <p:cTn id="155" dur="1" fill="hold">
                                          <p:stCondLst>
                                            <p:cond delay="499"/>
                                          </p:stCondLst>
                                        </p:cTn>
                                        <p:tgtEl>
                                          <p:spTgt spid="2"/>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6"/>
                                        </p:tgtEl>
                                      </p:cBhvr>
                                    </p:animEffect>
                                    <p:set>
                                      <p:cBhvr>
                                        <p:cTn id="158" dur="1" fill="hold">
                                          <p:stCondLst>
                                            <p:cond delay="499"/>
                                          </p:stCondLst>
                                        </p:cTn>
                                        <p:tgtEl>
                                          <p:spTgt spid="1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5"/>
                                        </p:tgtEl>
                                      </p:cBhvr>
                                    </p:animEffect>
                                    <p:set>
                                      <p:cBhvr>
                                        <p:cTn id="161" dur="1" fill="hold">
                                          <p:stCondLst>
                                            <p:cond delay="499"/>
                                          </p:stCondLst>
                                        </p:cTn>
                                        <p:tgtEl>
                                          <p:spTgt spid="15"/>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8"/>
                                        </p:tgtEl>
                                      </p:cBhvr>
                                    </p:animEffect>
                                    <p:set>
                                      <p:cBhvr>
                                        <p:cTn id="164" dur="1" fill="hold">
                                          <p:stCondLst>
                                            <p:cond delay="499"/>
                                          </p:stCondLst>
                                        </p:cTn>
                                        <p:tgtEl>
                                          <p:spTgt spid="18"/>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20"/>
                                        </p:tgtEl>
                                      </p:cBhvr>
                                    </p:animEffect>
                                    <p:set>
                                      <p:cBhvr>
                                        <p:cTn id="167" dur="1" fill="hold">
                                          <p:stCondLst>
                                            <p:cond delay="499"/>
                                          </p:stCondLst>
                                        </p:cTn>
                                        <p:tgtEl>
                                          <p:spTgt spid="20"/>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7"/>
                                        </p:tgtEl>
                                      </p:cBhvr>
                                    </p:animEffect>
                                    <p:set>
                                      <p:cBhvr>
                                        <p:cTn id="170" dur="1" fill="hold">
                                          <p:stCondLst>
                                            <p:cond delay="499"/>
                                          </p:stCondLst>
                                        </p:cTn>
                                        <p:tgtEl>
                                          <p:spTgt spid="17"/>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1"/>
                                        </p:tgtEl>
                                      </p:cBhvr>
                                    </p:animEffect>
                                    <p:set>
                                      <p:cBhvr>
                                        <p:cTn id="173" dur="1" fill="hold">
                                          <p:stCondLst>
                                            <p:cond delay="499"/>
                                          </p:stCondLst>
                                        </p:cTn>
                                        <p:tgtEl>
                                          <p:spTgt spid="21"/>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9"/>
                                        </p:tgtEl>
                                      </p:cBhvr>
                                    </p:animEffect>
                                    <p:set>
                                      <p:cBhvr>
                                        <p:cTn id="176" dur="1" fill="hold">
                                          <p:stCondLst>
                                            <p:cond delay="499"/>
                                          </p:stCondLst>
                                        </p:cTn>
                                        <p:tgtEl>
                                          <p:spTgt spid="19"/>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4"/>
                                        </p:tgtEl>
                                      </p:cBhvr>
                                    </p:animEffect>
                                    <p:set>
                                      <p:cBhvr>
                                        <p:cTn id="179" dur="1" fill="hold">
                                          <p:stCondLst>
                                            <p:cond delay="499"/>
                                          </p:stCondLst>
                                        </p:cTn>
                                        <p:tgtEl>
                                          <p:spTgt spid="4"/>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
                                        </p:tgtEl>
                                      </p:cBhvr>
                                    </p:animEffect>
                                    <p:set>
                                      <p:cBhvr>
                                        <p:cTn id="18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3" restart="whenNotActive" fill="hold" evtFilter="cancelBubble" nodeType="interactiveSeq">
                <p:stCondLst>
                  <p:cond evt="onClick" delay="0">
                    <p:tgtEl>
                      <p:spTgt spid="14"/>
                    </p:tgtEl>
                  </p:cond>
                </p:stCondLst>
                <p:endSync evt="end" delay="0">
                  <p:rtn val="all"/>
                </p:endSync>
                <p:childTnLst>
                  <p:par>
                    <p:cTn id="184" fill="hold">
                      <p:stCondLst>
                        <p:cond delay="0"/>
                      </p:stCondLst>
                      <p:childTnLst>
                        <p:par>
                          <p:cTn id="185" fill="hold">
                            <p:stCondLst>
                              <p:cond delay="0"/>
                            </p:stCondLst>
                            <p:childTnLst>
                              <p:par>
                                <p:cTn id="186" presetID="26" presetClass="emph" presetSubtype="0" fill="hold" nodeType="clickEffect">
                                  <p:stCondLst>
                                    <p:cond delay="0"/>
                                  </p:stCondLst>
                                  <p:childTnLst>
                                    <p:animEffect transition="out" filter="fade">
                                      <p:cBhvr>
                                        <p:cTn id="187" dur="500" tmFilter="0, 0; .2, .5; .8, .5; 1, 0"/>
                                        <p:tgtEl>
                                          <p:spTgt spid="14"/>
                                        </p:tgtEl>
                                      </p:cBhvr>
                                    </p:animEffect>
                                    <p:animScale>
                                      <p:cBhvr>
                                        <p:cTn id="188" dur="250" autoRev="1" fill="hold"/>
                                        <p:tgtEl>
                                          <p:spTgt spid="14"/>
                                        </p:tgtEl>
                                      </p:cBhvr>
                                      <p:by x="105000" y="105000"/>
                                    </p:animScale>
                                  </p:childTnLst>
                                  <p:subTnLst>
                                    <p:audio>
                                      <p:cMediaNode>
                                        <p:cTn display="0" masterRel="sameClick">
                                          <p:stCondLst>
                                            <p:cond evt="begin" delay="0">
                                              <p:tn val="186"/>
                                            </p:cond>
                                          </p:stCondLst>
                                          <p:endCondLst>
                                            <p:cond evt="onStopAudio" delay="0">
                                              <p:tgtEl>
                                                <p:sldTgt/>
                                              </p:tgtEl>
                                            </p:cond>
                                          </p:endCondLst>
                                        </p:cTn>
                                        <p:tgtEl>
                                          <p:sndTgt r:embed="rId2" name="click.wav"/>
                                        </p:tgtEl>
                                      </p:cMediaNode>
                                    </p:audio>
                                  </p:subTnLst>
                                </p:cTn>
                              </p:par>
                              <p:par>
                                <p:cTn id="189" presetID="35" presetClass="path" presetSubtype="0" accel="50000" decel="50000" fill="hold" nodeType="withEffect">
                                  <p:stCondLst>
                                    <p:cond delay="0"/>
                                  </p:stCondLst>
                                  <p:childTnLst>
                                    <p:animMotion origin="layout" path="M 0.1599 -4.81481E-6 L 6.25E-7 -4.81481E-6 " pathEditMode="relative" rAng="0" ptsTypes="AA">
                                      <p:cBhvr>
                                        <p:cTn id="190" dur="500" fill="hold"/>
                                        <p:tgtEl>
                                          <p:spTgt spid="14"/>
                                        </p:tgtEl>
                                        <p:attrNameLst>
                                          <p:attrName>ppt_x</p:attrName>
                                          <p:attrName>ppt_y</p:attrName>
                                        </p:attrNameLst>
                                      </p:cBhvr>
                                      <p:rCtr x="-7995" y="0"/>
                                    </p:animMotion>
                                  </p:childTnLst>
                                </p:cTn>
                              </p:par>
                            </p:childTnLst>
                          </p:cTn>
                        </p:par>
                        <p:par>
                          <p:cTn id="191" fill="hold">
                            <p:stCondLst>
                              <p:cond delay="500"/>
                            </p:stCondLst>
                            <p:childTnLst>
                              <p:par>
                                <p:cTn id="192" presetID="1" presetClass="exit" presetSubtype="0" fill="hold" nodeType="afterEffect">
                                  <p:stCondLst>
                                    <p:cond delay="0"/>
                                  </p:stCondLst>
                                  <p:childTnLst>
                                    <p:set>
                                      <p:cBhvr>
                                        <p:cTn id="193" dur="1" fill="hold">
                                          <p:stCondLst>
                                            <p:cond delay="0"/>
                                          </p:stCondLst>
                                        </p:cTn>
                                        <p:tgtEl>
                                          <p:spTgt spid="13"/>
                                        </p:tgtEl>
                                        <p:attrNameLst>
                                          <p:attrName>style.visibility</p:attrName>
                                        </p:attrNameLst>
                                      </p:cBhvr>
                                      <p:to>
                                        <p:strVal val="hidden"/>
                                      </p:to>
                                    </p:set>
                                  </p:childTnLst>
                                </p:cTn>
                              </p:par>
                              <p:par>
                                <p:cTn id="194" presetID="10" presetClass="entr" presetSubtype="0" fill="hold" nodeType="withEffect">
                                  <p:stCondLst>
                                    <p:cond delay="0"/>
                                  </p:stCondLst>
                                  <p:childTnLst>
                                    <p:set>
                                      <p:cBhvr>
                                        <p:cTn id="195" dur="1" fill="hold">
                                          <p:stCondLst>
                                            <p:cond delay="0"/>
                                          </p:stCondLst>
                                        </p:cTn>
                                        <p:tgtEl>
                                          <p:spTgt spid="31"/>
                                        </p:tgtEl>
                                        <p:attrNameLst>
                                          <p:attrName>style.visibility</p:attrName>
                                        </p:attrNameLst>
                                      </p:cBhvr>
                                      <p:to>
                                        <p:strVal val="visible"/>
                                      </p:to>
                                    </p:set>
                                    <p:animEffect transition="in" filter="fade">
                                      <p:cBhvr>
                                        <p:cTn id="196" dur="500"/>
                                        <p:tgtEl>
                                          <p:spTgt spid="31"/>
                                        </p:tgtEl>
                                      </p:cBhvr>
                                    </p:animEffect>
                                  </p:childTnLst>
                                </p:cTn>
                              </p:par>
                              <p:par>
                                <p:cTn id="197" presetID="10" presetClass="entr" presetSubtype="0" fill="hold" nodeType="withEffect">
                                  <p:stCondLst>
                                    <p:cond delay="0"/>
                                  </p:stCondLst>
                                  <p:childTnLst>
                                    <p:set>
                                      <p:cBhvr>
                                        <p:cTn id="198" dur="1" fill="hold">
                                          <p:stCondLst>
                                            <p:cond delay="0"/>
                                          </p:stCondLst>
                                        </p:cTn>
                                        <p:tgtEl>
                                          <p:spTgt spid="12"/>
                                        </p:tgtEl>
                                        <p:attrNameLst>
                                          <p:attrName>style.visibility</p:attrName>
                                        </p:attrNameLst>
                                      </p:cBhvr>
                                      <p:to>
                                        <p:strVal val="visible"/>
                                      </p:to>
                                    </p:set>
                                    <p:animEffect transition="in" filter="fade">
                                      <p:cBhvr>
                                        <p:cTn id="199" dur="500"/>
                                        <p:tgtEl>
                                          <p:spTgt spid="12"/>
                                        </p:tgtEl>
                                      </p:cBhvr>
                                    </p:animEffect>
                                  </p:childTnLst>
                                </p:cTn>
                              </p:par>
                              <p:par>
                                <p:cTn id="200" presetID="10" presetClass="entr" presetSubtype="0" fill="hold" nodeType="withEffect">
                                  <p:stCondLst>
                                    <p:cond delay="0"/>
                                  </p:stCondLst>
                                  <p:childTnLst>
                                    <p:set>
                                      <p:cBhvr>
                                        <p:cTn id="201" dur="1" fill="hold">
                                          <p:stCondLst>
                                            <p:cond delay="0"/>
                                          </p:stCondLst>
                                        </p:cTn>
                                        <p:tgtEl>
                                          <p:spTgt spid="2"/>
                                        </p:tgtEl>
                                        <p:attrNameLst>
                                          <p:attrName>style.visibility</p:attrName>
                                        </p:attrNameLst>
                                      </p:cBhvr>
                                      <p:to>
                                        <p:strVal val="visible"/>
                                      </p:to>
                                    </p:set>
                                    <p:animEffect transition="in" filter="fade">
                                      <p:cBhvr>
                                        <p:cTn id="202" dur="500"/>
                                        <p:tgtEl>
                                          <p:spTgt spid="2"/>
                                        </p:tgtEl>
                                      </p:cBhvr>
                                    </p:animEffect>
                                  </p:childTnLst>
                                </p:cTn>
                              </p:par>
                              <p:par>
                                <p:cTn id="203" presetID="10" presetClass="entr" presetSubtype="0" fill="hold" nodeType="withEffect">
                                  <p:stCondLst>
                                    <p:cond delay="0"/>
                                  </p:stCondLst>
                                  <p:childTnLst>
                                    <p:set>
                                      <p:cBhvr>
                                        <p:cTn id="204" dur="1" fill="hold">
                                          <p:stCondLst>
                                            <p:cond delay="0"/>
                                          </p:stCondLst>
                                        </p:cTn>
                                        <p:tgtEl>
                                          <p:spTgt spid="16"/>
                                        </p:tgtEl>
                                        <p:attrNameLst>
                                          <p:attrName>style.visibility</p:attrName>
                                        </p:attrNameLst>
                                      </p:cBhvr>
                                      <p:to>
                                        <p:strVal val="visible"/>
                                      </p:to>
                                    </p:set>
                                    <p:animEffect transition="in" filter="fade">
                                      <p:cBhvr>
                                        <p:cTn id="205" dur="500"/>
                                        <p:tgtEl>
                                          <p:spTgt spid="16"/>
                                        </p:tgtEl>
                                      </p:cBhvr>
                                    </p:animEffect>
                                  </p:childTnLst>
                                </p:cTn>
                              </p:par>
                              <p:par>
                                <p:cTn id="206" presetID="10" presetClass="entr" presetSubtype="0" fill="hold" nodeType="withEffect">
                                  <p:stCondLst>
                                    <p:cond delay="0"/>
                                  </p:stCondLst>
                                  <p:childTnLst>
                                    <p:set>
                                      <p:cBhvr>
                                        <p:cTn id="207" dur="1" fill="hold">
                                          <p:stCondLst>
                                            <p:cond delay="0"/>
                                          </p:stCondLst>
                                        </p:cTn>
                                        <p:tgtEl>
                                          <p:spTgt spid="15"/>
                                        </p:tgtEl>
                                        <p:attrNameLst>
                                          <p:attrName>style.visibility</p:attrName>
                                        </p:attrNameLst>
                                      </p:cBhvr>
                                      <p:to>
                                        <p:strVal val="visible"/>
                                      </p:to>
                                    </p:set>
                                    <p:animEffect transition="in" filter="fade">
                                      <p:cBhvr>
                                        <p:cTn id="208" dur="500"/>
                                        <p:tgtEl>
                                          <p:spTgt spid="15"/>
                                        </p:tgtEl>
                                      </p:cBhvr>
                                    </p:animEffect>
                                  </p:childTnLst>
                                </p:cTn>
                              </p:par>
                              <p:par>
                                <p:cTn id="209" presetID="10" presetClass="entr" presetSubtype="0" fill="hold" nodeType="withEffect">
                                  <p:stCondLst>
                                    <p:cond delay="0"/>
                                  </p:stCondLst>
                                  <p:childTnLst>
                                    <p:set>
                                      <p:cBhvr>
                                        <p:cTn id="210" dur="1" fill="hold">
                                          <p:stCondLst>
                                            <p:cond delay="0"/>
                                          </p:stCondLst>
                                        </p:cTn>
                                        <p:tgtEl>
                                          <p:spTgt spid="18"/>
                                        </p:tgtEl>
                                        <p:attrNameLst>
                                          <p:attrName>style.visibility</p:attrName>
                                        </p:attrNameLst>
                                      </p:cBhvr>
                                      <p:to>
                                        <p:strVal val="visible"/>
                                      </p:to>
                                    </p:set>
                                    <p:animEffect transition="in" filter="fade">
                                      <p:cBhvr>
                                        <p:cTn id="211" dur="500"/>
                                        <p:tgtEl>
                                          <p:spTgt spid="18"/>
                                        </p:tgtEl>
                                      </p:cBhvr>
                                    </p:animEffect>
                                  </p:childTnLst>
                                </p:cTn>
                              </p:par>
                              <p:par>
                                <p:cTn id="212" presetID="10" presetClass="entr" presetSubtype="0" fill="hold" nodeType="with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fade">
                                      <p:cBhvr>
                                        <p:cTn id="214" dur="500"/>
                                        <p:tgtEl>
                                          <p:spTgt spid="20"/>
                                        </p:tgtEl>
                                      </p:cBhvr>
                                    </p:animEffect>
                                  </p:childTnLst>
                                </p:cTn>
                              </p:par>
                              <p:par>
                                <p:cTn id="215" presetID="10" presetClass="entr" presetSubtype="0" fill="hold" nodeType="withEffect">
                                  <p:stCondLst>
                                    <p:cond delay="0"/>
                                  </p:stCondLst>
                                  <p:childTnLst>
                                    <p:set>
                                      <p:cBhvr>
                                        <p:cTn id="216" dur="1" fill="hold">
                                          <p:stCondLst>
                                            <p:cond delay="0"/>
                                          </p:stCondLst>
                                        </p:cTn>
                                        <p:tgtEl>
                                          <p:spTgt spid="17"/>
                                        </p:tgtEl>
                                        <p:attrNameLst>
                                          <p:attrName>style.visibility</p:attrName>
                                        </p:attrNameLst>
                                      </p:cBhvr>
                                      <p:to>
                                        <p:strVal val="visible"/>
                                      </p:to>
                                    </p:set>
                                    <p:animEffect transition="in" filter="fade">
                                      <p:cBhvr>
                                        <p:cTn id="217" dur="500"/>
                                        <p:tgtEl>
                                          <p:spTgt spid="17"/>
                                        </p:tgtEl>
                                      </p:cBhvr>
                                    </p:animEffect>
                                  </p:childTnLst>
                                </p:cTn>
                              </p:par>
                              <p:par>
                                <p:cTn id="218" presetID="10" presetClass="entr" presetSubtype="0" fill="hold" nodeType="withEffect">
                                  <p:stCondLst>
                                    <p:cond delay="0"/>
                                  </p:stCondLst>
                                  <p:childTnLst>
                                    <p:set>
                                      <p:cBhvr>
                                        <p:cTn id="219" dur="1" fill="hold">
                                          <p:stCondLst>
                                            <p:cond delay="0"/>
                                          </p:stCondLst>
                                        </p:cTn>
                                        <p:tgtEl>
                                          <p:spTgt spid="21"/>
                                        </p:tgtEl>
                                        <p:attrNameLst>
                                          <p:attrName>style.visibility</p:attrName>
                                        </p:attrNameLst>
                                      </p:cBhvr>
                                      <p:to>
                                        <p:strVal val="visible"/>
                                      </p:to>
                                    </p:set>
                                    <p:animEffect transition="in" filter="fade">
                                      <p:cBhvr>
                                        <p:cTn id="220" dur="500"/>
                                        <p:tgtEl>
                                          <p:spTgt spid="21"/>
                                        </p:tgtEl>
                                      </p:cBhvr>
                                    </p:animEffect>
                                  </p:childTnLst>
                                </p:cTn>
                              </p:par>
                              <p:par>
                                <p:cTn id="221" presetID="10" presetClass="entr" presetSubtype="0" fill="hold" nodeType="withEffect">
                                  <p:stCondLst>
                                    <p:cond delay="0"/>
                                  </p:stCondLst>
                                  <p:childTnLst>
                                    <p:set>
                                      <p:cBhvr>
                                        <p:cTn id="222" dur="1" fill="hold">
                                          <p:stCondLst>
                                            <p:cond delay="0"/>
                                          </p:stCondLst>
                                        </p:cTn>
                                        <p:tgtEl>
                                          <p:spTgt spid="19"/>
                                        </p:tgtEl>
                                        <p:attrNameLst>
                                          <p:attrName>style.visibility</p:attrName>
                                        </p:attrNameLst>
                                      </p:cBhvr>
                                      <p:to>
                                        <p:strVal val="visible"/>
                                      </p:to>
                                    </p:set>
                                    <p:animEffect transition="in" filter="fade">
                                      <p:cBhvr>
                                        <p:cTn id="223" dur="500"/>
                                        <p:tgtEl>
                                          <p:spTgt spid="19"/>
                                        </p:tgtEl>
                                      </p:cBhvr>
                                    </p:animEffect>
                                  </p:childTnLst>
                                </p:cTn>
                              </p:par>
                              <p:par>
                                <p:cTn id="224" presetID="10" presetClass="entr" presetSubtype="0" fill="hold" nodeType="withEffect">
                                  <p:stCondLst>
                                    <p:cond delay="0"/>
                                  </p:stCondLst>
                                  <p:childTnLst>
                                    <p:set>
                                      <p:cBhvr>
                                        <p:cTn id="225" dur="1" fill="hold">
                                          <p:stCondLst>
                                            <p:cond delay="0"/>
                                          </p:stCondLst>
                                        </p:cTn>
                                        <p:tgtEl>
                                          <p:spTgt spid="4"/>
                                        </p:tgtEl>
                                        <p:attrNameLst>
                                          <p:attrName>style.visibility</p:attrName>
                                        </p:attrNameLst>
                                      </p:cBhvr>
                                      <p:to>
                                        <p:strVal val="visible"/>
                                      </p:to>
                                    </p:set>
                                    <p:animEffect transition="in" filter="fade">
                                      <p:cBhvr>
                                        <p:cTn id="226" dur="500"/>
                                        <p:tgtEl>
                                          <p:spTgt spid="4"/>
                                        </p:tgtEl>
                                      </p:cBhvr>
                                    </p:animEffect>
                                  </p:childTnLst>
                                </p:cTn>
                              </p:par>
                              <p:par>
                                <p:cTn id="227" presetID="10" presetClass="entr" presetSubtype="0" fill="hold" nodeType="withEffect">
                                  <p:stCondLst>
                                    <p:cond delay="0"/>
                                  </p:stCondLst>
                                  <p:childTnLst>
                                    <p:set>
                                      <p:cBhvr>
                                        <p:cTn id="228" dur="1" fill="hold">
                                          <p:stCondLst>
                                            <p:cond delay="0"/>
                                          </p:stCondLst>
                                        </p:cTn>
                                        <p:tgtEl>
                                          <p:spTgt spid="6"/>
                                        </p:tgtEl>
                                        <p:attrNameLst>
                                          <p:attrName>style.visibility</p:attrName>
                                        </p:attrNameLst>
                                      </p:cBhvr>
                                      <p:to>
                                        <p:strVal val="visible"/>
                                      </p:to>
                                    </p:set>
                                    <p:animEffect transition="in" filter="fade">
                                      <p:cBhvr>
                                        <p:cTn id="229" dur="500"/>
                                        <p:tgtEl>
                                          <p:spTgt spid="6"/>
                                        </p:tgtEl>
                                      </p:cBhvr>
                                    </p:animEffect>
                                  </p:childTnLst>
                                </p:cTn>
                              </p:par>
                            </p:childTnLst>
                          </p:cTn>
                        </p:par>
                      </p:childTnLst>
                    </p:cTn>
                  </p:par>
                </p:childTnLst>
              </p:cTn>
              <p:nextCondLst>
                <p:cond evt="onClick" delay="0">
                  <p:tgtEl>
                    <p:spTgt spid="14"/>
                  </p:tgtEl>
                </p:cond>
              </p:nextCondLst>
            </p:seq>
            <p:seq concurrent="1" nextAc="seek">
              <p:cTn id="230" restart="whenNotActive" fill="hold" evtFilter="cancelBubble" nodeType="interactiveSeq">
                <p:stCondLst>
                  <p:cond evt="onClick" delay="0">
                    <p:tgtEl>
                      <p:spTgt spid="20"/>
                    </p:tgtEl>
                  </p:cond>
                </p:stCondLst>
                <p:endSync evt="end" delay="0">
                  <p:rtn val="all"/>
                </p:endSync>
                <p:childTnLst>
                  <p:par>
                    <p:cTn id="231" fill="hold">
                      <p:stCondLst>
                        <p:cond delay="0"/>
                      </p:stCondLst>
                      <p:childTnLst>
                        <p:par>
                          <p:cTn id="232" fill="hold">
                            <p:stCondLst>
                              <p:cond delay="0"/>
                            </p:stCondLst>
                            <p:childTnLst>
                              <p:par>
                                <p:cTn id="233" presetID="26" presetClass="emph" presetSubtype="0" fill="hold" nodeType="clickEffect">
                                  <p:stCondLst>
                                    <p:cond delay="0"/>
                                  </p:stCondLst>
                                  <p:childTnLst>
                                    <p:animEffect transition="out" filter="fade">
                                      <p:cBhvr>
                                        <p:cTn id="234" dur="500" tmFilter="0, 0; .2, .5; .8, .5; 1, 0"/>
                                        <p:tgtEl>
                                          <p:spTgt spid="20"/>
                                        </p:tgtEl>
                                      </p:cBhvr>
                                    </p:animEffect>
                                    <p:animScale>
                                      <p:cBhvr>
                                        <p:cTn id="235" dur="250" autoRev="1" fill="hold"/>
                                        <p:tgtEl>
                                          <p:spTgt spid="20"/>
                                        </p:tgtEl>
                                      </p:cBhvr>
                                      <p:by x="105000" y="105000"/>
                                    </p:animScale>
                                  </p:childTnLst>
                                  <p:subTnLst>
                                    <p:audio>
                                      <p:cMediaNode>
                                        <p:cTn display="0" masterRel="sameClick">
                                          <p:stCondLst>
                                            <p:cond evt="begin" delay="0">
                                              <p:tn val="233"/>
                                            </p:cond>
                                          </p:stCondLst>
                                          <p:endCondLst>
                                            <p:cond evt="onStopAudio" delay="0">
                                              <p:tgtEl>
                                                <p:sldTgt/>
                                              </p:tgtEl>
                                            </p:cond>
                                          </p:endCondLst>
                                        </p:cTn>
                                        <p:tgtEl>
                                          <p:sndTgt r:embed="rId2" name="click.wav"/>
                                        </p:tgtEl>
                                      </p:cMediaNode>
                                    </p:audio>
                                  </p:subTnLst>
                                </p:cTn>
                              </p:par>
                              <p:par>
                                <p:cTn id="236" presetID="1" presetClass="entr" presetSubtype="0" fill="hold" nodeType="withEffect">
                                  <p:stCondLst>
                                    <p:cond delay="0"/>
                                  </p:stCondLst>
                                  <p:childTnLst>
                                    <p:set>
                                      <p:cBhvr>
                                        <p:cTn id="237" dur="1" fill="hold">
                                          <p:stCondLst>
                                            <p:cond delay="0"/>
                                          </p:stCondLst>
                                        </p:cTn>
                                        <p:tgtEl>
                                          <p:spTgt spid="13"/>
                                        </p:tgtEl>
                                        <p:attrNameLst>
                                          <p:attrName>style.visibility</p:attrName>
                                        </p:attrNameLst>
                                      </p:cBhvr>
                                      <p:to>
                                        <p:strVal val="visible"/>
                                      </p:to>
                                    </p:set>
                                  </p:childTnLst>
                                </p:cTn>
                              </p:par>
                              <p:par>
                                <p:cTn id="238" presetID="63" presetClass="path" presetSubtype="0" accel="50000" decel="50000" fill="hold" nodeType="withEffect">
                                  <p:stCondLst>
                                    <p:cond delay="0"/>
                                  </p:stCondLst>
                                  <p:childTnLst>
                                    <p:animMotion origin="layout" path="M 6.25E-7 -4.81481E-6 L 0.16094 -4.81481E-6 " pathEditMode="relative" rAng="0" ptsTypes="AA">
                                      <p:cBhvr>
                                        <p:cTn id="239" dur="500" fill="hold"/>
                                        <p:tgtEl>
                                          <p:spTgt spid="14"/>
                                        </p:tgtEl>
                                        <p:attrNameLst>
                                          <p:attrName>ppt_x</p:attrName>
                                          <p:attrName>ppt_y</p:attrName>
                                        </p:attrNameLst>
                                      </p:cBhvr>
                                      <p:rCtr x="7591" y="0"/>
                                    </p:animMotion>
                                  </p:childTnLst>
                                </p:cTn>
                              </p:par>
                              <p:par>
                                <p:cTn id="240" presetID="10" presetClass="exit" presetSubtype="0" fill="hold" nodeType="withEffect">
                                  <p:stCondLst>
                                    <p:cond delay="0"/>
                                  </p:stCondLst>
                                  <p:childTnLst>
                                    <p:animEffect transition="out" filter="fade">
                                      <p:cBhvr>
                                        <p:cTn id="241" dur="500"/>
                                        <p:tgtEl>
                                          <p:spTgt spid="31"/>
                                        </p:tgtEl>
                                      </p:cBhvr>
                                    </p:animEffect>
                                    <p:set>
                                      <p:cBhvr>
                                        <p:cTn id="242" dur="1" fill="hold">
                                          <p:stCondLst>
                                            <p:cond delay="499"/>
                                          </p:stCondLst>
                                        </p:cTn>
                                        <p:tgtEl>
                                          <p:spTgt spid="31"/>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12"/>
                                        </p:tgtEl>
                                      </p:cBhvr>
                                    </p:animEffect>
                                    <p:set>
                                      <p:cBhvr>
                                        <p:cTn id="245" dur="1" fill="hold">
                                          <p:stCondLst>
                                            <p:cond delay="499"/>
                                          </p:stCondLst>
                                        </p:cTn>
                                        <p:tgtEl>
                                          <p:spTgt spid="12"/>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500"/>
                                        <p:tgtEl>
                                          <p:spTgt spid="2"/>
                                        </p:tgtEl>
                                      </p:cBhvr>
                                    </p:animEffect>
                                    <p:set>
                                      <p:cBhvr>
                                        <p:cTn id="248" dur="1" fill="hold">
                                          <p:stCondLst>
                                            <p:cond delay="499"/>
                                          </p:stCondLst>
                                        </p:cTn>
                                        <p:tgtEl>
                                          <p:spTgt spid="2"/>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16"/>
                                        </p:tgtEl>
                                      </p:cBhvr>
                                    </p:animEffect>
                                    <p:set>
                                      <p:cBhvr>
                                        <p:cTn id="251" dur="1" fill="hold">
                                          <p:stCondLst>
                                            <p:cond delay="499"/>
                                          </p:stCondLst>
                                        </p:cTn>
                                        <p:tgtEl>
                                          <p:spTgt spid="16"/>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5"/>
                                        </p:tgtEl>
                                      </p:cBhvr>
                                    </p:animEffect>
                                    <p:set>
                                      <p:cBhvr>
                                        <p:cTn id="254" dur="1" fill="hold">
                                          <p:stCondLst>
                                            <p:cond delay="499"/>
                                          </p:stCondLst>
                                        </p:cTn>
                                        <p:tgtEl>
                                          <p:spTgt spid="15"/>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8"/>
                                        </p:tgtEl>
                                      </p:cBhvr>
                                    </p:animEffect>
                                    <p:set>
                                      <p:cBhvr>
                                        <p:cTn id="257" dur="1" fill="hold">
                                          <p:stCondLst>
                                            <p:cond delay="499"/>
                                          </p:stCondLst>
                                        </p:cTn>
                                        <p:tgtEl>
                                          <p:spTgt spid="18"/>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0"/>
                                        </p:tgtEl>
                                      </p:cBhvr>
                                    </p:animEffect>
                                    <p:set>
                                      <p:cBhvr>
                                        <p:cTn id="260" dur="1" fill="hold">
                                          <p:stCondLst>
                                            <p:cond delay="499"/>
                                          </p:stCondLst>
                                        </p:cTn>
                                        <p:tgtEl>
                                          <p:spTgt spid="20"/>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7"/>
                                        </p:tgtEl>
                                      </p:cBhvr>
                                    </p:animEffect>
                                    <p:set>
                                      <p:cBhvr>
                                        <p:cTn id="263" dur="1" fill="hold">
                                          <p:stCondLst>
                                            <p:cond delay="499"/>
                                          </p:stCondLst>
                                        </p:cTn>
                                        <p:tgtEl>
                                          <p:spTgt spid="17"/>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1"/>
                                        </p:tgtEl>
                                      </p:cBhvr>
                                    </p:animEffect>
                                    <p:set>
                                      <p:cBhvr>
                                        <p:cTn id="266" dur="1" fill="hold">
                                          <p:stCondLst>
                                            <p:cond delay="499"/>
                                          </p:stCondLst>
                                        </p:cTn>
                                        <p:tgtEl>
                                          <p:spTgt spid="21"/>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9"/>
                                        </p:tgtEl>
                                      </p:cBhvr>
                                    </p:animEffect>
                                    <p:set>
                                      <p:cBhvr>
                                        <p:cTn id="269" dur="1" fill="hold">
                                          <p:stCondLst>
                                            <p:cond delay="499"/>
                                          </p:stCondLst>
                                        </p:cTn>
                                        <p:tgtEl>
                                          <p:spTgt spid="19"/>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4"/>
                                        </p:tgtEl>
                                      </p:cBhvr>
                                    </p:animEffect>
                                    <p:set>
                                      <p:cBhvr>
                                        <p:cTn id="272" dur="1" fill="hold">
                                          <p:stCondLst>
                                            <p:cond delay="499"/>
                                          </p:stCondLst>
                                        </p:cTn>
                                        <p:tgtEl>
                                          <p:spTgt spid="4"/>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6"/>
                                        </p:tgtEl>
                                      </p:cBhvr>
                                    </p:animEffect>
                                    <p:set>
                                      <p:cBhvr>
                                        <p:cTn id="27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76" restart="whenNotActive" fill="hold" evtFilter="cancelBubble" nodeType="interactiveSeq">
                <p:stCondLst>
                  <p:cond evt="onClick" delay="0">
                    <p:tgtEl>
                      <p:spTgt spid="21"/>
                    </p:tgtEl>
                  </p:cond>
                </p:stCondLst>
                <p:endSync evt="end" delay="0">
                  <p:rtn val="all"/>
                </p:endSync>
                <p:childTnLst>
                  <p:par>
                    <p:cTn id="277" fill="hold">
                      <p:stCondLst>
                        <p:cond delay="0"/>
                      </p:stCondLst>
                      <p:childTnLst>
                        <p:par>
                          <p:cTn id="278" fill="hold">
                            <p:stCondLst>
                              <p:cond delay="0"/>
                            </p:stCondLst>
                            <p:childTnLst>
                              <p:par>
                                <p:cTn id="279" presetID="26" presetClass="emph" presetSubtype="0" fill="hold" nodeType="clickEffect">
                                  <p:stCondLst>
                                    <p:cond delay="0"/>
                                  </p:stCondLst>
                                  <p:childTnLst>
                                    <p:animEffect transition="out" filter="fade">
                                      <p:cBhvr>
                                        <p:cTn id="280" dur="500" tmFilter="0, 0; .2, .5; .8, .5; 1, 0"/>
                                        <p:tgtEl>
                                          <p:spTgt spid="21"/>
                                        </p:tgtEl>
                                      </p:cBhvr>
                                    </p:animEffect>
                                    <p:animScale>
                                      <p:cBhvr>
                                        <p:cTn id="281" dur="250" autoRev="1" fill="hold"/>
                                        <p:tgtEl>
                                          <p:spTgt spid="21"/>
                                        </p:tgtEl>
                                      </p:cBhvr>
                                      <p:by x="105000" y="105000"/>
                                    </p:animScale>
                                  </p:childTnLst>
                                  <p:subTnLst>
                                    <p:audio>
                                      <p:cMediaNode>
                                        <p:cTn display="0" masterRel="sameClick">
                                          <p:stCondLst>
                                            <p:cond evt="begin" delay="0">
                                              <p:tn val="279"/>
                                            </p:cond>
                                          </p:stCondLst>
                                          <p:endCondLst>
                                            <p:cond evt="onStopAudio" delay="0">
                                              <p:tgtEl>
                                                <p:sldTgt/>
                                              </p:tgtEl>
                                            </p:cond>
                                          </p:endCondLst>
                                        </p:cTn>
                                        <p:tgtEl>
                                          <p:sndTgt r:embed="rId2" name="click.wav"/>
                                        </p:tgtEl>
                                      </p:cMediaNode>
                                    </p:audio>
                                  </p:subTnLst>
                                </p:cTn>
                              </p:par>
                              <p:par>
                                <p:cTn id="282" presetID="1" presetClass="entr" presetSubtype="0" fill="hold" nodeType="withEffect">
                                  <p:stCondLst>
                                    <p:cond delay="0"/>
                                  </p:stCondLst>
                                  <p:childTnLst>
                                    <p:set>
                                      <p:cBhvr>
                                        <p:cTn id="283" dur="1" fill="hold">
                                          <p:stCondLst>
                                            <p:cond delay="0"/>
                                          </p:stCondLst>
                                        </p:cTn>
                                        <p:tgtEl>
                                          <p:spTgt spid="13"/>
                                        </p:tgtEl>
                                        <p:attrNameLst>
                                          <p:attrName>style.visibility</p:attrName>
                                        </p:attrNameLst>
                                      </p:cBhvr>
                                      <p:to>
                                        <p:strVal val="visible"/>
                                      </p:to>
                                    </p:set>
                                  </p:childTnLst>
                                </p:cTn>
                              </p:par>
                              <p:par>
                                <p:cTn id="284" presetID="63" presetClass="path" presetSubtype="0" accel="50000" decel="50000" fill="hold" nodeType="withEffect">
                                  <p:stCondLst>
                                    <p:cond delay="0"/>
                                  </p:stCondLst>
                                  <p:childTnLst>
                                    <p:animMotion origin="layout" path="M 6.25E-7 -4.81481E-6 L 0.16093 -4.81481E-6 " pathEditMode="relative" rAng="0" ptsTypes="AA">
                                      <p:cBhvr>
                                        <p:cTn id="285" dur="500" fill="hold"/>
                                        <p:tgtEl>
                                          <p:spTgt spid="14"/>
                                        </p:tgtEl>
                                        <p:attrNameLst>
                                          <p:attrName>ppt_x</p:attrName>
                                          <p:attrName>ppt_y</p:attrName>
                                        </p:attrNameLst>
                                      </p:cBhvr>
                                      <p:rCtr x="7956" y="0"/>
                                    </p:animMotion>
                                  </p:childTnLst>
                                </p:cTn>
                              </p:par>
                              <p:par>
                                <p:cTn id="286" presetID="10" presetClass="exit" presetSubtype="0" fill="hold" nodeType="withEffect">
                                  <p:stCondLst>
                                    <p:cond delay="0"/>
                                  </p:stCondLst>
                                  <p:childTnLst>
                                    <p:animEffect transition="out" filter="fade">
                                      <p:cBhvr>
                                        <p:cTn id="287" dur="500"/>
                                        <p:tgtEl>
                                          <p:spTgt spid="31"/>
                                        </p:tgtEl>
                                      </p:cBhvr>
                                    </p:animEffect>
                                    <p:set>
                                      <p:cBhvr>
                                        <p:cTn id="288" dur="1" fill="hold">
                                          <p:stCondLst>
                                            <p:cond delay="499"/>
                                          </p:stCondLst>
                                        </p:cTn>
                                        <p:tgtEl>
                                          <p:spTgt spid="31"/>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500"/>
                                        <p:tgtEl>
                                          <p:spTgt spid="12"/>
                                        </p:tgtEl>
                                      </p:cBhvr>
                                    </p:animEffect>
                                    <p:set>
                                      <p:cBhvr>
                                        <p:cTn id="291" dur="1" fill="hold">
                                          <p:stCondLst>
                                            <p:cond delay="499"/>
                                          </p:stCondLst>
                                        </p:cTn>
                                        <p:tgtEl>
                                          <p:spTgt spid="12"/>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500"/>
                                        <p:tgtEl>
                                          <p:spTgt spid="2"/>
                                        </p:tgtEl>
                                      </p:cBhvr>
                                    </p:animEffect>
                                    <p:set>
                                      <p:cBhvr>
                                        <p:cTn id="294" dur="1" fill="hold">
                                          <p:stCondLst>
                                            <p:cond delay="499"/>
                                          </p:stCondLst>
                                        </p:cTn>
                                        <p:tgtEl>
                                          <p:spTgt spid="2"/>
                                        </p:tgtEl>
                                        <p:attrNameLst>
                                          <p:attrName>style.visibility</p:attrName>
                                        </p:attrNameLst>
                                      </p:cBhvr>
                                      <p:to>
                                        <p:strVal val="hidden"/>
                                      </p:to>
                                    </p:set>
                                  </p:childTnLst>
                                </p:cTn>
                              </p:par>
                              <p:par>
                                <p:cTn id="295" presetID="10" presetClass="exit" presetSubtype="0" fill="hold" nodeType="withEffect">
                                  <p:stCondLst>
                                    <p:cond delay="0"/>
                                  </p:stCondLst>
                                  <p:childTnLst>
                                    <p:animEffect transition="out" filter="fade">
                                      <p:cBhvr>
                                        <p:cTn id="296" dur="500"/>
                                        <p:tgtEl>
                                          <p:spTgt spid="16"/>
                                        </p:tgtEl>
                                      </p:cBhvr>
                                    </p:animEffect>
                                    <p:set>
                                      <p:cBhvr>
                                        <p:cTn id="297" dur="1" fill="hold">
                                          <p:stCondLst>
                                            <p:cond delay="499"/>
                                          </p:stCondLst>
                                        </p:cTn>
                                        <p:tgtEl>
                                          <p:spTgt spid="16"/>
                                        </p:tgtEl>
                                        <p:attrNameLst>
                                          <p:attrName>style.visibility</p:attrName>
                                        </p:attrNameLst>
                                      </p:cBhvr>
                                      <p:to>
                                        <p:strVal val="hidden"/>
                                      </p:to>
                                    </p:set>
                                  </p:childTnLst>
                                </p:cTn>
                              </p:par>
                              <p:par>
                                <p:cTn id="298" presetID="10" presetClass="exit" presetSubtype="0" fill="hold" nodeType="withEffect">
                                  <p:stCondLst>
                                    <p:cond delay="0"/>
                                  </p:stCondLst>
                                  <p:childTnLst>
                                    <p:animEffect transition="out" filter="fade">
                                      <p:cBhvr>
                                        <p:cTn id="299" dur="500"/>
                                        <p:tgtEl>
                                          <p:spTgt spid="15"/>
                                        </p:tgtEl>
                                      </p:cBhvr>
                                    </p:animEffect>
                                    <p:set>
                                      <p:cBhvr>
                                        <p:cTn id="300" dur="1" fill="hold">
                                          <p:stCondLst>
                                            <p:cond delay="499"/>
                                          </p:stCondLst>
                                        </p:cTn>
                                        <p:tgtEl>
                                          <p:spTgt spid="15"/>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8"/>
                                        </p:tgtEl>
                                      </p:cBhvr>
                                    </p:animEffect>
                                    <p:set>
                                      <p:cBhvr>
                                        <p:cTn id="303" dur="1" fill="hold">
                                          <p:stCondLst>
                                            <p:cond delay="499"/>
                                          </p:stCondLst>
                                        </p:cTn>
                                        <p:tgtEl>
                                          <p:spTgt spid="18"/>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0"/>
                                        </p:tgtEl>
                                      </p:cBhvr>
                                    </p:animEffect>
                                    <p:set>
                                      <p:cBhvr>
                                        <p:cTn id="306" dur="1" fill="hold">
                                          <p:stCondLst>
                                            <p:cond delay="499"/>
                                          </p:stCondLst>
                                        </p:cTn>
                                        <p:tgtEl>
                                          <p:spTgt spid="20"/>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7"/>
                                        </p:tgtEl>
                                      </p:cBhvr>
                                    </p:animEffect>
                                    <p:set>
                                      <p:cBhvr>
                                        <p:cTn id="309" dur="1" fill="hold">
                                          <p:stCondLst>
                                            <p:cond delay="499"/>
                                          </p:stCondLst>
                                        </p:cTn>
                                        <p:tgtEl>
                                          <p:spTgt spid="1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21"/>
                                        </p:tgtEl>
                                      </p:cBhvr>
                                    </p:animEffect>
                                    <p:set>
                                      <p:cBhvr>
                                        <p:cTn id="312" dur="1" fill="hold">
                                          <p:stCondLst>
                                            <p:cond delay="499"/>
                                          </p:stCondLst>
                                        </p:cTn>
                                        <p:tgtEl>
                                          <p:spTgt spid="21"/>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9"/>
                                        </p:tgtEl>
                                      </p:cBhvr>
                                    </p:animEffect>
                                    <p:set>
                                      <p:cBhvr>
                                        <p:cTn id="315" dur="1" fill="hold">
                                          <p:stCondLst>
                                            <p:cond delay="499"/>
                                          </p:stCondLst>
                                        </p:cTn>
                                        <p:tgtEl>
                                          <p:spTgt spid="19"/>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4"/>
                                        </p:tgtEl>
                                      </p:cBhvr>
                                    </p:animEffect>
                                    <p:set>
                                      <p:cBhvr>
                                        <p:cTn id="318" dur="1" fill="hold">
                                          <p:stCondLst>
                                            <p:cond delay="499"/>
                                          </p:stCondLst>
                                        </p:cTn>
                                        <p:tgtEl>
                                          <p:spTgt spid="4"/>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6"/>
                                        </p:tgtEl>
                                      </p:cBhvr>
                                    </p:animEffect>
                                    <p:set>
                                      <p:cBhvr>
                                        <p:cTn id="3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2" restart="whenNotActive" fill="hold" evtFilter="cancelBubble" nodeType="interactiveSeq">
                <p:stCondLst>
                  <p:cond evt="onClick" delay="0">
                    <p:tgtEl>
                      <p:spTgt spid="44"/>
                    </p:tgtEl>
                  </p:cond>
                </p:stCondLst>
                <p:endSync evt="end" delay="0">
                  <p:rtn val="all"/>
                </p:endSync>
                <p:childTnLst>
                  <p:par>
                    <p:cTn id="323" fill="hold">
                      <p:stCondLst>
                        <p:cond delay="0"/>
                      </p:stCondLst>
                      <p:childTnLst>
                        <p:par>
                          <p:cTn id="324" fill="hold">
                            <p:stCondLst>
                              <p:cond delay="0"/>
                            </p:stCondLst>
                            <p:childTnLst>
                              <p:par>
                                <p:cTn id="325" presetID="26" presetClass="emph" presetSubtype="0" fill="hold" nodeType="clickEffect">
                                  <p:stCondLst>
                                    <p:cond delay="0"/>
                                  </p:stCondLst>
                                  <p:childTnLst>
                                    <p:animEffect transition="out" filter="fade">
                                      <p:cBhvr>
                                        <p:cTn id="326" dur="500" tmFilter="0, 0; .2, .5; .8, .5; 1, 0"/>
                                        <p:tgtEl>
                                          <p:spTgt spid="44"/>
                                        </p:tgtEl>
                                      </p:cBhvr>
                                    </p:animEffect>
                                    <p:animScale>
                                      <p:cBhvr>
                                        <p:cTn id="327" dur="250" autoRev="1" fill="hold"/>
                                        <p:tgtEl>
                                          <p:spTgt spid="44"/>
                                        </p:tgtEl>
                                      </p:cBhvr>
                                      <p:by x="105000" y="105000"/>
                                    </p:animScale>
                                  </p:childTnLst>
                                  <p:subTnLst>
                                    <p:audio>
                                      <p:cMediaNode>
                                        <p:cTn display="0" masterRel="sameClick">
                                          <p:stCondLst>
                                            <p:cond evt="begin" delay="0">
                                              <p:tn val="32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328" restart="whenNotActive" fill="hold" evtFilter="cancelBubble" nodeType="interactiveSeq">
                <p:stCondLst>
                  <p:cond evt="onClick" delay="0">
                    <p:tgtEl>
                      <p:spTgt spid="42"/>
                    </p:tgtEl>
                  </p:cond>
                </p:stCondLst>
                <p:endSync evt="end" delay="0">
                  <p:rtn val="all"/>
                </p:endSync>
                <p:childTnLst>
                  <p:par>
                    <p:cTn id="329" fill="hold">
                      <p:stCondLst>
                        <p:cond delay="0"/>
                      </p:stCondLst>
                      <p:childTnLst>
                        <p:par>
                          <p:cTn id="330" fill="hold">
                            <p:stCondLst>
                              <p:cond delay="0"/>
                            </p:stCondLst>
                            <p:childTnLst>
                              <p:par>
                                <p:cTn id="331" presetID="26" presetClass="emph" presetSubtype="0" fill="hold" nodeType="clickEffect">
                                  <p:stCondLst>
                                    <p:cond delay="0"/>
                                  </p:stCondLst>
                                  <p:childTnLst>
                                    <p:animEffect transition="out" filter="fade">
                                      <p:cBhvr>
                                        <p:cTn id="332" dur="500" tmFilter="0, 0; .2, .5; .8, .5; 1, 0"/>
                                        <p:tgtEl>
                                          <p:spTgt spid="42"/>
                                        </p:tgtEl>
                                      </p:cBhvr>
                                    </p:animEffect>
                                    <p:animScale>
                                      <p:cBhvr>
                                        <p:cTn id="333" dur="250" autoRev="1" fill="hold"/>
                                        <p:tgtEl>
                                          <p:spTgt spid="42"/>
                                        </p:tgtEl>
                                      </p:cBhvr>
                                      <p:by x="105000" y="105000"/>
                                    </p:animScale>
                                  </p:childTnLst>
                                  <p:subTnLst>
                                    <p:audio>
                                      <p:cMediaNode>
                                        <p:cTn display="0" masterRel="sameClick">
                                          <p:stCondLst>
                                            <p:cond evt="begin" delay="0">
                                              <p:tn val="3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8"/>
          <a:stretch>
            <a:fillRect/>
          </a:stretch>
        </p:blipFill>
        <p:spPr>
          <a:xfrm>
            <a:off x="67235" y="0"/>
            <a:ext cx="12124765" cy="6515545"/>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9"/>
          <a:stretch>
            <a:fillRect/>
          </a:stretch>
        </p:blipFill>
        <p:spPr>
          <a:xfrm>
            <a:off x="0" y="1"/>
            <a:ext cx="12124765" cy="6858000"/>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7392" y="423471"/>
            <a:ext cx="12100840" cy="6562604"/>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1"/>
          <a:stretch>
            <a:fillRect/>
          </a:stretch>
        </p:blipFill>
        <p:spPr>
          <a:xfrm>
            <a:off x="6146231" y="5215981"/>
            <a:ext cx="1010500" cy="969348"/>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2"/>
          <a:stretch>
            <a:fillRect/>
          </a:stretch>
        </p:blipFill>
        <p:spPr>
          <a:xfrm>
            <a:off x="4929480" y="5215982"/>
            <a:ext cx="1010500" cy="963251"/>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3"/>
          <a:stretch>
            <a:fillRect/>
          </a:stretch>
        </p:blipFill>
        <p:spPr>
          <a:xfrm>
            <a:off x="6146231" y="3054759"/>
            <a:ext cx="1010500" cy="969348"/>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4"/>
          <a:stretch>
            <a:fillRect/>
          </a:stretch>
        </p:blipFill>
        <p:spPr>
          <a:xfrm>
            <a:off x="4929480" y="3054759"/>
            <a:ext cx="1010500" cy="969348"/>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152400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05627" y="5907607"/>
            <a:ext cx="1603606" cy="2941725"/>
          </a:xfrm>
          <a:prstGeom prst="rect">
            <a:avLst/>
          </a:prstGeom>
        </p:spPr>
      </p:pic>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05639" y="3752481"/>
            <a:ext cx="87714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1066800" y="2465041"/>
            <a:ext cx="4062525" cy="1873869"/>
            <a:chOff x="-304799" y="2465040"/>
            <a:chExt cx="5111898" cy="1873869"/>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304799" y="2474971"/>
              <a:ext cx="511189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304799" y="2465040"/>
              <a:ext cx="4747365"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2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1844</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1066799" y="4651606"/>
            <a:ext cx="4066049" cy="1863939"/>
            <a:chOff x="-606362" y="4651605"/>
            <a:chExt cx="5421398"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606362" y="4651605"/>
              <a:ext cx="542139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606361" y="4651957"/>
              <a:ext cx="5055403"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1842</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7056722" y="2465042"/>
            <a:ext cx="4297077" cy="1863939"/>
            <a:chOff x="7376962" y="2465042"/>
            <a:chExt cx="5729436"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2" y="2465042"/>
              <a:ext cx="5729436"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534842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1843</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7061447" y="4651606"/>
            <a:ext cx="4292352" cy="1863939"/>
            <a:chOff x="7386970" y="4651605"/>
            <a:chExt cx="4403727"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1841</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25" name="Picture 24">
            <a:hlinkClick r:id="" action="ppaction://hlinkshowjump?jump=previousslide"/>
            <a:extLst>
              <a:ext uri="{FF2B5EF4-FFF2-40B4-BE49-F238E27FC236}">
                <a16:creationId xmlns="" xmlns:a16="http://schemas.microsoft.com/office/drawing/2014/main" id="{8B2C70E5-001C-4AB8-A483-A5AE816CCA2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66513" y="1298330"/>
            <a:ext cx="470917" cy="627889"/>
          </a:xfrm>
          <a:prstGeom prst="rect">
            <a:avLst/>
          </a:prstGeom>
        </p:spPr>
      </p:pic>
      <p:pic>
        <p:nvPicPr>
          <p:cNvPr id="43" name="Picture 42">
            <a:hlinkClick r:id="" action="ppaction://hlinkshowjump?jump=nextslide"/>
            <a:extLst>
              <a:ext uri="{FF2B5EF4-FFF2-40B4-BE49-F238E27FC236}">
                <a16:creationId xmlns="" xmlns:a16="http://schemas.microsoft.com/office/drawing/2014/main" id="{D8AAF6E7-6478-452A-B31D-6DDC7956E66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0066513" y="493890"/>
            <a:ext cx="470917" cy="627889"/>
          </a:xfrm>
          <a:prstGeom prst="rect">
            <a:avLst/>
          </a:prstGeom>
        </p:spPr>
      </p:pic>
      <p:grpSp>
        <p:nvGrpSpPr>
          <p:cNvPr id="31" name="Group 30">
            <a:extLst>
              <a:ext uri="{FF2B5EF4-FFF2-40B4-BE49-F238E27FC236}">
                <a16:creationId xmlns="" xmlns:a16="http://schemas.microsoft.com/office/drawing/2014/main" id="{7FE0546E-6488-491E-8AA1-277B5CEB2FD6}"/>
              </a:ext>
            </a:extLst>
          </p:cNvPr>
          <p:cNvGrpSpPr/>
          <p:nvPr/>
        </p:nvGrpSpPr>
        <p:grpSpPr>
          <a:xfrm>
            <a:off x="1626158" y="161107"/>
            <a:ext cx="8345605" cy="20094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Mác gặp Ph. Ăng-ghen vào năm?</a:t>
                </a:r>
                <a:endPar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64382"/>
              <a:ext cx="909211" cy="646331"/>
            </a:xfrm>
            <a:prstGeom prst="rect">
              <a:avLst/>
            </a:prstGeom>
            <a:noFill/>
          </p:spPr>
          <p:txBody>
            <a:bodyPr wrap="square" rtlCol="0" anchor="ctr">
              <a:spAutoFit/>
            </a:bodyPr>
            <a:lstStyle/>
            <a:p>
              <a:pPr algn="ctr" defTabSz="685800">
                <a:defRPr/>
              </a:pPr>
              <a:r>
                <a:rPr lang="en-US" sz="3600" b="1" dirty="0" smtClean="0">
                  <a:solidFill>
                    <a:srgbClr val="FF0000"/>
                  </a:solidFill>
                  <a:latin typeface="Times New Roman" panose="02020603050405020304" pitchFamily="18" charset="0"/>
                  <a:cs typeface="Times New Roman" panose="02020603050405020304" pitchFamily="18" charset="0"/>
                </a:rPr>
                <a:t>12</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35441" y="423471"/>
            <a:ext cx="996114"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21"/>
          <a:stretch>
            <a:fillRect/>
          </a:stretch>
        </p:blipFill>
        <p:spPr>
          <a:xfrm>
            <a:off x="-1245083" y="423472"/>
            <a:ext cx="996782" cy="1329043"/>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933759" y="4407925"/>
            <a:ext cx="365522" cy="487363"/>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2" cstate="print"/>
          <a:stretch>
            <a:fillRect/>
          </a:stretch>
        </p:blipFill>
        <p:spPr>
          <a:xfrm>
            <a:off x="-923894" y="2876398"/>
            <a:ext cx="365522" cy="487363"/>
          </a:xfrm>
          <a:prstGeom prst="rect">
            <a:avLst/>
          </a:prstGeom>
        </p:spPr>
      </p:pic>
      <p:sp>
        <p:nvSpPr>
          <p:cNvPr id="36" name="TextBox 35">
            <a:extLst>
              <a:ext uri="{FF2B5EF4-FFF2-40B4-BE49-F238E27FC236}">
                <a16:creationId xmlns="" xmlns:a16="http://schemas.microsoft.com/office/drawing/2014/main" id="{46C5205F-77CD-48D9-BEBD-A0A0E370FF5F}"/>
              </a:ext>
            </a:extLst>
          </p:cNvPr>
          <p:cNvSpPr txBox="1"/>
          <p:nvPr/>
        </p:nvSpPr>
        <p:spPr>
          <a:xfrm>
            <a:off x="-1343483" y="2037000"/>
            <a:ext cx="1210588" cy="507831"/>
          </a:xfrm>
          <a:prstGeom prst="rect">
            <a:avLst/>
          </a:prstGeom>
          <a:noFill/>
        </p:spPr>
        <p:txBody>
          <a:bodyPr wrap="none" rtlCol="0">
            <a:spAutoFit/>
          </a:bodyPr>
          <a:lstStyle/>
          <a:p>
            <a:pPr algn="ctr" defTabSz="685800">
              <a:defRPr/>
            </a:pPr>
            <a:r>
              <a:rPr lang="en-US" sz="1350" b="1" dirty="0" err="1">
                <a:solidFill>
                  <a:prstClr val="black"/>
                </a:solidFill>
                <a:latin typeface="Calibri" panose="020F0502020204030204"/>
              </a:rPr>
              <a:t>Âm</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thanh</a:t>
            </a:r>
            <a:r>
              <a:rPr lang="en-US" sz="1350" b="1" dirty="0">
                <a:solidFill>
                  <a:prstClr val="black"/>
                </a:solidFill>
                <a:latin typeface="Calibri" panose="020F0502020204030204"/>
              </a:rPr>
              <a:t> </a:t>
            </a:r>
          </a:p>
          <a:p>
            <a:pPr algn="ctr" defTabSz="685800">
              <a:defRPr/>
            </a:pPr>
            <a:r>
              <a:rPr lang="en-US" sz="1350" b="1" dirty="0" err="1">
                <a:solidFill>
                  <a:prstClr val="black"/>
                </a:solidFill>
                <a:latin typeface="Calibri" panose="020F0502020204030204"/>
              </a:rPr>
              <a:t>khi</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chọn</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Đúng</a:t>
            </a:r>
            <a:endParaRPr lang="en-US" sz="1350" b="1" dirty="0">
              <a:solidFill>
                <a:prstClr val="black"/>
              </a:solidFill>
              <a:latin typeface="Calibri" panose="020F0502020204030204"/>
            </a:endParaRPr>
          </a:p>
        </p:txBody>
      </p:sp>
      <p:sp>
        <p:nvSpPr>
          <p:cNvPr id="40" name="TextBox 39">
            <a:extLst>
              <a:ext uri="{FF2B5EF4-FFF2-40B4-BE49-F238E27FC236}">
                <a16:creationId xmlns="" xmlns:a16="http://schemas.microsoft.com/office/drawing/2014/main" id="{42448546-574B-4681-A77D-861BAC54EDA0}"/>
              </a:ext>
            </a:extLst>
          </p:cNvPr>
          <p:cNvSpPr txBox="1"/>
          <p:nvPr/>
        </p:nvSpPr>
        <p:spPr>
          <a:xfrm>
            <a:off x="-1257716" y="3625084"/>
            <a:ext cx="1042272" cy="507831"/>
          </a:xfrm>
          <a:prstGeom prst="rect">
            <a:avLst/>
          </a:prstGeom>
          <a:noFill/>
        </p:spPr>
        <p:txBody>
          <a:bodyPr wrap="none" rtlCol="0">
            <a:spAutoFit/>
          </a:bodyPr>
          <a:lstStyle/>
          <a:p>
            <a:pPr algn="ctr" defTabSz="685800">
              <a:defRPr/>
            </a:pPr>
            <a:r>
              <a:rPr lang="en-US" sz="1350" b="1" dirty="0" err="1">
                <a:solidFill>
                  <a:prstClr val="black"/>
                </a:solidFill>
                <a:latin typeface="Calibri" panose="020F0502020204030204"/>
              </a:rPr>
              <a:t>Âm</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thanh</a:t>
            </a:r>
            <a:r>
              <a:rPr lang="en-US" sz="1350" b="1" dirty="0">
                <a:solidFill>
                  <a:prstClr val="black"/>
                </a:solidFill>
                <a:latin typeface="Calibri" panose="020F0502020204030204"/>
              </a:rPr>
              <a:t> </a:t>
            </a:r>
          </a:p>
          <a:p>
            <a:pPr algn="ctr" defTabSz="685800">
              <a:defRPr/>
            </a:pPr>
            <a:r>
              <a:rPr lang="en-US" sz="1350" b="1" dirty="0" err="1">
                <a:solidFill>
                  <a:prstClr val="black"/>
                </a:solidFill>
                <a:latin typeface="Calibri" panose="020F0502020204030204"/>
              </a:rPr>
              <a:t>khi</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chọn</a:t>
            </a:r>
            <a:r>
              <a:rPr lang="en-US" sz="1350" b="1" dirty="0">
                <a:solidFill>
                  <a:prstClr val="black"/>
                </a:solidFill>
                <a:latin typeface="Calibri" panose="020F0502020204030204"/>
              </a:rPr>
              <a:t> Sai</a:t>
            </a:r>
          </a:p>
        </p:txBody>
      </p:sp>
    </p:spTree>
    <p:extLst>
      <p:ext uri="{BB962C8B-B14F-4D97-AF65-F5344CB8AC3E}">
        <p14:creationId xmlns:p14="http://schemas.microsoft.com/office/powerpoint/2010/main" val="2109991525"/>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51790" y="-1"/>
            <a:ext cx="12191998" cy="6858001"/>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51791" y="0"/>
            <a:ext cx="12191999" cy="6858000"/>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1791" y="-54963"/>
            <a:ext cx="12192000" cy="6856136"/>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159252" y="3052310"/>
            <a:ext cx="1001354" cy="969348"/>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stretch>
            <a:fillRect/>
          </a:stretch>
        </p:blipFill>
        <p:spPr>
          <a:xfrm>
            <a:off x="4929479" y="5215982"/>
            <a:ext cx="1010500" cy="963251"/>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927178" y="3039262"/>
            <a:ext cx="1007692" cy="969348"/>
          </a:xfrm>
          <a:prstGeom prst="rect">
            <a:avLst/>
          </a:prstGeom>
        </p:spPr>
      </p:pic>
      <p:pic>
        <p:nvPicPr>
          <p:cNvPr id="42" name="Picture 41">
            <a:hlinkClick r:id="" action="ppaction://hlinkshowjump?jump=previousslide"/>
            <a:extLst>
              <a:ext uri="{FF2B5EF4-FFF2-40B4-BE49-F238E27FC236}">
                <a16:creationId xmlns="" xmlns:a16="http://schemas.microsoft.com/office/drawing/2014/main" id="{0DA4475E-149A-4F41-8C70-3D0078930F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48999" y="1298330"/>
            <a:ext cx="470917" cy="627889"/>
          </a:xfrm>
          <a:prstGeom prst="rect">
            <a:avLst/>
          </a:prstGeom>
        </p:spPr>
      </p:pic>
      <p:pic>
        <p:nvPicPr>
          <p:cNvPr id="44" name="Picture 43">
            <a:hlinkClick r:id="" action="ppaction://hlinkshowjump?jump=nextslide"/>
            <a:extLst>
              <a:ext uri="{FF2B5EF4-FFF2-40B4-BE49-F238E27FC236}">
                <a16:creationId xmlns="" xmlns:a16="http://schemas.microsoft.com/office/drawing/2014/main" id="{4B2FD2F9-215A-4CF1-B8A2-FDBAAC8A715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049000" y="474638"/>
            <a:ext cx="470917" cy="627889"/>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117550" y="5206905"/>
            <a:ext cx="1001354" cy="969347"/>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152400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05639" y="3752481"/>
            <a:ext cx="87714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7049216" y="4673046"/>
            <a:ext cx="5090992" cy="1871084"/>
            <a:chOff x="418429" y="2465042"/>
            <a:chExt cx="4396608" cy="1871084"/>
          </a:xfrm>
        </p:grpSpPr>
        <p:sp>
          <p:nvSpPr>
            <p:cNvPr id="26" name="Freeform: Shape 25">
              <a:extLst>
                <a:ext uri="{FF2B5EF4-FFF2-40B4-BE49-F238E27FC236}">
                  <a16:creationId xmlns=""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Biên niên Pháp - Đức.</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16063" y="4651606"/>
            <a:ext cx="5119215" cy="189252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000" b="1" dirty="0">
                  <a:solidFill>
                    <a:srgbClr val="FF0000"/>
                  </a:solidFill>
                  <a:latin typeface="Times New Roman" panose="02020603050405020304" pitchFamily="18" charset="0"/>
                  <a:cs typeface="Times New Roman" panose="02020603050405020304" pitchFamily="18" charset="0"/>
                </a:rPr>
                <a:t>Tuyên ngôn của Đảng Cộng sản.</a:t>
              </a: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0" y="2446969"/>
            <a:ext cx="5145551" cy="1867835"/>
            <a:chOff x="7363195" y="2465042"/>
            <a:chExt cx="4410376" cy="1864387"/>
          </a:xfrm>
        </p:grpSpPr>
        <p:sp>
          <p:nvSpPr>
            <p:cNvPr id="58" name="Freeform: Shape 57">
              <a:extLst>
                <a:ext uri="{FF2B5EF4-FFF2-40B4-BE49-F238E27FC236}">
                  <a16:creationId xmlns=""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000" b="1" dirty="0" err="1">
                  <a:solidFill>
                    <a:srgbClr val="FF0000"/>
                  </a:solidFill>
                  <a:latin typeface="Times New Roman" panose="02020603050405020304" pitchFamily="18" charset="0"/>
                  <a:cs typeface="Times New Roman" panose="02020603050405020304" pitchFamily="18" charset="0"/>
                </a:rPr>
                <a:t>Tình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cảnh</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giai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cấp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công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nhân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Anh</a:t>
              </a:r>
              <a:r>
                <a:rPr lang="en-US" sz="3000" b="1" dirty="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7051178" y="2450865"/>
            <a:ext cx="4988422" cy="186393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000" b="1">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000" b="1" dirty="0">
                  <a:solidFill>
                    <a:srgbClr val="FF0000"/>
                  </a:solidFill>
                  <a:latin typeface="Times New Roman" panose="02020603050405020304" pitchFamily="18" charset="0"/>
                  <a:cs typeface="Times New Roman" panose="02020603050405020304" pitchFamily="18" charset="0"/>
                </a:rPr>
                <a:t>Báo sông Ranh (Rhine).</a:t>
              </a:r>
              <a:endPar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161751" y="97828"/>
            <a:ext cx="9887249" cy="2070616"/>
            <a:chOff x="-415924" y="41323"/>
            <a:chExt cx="11693526" cy="2070616"/>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506732" y="248000"/>
              <a:ext cx="10770870" cy="1863939"/>
              <a:chOff x="492915" y="247999"/>
              <a:chExt cx="1101874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6"/>
              <a:stretch>
                <a:fillRect/>
              </a:stretch>
            </p:blipFill>
            <p:spPr>
              <a:xfrm>
                <a:off x="492915" y="247999"/>
                <a:ext cx="1101874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957981" y="359923"/>
                <a:ext cx="10553680"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600" b="1" dirty="0">
                    <a:solidFill>
                      <a:prstClr val="white"/>
                    </a:solidFill>
                    <a:latin typeface="Times New Roman" panose="02020603050405020304" pitchFamily="18" charset="0"/>
                    <a:cs typeface="Times New Roman" panose="02020603050405020304" pitchFamily="18" charset="0"/>
                  </a:rPr>
                  <a:t>Tại Pa-ri (Pháp), Mác tiếp xúc với những nhà hoạt động cách mạng của phong trào công nhân, xuất bản?</a:t>
                </a:r>
                <a:endPar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731994" y="357393"/>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181901" y="722857"/>
              <a:ext cx="909211" cy="646331"/>
            </a:xfrm>
            <a:prstGeom prst="rect">
              <a:avLst/>
            </a:prstGeom>
            <a:noFill/>
          </p:spPr>
          <p:txBody>
            <a:bodyPr wrap="square" rtlCol="0" anchor="ctr">
              <a:spAutoFit/>
            </a:bodyPr>
            <a:lstStyle/>
            <a:p>
              <a:pPr algn="ctr" defTabSz="685800">
                <a:defRPr/>
              </a:pPr>
              <a:r>
                <a:rPr lang="en-US" sz="3600" b="1" dirty="0" smtClean="0">
                  <a:solidFill>
                    <a:srgbClr val="FF0000"/>
                  </a:solidFill>
                  <a:latin typeface="Times New Roman" panose="02020603050405020304" pitchFamily="18" charset="0"/>
                  <a:cs typeface="Times New Roman" panose="02020603050405020304" pitchFamily="18" charset="0"/>
                </a:rPr>
                <a:t>13</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35441" y="423471"/>
            <a:ext cx="996114"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9"/>
          <a:stretch>
            <a:fillRect/>
          </a:stretch>
        </p:blipFill>
        <p:spPr>
          <a:xfrm>
            <a:off x="-1245083" y="423472"/>
            <a:ext cx="996782" cy="1329043"/>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0" cstate="print"/>
          <a:stretch>
            <a:fillRect/>
          </a:stretch>
        </p:blipFill>
        <p:spPr>
          <a:xfrm>
            <a:off x="-930966" y="2571278"/>
            <a:ext cx="365522" cy="487363"/>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0" cstate="print"/>
          <a:stretch>
            <a:fillRect/>
          </a:stretch>
        </p:blipFill>
        <p:spPr>
          <a:xfrm>
            <a:off x="-915823" y="3508798"/>
            <a:ext cx="365522" cy="487363"/>
          </a:xfrm>
          <a:prstGeom prst="rect">
            <a:avLst/>
          </a:prstGeom>
        </p:spPr>
      </p:pic>
    </p:spTree>
    <p:extLst>
      <p:ext uri="{BB962C8B-B14F-4D97-AF65-F5344CB8AC3E}">
        <p14:creationId xmlns:p14="http://schemas.microsoft.com/office/powerpoint/2010/main" val="1166116988"/>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8"/>
          <a:stretch>
            <a:fillRect/>
          </a:stretch>
        </p:blipFill>
        <p:spPr>
          <a:xfrm>
            <a:off x="67235" y="0"/>
            <a:ext cx="12124765" cy="6515545"/>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9"/>
          <a:stretch>
            <a:fillRect/>
          </a:stretch>
        </p:blipFill>
        <p:spPr>
          <a:xfrm>
            <a:off x="0" y="1"/>
            <a:ext cx="12124765" cy="6858000"/>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7392" y="423471"/>
            <a:ext cx="12100840" cy="6562604"/>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1"/>
          <a:stretch>
            <a:fillRect/>
          </a:stretch>
        </p:blipFill>
        <p:spPr>
          <a:xfrm>
            <a:off x="6146231" y="5215981"/>
            <a:ext cx="1010500" cy="969348"/>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2"/>
          <a:stretch>
            <a:fillRect/>
          </a:stretch>
        </p:blipFill>
        <p:spPr>
          <a:xfrm>
            <a:off x="4929480" y="5215982"/>
            <a:ext cx="1010500" cy="963251"/>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3"/>
          <a:stretch>
            <a:fillRect/>
          </a:stretch>
        </p:blipFill>
        <p:spPr>
          <a:xfrm>
            <a:off x="6146231" y="3054759"/>
            <a:ext cx="1010500" cy="969348"/>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4"/>
          <a:stretch>
            <a:fillRect/>
          </a:stretch>
        </p:blipFill>
        <p:spPr>
          <a:xfrm>
            <a:off x="4929480" y="3054759"/>
            <a:ext cx="1010500" cy="969348"/>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152400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05627" y="5907607"/>
            <a:ext cx="1603606" cy="2941725"/>
          </a:xfrm>
          <a:prstGeom prst="rect">
            <a:avLst/>
          </a:prstGeom>
        </p:spPr>
      </p:pic>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05639" y="3752481"/>
            <a:ext cx="87714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1066800" y="2465041"/>
            <a:ext cx="4062525" cy="1873869"/>
            <a:chOff x="-304799" y="2465040"/>
            <a:chExt cx="5111898" cy="1873869"/>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304799" y="2474971"/>
              <a:ext cx="511189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304799" y="2465040"/>
              <a:ext cx="4747365"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Tình cảnh giai cấp công nhân Anh.</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1066799" y="4651606"/>
            <a:ext cx="4066049" cy="1863939"/>
            <a:chOff x="-606362" y="4651605"/>
            <a:chExt cx="5421398"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606362" y="4651605"/>
              <a:ext cx="542139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606361" y="4651957"/>
              <a:ext cx="5055403"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Tuyên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ngôn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Đảng</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Cộng</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sản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7056722" y="2465042"/>
            <a:ext cx="4297077" cy="1863939"/>
            <a:chOff x="7376962" y="2465042"/>
            <a:chExt cx="5729436"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2" y="2465042"/>
              <a:ext cx="5729436"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534842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Báo</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sông</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Ranh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(Rhine).</a:t>
              </a: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7061447" y="4651606"/>
            <a:ext cx="4292352" cy="1863939"/>
            <a:chOff x="7386970" y="4651605"/>
            <a:chExt cx="4403727"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Biên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niên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Đức</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grpSp>
      <p:pic>
        <p:nvPicPr>
          <p:cNvPr id="25" name="Picture 24">
            <a:hlinkClick r:id="" action="ppaction://hlinkshowjump?jump=previousslide"/>
            <a:extLst>
              <a:ext uri="{FF2B5EF4-FFF2-40B4-BE49-F238E27FC236}">
                <a16:creationId xmlns="" xmlns:a16="http://schemas.microsoft.com/office/drawing/2014/main" id="{8B2C70E5-001C-4AB8-A483-A5AE816CCA2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66513" y="1298330"/>
            <a:ext cx="470917" cy="627889"/>
          </a:xfrm>
          <a:prstGeom prst="rect">
            <a:avLst/>
          </a:prstGeom>
        </p:spPr>
      </p:pic>
      <p:pic>
        <p:nvPicPr>
          <p:cNvPr id="43" name="Picture 42">
            <a:hlinkClick r:id="" action="ppaction://hlinkshowjump?jump=nextslide"/>
            <a:extLst>
              <a:ext uri="{FF2B5EF4-FFF2-40B4-BE49-F238E27FC236}">
                <a16:creationId xmlns="" xmlns:a16="http://schemas.microsoft.com/office/drawing/2014/main" id="{D8AAF6E7-6478-452A-B31D-6DDC7956E66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0066513" y="493890"/>
            <a:ext cx="470917" cy="627889"/>
          </a:xfrm>
          <a:prstGeom prst="rect">
            <a:avLst/>
          </a:prstGeom>
        </p:spPr>
      </p:pic>
      <p:grpSp>
        <p:nvGrpSpPr>
          <p:cNvPr id="31" name="Group 30">
            <a:extLst>
              <a:ext uri="{FF2B5EF4-FFF2-40B4-BE49-F238E27FC236}">
                <a16:creationId xmlns="" xmlns:a16="http://schemas.microsoft.com/office/drawing/2014/main" id="{7FE0546E-6488-491E-8AA1-277B5CEB2FD6}"/>
              </a:ext>
            </a:extLst>
          </p:cNvPr>
          <p:cNvGrpSpPr/>
          <p:nvPr/>
        </p:nvGrpSpPr>
        <p:grpSpPr>
          <a:xfrm>
            <a:off x="1626158" y="161107"/>
            <a:ext cx="8345605" cy="20094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Sau khi tìm hiểu đời sống của công nhân, Ăng-ghen đã biên soạn tác phẩm nào?</a:t>
                </a:r>
                <a:endParaRPr lang="en-US" sz="36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64382"/>
              <a:ext cx="909211" cy="646331"/>
            </a:xfrm>
            <a:prstGeom prst="rect">
              <a:avLst/>
            </a:prstGeom>
            <a:noFill/>
          </p:spPr>
          <p:txBody>
            <a:bodyPr wrap="square" rtlCol="0" anchor="ctr">
              <a:spAutoFit/>
            </a:bodyPr>
            <a:lstStyle/>
            <a:p>
              <a:pPr algn="ctr" defTabSz="685800">
                <a:defRPr/>
              </a:pPr>
              <a:r>
                <a:rPr lang="en-US" sz="3600" b="1" dirty="0" smtClean="0">
                  <a:solidFill>
                    <a:srgbClr val="FF0000"/>
                  </a:solidFill>
                  <a:latin typeface="Times New Roman" panose="02020603050405020304" pitchFamily="18" charset="0"/>
                  <a:cs typeface="Times New Roman" panose="02020603050405020304" pitchFamily="18" charset="0"/>
                </a:rPr>
                <a:t>14</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35441" y="423471"/>
            <a:ext cx="996114"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21"/>
          <a:stretch>
            <a:fillRect/>
          </a:stretch>
        </p:blipFill>
        <p:spPr>
          <a:xfrm>
            <a:off x="-1245083" y="423472"/>
            <a:ext cx="996782" cy="1329043"/>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933759" y="4407925"/>
            <a:ext cx="365522" cy="487363"/>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2" cstate="print"/>
          <a:stretch>
            <a:fillRect/>
          </a:stretch>
        </p:blipFill>
        <p:spPr>
          <a:xfrm>
            <a:off x="-923894" y="2876398"/>
            <a:ext cx="365522" cy="487363"/>
          </a:xfrm>
          <a:prstGeom prst="rect">
            <a:avLst/>
          </a:prstGeom>
        </p:spPr>
      </p:pic>
      <p:sp>
        <p:nvSpPr>
          <p:cNvPr id="36" name="TextBox 35">
            <a:extLst>
              <a:ext uri="{FF2B5EF4-FFF2-40B4-BE49-F238E27FC236}">
                <a16:creationId xmlns="" xmlns:a16="http://schemas.microsoft.com/office/drawing/2014/main" id="{46C5205F-77CD-48D9-BEBD-A0A0E370FF5F}"/>
              </a:ext>
            </a:extLst>
          </p:cNvPr>
          <p:cNvSpPr txBox="1"/>
          <p:nvPr/>
        </p:nvSpPr>
        <p:spPr>
          <a:xfrm>
            <a:off x="-1343483" y="2037000"/>
            <a:ext cx="1210588" cy="507831"/>
          </a:xfrm>
          <a:prstGeom prst="rect">
            <a:avLst/>
          </a:prstGeom>
          <a:noFill/>
        </p:spPr>
        <p:txBody>
          <a:bodyPr wrap="none" rtlCol="0">
            <a:spAutoFit/>
          </a:bodyPr>
          <a:lstStyle/>
          <a:p>
            <a:pPr algn="ctr" defTabSz="685800">
              <a:defRPr/>
            </a:pPr>
            <a:r>
              <a:rPr lang="en-US" sz="1350" b="1" dirty="0" err="1">
                <a:solidFill>
                  <a:prstClr val="black"/>
                </a:solidFill>
                <a:latin typeface="Calibri" panose="020F0502020204030204"/>
              </a:rPr>
              <a:t>Âm</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thanh</a:t>
            </a:r>
            <a:r>
              <a:rPr lang="en-US" sz="1350" b="1" dirty="0">
                <a:solidFill>
                  <a:prstClr val="black"/>
                </a:solidFill>
                <a:latin typeface="Calibri" panose="020F0502020204030204"/>
              </a:rPr>
              <a:t> </a:t>
            </a:r>
          </a:p>
          <a:p>
            <a:pPr algn="ctr" defTabSz="685800">
              <a:defRPr/>
            </a:pPr>
            <a:r>
              <a:rPr lang="en-US" sz="1350" b="1" dirty="0" err="1">
                <a:solidFill>
                  <a:prstClr val="black"/>
                </a:solidFill>
                <a:latin typeface="Calibri" panose="020F0502020204030204"/>
              </a:rPr>
              <a:t>khi</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chọn</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Đúng</a:t>
            </a:r>
            <a:endParaRPr lang="en-US" sz="1350" b="1" dirty="0">
              <a:solidFill>
                <a:prstClr val="black"/>
              </a:solidFill>
              <a:latin typeface="Calibri" panose="020F0502020204030204"/>
            </a:endParaRPr>
          </a:p>
        </p:txBody>
      </p:sp>
      <p:sp>
        <p:nvSpPr>
          <p:cNvPr id="40" name="TextBox 39">
            <a:extLst>
              <a:ext uri="{FF2B5EF4-FFF2-40B4-BE49-F238E27FC236}">
                <a16:creationId xmlns="" xmlns:a16="http://schemas.microsoft.com/office/drawing/2014/main" id="{42448546-574B-4681-A77D-861BAC54EDA0}"/>
              </a:ext>
            </a:extLst>
          </p:cNvPr>
          <p:cNvSpPr txBox="1"/>
          <p:nvPr/>
        </p:nvSpPr>
        <p:spPr>
          <a:xfrm>
            <a:off x="-1257716" y="3625084"/>
            <a:ext cx="1042272" cy="507831"/>
          </a:xfrm>
          <a:prstGeom prst="rect">
            <a:avLst/>
          </a:prstGeom>
          <a:noFill/>
        </p:spPr>
        <p:txBody>
          <a:bodyPr wrap="none" rtlCol="0">
            <a:spAutoFit/>
          </a:bodyPr>
          <a:lstStyle/>
          <a:p>
            <a:pPr algn="ctr" defTabSz="685800">
              <a:defRPr/>
            </a:pPr>
            <a:r>
              <a:rPr lang="en-US" sz="1350" b="1" dirty="0" err="1">
                <a:solidFill>
                  <a:prstClr val="black"/>
                </a:solidFill>
                <a:latin typeface="Calibri" panose="020F0502020204030204"/>
              </a:rPr>
              <a:t>Âm</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thanh</a:t>
            </a:r>
            <a:r>
              <a:rPr lang="en-US" sz="1350" b="1" dirty="0">
                <a:solidFill>
                  <a:prstClr val="black"/>
                </a:solidFill>
                <a:latin typeface="Calibri" panose="020F0502020204030204"/>
              </a:rPr>
              <a:t> </a:t>
            </a:r>
          </a:p>
          <a:p>
            <a:pPr algn="ctr" defTabSz="685800">
              <a:defRPr/>
            </a:pPr>
            <a:r>
              <a:rPr lang="en-US" sz="1350" b="1" dirty="0" err="1">
                <a:solidFill>
                  <a:prstClr val="black"/>
                </a:solidFill>
                <a:latin typeface="Calibri" panose="020F0502020204030204"/>
              </a:rPr>
              <a:t>khi</a:t>
            </a:r>
            <a:r>
              <a:rPr lang="en-US" sz="1350" b="1" dirty="0">
                <a:solidFill>
                  <a:prstClr val="black"/>
                </a:solidFill>
                <a:latin typeface="Calibri" panose="020F0502020204030204"/>
              </a:rPr>
              <a:t> </a:t>
            </a:r>
            <a:r>
              <a:rPr lang="en-US" sz="1350" b="1" dirty="0" err="1">
                <a:solidFill>
                  <a:prstClr val="black"/>
                </a:solidFill>
                <a:latin typeface="Calibri" panose="020F0502020204030204"/>
              </a:rPr>
              <a:t>chọn</a:t>
            </a:r>
            <a:r>
              <a:rPr lang="en-US" sz="1350" b="1" dirty="0">
                <a:solidFill>
                  <a:prstClr val="black"/>
                </a:solidFill>
                <a:latin typeface="Calibri" panose="020F0502020204030204"/>
              </a:rPr>
              <a:t> Sai</a:t>
            </a:r>
          </a:p>
        </p:txBody>
      </p:sp>
    </p:spTree>
    <p:extLst>
      <p:ext uri="{BB962C8B-B14F-4D97-AF65-F5344CB8AC3E}">
        <p14:creationId xmlns:p14="http://schemas.microsoft.com/office/powerpoint/2010/main" val="4023856022"/>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3"/>
          <a:stretch>
            <a:fillRect/>
          </a:stretch>
        </p:blipFill>
        <p:spPr>
          <a:xfrm>
            <a:off x="0" y="-1"/>
            <a:ext cx="12191999" cy="6858001"/>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31040"/>
            <a:ext cx="12191998" cy="6856136"/>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6"/>
          <a:stretch>
            <a:fillRect/>
          </a:stretch>
        </p:blipFill>
        <p:spPr>
          <a:xfrm>
            <a:off x="6146776" y="5215981"/>
            <a:ext cx="1010500" cy="969348"/>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34051" y="3027173"/>
            <a:ext cx="1001354" cy="963251"/>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8"/>
          <a:stretch>
            <a:fillRect/>
          </a:stretch>
        </p:blipFill>
        <p:spPr>
          <a:xfrm>
            <a:off x="6145685" y="3050878"/>
            <a:ext cx="1010500" cy="969348"/>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930883" y="5221715"/>
            <a:ext cx="1007692" cy="969348"/>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152400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5639" y="3752481"/>
            <a:ext cx="877141" cy="1463501"/>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1829442" y="4652832"/>
            <a:ext cx="3305837" cy="1863941"/>
            <a:chOff x="407254" y="2465040"/>
            <a:chExt cx="4407783" cy="1863941"/>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dirty="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200" b="1" dirty="0">
                  <a:solidFill>
                    <a:srgbClr val="FF0000"/>
                  </a:solidFill>
                  <a:latin typeface="Times New Roman" panose="02020603050405020304" pitchFamily="18" charset="0"/>
                  <a:cs typeface="Times New Roman" panose="02020603050405020304" pitchFamily="18" charset="0"/>
                  <a:sym typeface="Arial"/>
                </a:rPr>
                <a:t>Cả hai đáp án trên đều đúng.</a:t>
              </a:r>
              <a:endParaRPr lang="en-US" sz="32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1834298" y="2462798"/>
            <a:ext cx="3300980" cy="1863939"/>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dirty="0" err="1">
                  <a:solidFill>
                    <a:srgbClr val="FF0000"/>
                  </a:solidFill>
                  <a:latin typeface="Times New Roman" panose="02020603050405020304" pitchFamily="18" charset="0"/>
                  <a:cs typeface="Times New Roman" panose="02020603050405020304" pitchFamily="18" charset="0"/>
                </a:rPr>
                <a:t>Giai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cấp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7056722" y="2442436"/>
            <a:ext cx="3916077" cy="1863939"/>
            <a:chOff x="7376963" y="2465042"/>
            <a:chExt cx="4416325"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200" b="1" dirty="0">
                  <a:solidFill>
                    <a:srgbClr val="FF0000"/>
                  </a:solidFill>
                  <a:latin typeface="Times New Roman" panose="02020603050405020304" pitchFamily="18" charset="0"/>
                  <a:cs typeface="Times New Roman" panose="02020603050405020304" pitchFamily="18" charset="0"/>
                  <a:sym typeface="Arial"/>
                </a:rPr>
                <a:t>Giai cấp tư sản.</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7064227" y="4651606"/>
            <a:ext cx="3891087" cy="1863939"/>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3200">
                <a:solidFill>
                  <a:prstClr val="black">
                    <a:lumMod val="95000"/>
                    <a:lumOff val="5000"/>
                  </a:prstClr>
                </a:solidFill>
                <a:latin typeface="Times New Roman" panose="02020603050405020304" pitchFamily="18" charset="0"/>
                <a:cs typeface="Times New Roman" panose="02020603050405020304" pitchFamily="18" charset="0"/>
                <a:sym typeface="Arial"/>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200" b="1" dirty="0">
                  <a:solidFill>
                    <a:srgbClr val="FF0000"/>
                  </a:solidFill>
                  <a:latin typeface="Times New Roman" panose="02020603050405020304" pitchFamily="18" charset="0"/>
                  <a:cs typeface="Times New Roman" panose="02020603050405020304" pitchFamily="18" charset="0"/>
                </a:rPr>
                <a:t>Cả hai đáp án trên đều </a:t>
              </a:r>
              <a:r>
                <a:rPr lang="vi-VN" sz="3200" b="1" dirty="0" smtClean="0">
                  <a:solidFill>
                    <a:srgbClr val="FF0000"/>
                  </a:solidFill>
                  <a:latin typeface="Times New Roman" panose="02020603050405020304" pitchFamily="18" charset="0"/>
                  <a:cs typeface="Times New Roman" panose="02020603050405020304" pitchFamily="18" charset="0"/>
                </a:rPr>
                <a:t>sai.</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640366" y="159047"/>
            <a:ext cx="8345605" cy="200940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1"/>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600" b="1" dirty="0">
                    <a:solidFill>
                      <a:prstClr val="white"/>
                    </a:solidFill>
                    <a:latin typeface="Times New Roman" panose="02020603050405020304" pitchFamily="18" charset="0"/>
                    <a:cs typeface="Times New Roman" panose="02020603050405020304" pitchFamily="18" charset="0"/>
                  </a:rPr>
                  <a:t>Đâu là giai cấp cơ bản trong xã hội tư bản chủ nghĩa?</a:t>
                </a:r>
                <a:endParaRPr lang="en-US" sz="3600" b="1" dirty="0">
                  <a:solidFill>
                    <a:prstClr val="white"/>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64381"/>
              <a:ext cx="909211" cy="646331"/>
            </a:xfrm>
            <a:prstGeom prst="rect">
              <a:avLst/>
            </a:prstGeom>
            <a:noFill/>
          </p:spPr>
          <p:txBody>
            <a:bodyPr wrap="square" rtlCol="0" anchor="ctr">
              <a:spAutoFit/>
            </a:bodyPr>
            <a:lstStyle/>
            <a:p>
              <a:pPr algn="ctr" defTabSz="685800">
                <a:defRPr/>
              </a:pPr>
              <a:r>
                <a:rPr lang="en-US" sz="3600" b="1" dirty="0" smtClean="0">
                  <a:solidFill>
                    <a:srgbClr val="FF0000"/>
                  </a:solidFill>
                  <a:latin typeface="Times New Roman" panose="02020603050405020304" pitchFamily="18" charset="0"/>
                  <a:cs typeface="Times New Roman" panose="02020603050405020304" pitchFamily="18" charset="0"/>
                  <a:sym typeface="Arial"/>
                </a:rPr>
                <a:t>15</a:t>
              </a:r>
              <a:endParaRPr lang="en-US" sz="3600" b="1" dirty="0">
                <a:solidFill>
                  <a:srgbClr val="FF0000"/>
                </a:solidFill>
                <a:latin typeface="Times New Roman" panose="02020603050405020304" pitchFamily="18" charset="0"/>
                <a:cs typeface="Times New Roman" panose="02020603050405020304" pitchFamily="18" charset="0"/>
                <a:sym typeface="Arial"/>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423471"/>
            <a:ext cx="996114" cy="1328152"/>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4"/>
          <a:stretch>
            <a:fillRect/>
          </a:stretch>
        </p:blipFill>
        <p:spPr>
          <a:xfrm>
            <a:off x="-1245083" y="423472"/>
            <a:ext cx="996782" cy="1329043"/>
          </a:xfrm>
          <a:prstGeom prst="rect">
            <a:avLst/>
          </a:prstGeom>
        </p:spPr>
      </p:pic>
      <p:pic>
        <p:nvPicPr>
          <p:cNvPr id="42" name="Picture 41">
            <a:hlinkClick r:id="" action="ppaction://hlinkshowjump?jump=previousslide"/>
            <a:extLst>
              <a:ext uri="{FF2B5EF4-FFF2-40B4-BE49-F238E27FC236}">
                <a16:creationId xmlns="" xmlns:a16="http://schemas.microsoft.com/office/drawing/2014/main" id="{0E8DCBA0-CD2C-4626-B047-BE44D67F2AF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66513" y="1298330"/>
            <a:ext cx="470917" cy="627889"/>
          </a:xfrm>
          <a:prstGeom prst="rect">
            <a:avLst/>
          </a:prstGeom>
        </p:spPr>
      </p:pic>
      <p:pic>
        <p:nvPicPr>
          <p:cNvPr id="44" name="Picture 43">
            <a:hlinkClick r:id="" action="ppaction://hlinkshowjump?jump=nextslide"/>
            <a:extLst>
              <a:ext uri="{FF2B5EF4-FFF2-40B4-BE49-F238E27FC236}">
                <a16:creationId xmlns="" xmlns:a16="http://schemas.microsoft.com/office/drawing/2014/main" id="{5870274D-E5B8-40AA-88BC-9DF8C900FF8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0066513" y="493890"/>
            <a:ext cx="470917" cy="627889"/>
          </a:xfrm>
          <a:prstGeom prst="rect">
            <a:avLst/>
          </a:prstGeom>
        </p:spPr>
      </p:pic>
    </p:spTree>
    <p:extLst>
      <p:ext uri="{BB962C8B-B14F-4D97-AF65-F5344CB8AC3E}">
        <p14:creationId xmlns:p14="http://schemas.microsoft.com/office/powerpoint/2010/main" val="2709056186"/>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63" presetClass="path" presetSubtype="0" accel="50000" decel="50000" fill="hold" nodeType="withEffect">
                                  <p:stCondLst>
                                    <p:cond delay="0"/>
                                  </p:stCondLst>
                                  <p:childTnLst>
                                    <p:animMotion origin="layout" path="M -1.04167E-6 -4.81481E-6 L 0.1599 -4.81481E-6 " pathEditMode="relative" rAng="0" ptsTypes="AA">
                                      <p:cBhvr>
                                        <p:cTn id="70" dur="500" fill="hold"/>
                                        <p:tgtEl>
                                          <p:spTgt spid="68"/>
                                        </p:tgtEl>
                                        <p:attrNameLst>
                                          <p:attrName>ppt_x</p:attrName>
                                          <p:attrName>ppt_y</p:attrName>
                                        </p:attrNameLst>
                                      </p:cBhvr>
                                      <p:rCtr x="7995" y="0"/>
                                    </p:animMotion>
                                  </p:childTnLst>
                                </p:cTn>
                              </p:par>
                              <p:par>
                                <p:cTn id="71" presetID="10" presetClass="exit" presetSubtype="0" fill="hold"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5"/>
                                        </p:tgtEl>
                                      </p:cBhvr>
                                    </p:animEffect>
                                    <p:set>
                                      <p:cBhvr>
                                        <p:cTn id="85" dur="1" fill="hold">
                                          <p:stCondLst>
                                            <p:cond delay="499"/>
                                          </p:stCondLst>
                                        </p:cTn>
                                        <p:tgtEl>
                                          <p:spTgt spid="1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1"/>
                                        </p:tgtEl>
                                      </p:cBhvr>
                                    </p:animEffect>
                                    <p:set>
                                      <p:cBhvr>
                                        <p:cTn id="97" dur="1" fill="hold">
                                          <p:stCondLst>
                                            <p:cond delay="499"/>
                                          </p:stCondLst>
                                        </p:cTn>
                                        <p:tgtEl>
                                          <p:spTgt spid="2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4"/>
                                        </p:tgtEl>
                                      </p:cBhvr>
                                    </p:animEffect>
                                    <p:set>
                                      <p:cBhvr>
                                        <p:cTn id="103" dur="1" fill="hold">
                                          <p:stCondLst>
                                            <p:cond delay="499"/>
                                          </p:stCondLst>
                                        </p:cTn>
                                        <p:tgtEl>
                                          <p:spTgt spid="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68"/>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68"/>
                                        </p:tgtEl>
                                      </p:cBhvr>
                                    </p:animEffect>
                                    <p:animScale>
                                      <p:cBhvr>
                                        <p:cTn id="112" dur="250" autoRev="1" fill="hold"/>
                                        <p:tgtEl>
                                          <p:spTgt spid="68"/>
                                        </p:tgtEl>
                                      </p:cBhvr>
                                      <p:by x="105000" y="105000"/>
                                    </p:animScale>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3" fill="hold">
                            <p:stCondLst>
                              <p:cond delay="500"/>
                            </p:stCondLst>
                            <p:childTnLst>
                              <p:par>
                                <p:cTn id="114" presetID="10" presetClass="exit" presetSubtype="0" fill="hold" nodeType="after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35" presetClass="path" presetSubtype="0" accel="50000" decel="50000" fill="hold" nodeType="withEffect">
                                  <p:stCondLst>
                                    <p:cond delay="0"/>
                                  </p:stCondLst>
                                  <p:childTnLst>
                                    <p:animMotion origin="layout" path="M 0.1599 -4.81481E-6 L -1.04167E-6 -4.81481E-6 " pathEditMode="relative" rAng="0" ptsTypes="AA">
                                      <p:cBhvr>
                                        <p:cTn id="118" dur="500" fill="hold"/>
                                        <p:tgtEl>
                                          <p:spTgt spid="68"/>
                                        </p:tgtEl>
                                        <p:attrNameLst>
                                          <p:attrName>ppt_x</p:attrName>
                                          <p:attrName>ppt_y</p:attrName>
                                        </p:attrNameLst>
                                      </p:cBhvr>
                                      <p:rCtr x="-7995" y="0"/>
                                    </p:animMotion>
                                  </p:childTnLst>
                                </p:cTn>
                              </p:par>
                              <p:par>
                                <p:cTn id="119" presetID="10" presetClass="entr" presetSubtype="0"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par>
                                <p:cTn id="122" presetID="10" presetClass="entr" presetSubtype="0" fill="hold" nodeType="with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fade">
                                      <p:cBhvr>
                                        <p:cTn id="124" dur="500"/>
                                        <p:tgtEl>
                                          <p:spTgt spid="12"/>
                                        </p:tgtEl>
                                      </p:cBhvr>
                                    </p:animEffect>
                                  </p:childTnLst>
                                </p:cTn>
                              </p:par>
                              <p:par>
                                <p:cTn id="125" presetID="10" presetClass="entr" presetSubtype="0" fill="hold" nodeType="with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500"/>
                                        <p:tgtEl>
                                          <p:spTgt spid="2"/>
                                        </p:tgtEl>
                                      </p:cBhvr>
                                    </p:animEffect>
                                  </p:childTnLst>
                                </p:cTn>
                              </p:par>
                              <p:par>
                                <p:cTn id="128" presetID="10"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nodeType="withEffect">
                                  <p:stCondLst>
                                    <p:cond delay="0"/>
                                  </p:stCondLst>
                                  <p:childTnLst>
                                    <p:set>
                                      <p:cBhvr>
                                        <p:cTn id="132" dur="1" fill="hold">
                                          <p:stCondLst>
                                            <p:cond delay="0"/>
                                          </p:stCondLst>
                                        </p:cTn>
                                        <p:tgtEl>
                                          <p:spTgt spid="4"/>
                                        </p:tgtEl>
                                        <p:attrNameLst>
                                          <p:attrName>style.visibility</p:attrName>
                                        </p:attrNameLst>
                                      </p:cBhvr>
                                      <p:to>
                                        <p:strVal val="visible"/>
                                      </p:to>
                                    </p:set>
                                    <p:animEffect transition="in" filter="fade">
                                      <p:cBhvr>
                                        <p:cTn id="133" dur="500"/>
                                        <p:tgtEl>
                                          <p:spTgt spid="4"/>
                                        </p:tgtEl>
                                      </p:cBhvr>
                                    </p:animEffect>
                                  </p:childTnLst>
                                </p:cTn>
                              </p:par>
                              <p:par>
                                <p:cTn id="134" presetID="10" presetClass="entr" presetSubtype="0" fill="hold" nodeType="withEffect">
                                  <p:stCondLst>
                                    <p:cond delay="0"/>
                                  </p:stCondLst>
                                  <p:childTnLst>
                                    <p:set>
                                      <p:cBhvr>
                                        <p:cTn id="135" dur="1" fill="hold">
                                          <p:stCondLst>
                                            <p:cond delay="0"/>
                                          </p:stCondLst>
                                        </p:cTn>
                                        <p:tgtEl>
                                          <p:spTgt spid="6"/>
                                        </p:tgtEl>
                                        <p:attrNameLst>
                                          <p:attrName>style.visibility</p:attrName>
                                        </p:attrNameLst>
                                      </p:cBhvr>
                                      <p:to>
                                        <p:strVal val="visible"/>
                                      </p:to>
                                    </p:set>
                                    <p:animEffect transition="in" filter="fade">
                                      <p:cBhvr>
                                        <p:cTn id="136" dur="500"/>
                                        <p:tgtEl>
                                          <p:spTgt spid="6"/>
                                        </p:tgtEl>
                                      </p:cBhvr>
                                    </p:animEffect>
                                  </p:childTnLst>
                                </p:cTn>
                              </p:par>
                            </p:childTnLst>
                          </p:cTn>
                        </p:par>
                      </p:childTnLst>
                    </p:cTn>
                  </p:par>
                </p:childTnLst>
              </p:cTn>
              <p:nextCondLst>
                <p:cond evt="onClick" delay="0">
                  <p:tgtEl>
                    <p:spTgt spid="68"/>
                  </p:tgtEl>
                </p:cond>
              </p:nextCondLst>
            </p:seq>
            <p:seq concurrent="1" nextAc="seek">
              <p:cTn id="137" restart="whenNotActive" fill="hold" evtFilter="cancelBubble" nodeType="interactiveSeq">
                <p:stCondLst>
                  <p:cond evt="onClick" delay="0">
                    <p:tgtEl>
                      <p:spTgt spid="15"/>
                    </p:tgtEl>
                  </p:cond>
                </p:stCondLst>
                <p:endSync evt="end" delay="0">
                  <p:rtn val="all"/>
                </p:endSync>
                <p:childTnLst>
                  <p:par>
                    <p:cTn id="138" fill="hold">
                      <p:stCondLst>
                        <p:cond delay="0"/>
                      </p:stCondLst>
                      <p:childTnLst>
                        <p:par>
                          <p:cTn id="139" fill="hold">
                            <p:stCondLst>
                              <p:cond delay="0"/>
                            </p:stCondLst>
                            <p:childTnLst>
                              <p:par>
                                <p:cTn id="140" presetID="26" presetClass="emph" presetSubtype="0" fill="hold" nodeType="clickEffect">
                                  <p:stCondLst>
                                    <p:cond delay="0"/>
                                  </p:stCondLst>
                                  <p:childTnLst>
                                    <p:animEffect transition="out" filter="fade">
                                      <p:cBhvr>
                                        <p:cTn id="141" dur="500" tmFilter="0, 0; .2, .5; .8, .5; 1, 0"/>
                                        <p:tgtEl>
                                          <p:spTgt spid="15"/>
                                        </p:tgtEl>
                                      </p:cBhvr>
                                    </p:animEffect>
                                    <p:animScale>
                                      <p:cBhvr>
                                        <p:cTn id="142" dur="250" autoRev="1" fill="hold"/>
                                        <p:tgtEl>
                                          <p:spTgt spid="15"/>
                                        </p:tgtEl>
                                      </p:cBhvr>
                                      <p:by x="105000" y="105000"/>
                                    </p:animScale>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par>
                                <p:cTn id="143" presetID="1" presetClass="entr" presetSubtype="0" fill="hold" nodeType="with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par>
                                <p:cTn id="145" presetID="63" presetClass="path" presetSubtype="0" accel="50000" decel="50000" fill="hold" nodeType="withEffect">
                                  <p:stCondLst>
                                    <p:cond delay="0"/>
                                  </p:stCondLst>
                                  <p:childTnLst>
                                    <p:animMotion origin="layout" path="M 6.25E-7 -4.81481E-6 L 0.1599 -4.81481E-6 " pathEditMode="relative" rAng="0" ptsTypes="AA">
                                      <p:cBhvr>
                                        <p:cTn id="146" dur="500" fill="hold"/>
                                        <p:tgtEl>
                                          <p:spTgt spid="14"/>
                                        </p:tgtEl>
                                        <p:attrNameLst>
                                          <p:attrName>ppt_x</p:attrName>
                                          <p:attrName>ppt_y</p:attrName>
                                        </p:attrNameLst>
                                      </p:cBhvr>
                                      <p:rCtr x="7995" y="0"/>
                                    </p:animMotion>
                                  </p:childTnLst>
                                </p:cTn>
                              </p:par>
                              <p:par>
                                <p:cTn id="147" presetID="10" presetClass="exit" presetSubtype="0" fill="hold" nodeType="withEffect">
                                  <p:stCondLst>
                                    <p:cond delay="0"/>
                                  </p:stCondLst>
                                  <p:childTnLst>
                                    <p:animEffect transition="out" filter="fade">
                                      <p:cBhvr>
                                        <p:cTn id="148" dur="500"/>
                                        <p:tgtEl>
                                          <p:spTgt spid="31"/>
                                        </p:tgtEl>
                                      </p:cBhvr>
                                    </p:animEffect>
                                    <p:set>
                                      <p:cBhvr>
                                        <p:cTn id="149" dur="1" fill="hold">
                                          <p:stCondLst>
                                            <p:cond delay="499"/>
                                          </p:stCondLst>
                                        </p:cTn>
                                        <p:tgtEl>
                                          <p:spTgt spid="31"/>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12"/>
                                        </p:tgtEl>
                                      </p:cBhvr>
                                    </p:animEffect>
                                    <p:set>
                                      <p:cBhvr>
                                        <p:cTn id="152" dur="1" fill="hold">
                                          <p:stCondLst>
                                            <p:cond delay="499"/>
                                          </p:stCondLst>
                                        </p:cTn>
                                        <p:tgtEl>
                                          <p:spTgt spid="12"/>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2"/>
                                        </p:tgtEl>
                                      </p:cBhvr>
                                    </p:animEffect>
                                    <p:set>
                                      <p:cBhvr>
                                        <p:cTn id="155" dur="1" fill="hold">
                                          <p:stCondLst>
                                            <p:cond delay="499"/>
                                          </p:stCondLst>
                                        </p:cTn>
                                        <p:tgtEl>
                                          <p:spTgt spid="2"/>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6"/>
                                        </p:tgtEl>
                                      </p:cBhvr>
                                    </p:animEffect>
                                    <p:set>
                                      <p:cBhvr>
                                        <p:cTn id="158" dur="1" fill="hold">
                                          <p:stCondLst>
                                            <p:cond delay="499"/>
                                          </p:stCondLst>
                                        </p:cTn>
                                        <p:tgtEl>
                                          <p:spTgt spid="16"/>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5"/>
                                        </p:tgtEl>
                                      </p:cBhvr>
                                    </p:animEffect>
                                    <p:set>
                                      <p:cBhvr>
                                        <p:cTn id="161" dur="1" fill="hold">
                                          <p:stCondLst>
                                            <p:cond delay="499"/>
                                          </p:stCondLst>
                                        </p:cTn>
                                        <p:tgtEl>
                                          <p:spTgt spid="15"/>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8"/>
                                        </p:tgtEl>
                                      </p:cBhvr>
                                    </p:animEffect>
                                    <p:set>
                                      <p:cBhvr>
                                        <p:cTn id="164" dur="1" fill="hold">
                                          <p:stCondLst>
                                            <p:cond delay="499"/>
                                          </p:stCondLst>
                                        </p:cTn>
                                        <p:tgtEl>
                                          <p:spTgt spid="18"/>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20"/>
                                        </p:tgtEl>
                                      </p:cBhvr>
                                    </p:animEffect>
                                    <p:set>
                                      <p:cBhvr>
                                        <p:cTn id="167" dur="1" fill="hold">
                                          <p:stCondLst>
                                            <p:cond delay="499"/>
                                          </p:stCondLst>
                                        </p:cTn>
                                        <p:tgtEl>
                                          <p:spTgt spid="20"/>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7"/>
                                        </p:tgtEl>
                                      </p:cBhvr>
                                    </p:animEffect>
                                    <p:set>
                                      <p:cBhvr>
                                        <p:cTn id="170" dur="1" fill="hold">
                                          <p:stCondLst>
                                            <p:cond delay="499"/>
                                          </p:stCondLst>
                                        </p:cTn>
                                        <p:tgtEl>
                                          <p:spTgt spid="17"/>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1"/>
                                        </p:tgtEl>
                                      </p:cBhvr>
                                    </p:animEffect>
                                    <p:set>
                                      <p:cBhvr>
                                        <p:cTn id="173" dur="1" fill="hold">
                                          <p:stCondLst>
                                            <p:cond delay="499"/>
                                          </p:stCondLst>
                                        </p:cTn>
                                        <p:tgtEl>
                                          <p:spTgt spid="21"/>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9"/>
                                        </p:tgtEl>
                                      </p:cBhvr>
                                    </p:animEffect>
                                    <p:set>
                                      <p:cBhvr>
                                        <p:cTn id="176" dur="1" fill="hold">
                                          <p:stCondLst>
                                            <p:cond delay="499"/>
                                          </p:stCondLst>
                                        </p:cTn>
                                        <p:tgtEl>
                                          <p:spTgt spid="19"/>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4"/>
                                        </p:tgtEl>
                                      </p:cBhvr>
                                    </p:animEffect>
                                    <p:set>
                                      <p:cBhvr>
                                        <p:cTn id="179" dur="1" fill="hold">
                                          <p:stCondLst>
                                            <p:cond delay="499"/>
                                          </p:stCondLst>
                                        </p:cTn>
                                        <p:tgtEl>
                                          <p:spTgt spid="4"/>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6"/>
                                        </p:tgtEl>
                                      </p:cBhvr>
                                    </p:animEffect>
                                    <p:set>
                                      <p:cBhvr>
                                        <p:cTn id="18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3" restart="whenNotActive" fill="hold" evtFilter="cancelBubble" nodeType="interactiveSeq">
                <p:stCondLst>
                  <p:cond evt="onClick" delay="0">
                    <p:tgtEl>
                      <p:spTgt spid="14"/>
                    </p:tgtEl>
                  </p:cond>
                </p:stCondLst>
                <p:endSync evt="end" delay="0">
                  <p:rtn val="all"/>
                </p:endSync>
                <p:childTnLst>
                  <p:par>
                    <p:cTn id="184" fill="hold">
                      <p:stCondLst>
                        <p:cond delay="0"/>
                      </p:stCondLst>
                      <p:childTnLst>
                        <p:par>
                          <p:cTn id="185" fill="hold">
                            <p:stCondLst>
                              <p:cond delay="0"/>
                            </p:stCondLst>
                            <p:childTnLst>
                              <p:par>
                                <p:cTn id="186" presetID="26" presetClass="emph" presetSubtype="0" fill="hold" nodeType="clickEffect">
                                  <p:stCondLst>
                                    <p:cond delay="0"/>
                                  </p:stCondLst>
                                  <p:childTnLst>
                                    <p:animEffect transition="out" filter="fade">
                                      <p:cBhvr>
                                        <p:cTn id="187" dur="500" tmFilter="0, 0; .2, .5; .8, .5; 1, 0"/>
                                        <p:tgtEl>
                                          <p:spTgt spid="14"/>
                                        </p:tgtEl>
                                      </p:cBhvr>
                                    </p:animEffect>
                                    <p:animScale>
                                      <p:cBhvr>
                                        <p:cTn id="188" dur="250" autoRev="1" fill="hold"/>
                                        <p:tgtEl>
                                          <p:spTgt spid="14"/>
                                        </p:tgtEl>
                                      </p:cBhvr>
                                      <p:by x="105000" y="105000"/>
                                    </p:animScale>
                                  </p:childTnLst>
                                  <p:subTnLst>
                                    <p:audio>
                                      <p:cMediaNode>
                                        <p:cTn display="0" masterRel="sameClick">
                                          <p:stCondLst>
                                            <p:cond evt="begin" delay="0">
                                              <p:tn val="186"/>
                                            </p:cond>
                                          </p:stCondLst>
                                          <p:endCondLst>
                                            <p:cond evt="onStopAudio" delay="0">
                                              <p:tgtEl>
                                                <p:sldTgt/>
                                              </p:tgtEl>
                                            </p:cond>
                                          </p:endCondLst>
                                        </p:cTn>
                                        <p:tgtEl>
                                          <p:sndTgt r:embed="rId2" name="click.wav"/>
                                        </p:tgtEl>
                                      </p:cMediaNode>
                                    </p:audio>
                                  </p:subTnLst>
                                </p:cTn>
                              </p:par>
                              <p:par>
                                <p:cTn id="189" presetID="35" presetClass="path" presetSubtype="0" accel="50000" decel="50000" fill="hold" nodeType="withEffect">
                                  <p:stCondLst>
                                    <p:cond delay="0"/>
                                  </p:stCondLst>
                                  <p:childTnLst>
                                    <p:animMotion origin="layout" path="M 0.1599 -4.81481E-6 L 6.25E-7 -4.81481E-6 " pathEditMode="relative" rAng="0" ptsTypes="AA">
                                      <p:cBhvr>
                                        <p:cTn id="190" dur="500" fill="hold"/>
                                        <p:tgtEl>
                                          <p:spTgt spid="14"/>
                                        </p:tgtEl>
                                        <p:attrNameLst>
                                          <p:attrName>ppt_x</p:attrName>
                                          <p:attrName>ppt_y</p:attrName>
                                        </p:attrNameLst>
                                      </p:cBhvr>
                                      <p:rCtr x="-7995" y="0"/>
                                    </p:animMotion>
                                  </p:childTnLst>
                                </p:cTn>
                              </p:par>
                            </p:childTnLst>
                          </p:cTn>
                        </p:par>
                        <p:par>
                          <p:cTn id="191" fill="hold">
                            <p:stCondLst>
                              <p:cond delay="500"/>
                            </p:stCondLst>
                            <p:childTnLst>
                              <p:par>
                                <p:cTn id="192" presetID="1" presetClass="exit" presetSubtype="0" fill="hold" nodeType="afterEffect">
                                  <p:stCondLst>
                                    <p:cond delay="0"/>
                                  </p:stCondLst>
                                  <p:childTnLst>
                                    <p:set>
                                      <p:cBhvr>
                                        <p:cTn id="193" dur="1" fill="hold">
                                          <p:stCondLst>
                                            <p:cond delay="0"/>
                                          </p:stCondLst>
                                        </p:cTn>
                                        <p:tgtEl>
                                          <p:spTgt spid="13"/>
                                        </p:tgtEl>
                                        <p:attrNameLst>
                                          <p:attrName>style.visibility</p:attrName>
                                        </p:attrNameLst>
                                      </p:cBhvr>
                                      <p:to>
                                        <p:strVal val="hidden"/>
                                      </p:to>
                                    </p:set>
                                  </p:childTnLst>
                                </p:cTn>
                              </p:par>
                              <p:par>
                                <p:cTn id="194" presetID="10" presetClass="entr" presetSubtype="0" fill="hold" nodeType="withEffect">
                                  <p:stCondLst>
                                    <p:cond delay="0"/>
                                  </p:stCondLst>
                                  <p:childTnLst>
                                    <p:set>
                                      <p:cBhvr>
                                        <p:cTn id="195" dur="1" fill="hold">
                                          <p:stCondLst>
                                            <p:cond delay="0"/>
                                          </p:stCondLst>
                                        </p:cTn>
                                        <p:tgtEl>
                                          <p:spTgt spid="31"/>
                                        </p:tgtEl>
                                        <p:attrNameLst>
                                          <p:attrName>style.visibility</p:attrName>
                                        </p:attrNameLst>
                                      </p:cBhvr>
                                      <p:to>
                                        <p:strVal val="visible"/>
                                      </p:to>
                                    </p:set>
                                    <p:animEffect transition="in" filter="fade">
                                      <p:cBhvr>
                                        <p:cTn id="196" dur="500"/>
                                        <p:tgtEl>
                                          <p:spTgt spid="31"/>
                                        </p:tgtEl>
                                      </p:cBhvr>
                                    </p:animEffect>
                                  </p:childTnLst>
                                </p:cTn>
                              </p:par>
                              <p:par>
                                <p:cTn id="197" presetID="10" presetClass="entr" presetSubtype="0" fill="hold" nodeType="withEffect">
                                  <p:stCondLst>
                                    <p:cond delay="0"/>
                                  </p:stCondLst>
                                  <p:childTnLst>
                                    <p:set>
                                      <p:cBhvr>
                                        <p:cTn id="198" dur="1" fill="hold">
                                          <p:stCondLst>
                                            <p:cond delay="0"/>
                                          </p:stCondLst>
                                        </p:cTn>
                                        <p:tgtEl>
                                          <p:spTgt spid="12"/>
                                        </p:tgtEl>
                                        <p:attrNameLst>
                                          <p:attrName>style.visibility</p:attrName>
                                        </p:attrNameLst>
                                      </p:cBhvr>
                                      <p:to>
                                        <p:strVal val="visible"/>
                                      </p:to>
                                    </p:set>
                                    <p:animEffect transition="in" filter="fade">
                                      <p:cBhvr>
                                        <p:cTn id="199" dur="500"/>
                                        <p:tgtEl>
                                          <p:spTgt spid="12"/>
                                        </p:tgtEl>
                                      </p:cBhvr>
                                    </p:animEffect>
                                  </p:childTnLst>
                                </p:cTn>
                              </p:par>
                              <p:par>
                                <p:cTn id="200" presetID="10" presetClass="entr" presetSubtype="0" fill="hold" nodeType="withEffect">
                                  <p:stCondLst>
                                    <p:cond delay="0"/>
                                  </p:stCondLst>
                                  <p:childTnLst>
                                    <p:set>
                                      <p:cBhvr>
                                        <p:cTn id="201" dur="1" fill="hold">
                                          <p:stCondLst>
                                            <p:cond delay="0"/>
                                          </p:stCondLst>
                                        </p:cTn>
                                        <p:tgtEl>
                                          <p:spTgt spid="2"/>
                                        </p:tgtEl>
                                        <p:attrNameLst>
                                          <p:attrName>style.visibility</p:attrName>
                                        </p:attrNameLst>
                                      </p:cBhvr>
                                      <p:to>
                                        <p:strVal val="visible"/>
                                      </p:to>
                                    </p:set>
                                    <p:animEffect transition="in" filter="fade">
                                      <p:cBhvr>
                                        <p:cTn id="202" dur="500"/>
                                        <p:tgtEl>
                                          <p:spTgt spid="2"/>
                                        </p:tgtEl>
                                      </p:cBhvr>
                                    </p:animEffect>
                                  </p:childTnLst>
                                </p:cTn>
                              </p:par>
                              <p:par>
                                <p:cTn id="203" presetID="10" presetClass="entr" presetSubtype="0" fill="hold" nodeType="withEffect">
                                  <p:stCondLst>
                                    <p:cond delay="0"/>
                                  </p:stCondLst>
                                  <p:childTnLst>
                                    <p:set>
                                      <p:cBhvr>
                                        <p:cTn id="204" dur="1" fill="hold">
                                          <p:stCondLst>
                                            <p:cond delay="0"/>
                                          </p:stCondLst>
                                        </p:cTn>
                                        <p:tgtEl>
                                          <p:spTgt spid="16"/>
                                        </p:tgtEl>
                                        <p:attrNameLst>
                                          <p:attrName>style.visibility</p:attrName>
                                        </p:attrNameLst>
                                      </p:cBhvr>
                                      <p:to>
                                        <p:strVal val="visible"/>
                                      </p:to>
                                    </p:set>
                                    <p:animEffect transition="in" filter="fade">
                                      <p:cBhvr>
                                        <p:cTn id="205" dur="500"/>
                                        <p:tgtEl>
                                          <p:spTgt spid="16"/>
                                        </p:tgtEl>
                                      </p:cBhvr>
                                    </p:animEffect>
                                  </p:childTnLst>
                                </p:cTn>
                              </p:par>
                              <p:par>
                                <p:cTn id="206" presetID="10" presetClass="entr" presetSubtype="0" fill="hold" nodeType="withEffect">
                                  <p:stCondLst>
                                    <p:cond delay="0"/>
                                  </p:stCondLst>
                                  <p:childTnLst>
                                    <p:set>
                                      <p:cBhvr>
                                        <p:cTn id="207" dur="1" fill="hold">
                                          <p:stCondLst>
                                            <p:cond delay="0"/>
                                          </p:stCondLst>
                                        </p:cTn>
                                        <p:tgtEl>
                                          <p:spTgt spid="15"/>
                                        </p:tgtEl>
                                        <p:attrNameLst>
                                          <p:attrName>style.visibility</p:attrName>
                                        </p:attrNameLst>
                                      </p:cBhvr>
                                      <p:to>
                                        <p:strVal val="visible"/>
                                      </p:to>
                                    </p:set>
                                    <p:animEffect transition="in" filter="fade">
                                      <p:cBhvr>
                                        <p:cTn id="208" dur="500"/>
                                        <p:tgtEl>
                                          <p:spTgt spid="15"/>
                                        </p:tgtEl>
                                      </p:cBhvr>
                                    </p:animEffect>
                                  </p:childTnLst>
                                </p:cTn>
                              </p:par>
                              <p:par>
                                <p:cTn id="209" presetID="10" presetClass="entr" presetSubtype="0" fill="hold" nodeType="withEffect">
                                  <p:stCondLst>
                                    <p:cond delay="0"/>
                                  </p:stCondLst>
                                  <p:childTnLst>
                                    <p:set>
                                      <p:cBhvr>
                                        <p:cTn id="210" dur="1" fill="hold">
                                          <p:stCondLst>
                                            <p:cond delay="0"/>
                                          </p:stCondLst>
                                        </p:cTn>
                                        <p:tgtEl>
                                          <p:spTgt spid="18"/>
                                        </p:tgtEl>
                                        <p:attrNameLst>
                                          <p:attrName>style.visibility</p:attrName>
                                        </p:attrNameLst>
                                      </p:cBhvr>
                                      <p:to>
                                        <p:strVal val="visible"/>
                                      </p:to>
                                    </p:set>
                                    <p:animEffect transition="in" filter="fade">
                                      <p:cBhvr>
                                        <p:cTn id="211" dur="500"/>
                                        <p:tgtEl>
                                          <p:spTgt spid="18"/>
                                        </p:tgtEl>
                                      </p:cBhvr>
                                    </p:animEffect>
                                  </p:childTnLst>
                                </p:cTn>
                              </p:par>
                              <p:par>
                                <p:cTn id="212" presetID="10" presetClass="entr" presetSubtype="0" fill="hold" nodeType="with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fade">
                                      <p:cBhvr>
                                        <p:cTn id="214" dur="500"/>
                                        <p:tgtEl>
                                          <p:spTgt spid="20"/>
                                        </p:tgtEl>
                                      </p:cBhvr>
                                    </p:animEffect>
                                  </p:childTnLst>
                                </p:cTn>
                              </p:par>
                              <p:par>
                                <p:cTn id="215" presetID="10" presetClass="entr" presetSubtype="0" fill="hold" nodeType="withEffect">
                                  <p:stCondLst>
                                    <p:cond delay="0"/>
                                  </p:stCondLst>
                                  <p:childTnLst>
                                    <p:set>
                                      <p:cBhvr>
                                        <p:cTn id="216" dur="1" fill="hold">
                                          <p:stCondLst>
                                            <p:cond delay="0"/>
                                          </p:stCondLst>
                                        </p:cTn>
                                        <p:tgtEl>
                                          <p:spTgt spid="17"/>
                                        </p:tgtEl>
                                        <p:attrNameLst>
                                          <p:attrName>style.visibility</p:attrName>
                                        </p:attrNameLst>
                                      </p:cBhvr>
                                      <p:to>
                                        <p:strVal val="visible"/>
                                      </p:to>
                                    </p:set>
                                    <p:animEffect transition="in" filter="fade">
                                      <p:cBhvr>
                                        <p:cTn id="217" dur="500"/>
                                        <p:tgtEl>
                                          <p:spTgt spid="17"/>
                                        </p:tgtEl>
                                      </p:cBhvr>
                                    </p:animEffect>
                                  </p:childTnLst>
                                </p:cTn>
                              </p:par>
                              <p:par>
                                <p:cTn id="218" presetID="10" presetClass="entr" presetSubtype="0" fill="hold" nodeType="withEffect">
                                  <p:stCondLst>
                                    <p:cond delay="0"/>
                                  </p:stCondLst>
                                  <p:childTnLst>
                                    <p:set>
                                      <p:cBhvr>
                                        <p:cTn id="219" dur="1" fill="hold">
                                          <p:stCondLst>
                                            <p:cond delay="0"/>
                                          </p:stCondLst>
                                        </p:cTn>
                                        <p:tgtEl>
                                          <p:spTgt spid="21"/>
                                        </p:tgtEl>
                                        <p:attrNameLst>
                                          <p:attrName>style.visibility</p:attrName>
                                        </p:attrNameLst>
                                      </p:cBhvr>
                                      <p:to>
                                        <p:strVal val="visible"/>
                                      </p:to>
                                    </p:set>
                                    <p:animEffect transition="in" filter="fade">
                                      <p:cBhvr>
                                        <p:cTn id="220" dur="500"/>
                                        <p:tgtEl>
                                          <p:spTgt spid="21"/>
                                        </p:tgtEl>
                                      </p:cBhvr>
                                    </p:animEffect>
                                  </p:childTnLst>
                                </p:cTn>
                              </p:par>
                              <p:par>
                                <p:cTn id="221" presetID="10" presetClass="entr" presetSubtype="0" fill="hold" nodeType="withEffect">
                                  <p:stCondLst>
                                    <p:cond delay="0"/>
                                  </p:stCondLst>
                                  <p:childTnLst>
                                    <p:set>
                                      <p:cBhvr>
                                        <p:cTn id="222" dur="1" fill="hold">
                                          <p:stCondLst>
                                            <p:cond delay="0"/>
                                          </p:stCondLst>
                                        </p:cTn>
                                        <p:tgtEl>
                                          <p:spTgt spid="19"/>
                                        </p:tgtEl>
                                        <p:attrNameLst>
                                          <p:attrName>style.visibility</p:attrName>
                                        </p:attrNameLst>
                                      </p:cBhvr>
                                      <p:to>
                                        <p:strVal val="visible"/>
                                      </p:to>
                                    </p:set>
                                    <p:animEffect transition="in" filter="fade">
                                      <p:cBhvr>
                                        <p:cTn id="223" dur="500"/>
                                        <p:tgtEl>
                                          <p:spTgt spid="19"/>
                                        </p:tgtEl>
                                      </p:cBhvr>
                                    </p:animEffect>
                                  </p:childTnLst>
                                </p:cTn>
                              </p:par>
                              <p:par>
                                <p:cTn id="224" presetID="10" presetClass="entr" presetSubtype="0" fill="hold" nodeType="withEffect">
                                  <p:stCondLst>
                                    <p:cond delay="0"/>
                                  </p:stCondLst>
                                  <p:childTnLst>
                                    <p:set>
                                      <p:cBhvr>
                                        <p:cTn id="225" dur="1" fill="hold">
                                          <p:stCondLst>
                                            <p:cond delay="0"/>
                                          </p:stCondLst>
                                        </p:cTn>
                                        <p:tgtEl>
                                          <p:spTgt spid="4"/>
                                        </p:tgtEl>
                                        <p:attrNameLst>
                                          <p:attrName>style.visibility</p:attrName>
                                        </p:attrNameLst>
                                      </p:cBhvr>
                                      <p:to>
                                        <p:strVal val="visible"/>
                                      </p:to>
                                    </p:set>
                                    <p:animEffect transition="in" filter="fade">
                                      <p:cBhvr>
                                        <p:cTn id="226" dur="500"/>
                                        <p:tgtEl>
                                          <p:spTgt spid="4"/>
                                        </p:tgtEl>
                                      </p:cBhvr>
                                    </p:animEffect>
                                  </p:childTnLst>
                                </p:cTn>
                              </p:par>
                              <p:par>
                                <p:cTn id="227" presetID="10" presetClass="entr" presetSubtype="0" fill="hold" nodeType="withEffect">
                                  <p:stCondLst>
                                    <p:cond delay="0"/>
                                  </p:stCondLst>
                                  <p:childTnLst>
                                    <p:set>
                                      <p:cBhvr>
                                        <p:cTn id="228" dur="1" fill="hold">
                                          <p:stCondLst>
                                            <p:cond delay="0"/>
                                          </p:stCondLst>
                                        </p:cTn>
                                        <p:tgtEl>
                                          <p:spTgt spid="6"/>
                                        </p:tgtEl>
                                        <p:attrNameLst>
                                          <p:attrName>style.visibility</p:attrName>
                                        </p:attrNameLst>
                                      </p:cBhvr>
                                      <p:to>
                                        <p:strVal val="visible"/>
                                      </p:to>
                                    </p:set>
                                    <p:animEffect transition="in" filter="fade">
                                      <p:cBhvr>
                                        <p:cTn id="229" dur="500"/>
                                        <p:tgtEl>
                                          <p:spTgt spid="6"/>
                                        </p:tgtEl>
                                      </p:cBhvr>
                                    </p:animEffect>
                                  </p:childTnLst>
                                </p:cTn>
                              </p:par>
                            </p:childTnLst>
                          </p:cTn>
                        </p:par>
                      </p:childTnLst>
                    </p:cTn>
                  </p:par>
                </p:childTnLst>
              </p:cTn>
              <p:nextCondLst>
                <p:cond evt="onClick" delay="0">
                  <p:tgtEl>
                    <p:spTgt spid="14"/>
                  </p:tgtEl>
                </p:cond>
              </p:nextCondLst>
            </p:seq>
            <p:seq concurrent="1" nextAc="seek">
              <p:cTn id="230" restart="whenNotActive" fill="hold" evtFilter="cancelBubble" nodeType="interactiveSeq">
                <p:stCondLst>
                  <p:cond evt="onClick" delay="0">
                    <p:tgtEl>
                      <p:spTgt spid="20"/>
                    </p:tgtEl>
                  </p:cond>
                </p:stCondLst>
                <p:endSync evt="end" delay="0">
                  <p:rtn val="all"/>
                </p:endSync>
                <p:childTnLst>
                  <p:par>
                    <p:cTn id="231" fill="hold">
                      <p:stCondLst>
                        <p:cond delay="0"/>
                      </p:stCondLst>
                      <p:childTnLst>
                        <p:par>
                          <p:cTn id="232" fill="hold">
                            <p:stCondLst>
                              <p:cond delay="0"/>
                            </p:stCondLst>
                            <p:childTnLst>
                              <p:par>
                                <p:cTn id="233" presetID="26" presetClass="emph" presetSubtype="0" fill="hold" nodeType="clickEffect">
                                  <p:stCondLst>
                                    <p:cond delay="0"/>
                                  </p:stCondLst>
                                  <p:childTnLst>
                                    <p:animEffect transition="out" filter="fade">
                                      <p:cBhvr>
                                        <p:cTn id="234" dur="500" tmFilter="0, 0; .2, .5; .8, .5; 1, 0"/>
                                        <p:tgtEl>
                                          <p:spTgt spid="20"/>
                                        </p:tgtEl>
                                      </p:cBhvr>
                                    </p:animEffect>
                                    <p:animScale>
                                      <p:cBhvr>
                                        <p:cTn id="235" dur="250" autoRev="1" fill="hold"/>
                                        <p:tgtEl>
                                          <p:spTgt spid="20"/>
                                        </p:tgtEl>
                                      </p:cBhvr>
                                      <p:by x="105000" y="105000"/>
                                    </p:animScale>
                                  </p:childTnLst>
                                  <p:subTnLst>
                                    <p:audio>
                                      <p:cMediaNode>
                                        <p:cTn display="0" masterRel="sameClick">
                                          <p:stCondLst>
                                            <p:cond evt="begin" delay="0">
                                              <p:tn val="233"/>
                                            </p:cond>
                                          </p:stCondLst>
                                          <p:endCondLst>
                                            <p:cond evt="onStopAudio" delay="0">
                                              <p:tgtEl>
                                                <p:sldTgt/>
                                              </p:tgtEl>
                                            </p:cond>
                                          </p:endCondLst>
                                        </p:cTn>
                                        <p:tgtEl>
                                          <p:sndTgt r:embed="rId2" name="click.wav"/>
                                        </p:tgtEl>
                                      </p:cMediaNode>
                                    </p:audio>
                                  </p:subTnLst>
                                </p:cTn>
                              </p:par>
                              <p:par>
                                <p:cTn id="236" presetID="1" presetClass="entr" presetSubtype="0" fill="hold" nodeType="withEffect">
                                  <p:stCondLst>
                                    <p:cond delay="0"/>
                                  </p:stCondLst>
                                  <p:childTnLst>
                                    <p:set>
                                      <p:cBhvr>
                                        <p:cTn id="237" dur="1" fill="hold">
                                          <p:stCondLst>
                                            <p:cond delay="0"/>
                                          </p:stCondLst>
                                        </p:cTn>
                                        <p:tgtEl>
                                          <p:spTgt spid="13"/>
                                        </p:tgtEl>
                                        <p:attrNameLst>
                                          <p:attrName>style.visibility</p:attrName>
                                        </p:attrNameLst>
                                      </p:cBhvr>
                                      <p:to>
                                        <p:strVal val="visible"/>
                                      </p:to>
                                    </p:set>
                                  </p:childTnLst>
                                </p:cTn>
                              </p:par>
                              <p:par>
                                <p:cTn id="238" presetID="63" presetClass="path" presetSubtype="0" accel="50000" decel="50000" fill="hold" nodeType="withEffect">
                                  <p:stCondLst>
                                    <p:cond delay="0"/>
                                  </p:stCondLst>
                                  <p:childTnLst>
                                    <p:animMotion origin="layout" path="M 6.25E-7 -4.81481E-6 L 0.16094 -4.81481E-6 " pathEditMode="relative" rAng="0" ptsTypes="AA">
                                      <p:cBhvr>
                                        <p:cTn id="239" dur="500" fill="hold"/>
                                        <p:tgtEl>
                                          <p:spTgt spid="14"/>
                                        </p:tgtEl>
                                        <p:attrNameLst>
                                          <p:attrName>ppt_x</p:attrName>
                                          <p:attrName>ppt_y</p:attrName>
                                        </p:attrNameLst>
                                      </p:cBhvr>
                                      <p:rCtr x="7591" y="0"/>
                                    </p:animMotion>
                                  </p:childTnLst>
                                </p:cTn>
                              </p:par>
                              <p:par>
                                <p:cTn id="240" presetID="10" presetClass="exit" presetSubtype="0" fill="hold" nodeType="withEffect">
                                  <p:stCondLst>
                                    <p:cond delay="0"/>
                                  </p:stCondLst>
                                  <p:childTnLst>
                                    <p:animEffect transition="out" filter="fade">
                                      <p:cBhvr>
                                        <p:cTn id="241" dur="500"/>
                                        <p:tgtEl>
                                          <p:spTgt spid="31"/>
                                        </p:tgtEl>
                                      </p:cBhvr>
                                    </p:animEffect>
                                    <p:set>
                                      <p:cBhvr>
                                        <p:cTn id="242" dur="1" fill="hold">
                                          <p:stCondLst>
                                            <p:cond delay="499"/>
                                          </p:stCondLst>
                                        </p:cTn>
                                        <p:tgtEl>
                                          <p:spTgt spid="31"/>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12"/>
                                        </p:tgtEl>
                                      </p:cBhvr>
                                    </p:animEffect>
                                    <p:set>
                                      <p:cBhvr>
                                        <p:cTn id="245" dur="1" fill="hold">
                                          <p:stCondLst>
                                            <p:cond delay="499"/>
                                          </p:stCondLst>
                                        </p:cTn>
                                        <p:tgtEl>
                                          <p:spTgt spid="12"/>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500"/>
                                        <p:tgtEl>
                                          <p:spTgt spid="2"/>
                                        </p:tgtEl>
                                      </p:cBhvr>
                                    </p:animEffect>
                                    <p:set>
                                      <p:cBhvr>
                                        <p:cTn id="248" dur="1" fill="hold">
                                          <p:stCondLst>
                                            <p:cond delay="499"/>
                                          </p:stCondLst>
                                        </p:cTn>
                                        <p:tgtEl>
                                          <p:spTgt spid="2"/>
                                        </p:tgtEl>
                                        <p:attrNameLst>
                                          <p:attrName>style.visibility</p:attrName>
                                        </p:attrNameLst>
                                      </p:cBhvr>
                                      <p:to>
                                        <p:strVal val="hidden"/>
                                      </p:to>
                                    </p:set>
                                  </p:childTnLst>
                                </p:cTn>
                              </p:par>
                              <p:par>
                                <p:cTn id="249" presetID="10" presetClass="exit" presetSubtype="0" fill="hold" nodeType="withEffect">
                                  <p:stCondLst>
                                    <p:cond delay="0"/>
                                  </p:stCondLst>
                                  <p:childTnLst>
                                    <p:animEffect transition="out" filter="fade">
                                      <p:cBhvr>
                                        <p:cTn id="250" dur="500"/>
                                        <p:tgtEl>
                                          <p:spTgt spid="16"/>
                                        </p:tgtEl>
                                      </p:cBhvr>
                                    </p:animEffect>
                                    <p:set>
                                      <p:cBhvr>
                                        <p:cTn id="251" dur="1" fill="hold">
                                          <p:stCondLst>
                                            <p:cond delay="499"/>
                                          </p:stCondLst>
                                        </p:cTn>
                                        <p:tgtEl>
                                          <p:spTgt spid="16"/>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5"/>
                                        </p:tgtEl>
                                      </p:cBhvr>
                                    </p:animEffect>
                                    <p:set>
                                      <p:cBhvr>
                                        <p:cTn id="254" dur="1" fill="hold">
                                          <p:stCondLst>
                                            <p:cond delay="499"/>
                                          </p:stCondLst>
                                        </p:cTn>
                                        <p:tgtEl>
                                          <p:spTgt spid="15"/>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18"/>
                                        </p:tgtEl>
                                      </p:cBhvr>
                                    </p:animEffect>
                                    <p:set>
                                      <p:cBhvr>
                                        <p:cTn id="257" dur="1" fill="hold">
                                          <p:stCondLst>
                                            <p:cond delay="499"/>
                                          </p:stCondLst>
                                        </p:cTn>
                                        <p:tgtEl>
                                          <p:spTgt spid="18"/>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0"/>
                                        </p:tgtEl>
                                      </p:cBhvr>
                                    </p:animEffect>
                                    <p:set>
                                      <p:cBhvr>
                                        <p:cTn id="260" dur="1" fill="hold">
                                          <p:stCondLst>
                                            <p:cond delay="499"/>
                                          </p:stCondLst>
                                        </p:cTn>
                                        <p:tgtEl>
                                          <p:spTgt spid="20"/>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7"/>
                                        </p:tgtEl>
                                      </p:cBhvr>
                                    </p:animEffect>
                                    <p:set>
                                      <p:cBhvr>
                                        <p:cTn id="263" dur="1" fill="hold">
                                          <p:stCondLst>
                                            <p:cond delay="499"/>
                                          </p:stCondLst>
                                        </p:cTn>
                                        <p:tgtEl>
                                          <p:spTgt spid="17"/>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1"/>
                                        </p:tgtEl>
                                      </p:cBhvr>
                                    </p:animEffect>
                                    <p:set>
                                      <p:cBhvr>
                                        <p:cTn id="266" dur="1" fill="hold">
                                          <p:stCondLst>
                                            <p:cond delay="499"/>
                                          </p:stCondLst>
                                        </p:cTn>
                                        <p:tgtEl>
                                          <p:spTgt spid="21"/>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9"/>
                                        </p:tgtEl>
                                      </p:cBhvr>
                                    </p:animEffect>
                                    <p:set>
                                      <p:cBhvr>
                                        <p:cTn id="269" dur="1" fill="hold">
                                          <p:stCondLst>
                                            <p:cond delay="499"/>
                                          </p:stCondLst>
                                        </p:cTn>
                                        <p:tgtEl>
                                          <p:spTgt spid="19"/>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4"/>
                                        </p:tgtEl>
                                      </p:cBhvr>
                                    </p:animEffect>
                                    <p:set>
                                      <p:cBhvr>
                                        <p:cTn id="272" dur="1" fill="hold">
                                          <p:stCondLst>
                                            <p:cond delay="499"/>
                                          </p:stCondLst>
                                        </p:cTn>
                                        <p:tgtEl>
                                          <p:spTgt spid="4"/>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6"/>
                                        </p:tgtEl>
                                      </p:cBhvr>
                                    </p:animEffect>
                                    <p:set>
                                      <p:cBhvr>
                                        <p:cTn id="27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76" restart="whenNotActive" fill="hold" evtFilter="cancelBubble" nodeType="interactiveSeq">
                <p:stCondLst>
                  <p:cond evt="onClick" delay="0">
                    <p:tgtEl>
                      <p:spTgt spid="21"/>
                    </p:tgtEl>
                  </p:cond>
                </p:stCondLst>
                <p:endSync evt="end" delay="0">
                  <p:rtn val="all"/>
                </p:endSync>
                <p:childTnLst>
                  <p:par>
                    <p:cTn id="277" fill="hold">
                      <p:stCondLst>
                        <p:cond delay="0"/>
                      </p:stCondLst>
                      <p:childTnLst>
                        <p:par>
                          <p:cTn id="278" fill="hold">
                            <p:stCondLst>
                              <p:cond delay="0"/>
                            </p:stCondLst>
                            <p:childTnLst>
                              <p:par>
                                <p:cTn id="279" presetID="26" presetClass="emph" presetSubtype="0" fill="hold" nodeType="clickEffect">
                                  <p:stCondLst>
                                    <p:cond delay="0"/>
                                  </p:stCondLst>
                                  <p:childTnLst>
                                    <p:animEffect transition="out" filter="fade">
                                      <p:cBhvr>
                                        <p:cTn id="280" dur="500" tmFilter="0, 0; .2, .5; .8, .5; 1, 0"/>
                                        <p:tgtEl>
                                          <p:spTgt spid="21"/>
                                        </p:tgtEl>
                                      </p:cBhvr>
                                    </p:animEffect>
                                    <p:animScale>
                                      <p:cBhvr>
                                        <p:cTn id="281" dur="250" autoRev="1" fill="hold"/>
                                        <p:tgtEl>
                                          <p:spTgt spid="21"/>
                                        </p:tgtEl>
                                      </p:cBhvr>
                                      <p:by x="105000" y="105000"/>
                                    </p:animScale>
                                  </p:childTnLst>
                                  <p:subTnLst>
                                    <p:audio>
                                      <p:cMediaNode>
                                        <p:cTn display="0" masterRel="sameClick">
                                          <p:stCondLst>
                                            <p:cond evt="begin" delay="0">
                                              <p:tn val="279"/>
                                            </p:cond>
                                          </p:stCondLst>
                                          <p:endCondLst>
                                            <p:cond evt="onStopAudio" delay="0">
                                              <p:tgtEl>
                                                <p:sldTgt/>
                                              </p:tgtEl>
                                            </p:cond>
                                          </p:endCondLst>
                                        </p:cTn>
                                        <p:tgtEl>
                                          <p:sndTgt r:embed="rId2" name="click.wav"/>
                                        </p:tgtEl>
                                      </p:cMediaNode>
                                    </p:audio>
                                  </p:subTnLst>
                                </p:cTn>
                              </p:par>
                              <p:par>
                                <p:cTn id="282" presetID="1" presetClass="entr" presetSubtype="0" fill="hold" nodeType="withEffect">
                                  <p:stCondLst>
                                    <p:cond delay="0"/>
                                  </p:stCondLst>
                                  <p:childTnLst>
                                    <p:set>
                                      <p:cBhvr>
                                        <p:cTn id="283" dur="1" fill="hold">
                                          <p:stCondLst>
                                            <p:cond delay="0"/>
                                          </p:stCondLst>
                                        </p:cTn>
                                        <p:tgtEl>
                                          <p:spTgt spid="13"/>
                                        </p:tgtEl>
                                        <p:attrNameLst>
                                          <p:attrName>style.visibility</p:attrName>
                                        </p:attrNameLst>
                                      </p:cBhvr>
                                      <p:to>
                                        <p:strVal val="visible"/>
                                      </p:to>
                                    </p:set>
                                  </p:childTnLst>
                                </p:cTn>
                              </p:par>
                              <p:par>
                                <p:cTn id="284" presetID="63" presetClass="path" presetSubtype="0" accel="50000" decel="50000" fill="hold" nodeType="withEffect">
                                  <p:stCondLst>
                                    <p:cond delay="0"/>
                                  </p:stCondLst>
                                  <p:childTnLst>
                                    <p:animMotion origin="layout" path="M 6.25E-7 -4.81481E-6 L 0.16093 -4.81481E-6 " pathEditMode="relative" rAng="0" ptsTypes="AA">
                                      <p:cBhvr>
                                        <p:cTn id="285" dur="500" fill="hold"/>
                                        <p:tgtEl>
                                          <p:spTgt spid="14"/>
                                        </p:tgtEl>
                                        <p:attrNameLst>
                                          <p:attrName>ppt_x</p:attrName>
                                          <p:attrName>ppt_y</p:attrName>
                                        </p:attrNameLst>
                                      </p:cBhvr>
                                      <p:rCtr x="7956" y="0"/>
                                    </p:animMotion>
                                  </p:childTnLst>
                                </p:cTn>
                              </p:par>
                              <p:par>
                                <p:cTn id="286" presetID="10" presetClass="exit" presetSubtype="0" fill="hold" nodeType="withEffect">
                                  <p:stCondLst>
                                    <p:cond delay="0"/>
                                  </p:stCondLst>
                                  <p:childTnLst>
                                    <p:animEffect transition="out" filter="fade">
                                      <p:cBhvr>
                                        <p:cTn id="287" dur="500"/>
                                        <p:tgtEl>
                                          <p:spTgt spid="31"/>
                                        </p:tgtEl>
                                      </p:cBhvr>
                                    </p:animEffect>
                                    <p:set>
                                      <p:cBhvr>
                                        <p:cTn id="288" dur="1" fill="hold">
                                          <p:stCondLst>
                                            <p:cond delay="499"/>
                                          </p:stCondLst>
                                        </p:cTn>
                                        <p:tgtEl>
                                          <p:spTgt spid="31"/>
                                        </p:tgtEl>
                                        <p:attrNameLst>
                                          <p:attrName>style.visibility</p:attrName>
                                        </p:attrNameLst>
                                      </p:cBhvr>
                                      <p:to>
                                        <p:strVal val="hidden"/>
                                      </p:to>
                                    </p:set>
                                  </p:childTnLst>
                                </p:cTn>
                              </p:par>
                              <p:par>
                                <p:cTn id="289" presetID="10" presetClass="exit" presetSubtype="0" fill="hold" nodeType="withEffect">
                                  <p:stCondLst>
                                    <p:cond delay="0"/>
                                  </p:stCondLst>
                                  <p:childTnLst>
                                    <p:animEffect transition="out" filter="fade">
                                      <p:cBhvr>
                                        <p:cTn id="290" dur="500"/>
                                        <p:tgtEl>
                                          <p:spTgt spid="12"/>
                                        </p:tgtEl>
                                      </p:cBhvr>
                                    </p:animEffect>
                                    <p:set>
                                      <p:cBhvr>
                                        <p:cTn id="291" dur="1" fill="hold">
                                          <p:stCondLst>
                                            <p:cond delay="499"/>
                                          </p:stCondLst>
                                        </p:cTn>
                                        <p:tgtEl>
                                          <p:spTgt spid="12"/>
                                        </p:tgtEl>
                                        <p:attrNameLst>
                                          <p:attrName>style.visibility</p:attrName>
                                        </p:attrNameLst>
                                      </p:cBhvr>
                                      <p:to>
                                        <p:strVal val="hidden"/>
                                      </p:to>
                                    </p:set>
                                  </p:childTnLst>
                                </p:cTn>
                              </p:par>
                              <p:par>
                                <p:cTn id="292" presetID="10" presetClass="exit" presetSubtype="0" fill="hold" nodeType="withEffect">
                                  <p:stCondLst>
                                    <p:cond delay="0"/>
                                  </p:stCondLst>
                                  <p:childTnLst>
                                    <p:animEffect transition="out" filter="fade">
                                      <p:cBhvr>
                                        <p:cTn id="293" dur="500"/>
                                        <p:tgtEl>
                                          <p:spTgt spid="2"/>
                                        </p:tgtEl>
                                      </p:cBhvr>
                                    </p:animEffect>
                                    <p:set>
                                      <p:cBhvr>
                                        <p:cTn id="294" dur="1" fill="hold">
                                          <p:stCondLst>
                                            <p:cond delay="499"/>
                                          </p:stCondLst>
                                        </p:cTn>
                                        <p:tgtEl>
                                          <p:spTgt spid="2"/>
                                        </p:tgtEl>
                                        <p:attrNameLst>
                                          <p:attrName>style.visibility</p:attrName>
                                        </p:attrNameLst>
                                      </p:cBhvr>
                                      <p:to>
                                        <p:strVal val="hidden"/>
                                      </p:to>
                                    </p:set>
                                  </p:childTnLst>
                                </p:cTn>
                              </p:par>
                              <p:par>
                                <p:cTn id="295" presetID="10" presetClass="exit" presetSubtype="0" fill="hold" nodeType="withEffect">
                                  <p:stCondLst>
                                    <p:cond delay="0"/>
                                  </p:stCondLst>
                                  <p:childTnLst>
                                    <p:animEffect transition="out" filter="fade">
                                      <p:cBhvr>
                                        <p:cTn id="296" dur="500"/>
                                        <p:tgtEl>
                                          <p:spTgt spid="16"/>
                                        </p:tgtEl>
                                      </p:cBhvr>
                                    </p:animEffect>
                                    <p:set>
                                      <p:cBhvr>
                                        <p:cTn id="297" dur="1" fill="hold">
                                          <p:stCondLst>
                                            <p:cond delay="499"/>
                                          </p:stCondLst>
                                        </p:cTn>
                                        <p:tgtEl>
                                          <p:spTgt spid="16"/>
                                        </p:tgtEl>
                                        <p:attrNameLst>
                                          <p:attrName>style.visibility</p:attrName>
                                        </p:attrNameLst>
                                      </p:cBhvr>
                                      <p:to>
                                        <p:strVal val="hidden"/>
                                      </p:to>
                                    </p:set>
                                  </p:childTnLst>
                                </p:cTn>
                              </p:par>
                              <p:par>
                                <p:cTn id="298" presetID="10" presetClass="exit" presetSubtype="0" fill="hold" nodeType="withEffect">
                                  <p:stCondLst>
                                    <p:cond delay="0"/>
                                  </p:stCondLst>
                                  <p:childTnLst>
                                    <p:animEffect transition="out" filter="fade">
                                      <p:cBhvr>
                                        <p:cTn id="299" dur="500"/>
                                        <p:tgtEl>
                                          <p:spTgt spid="15"/>
                                        </p:tgtEl>
                                      </p:cBhvr>
                                    </p:animEffect>
                                    <p:set>
                                      <p:cBhvr>
                                        <p:cTn id="300" dur="1" fill="hold">
                                          <p:stCondLst>
                                            <p:cond delay="499"/>
                                          </p:stCondLst>
                                        </p:cTn>
                                        <p:tgtEl>
                                          <p:spTgt spid="15"/>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8"/>
                                        </p:tgtEl>
                                      </p:cBhvr>
                                    </p:animEffect>
                                    <p:set>
                                      <p:cBhvr>
                                        <p:cTn id="303" dur="1" fill="hold">
                                          <p:stCondLst>
                                            <p:cond delay="499"/>
                                          </p:stCondLst>
                                        </p:cTn>
                                        <p:tgtEl>
                                          <p:spTgt spid="18"/>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0"/>
                                        </p:tgtEl>
                                      </p:cBhvr>
                                    </p:animEffect>
                                    <p:set>
                                      <p:cBhvr>
                                        <p:cTn id="306" dur="1" fill="hold">
                                          <p:stCondLst>
                                            <p:cond delay="499"/>
                                          </p:stCondLst>
                                        </p:cTn>
                                        <p:tgtEl>
                                          <p:spTgt spid="20"/>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7"/>
                                        </p:tgtEl>
                                      </p:cBhvr>
                                    </p:animEffect>
                                    <p:set>
                                      <p:cBhvr>
                                        <p:cTn id="309" dur="1" fill="hold">
                                          <p:stCondLst>
                                            <p:cond delay="499"/>
                                          </p:stCondLst>
                                        </p:cTn>
                                        <p:tgtEl>
                                          <p:spTgt spid="17"/>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21"/>
                                        </p:tgtEl>
                                      </p:cBhvr>
                                    </p:animEffect>
                                    <p:set>
                                      <p:cBhvr>
                                        <p:cTn id="312" dur="1" fill="hold">
                                          <p:stCondLst>
                                            <p:cond delay="499"/>
                                          </p:stCondLst>
                                        </p:cTn>
                                        <p:tgtEl>
                                          <p:spTgt spid="21"/>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9"/>
                                        </p:tgtEl>
                                      </p:cBhvr>
                                    </p:animEffect>
                                    <p:set>
                                      <p:cBhvr>
                                        <p:cTn id="315" dur="1" fill="hold">
                                          <p:stCondLst>
                                            <p:cond delay="499"/>
                                          </p:stCondLst>
                                        </p:cTn>
                                        <p:tgtEl>
                                          <p:spTgt spid="19"/>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4"/>
                                        </p:tgtEl>
                                      </p:cBhvr>
                                    </p:animEffect>
                                    <p:set>
                                      <p:cBhvr>
                                        <p:cTn id="318" dur="1" fill="hold">
                                          <p:stCondLst>
                                            <p:cond delay="499"/>
                                          </p:stCondLst>
                                        </p:cTn>
                                        <p:tgtEl>
                                          <p:spTgt spid="4"/>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6"/>
                                        </p:tgtEl>
                                      </p:cBhvr>
                                    </p:animEffect>
                                    <p:set>
                                      <p:cBhvr>
                                        <p:cTn id="3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2" restart="whenNotActive" fill="hold" evtFilter="cancelBubble" nodeType="interactiveSeq">
                <p:stCondLst>
                  <p:cond evt="onClick" delay="0">
                    <p:tgtEl>
                      <p:spTgt spid="44"/>
                    </p:tgtEl>
                  </p:cond>
                </p:stCondLst>
                <p:endSync evt="end" delay="0">
                  <p:rtn val="all"/>
                </p:endSync>
                <p:childTnLst>
                  <p:par>
                    <p:cTn id="323" fill="hold">
                      <p:stCondLst>
                        <p:cond delay="0"/>
                      </p:stCondLst>
                      <p:childTnLst>
                        <p:par>
                          <p:cTn id="324" fill="hold">
                            <p:stCondLst>
                              <p:cond delay="0"/>
                            </p:stCondLst>
                            <p:childTnLst>
                              <p:par>
                                <p:cTn id="325" presetID="26" presetClass="emph" presetSubtype="0" fill="hold" nodeType="clickEffect">
                                  <p:stCondLst>
                                    <p:cond delay="0"/>
                                  </p:stCondLst>
                                  <p:childTnLst>
                                    <p:animEffect transition="out" filter="fade">
                                      <p:cBhvr>
                                        <p:cTn id="326" dur="500" tmFilter="0, 0; .2, .5; .8, .5; 1, 0"/>
                                        <p:tgtEl>
                                          <p:spTgt spid="44"/>
                                        </p:tgtEl>
                                      </p:cBhvr>
                                    </p:animEffect>
                                    <p:animScale>
                                      <p:cBhvr>
                                        <p:cTn id="327" dur="250" autoRev="1" fill="hold"/>
                                        <p:tgtEl>
                                          <p:spTgt spid="44"/>
                                        </p:tgtEl>
                                      </p:cBhvr>
                                      <p:by x="105000" y="105000"/>
                                    </p:animScale>
                                  </p:childTnLst>
                                  <p:subTnLst>
                                    <p:audio>
                                      <p:cMediaNode>
                                        <p:cTn display="0" masterRel="sameClick">
                                          <p:stCondLst>
                                            <p:cond evt="begin" delay="0">
                                              <p:tn val="32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328" restart="whenNotActive" fill="hold" evtFilter="cancelBubble" nodeType="interactiveSeq">
                <p:stCondLst>
                  <p:cond evt="onClick" delay="0">
                    <p:tgtEl>
                      <p:spTgt spid="42"/>
                    </p:tgtEl>
                  </p:cond>
                </p:stCondLst>
                <p:endSync evt="end" delay="0">
                  <p:rtn val="all"/>
                </p:endSync>
                <p:childTnLst>
                  <p:par>
                    <p:cTn id="329" fill="hold">
                      <p:stCondLst>
                        <p:cond delay="0"/>
                      </p:stCondLst>
                      <p:childTnLst>
                        <p:par>
                          <p:cTn id="330" fill="hold">
                            <p:stCondLst>
                              <p:cond delay="0"/>
                            </p:stCondLst>
                            <p:childTnLst>
                              <p:par>
                                <p:cTn id="331" presetID="26" presetClass="emph" presetSubtype="0" fill="hold" nodeType="clickEffect">
                                  <p:stCondLst>
                                    <p:cond delay="0"/>
                                  </p:stCondLst>
                                  <p:childTnLst>
                                    <p:animEffect transition="out" filter="fade">
                                      <p:cBhvr>
                                        <p:cTn id="332" dur="500" tmFilter="0, 0; .2, .5; .8, .5; 1, 0"/>
                                        <p:tgtEl>
                                          <p:spTgt spid="42"/>
                                        </p:tgtEl>
                                      </p:cBhvr>
                                    </p:animEffect>
                                    <p:animScale>
                                      <p:cBhvr>
                                        <p:cTn id="333" dur="250" autoRev="1" fill="hold"/>
                                        <p:tgtEl>
                                          <p:spTgt spid="42"/>
                                        </p:tgtEl>
                                      </p:cBhvr>
                                      <p:by x="105000" y="105000"/>
                                    </p:animScale>
                                  </p:childTnLst>
                                  <p:subTnLst>
                                    <p:audio>
                                      <p:cMediaNode>
                                        <p:cTn display="0" masterRel="sameClick">
                                          <p:stCondLst>
                                            <p:cond evt="begin" delay="0">
                                              <p:tn val="3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txBox="1">
            <a:spLocks noGrp="1"/>
          </p:cNvSpPr>
          <p:nvPr>
            <p:ph type="title"/>
          </p:nvPr>
        </p:nvSpPr>
        <p:spPr>
          <a:xfrm>
            <a:off x="1524000" y="1449918"/>
            <a:ext cx="1993900" cy="1979083"/>
          </a:xfrm>
        </p:spPr>
        <p:txBody>
          <a:bodyPr/>
          <a:lstStyle/>
          <a:p>
            <a:pPr algn="r" eaLnBrk="1" hangingPunct="1">
              <a:spcBef>
                <a:spcPct val="0"/>
              </a:spcBef>
              <a:spcAft>
                <a:spcPct val="0"/>
              </a:spcAft>
              <a:buClr>
                <a:srgbClr val="FFFFFF"/>
              </a:buClr>
              <a:buFont typeface="Cabin Condensed" pitchFamily="2" charset="0"/>
              <a:buNone/>
            </a:pPr>
            <a:r>
              <a:rPr lang="en-US" sz="4000" b="1">
                <a:solidFill>
                  <a:srgbClr val="FFFFFF"/>
                </a:solidFill>
                <a:latin typeface="Cabin Condensed" pitchFamily="2" charset="0"/>
                <a:cs typeface="Arial" charset="0"/>
                <a:sym typeface="Cabin Condensed" pitchFamily="2" charset="0"/>
              </a:rPr>
              <a:t>DẶN DÒ</a:t>
            </a:r>
          </a:p>
        </p:txBody>
      </p:sp>
      <p:sp>
        <p:nvSpPr>
          <p:cNvPr id="108546" name="Rectangle 4"/>
          <p:cNvSpPr>
            <a:spLocks noChangeArrowheads="1"/>
          </p:cNvSpPr>
          <p:nvPr/>
        </p:nvSpPr>
        <p:spPr bwMode="auto">
          <a:xfrm>
            <a:off x="2233052" y="1981200"/>
            <a:ext cx="980654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609600" indent="-609600" algn="just">
              <a:lnSpc>
                <a:spcPct val="150000"/>
              </a:lnSpc>
              <a:buClr>
                <a:srgbClr val="000000"/>
              </a:buClr>
            </a:pPr>
            <a:r>
              <a:rPr lang="en-US" altLang="en-US" sz="3200" b="1" dirty="0">
                <a:latin typeface="Times New Roman" pitchFamily="18" charset="0"/>
                <a:cs typeface="Times New Roman" pitchFamily="18" charset="0"/>
              </a:rPr>
              <a:t>1. </a:t>
            </a:r>
            <a:r>
              <a:rPr lang="en-US" altLang="en-US" sz="3200" b="1" dirty="0" err="1">
                <a:latin typeface="Times New Roman" pitchFamily="18" charset="0"/>
                <a:cs typeface="Times New Roman" pitchFamily="18" charset="0"/>
              </a:rPr>
              <a:t>Học</a:t>
            </a:r>
            <a:r>
              <a:rPr lang="en-US" altLang="en-US" sz="3200" b="1" dirty="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bài</a:t>
            </a:r>
            <a:r>
              <a:rPr lang="en-US" sz="3200" b="1" dirty="0" smtClean="0">
                <a:latin typeface="Times New Roman" pitchFamily="18" charset="0"/>
                <a:cs typeface="Times New Roman" pitchFamily="18" charset="0"/>
              </a:rPr>
              <a:t>.</a:t>
            </a:r>
            <a:endParaRPr lang="en-US" altLang="en-US" sz="3200" b="1" dirty="0">
              <a:latin typeface="Times New Roman" pitchFamily="18" charset="0"/>
              <a:cs typeface="Times New Roman" pitchFamily="18" charset="0"/>
            </a:endParaRPr>
          </a:p>
          <a:p>
            <a:pPr marL="609600" indent="-609600" algn="just">
              <a:lnSpc>
                <a:spcPct val="150000"/>
              </a:lnSpc>
              <a:buClr>
                <a:srgbClr val="000000"/>
              </a:buClr>
            </a:pPr>
            <a:r>
              <a:rPr lang="en-US" altLang="en-US" sz="3200" b="1" dirty="0">
                <a:latin typeface="Times New Roman" pitchFamily="18" charset="0"/>
                <a:cs typeface="Times New Roman" pitchFamily="18" charset="0"/>
              </a:rPr>
              <a:t>2. </a:t>
            </a:r>
            <a:r>
              <a:rPr lang="en-US" altLang="en-US" sz="3200" b="1" dirty="0" err="1">
                <a:latin typeface="Times New Roman" pitchFamily="18" charset="0"/>
                <a:cs typeface="Times New Roman" pitchFamily="18" charset="0"/>
              </a:rPr>
              <a:t>Chuẩn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bị</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bài</a:t>
            </a:r>
            <a:r>
              <a:rPr lang="en-US" altLang="en-US" sz="3200" b="1" dirty="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mới</a:t>
            </a:r>
            <a:r>
              <a:rPr lang="en-US" altLang="en-US" sz="3200" b="1" dirty="0" smtClean="0">
                <a:latin typeface="Times New Roman" pitchFamily="18" charset="0"/>
                <a:cs typeface="Times New Roman" pitchFamily="18" charset="0"/>
              </a:rPr>
              <a:t>: BÀI 12</a:t>
            </a:r>
            <a:endParaRPr lang="en-US" altLang="en-US" sz="3200" b="1" dirty="0">
              <a:latin typeface="Times New Roman" pitchFamily="18" charset="0"/>
              <a:cs typeface="Times New Roman" pitchFamily="18" charset="0"/>
            </a:endParaRPr>
          </a:p>
          <a:p>
            <a:pPr marL="609600" indent="-609600" algn="just">
              <a:lnSpc>
                <a:spcPct val="150000"/>
              </a:lnSpc>
              <a:buClr>
                <a:srgbClr val="000000"/>
              </a:buClr>
            </a:pPr>
            <a:r>
              <a:rPr lang="en-US" altLang="en-US" sz="3200" b="1" dirty="0" smtClean="0">
                <a:latin typeface="Times New Roman" pitchFamily="18" charset="0"/>
                <a:cs typeface="Times New Roman" pitchFamily="18" charset="0"/>
              </a:rPr>
              <a:t>3. </a:t>
            </a:r>
            <a:r>
              <a:rPr lang="en-US" altLang="en-US" sz="3200" b="1" dirty="0" err="1" smtClean="0">
                <a:latin typeface="Times New Roman" pitchFamily="18" charset="0"/>
                <a:cs typeface="Times New Roman" pitchFamily="18" charset="0"/>
              </a:rPr>
              <a:t>Hoàn</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thành</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bài</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tập</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vận</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dụng</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và</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gửi</a:t>
            </a:r>
            <a:r>
              <a:rPr lang="en-US" altLang="en-US" sz="3200" b="1" dirty="0" smtClean="0">
                <a:latin typeface="Times New Roman" pitchFamily="18" charset="0"/>
                <a:cs typeface="Times New Roman" pitchFamily="18" charset="0"/>
              </a:rPr>
              <a:t> </a:t>
            </a:r>
            <a:r>
              <a:rPr lang="en-US" altLang="en-US" sz="3200" b="1" dirty="0" err="1" smtClean="0">
                <a:latin typeface="Times New Roman" pitchFamily="18" charset="0"/>
                <a:cs typeface="Times New Roman" pitchFamily="18" charset="0"/>
              </a:rPr>
              <a:t>lên</a:t>
            </a:r>
            <a:r>
              <a:rPr lang="en-US" altLang="en-US" sz="3200" b="1" dirty="0" smtClean="0">
                <a:latin typeface="Times New Roman" pitchFamily="18" charset="0"/>
                <a:cs typeface="Times New Roman" pitchFamily="18" charset="0"/>
              </a:rPr>
              <a:t> link </a:t>
            </a:r>
            <a:r>
              <a:rPr lang="en-US" altLang="en-US" sz="3200" b="1" dirty="0" err="1" smtClean="0">
                <a:latin typeface="Times New Roman" pitchFamily="18" charset="0"/>
                <a:cs typeface="Times New Roman" pitchFamily="18" charset="0"/>
              </a:rPr>
              <a:t>padlet</a:t>
            </a:r>
            <a:endParaRPr lang="en-US" sz="3200" b="1" dirty="0">
              <a:latin typeface="Times New Roman" pitchFamily="18" charset="0"/>
              <a:cs typeface="Times New Roman" pitchFamily="18" charset="0"/>
            </a:endParaRPr>
          </a:p>
        </p:txBody>
      </p:sp>
      <p:pic>
        <p:nvPicPr>
          <p:cNvPr id="108548" name="Picture 4" descr="Ảnh động Powerpoint C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0"/>
            <a:ext cx="2147888" cy="246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62400" y="466002"/>
            <a:ext cx="5566267" cy="707886"/>
          </a:xfrm>
          <a:prstGeom prst="rect">
            <a:avLst/>
          </a:prstGeom>
          <a:noFill/>
        </p:spPr>
        <p:txBody>
          <a:bodyPr wrap="none" rtlCol="0">
            <a:spAutoFit/>
          </a:bodyPr>
          <a:lstStyle/>
          <a:p>
            <a:r>
              <a:rPr lang="en-US" sz="4000" b="1" dirty="0" smtClean="0">
                <a:solidFill>
                  <a:srgbClr val="FF0000"/>
                </a:solidFill>
                <a:latin typeface="Times New Roman" pitchFamily="18" charset="0"/>
                <a:cs typeface="Times New Roman" pitchFamily="18" charset="0"/>
              </a:rPr>
              <a:t>HƯỚNG DẪN TỰ HỌC</a:t>
            </a:r>
            <a:endParaRPr lang="vi-VN" sz="4000" b="1" dirty="0">
              <a:solidFill>
                <a:srgbClr val="FF0000"/>
              </a:solidFill>
              <a:latin typeface="Times New Roman" pitchFamily="18" charset="0"/>
              <a:cs typeface="Times New Roman" pitchFamily="18" charset="0"/>
            </a:endParaRPr>
          </a:p>
        </p:txBody>
      </p:sp>
      <p:pic>
        <p:nvPicPr>
          <p:cNvPr id="7" name="Picture 6"/>
          <p:cNvPicPr/>
          <p:nvPr/>
        </p:nvPicPr>
        <p:blipFill>
          <a:blip r:embed="rId3"/>
          <a:stretch>
            <a:fillRect/>
          </a:stretch>
        </p:blipFill>
        <p:spPr>
          <a:xfrm>
            <a:off x="1828800" y="4449973"/>
            <a:ext cx="9906000" cy="1722227"/>
          </a:xfrm>
          <a:prstGeom prst="rect">
            <a:avLst/>
          </a:prstGeom>
        </p:spPr>
      </p:pic>
    </p:spTree>
    <p:extLst>
      <p:ext uri="{BB962C8B-B14F-4D97-AF65-F5344CB8AC3E}">
        <p14:creationId xmlns:p14="http://schemas.microsoft.com/office/powerpoint/2010/main" val="40170390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XIN CHÀO VÀ HẸN GẶP LẠI&#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668" y="92059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ChangeArrowheads="1"/>
          </p:cNvSpPr>
          <p:nvPr/>
        </p:nvSpPr>
        <p:spPr bwMode="auto">
          <a:xfrm>
            <a:off x="2679700" y="2857500"/>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000"/>
              </a:spcBef>
              <a:buClr>
                <a:schemeClr val="accent1"/>
              </a:buClr>
              <a:buFont typeface="Wingdings 3" panose="05040102010807070707"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US" altLang="en-US">
              <a:solidFill>
                <a:schemeClr val="tx1"/>
              </a:solidFill>
              <a:latin typeface="VNI-Times" pitchFamily="2" charset="0"/>
            </a:endParaRPr>
          </a:p>
        </p:txBody>
      </p:sp>
      <p:sp>
        <p:nvSpPr>
          <p:cNvPr id="114692" name="Rectangle 4"/>
          <p:cNvSpPr>
            <a:spLocks noChangeArrowheads="1"/>
          </p:cNvSpPr>
          <p:nvPr/>
        </p:nvSpPr>
        <p:spPr bwMode="auto">
          <a:xfrm>
            <a:off x="2679700" y="2857500"/>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000"/>
              </a:spcBef>
              <a:buClr>
                <a:schemeClr val="accent1"/>
              </a:buClr>
              <a:buFont typeface="Wingdings 3" panose="05040102010807070707"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n-US" altLang="en-US">
              <a:solidFill>
                <a:schemeClr val="tx1"/>
              </a:solidFill>
              <a:latin typeface="VNI-Times" pitchFamily="2" charset="0"/>
            </a:endParaRPr>
          </a:p>
        </p:txBody>
      </p:sp>
      <p:grpSp>
        <p:nvGrpSpPr>
          <p:cNvPr id="114693" name="Group 9"/>
          <p:cNvGrpSpPr/>
          <p:nvPr/>
        </p:nvGrpSpPr>
        <p:grpSpPr bwMode="auto">
          <a:xfrm>
            <a:off x="3867151" y="5829300"/>
            <a:ext cx="4759325" cy="171450"/>
            <a:chOff x="1141" y="4176"/>
            <a:chExt cx="3997" cy="144"/>
          </a:xfrm>
        </p:grpSpPr>
        <p:pic>
          <p:nvPicPr>
            <p:cNvPr id="114711" name="Picture 10" descr="Flower-03-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1"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12" name="Picture 11"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0"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13" name="Picture 12" descr="Flower-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46"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14" name="Picture 13" descr="Flower-03-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65"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15" name="Picture 14"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30" y="4176"/>
              <a:ext cx="4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16" name="Picture 15" descr="Flower-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57"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17" name="Picture 16" descr="Flower-03-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75"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18" name="Picture 17"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28"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19" name="Picture 18" descr="Flower-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54" y="4176"/>
              <a:ext cx="4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20" name="Picture 19"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52" y="4176"/>
              <a:ext cx="4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21" name="Picture 20"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60"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4694" name="Group 9"/>
          <p:cNvGrpSpPr/>
          <p:nvPr/>
        </p:nvGrpSpPr>
        <p:grpSpPr bwMode="auto">
          <a:xfrm rot="10800000">
            <a:off x="3638551" y="857250"/>
            <a:ext cx="4759325" cy="171450"/>
            <a:chOff x="1141" y="4176"/>
            <a:chExt cx="3997" cy="144"/>
          </a:xfrm>
        </p:grpSpPr>
        <p:pic>
          <p:nvPicPr>
            <p:cNvPr id="114700" name="Picture 10" descr="Flower-03-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1"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1" name="Picture 11"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0"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2" name="Picture 12" descr="Flower-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46"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3" name="Picture 13" descr="Flower-03-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65"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4" name="Picture 14"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30" y="4176"/>
              <a:ext cx="4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5" name="Picture 15" descr="Flower-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57"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6" name="Picture 16" descr="Flower-03-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75"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7" name="Picture 17"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28"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8" name="Picture 18" descr="Flower-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54" y="4176"/>
              <a:ext cx="4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09" name="Picture 19"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52" y="4176"/>
              <a:ext cx="48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10" name="Picture 20" descr="Flower-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60" y="4176"/>
              <a:ext cx="48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4695" name="Picture 4" descr="C:\Documents and Settings\PHONGVU\My Documents\My Pictures\cảnh 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14476" y="5240339"/>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6" name="Picture 4" descr="C:\Documents and Settings\PHONGVU\My Documents\My Pictures\cảnh 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58125">
            <a:off x="9880601" y="5280026"/>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7" name="Picture 4" descr="C:\Documents and Settings\PHONGVU\My Documents\My Pictures\cảnh 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65276" y="1063626"/>
            <a:ext cx="72072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8" name="Picture 4" descr="C:\Documents and Settings\PHONGVU\My Documents\My Pictures\cảnh 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906001" y="1028701"/>
            <a:ext cx="72072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9" name="Rectangle 1"/>
          <p:cNvSpPr>
            <a:spLocks noChangeArrowheads="1"/>
          </p:cNvSpPr>
          <p:nvPr/>
        </p:nvSpPr>
        <p:spPr bwMode="auto">
          <a:xfrm>
            <a:off x="2817813" y="1754189"/>
            <a:ext cx="67294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charset="2"/>
              <a:buChar char=""/>
              <a:defRPr sz="1200">
                <a:solidFill>
                  <a:srgbClr val="404040"/>
                </a:solidFill>
                <a:latin typeface="Century Gothic" panose="020B0502020202020204" pitchFamily="34" charset="0"/>
              </a:defRPr>
            </a:lvl9pPr>
          </a:lstStyle>
          <a:p>
            <a:pPr algn="ctr">
              <a:spcBef>
                <a:spcPct val="0"/>
              </a:spcBef>
              <a:buClrTx/>
              <a:buFontTx/>
              <a:buNone/>
            </a:pPr>
            <a:r>
              <a:rPr lang="en-US" altLang="en-US" sz="3000">
                <a:solidFill>
                  <a:srgbClr val="FF0000"/>
                </a:solidFill>
                <a:latin typeface="Times New Roman" panose="02020603050405020304" pitchFamily="18" charset="0"/>
                <a:cs typeface="Times New Roman" panose="02020603050405020304" pitchFamily="18" charset="0"/>
              </a:rPr>
              <a:t>XIN CHÀO VÀ HẸN GẶP LẠI</a:t>
            </a:r>
          </a:p>
        </p:txBody>
      </p:sp>
    </p:spTree>
  </p:cSld>
  <p:clrMapOvr>
    <a:masterClrMapping/>
  </p:clrMapOvr>
  <p:transition>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64262" y="58576"/>
            <a:ext cx="9972422" cy="1569660"/>
          </a:xfrm>
          <a:prstGeom prst="rect">
            <a:avLst/>
          </a:prstGeom>
          <a:noFill/>
        </p:spPr>
        <p:txBody>
          <a:bodyPr wrap="square">
            <a:spAutoFit/>
          </a:bodyPr>
          <a:lstStyle/>
          <a:p>
            <a:pPr algn="ctr">
              <a:defRPr/>
            </a:pPr>
            <a:r>
              <a:rPr lang="nl-NL" sz="3200" b="1" dirty="0">
                <a:solidFill>
                  <a:srgbClr val="0000FF"/>
                </a:solidFill>
                <a:latin typeface="Times New Roman" panose="02020603050405020304" pitchFamily="18" charset="0"/>
                <a:cs typeface="Times New Roman" panose="02020603050405020304" pitchFamily="18" charset="0"/>
              </a:rPr>
              <a:t>Bài 11. PHONG TRÀO CÔNG NHÂN </a:t>
            </a:r>
          </a:p>
          <a:p>
            <a:pPr algn="ctr">
              <a:defRPr/>
            </a:pPr>
            <a:r>
              <a:rPr lang="nl-NL" sz="3200" b="1" dirty="0">
                <a:solidFill>
                  <a:srgbClr val="0000FF"/>
                </a:solidFill>
                <a:latin typeface="Times New Roman" panose="02020603050405020304" pitchFamily="18" charset="0"/>
                <a:cs typeface="Times New Roman" panose="02020603050405020304" pitchFamily="18" charset="0"/>
              </a:rPr>
              <a:t>TỪ CUỐI THẾ KỈ XVIII ĐẾN ĐẦU THẾ KỈ XX</a:t>
            </a:r>
            <a:r>
              <a:rPr lang="vi-VN" sz="3200" b="1" dirty="0">
                <a:solidFill>
                  <a:srgbClr val="0000FF"/>
                </a:solidFill>
                <a:latin typeface="Times New Roman" panose="02020603050405020304" pitchFamily="18" charset="0"/>
                <a:cs typeface="Times New Roman" panose="02020603050405020304" pitchFamily="18" charset="0"/>
              </a:rPr>
              <a:t> </a:t>
            </a:r>
            <a:r>
              <a:rPr lang="nl-NL" sz="3200" b="1" dirty="0">
                <a:solidFill>
                  <a:srgbClr val="0000FF"/>
                </a:solidFill>
                <a:latin typeface="Times New Roman" panose="02020603050405020304" pitchFamily="18" charset="0"/>
                <a:cs typeface="Times New Roman" panose="02020603050405020304" pitchFamily="18" charset="0"/>
              </a:rPr>
              <a:t>VÀ SỰ RA ĐỜI CỦA CHỦ NGHĨA XÃ HỘI KHOA HỌC</a:t>
            </a:r>
            <a:endParaRPr lang="en-US" sz="3200" b="1" dirty="0">
              <a:solidFill>
                <a:srgbClr val="0000FF"/>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7525" y="4800600"/>
            <a:ext cx="4054475"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 1"/>
          <p:cNvGraphicFramePr/>
          <p:nvPr>
            <p:extLst>
              <p:ext uri="{D42A27DB-BD31-4B8C-83A1-F6EECF244321}">
                <p14:modId xmlns:p14="http://schemas.microsoft.com/office/powerpoint/2010/main" val="2945155663"/>
              </p:ext>
            </p:extLst>
          </p:nvPr>
        </p:nvGraphicFramePr>
        <p:xfrm>
          <a:off x="9524" y="1752600"/>
          <a:ext cx="1218247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xmlns="" id="{EE82ACD1-580D-3D4F-981A-1725373A7B91}"/>
              </a:ext>
            </a:extLst>
          </p:cNvPr>
          <p:cNvPicPr>
            <a:picLocks noChangeAspect="1"/>
          </p:cNvPicPr>
          <p:nvPr/>
        </p:nvPicPr>
        <p:blipFill>
          <a:blip r:embed="rId8"/>
          <a:stretch>
            <a:fillRect/>
          </a:stretch>
        </p:blipFill>
        <p:spPr>
          <a:xfrm>
            <a:off x="11410558" y="58576"/>
            <a:ext cx="683419" cy="683419"/>
          </a:xfrm>
          <a:prstGeom prst="rect">
            <a:avLst/>
          </a:prstGeom>
        </p:spPr>
      </p:pic>
    </p:spTree>
    <p:extLst>
      <p:ext uri="{BB962C8B-B14F-4D97-AF65-F5344CB8AC3E}">
        <p14:creationId xmlns:p14="http://schemas.microsoft.com/office/powerpoint/2010/main" val="470317673"/>
      </p:ext>
    </p:extLst>
  </p:cSld>
  <p:clrMapOvr>
    <a:masterClrMapping/>
  </p:clrMapOvr>
  <p:transition spd="med" advTm="31914">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13" y="1752600"/>
            <a:ext cx="5862005" cy="545756"/>
          </a:xfrm>
        </p:spPr>
        <p:txBody>
          <a:bodyPr>
            <a:normAutofit/>
          </a:bodyPr>
          <a:lstStyle/>
          <a:p>
            <a:pPr lvl="0"/>
            <a:r>
              <a:rPr lang="vi-VN" sz="2400" b="1" dirty="0">
                <a:solidFill>
                  <a:srgbClr val="C00000"/>
                </a:solidFill>
                <a:latin typeface="Times New Roman" pitchFamily="18" charset="0"/>
                <a:cs typeface="Times New Roman" pitchFamily="18" charset="0"/>
              </a:rPr>
              <a:t>1.Sự ra đời giai cấp công nhân</a:t>
            </a:r>
            <a:endParaRPr lang="vi-VN" sz="2400" dirty="0">
              <a:solidFill>
                <a:srgbClr val="C00000"/>
              </a:solidFill>
            </a:endParaRPr>
          </a:p>
        </p:txBody>
      </p:sp>
      <p:cxnSp>
        <p:nvCxnSpPr>
          <p:cNvPr id="7" name="Straight Connector 6"/>
          <p:cNvCxnSpPr/>
          <p:nvPr/>
        </p:nvCxnSpPr>
        <p:spPr>
          <a:xfrm>
            <a:off x="5867400" y="1752600"/>
            <a:ext cx="0" cy="52578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5867400" y="1501495"/>
            <a:ext cx="6180574" cy="10746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u="sng" dirty="0" smtClean="0">
                <a:solidFill>
                  <a:srgbClr val="C00000"/>
                </a:solidFill>
                <a:latin typeface="Times New Roman" pitchFamily="18" charset="0"/>
                <a:cs typeface="Times New Roman" pitchFamily="18" charset="0"/>
              </a:rPr>
              <a:t>Nhiệm vụ: </a:t>
            </a:r>
            <a:r>
              <a:rPr lang="vi-VN" sz="2400" b="1" dirty="0" smtClean="0">
                <a:solidFill>
                  <a:srgbClr val="FF0000"/>
                </a:solidFill>
                <a:latin typeface="Times New Roman" pitchFamily="18" charset="0"/>
                <a:cs typeface="Times New Roman" pitchFamily="18" charset="0"/>
              </a:rPr>
              <a:t>Đọc </a:t>
            </a:r>
            <a:r>
              <a:rPr lang="vi-VN" sz="2400" b="1" dirty="0">
                <a:solidFill>
                  <a:srgbClr val="FF0000"/>
                </a:solidFill>
                <a:latin typeface="Times New Roman" pitchFamily="18" charset="0"/>
                <a:cs typeface="Times New Roman" pitchFamily="18" charset="0"/>
              </a:rPr>
              <a:t>thông tin SGK/48, 49 và quan sát tranh ảnh hình 11.3, em hãy cho biết: Giai cấp công nhân đã ra đời như thế nào?</a:t>
            </a:r>
            <a:endParaRPr lang="vi-VN" sz="2400" dirty="0">
              <a:solidFill>
                <a:srgbClr val="FF0000"/>
              </a:solidFill>
              <a:latin typeface="Times New Roman" pitchFamily="18" charset="0"/>
              <a:cs typeface="Times New Roman" pitchFamily="18" charset="0"/>
            </a:endParaRPr>
          </a:p>
        </p:txBody>
      </p:sp>
      <p:sp>
        <p:nvSpPr>
          <p:cNvPr id="8"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26" name="Picture 25">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1410558" y="58576"/>
            <a:ext cx="683419" cy="683419"/>
          </a:xfrm>
          <a:prstGeom prst="rect">
            <a:avLst/>
          </a:prstGeom>
        </p:spPr>
      </p:pic>
      <p:sp>
        <p:nvSpPr>
          <p:cNvPr id="4" name="Rectangle 3"/>
          <p:cNvSpPr/>
          <p:nvPr/>
        </p:nvSpPr>
        <p:spPr>
          <a:xfrm>
            <a:off x="971147" y="3331"/>
            <a:ext cx="11126399" cy="1477328"/>
          </a:xfrm>
          <a:prstGeom prst="rect">
            <a:avLst/>
          </a:prstGeom>
        </p:spPr>
        <p:txBody>
          <a:bodyPr wrap="square">
            <a:spAutoFit/>
          </a:bodyPr>
          <a:lstStyle/>
          <a:p>
            <a:pPr algn="ctr">
              <a:defRPr/>
            </a:pPr>
            <a:r>
              <a:rPr lang="nl-NL" sz="3000" b="1" dirty="0">
                <a:solidFill>
                  <a:srgbClr val="0000FF"/>
                </a:solidFill>
                <a:latin typeface="Times New Roman" panose="02020603050405020304" pitchFamily="18" charset="0"/>
                <a:cs typeface="Times New Roman" panose="02020603050405020304" pitchFamily="18" charset="0"/>
              </a:rPr>
              <a:t>Bài 11. PHONG TRÀO CÔNG NHÂN </a:t>
            </a:r>
          </a:p>
          <a:p>
            <a:pPr algn="ctr">
              <a:defRPr/>
            </a:pPr>
            <a:r>
              <a:rPr lang="nl-NL" sz="3000" b="1" dirty="0">
                <a:solidFill>
                  <a:srgbClr val="0000FF"/>
                </a:solidFill>
                <a:latin typeface="Times New Roman" panose="02020603050405020304" pitchFamily="18" charset="0"/>
                <a:cs typeface="Times New Roman" panose="02020603050405020304" pitchFamily="18" charset="0"/>
              </a:rPr>
              <a:t>TỪ CUỐI THẾ KỈ XVIII ĐẾN ĐẦU THẾ KỈ XX</a:t>
            </a:r>
            <a:r>
              <a:rPr lang="vi-VN" sz="3000" b="1" dirty="0">
                <a:solidFill>
                  <a:srgbClr val="0000FF"/>
                </a:solidFill>
                <a:latin typeface="Times New Roman" panose="02020603050405020304" pitchFamily="18" charset="0"/>
                <a:cs typeface="Times New Roman" panose="02020603050405020304" pitchFamily="18" charset="0"/>
              </a:rPr>
              <a:t> </a:t>
            </a:r>
            <a:r>
              <a:rPr lang="nl-NL" sz="3000" b="1" dirty="0">
                <a:solidFill>
                  <a:srgbClr val="0000FF"/>
                </a:solidFill>
                <a:latin typeface="Times New Roman" panose="02020603050405020304" pitchFamily="18" charset="0"/>
                <a:cs typeface="Times New Roman" panose="02020603050405020304" pitchFamily="18" charset="0"/>
              </a:rPr>
              <a:t>VÀ SỰ RA ĐỜI CỦA CHỦ NGHĨA XÃ HỘI KHOA HỌC</a:t>
            </a:r>
            <a:endParaRPr lang="en-US" sz="3000" b="1" dirty="0">
              <a:solidFill>
                <a:srgbClr val="0000FF"/>
              </a:solidFill>
              <a:latin typeface="Times New Roman" panose="02020603050405020304" pitchFamily="18" charset="0"/>
              <a:cs typeface="Times New Roman" panose="02020603050405020304" pitchFamily="18" charset="0"/>
            </a:endParaRPr>
          </a:p>
        </p:txBody>
      </p:sp>
      <p:pic>
        <p:nvPicPr>
          <p:cNvPr id="38" name="Picture 37"/>
          <p:cNvPicPr/>
          <p:nvPr/>
        </p:nvPicPr>
        <p:blipFill>
          <a:blip r:embed="rId3"/>
          <a:stretch>
            <a:fillRect/>
          </a:stretch>
        </p:blipFill>
        <p:spPr>
          <a:xfrm>
            <a:off x="6214843" y="2576127"/>
            <a:ext cx="5882703" cy="4281873"/>
          </a:xfrm>
          <a:prstGeom prst="rect">
            <a:avLst/>
          </a:prstGeom>
        </p:spPr>
      </p:pic>
      <p:grpSp>
        <p:nvGrpSpPr>
          <p:cNvPr id="39" name="Group 38"/>
          <p:cNvGrpSpPr>
            <a:grpSpLocks/>
          </p:cNvGrpSpPr>
          <p:nvPr/>
        </p:nvGrpSpPr>
        <p:grpSpPr bwMode="auto">
          <a:xfrm>
            <a:off x="2235761" y="2783105"/>
            <a:ext cx="2994025" cy="3054350"/>
            <a:chOff x="2389908" y="1345102"/>
            <a:chExt cx="2992582" cy="3053112"/>
          </a:xfrm>
        </p:grpSpPr>
        <p:sp>
          <p:nvSpPr>
            <p:cNvPr id="40" name="Diamond 39">
              <a:extLst/>
            </p:cNvPr>
            <p:cNvSpPr/>
            <p:nvPr/>
          </p:nvSpPr>
          <p:spPr>
            <a:xfrm>
              <a:off x="2389908" y="1345102"/>
              <a:ext cx="2992582" cy="3053112"/>
            </a:xfrm>
            <a:prstGeom prst="diamond">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buClr>
                  <a:srgbClr val="000000"/>
                </a:buClr>
                <a:buFont typeface="Arial"/>
                <a:buNone/>
                <a:defRPr/>
              </a:pPr>
              <a:endParaRPr lang="x-none" kern="0">
                <a:sym typeface="Arial"/>
              </a:endParaRPr>
            </a:p>
          </p:txBody>
        </p:sp>
        <p:sp>
          <p:nvSpPr>
            <p:cNvPr id="41" name="Rectangle 6"/>
            <p:cNvSpPr>
              <a:spLocks noChangeArrowheads="1"/>
            </p:cNvSpPr>
            <p:nvPr/>
          </p:nvSpPr>
          <p:spPr bwMode="auto">
            <a:xfrm>
              <a:off x="3184892" y="2136570"/>
              <a:ext cx="130267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50000"/>
                </a:spcBef>
                <a:buClr>
                  <a:srgbClr val="000000"/>
                </a:buClr>
                <a:buFont typeface="Arial" panose="020B0604020202020204" pitchFamily="34" charset="0"/>
                <a:buNone/>
              </a:pPr>
              <a:r>
                <a:rPr lang="en-US" altLang="en-US" sz="2000" b="1" dirty="0" err="1" smtClean="0">
                  <a:latin typeface="Times New Roman" panose="02020603050405020304" pitchFamily="18" charset="0"/>
                  <a:cs typeface="Times New Roman" panose="02020603050405020304" pitchFamily="18" charset="0"/>
                </a:rPr>
                <a:t>Điều</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kiện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lao</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động</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và</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ăn</a:t>
              </a:r>
              <a:r>
                <a:rPr lang="en-US" altLang="en-US" sz="2000" b="1" dirty="0" smtClean="0">
                  <a:latin typeface="Times New Roman" panose="02020603050405020304" pitchFamily="18" charset="0"/>
                  <a:cs typeface="Times New Roman" panose="02020603050405020304" pitchFamily="18" charset="0"/>
                </a:rPr>
                <a:t> ở  </a:t>
              </a:r>
              <a:r>
                <a:rPr lang="en-US" altLang="en-US" sz="2000" b="1" dirty="0" err="1" smtClean="0">
                  <a:latin typeface="Times New Roman" panose="02020603050405020304" pitchFamily="18" charset="0"/>
                  <a:cs typeface="Times New Roman" panose="02020603050405020304" pitchFamily="18" charset="0"/>
                </a:rPr>
                <a:t>tồi</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tàn</a:t>
              </a:r>
              <a:endParaRPr lang="en-US" altLang="en-US" sz="2000" b="1" dirty="0">
                <a:latin typeface="Times New Roman" panose="02020603050405020304" pitchFamily="18" charset="0"/>
                <a:cs typeface="Times New Roman" panose="02020603050405020304" pitchFamily="18" charset="0"/>
              </a:endParaRPr>
            </a:p>
          </p:txBody>
        </p:sp>
        <p:pic>
          <p:nvPicPr>
            <p:cNvPr id="42" name="Graphic 12" descr="Head with gears"/>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75589" y="3545588"/>
              <a:ext cx="607321" cy="60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Group 42"/>
          <p:cNvGrpSpPr>
            <a:grpSpLocks/>
          </p:cNvGrpSpPr>
          <p:nvPr/>
        </p:nvGrpSpPr>
        <p:grpSpPr bwMode="auto">
          <a:xfrm>
            <a:off x="4563283" y="2855119"/>
            <a:ext cx="2992438" cy="3052762"/>
            <a:chOff x="4194400" y="1357313"/>
            <a:chExt cx="2992582" cy="3053112"/>
          </a:xfrm>
        </p:grpSpPr>
        <p:sp>
          <p:nvSpPr>
            <p:cNvPr id="44" name="Diamond 43">
              <a:extLst/>
            </p:cNvPr>
            <p:cNvSpPr/>
            <p:nvPr/>
          </p:nvSpPr>
          <p:spPr>
            <a:xfrm>
              <a:off x="4194400" y="1357313"/>
              <a:ext cx="2992582" cy="3053112"/>
            </a:xfrm>
            <a:prstGeom prst="diamond">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buClr>
                  <a:srgbClr val="000000"/>
                </a:buClr>
                <a:buFont typeface="Arial"/>
                <a:buNone/>
                <a:defRPr/>
              </a:pPr>
              <a:endParaRPr lang="x-none" kern="0" dirty="0">
                <a:sym typeface="Arial"/>
              </a:endParaRPr>
            </a:p>
          </p:txBody>
        </p:sp>
        <p:sp>
          <p:nvSpPr>
            <p:cNvPr id="45" name="Rectangle 5"/>
            <p:cNvSpPr>
              <a:spLocks noChangeArrowheads="1"/>
            </p:cNvSpPr>
            <p:nvPr/>
          </p:nvSpPr>
          <p:spPr bwMode="auto">
            <a:xfrm>
              <a:off x="5071582" y="2150922"/>
              <a:ext cx="14106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000000"/>
                </a:buClr>
                <a:buFont typeface="Arial" panose="020B0604020202020204" pitchFamily="34" charset="0"/>
                <a:buNone/>
              </a:pPr>
              <a:r>
                <a:rPr lang="en-US" altLang="en-US" sz="2000" b="1" dirty="0" err="1">
                  <a:latin typeface="Times New Roman" panose="02020603050405020304" pitchFamily="18" charset="0"/>
                  <a:cs typeface="Times New Roman" panose="02020603050405020304" pitchFamily="18" charset="0"/>
                </a:rPr>
                <a:t>Họ</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phải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làm</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việc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nhiều</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mà</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lương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thấp</a:t>
              </a:r>
              <a:endParaRPr lang="en-US" altLang="en-US" sz="2000" b="1" dirty="0">
                <a:latin typeface="Times New Roman" panose="02020603050405020304" pitchFamily="18" charset="0"/>
              </a:endParaRPr>
            </a:p>
          </p:txBody>
        </p:sp>
        <p:pic>
          <p:nvPicPr>
            <p:cNvPr id="46" name="Graphic 16" descr="Presentation with pie chart"/>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44674" y="3493299"/>
              <a:ext cx="648003" cy="64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 name="Group 46"/>
          <p:cNvGrpSpPr>
            <a:grpSpLocks/>
          </p:cNvGrpSpPr>
          <p:nvPr/>
        </p:nvGrpSpPr>
        <p:grpSpPr bwMode="auto">
          <a:xfrm>
            <a:off x="6858000" y="2855119"/>
            <a:ext cx="2992437" cy="3052762"/>
            <a:chOff x="6151418" y="1357313"/>
            <a:chExt cx="2992582" cy="3053112"/>
          </a:xfrm>
        </p:grpSpPr>
        <p:sp>
          <p:nvSpPr>
            <p:cNvPr id="48" name="Diamond 47">
              <a:extLst/>
            </p:cNvPr>
            <p:cNvSpPr/>
            <p:nvPr/>
          </p:nvSpPr>
          <p:spPr>
            <a:xfrm>
              <a:off x="6151418" y="1357313"/>
              <a:ext cx="2992582" cy="3053112"/>
            </a:xfrm>
            <a:prstGeom prst="diamond">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buClr>
                  <a:srgbClr val="000000"/>
                </a:buClr>
                <a:buFont typeface="Arial"/>
                <a:buNone/>
                <a:defRPr/>
              </a:pPr>
              <a:endParaRPr lang="x-none" kern="0" dirty="0">
                <a:sym typeface="Arial"/>
              </a:endParaRPr>
            </a:p>
          </p:txBody>
        </p:sp>
        <p:sp>
          <p:nvSpPr>
            <p:cNvPr id="49" name="Rectangle 4"/>
            <p:cNvSpPr>
              <a:spLocks noChangeArrowheads="1"/>
            </p:cNvSpPr>
            <p:nvPr/>
          </p:nvSpPr>
          <p:spPr bwMode="auto">
            <a:xfrm>
              <a:off x="6849173" y="1929899"/>
              <a:ext cx="1630813" cy="163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pPr>
              <a:r>
                <a:rPr lang="en-US" altLang="en-US" sz="2000" b="1" dirty="0" err="1" smtClean="0">
                  <a:latin typeface="Times New Roman" panose="02020603050405020304" pitchFamily="18" charset="0"/>
                  <a:cs typeface="Times New Roman" panose="02020603050405020304" pitchFamily="18" charset="0"/>
                </a:rPr>
                <a:t>Mâu</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thuẫn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giữa</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tư</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sản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với</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vô</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sản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ngày</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càng</a:t>
              </a:r>
              <a:r>
                <a:rPr lang="en-US" altLang="en-US" sz="2000" b="1" dirty="0" smtClean="0">
                  <a:latin typeface="Times New Roman" panose="02020603050405020304" pitchFamily="18" charset="0"/>
                  <a:cs typeface="Times New Roman" panose="02020603050405020304" pitchFamily="18" charset="0"/>
                </a:rPr>
                <a:t> gay </a:t>
              </a:r>
              <a:r>
                <a:rPr lang="en-US" altLang="en-US" sz="2000" b="1" dirty="0" err="1" smtClean="0">
                  <a:latin typeface="Times New Roman" panose="02020603050405020304" pitchFamily="18" charset="0"/>
                  <a:cs typeface="Times New Roman" panose="02020603050405020304" pitchFamily="18" charset="0"/>
                </a:rPr>
                <a:t>gắt</a:t>
              </a:r>
              <a:endParaRPr lang="en-US" altLang="en-US" sz="2000" b="1" dirty="0">
                <a:latin typeface="Times New Roman" panose="02020603050405020304" pitchFamily="18" charset="0"/>
              </a:endParaRPr>
            </a:p>
          </p:txBody>
        </p:sp>
      </p:grpSp>
      <p:grpSp>
        <p:nvGrpSpPr>
          <p:cNvPr id="50" name="Group 49"/>
          <p:cNvGrpSpPr>
            <a:grpSpLocks/>
          </p:cNvGrpSpPr>
          <p:nvPr/>
        </p:nvGrpSpPr>
        <p:grpSpPr bwMode="auto">
          <a:xfrm>
            <a:off x="9055537" y="2855119"/>
            <a:ext cx="2992437" cy="3052762"/>
            <a:chOff x="6151418" y="1357313"/>
            <a:chExt cx="2992582" cy="3053112"/>
          </a:xfrm>
        </p:grpSpPr>
        <p:sp>
          <p:nvSpPr>
            <p:cNvPr id="51" name="Diamond 50">
              <a:extLst/>
            </p:cNvPr>
            <p:cNvSpPr/>
            <p:nvPr/>
          </p:nvSpPr>
          <p:spPr>
            <a:xfrm>
              <a:off x="6151418" y="1357313"/>
              <a:ext cx="2992582" cy="3053112"/>
            </a:xfrm>
            <a:prstGeom prst="diamond">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buClr>
                  <a:srgbClr val="000000"/>
                </a:buClr>
                <a:buFont typeface="Arial"/>
                <a:buNone/>
                <a:defRPr/>
              </a:pPr>
              <a:endParaRPr lang="x-none" kern="0" dirty="0">
                <a:sym typeface="Arial"/>
              </a:endParaRPr>
            </a:p>
          </p:txBody>
        </p:sp>
        <p:sp>
          <p:nvSpPr>
            <p:cNvPr id="52" name="Rectangle 4"/>
            <p:cNvSpPr>
              <a:spLocks noChangeArrowheads="1"/>
            </p:cNvSpPr>
            <p:nvPr/>
          </p:nvSpPr>
          <p:spPr bwMode="auto">
            <a:xfrm>
              <a:off x="6785863" y="2092982"/>
              <a:ext cx="16308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pPr>
              <a:r>
                <a:rPr lang="en-US" altLang="en-US" sz="2000" b="1" dirty="0" err="1">
                  <a:latin typeface="Times New Roman" panose="02020603050405020304" pitchFamily="18" charset="0"/>
                  <a:cs typeface="Times New Roman" panose="02020603050405020304" pitchFamily="18" charset="0"/>
                </a:rPr>
                <a:t>Công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nhân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bị</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bóc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lột</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ngày</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càng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nặng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nề</a:t>
              </a:r>
              <a:endParaRPr lang="en-US" altLang="en-US" sz="2000" b="1" dirty="0">
                <a:latin typeface="Times New Roman" panose="02020603050405020304" pitchFamily="18" charset="0"/>
              </a:endParaRPr>
            </a:p>
          </p:txBody>
        </p:sp>
        <p:pic>
          <p:nvPicPr>
            <p:cNvPr id="53" name="Graphic 8" descr="Single gea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68116" y="3435569"/>
              <a:ext cx="759186" cy="75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9893" y="5118879"/>
            <a:ext cx="62865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38"/>
                                        </p:tgtEl>
                                      </p:cBhvr>
                                    </p:animEffect>
                                    <p:anim calcmode="lin" valueType="num">
                                      <p:cBhvr>
                                        <p:cTn id="26" dur="1000"/>
                                        <p:tgtEl>
                                          <p:spTgt spid="38"/>
                                        </p:tgtEl>
                                        <p:attrNameLst>
                                          <p:attrName>ppt_x</p:attrName>
                                        </p:attrNameLst>
                                      </p:cBhvr>
                                      <p:tavLst>
                                        <p:tav tm="0">
                                          <p:val>
                                            <p:strVal val="ppt_x"/>
                                          </p:val>
                                        </p:tav>
                                        <p:tav tm="100000">
                                          <p:val>
                                            <p:strVal val="ppt_x"/>
                                          </p:val>
                                        </p:tav>
                                      </p:tavLst>
                                    </p:anim>
                                    <p:anim calcmode="lin" valueType="num">
                                      <p:cBhvr>
                                        <p:cTn id="27" dur="1000"/>
                                        <p:tgtEl>
                                          <p:spTgt spid="38"/>
                                        </p:tgtEl>
                                        <p:attrNameLst>
                                          <p:attrName>ppt_y</p:attrName>
                                        </p:attrNameLst>
                                      </p:cBhvr>
                                      <p:tavLst>
                                        <p:tav tm="0">
                                          <p:val>
                                            <p:strVal val="ppt_y"/>
                                          </p:val>
                                        </p:tav>
                                        <p:tav tm="100000">
                                          <p:val>
                                            <p:strVal val="ppt_y+.1"/>
                                          </p:val>
                                        </p:tav>
                                      </p:tavLst>
                                    </p:anim>
                                    <p:set>
                                      <p:cBhvr>
                                        <p:cTn id="28" dur="1" fill="hold">
                                          <p:stCondLst>
                                            <p:cond delay="999"/>
                                          </p:stCondLst>
                                        </p:cTn>
                                        <p:tgtEl>
                                          <p:spTgt spid="3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heel(1)">
                                      <p:cBhvr>
                                        <p:cTn id="33" dur="20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heel(1)">
                                      <p:cBhvr>
                                        <p:cTn id="38" dur="20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heel(1)">
                                      <p:cBhvr>
                                        <p:cTn id="43" dur="2000"/>
                                        <p:tgtEl>
                                          <p:spTgt spid="54"/>
                                        </p:tgtEl>
                                      </p:cBhvr>
                                    </p:animEffect>
                                  </p:childTnLst>
                                </p:cTn>
                              </p:par>
                              <p:par>
                                <p:cTn id="44" presetID="21" presetClass="entr" presetSubtype="1"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heel(1)">
                                      <p:cBhvr>
                                        <p:cTn id="46" dur="20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heel(1)">
                                      <p:cBhvr>
                                        <p:cTn id="51"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13" y="1752600"/>
            <a:ext cx="5862005" cy="545756"/>
          </a:xfrm>
        </p:spPr>
        <p:txBody>
          <a:bodyPr>
            <a:normAutofit/>
          </a:bodyPr>
          <a:lstStyle/>
          <a:p>
            <a:pPr lvl="0" algn="just" defTabSz="457200">
              <a:lnSpc>
                <a:spcPct val="100000"/>
              </a:lnSpc>
              <a:spcBef>
                <a:spcPct val="50000"/>
              </a:spcBef>
            </a:pPr>
            <a:r>
              <a:rPr lang="vi-VN" sz="2400" b="1" dirty="0">
                <a:solidFill>
                  <a:srgbClr val="FF0000"/>
                </a:solidFill>
                <a:latin typeface="Times New Roman"/>
                <a:ea typeface="Times New Roman"/>
                <a:cs typeface="+mn-cs"/>
                <a:sym typeface="Arial" charset="0"/>
              </a:rPr>
              <a:t>1.Sự ra đời giai cấp công nhân</a:t>
            </a:r>
          </a:p>
        </p:txBody>
      </p:sp>
      <p:cxnSp>
        <p:nvCxnSpPr>
          <p:cNvPr id="7" name="Straight Connector 6"/>
          <p:cNvCxnSpPr/>
          <p:nvPr/>
        </p:nvCxnSpPr>
        <p:spPr>
          <a:xfrm>
            <a:off x="6096000" y="1752600"/>
            <a:ext cx="0" cy="52578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5867400" y="1501495"/>
            <a:ext cx="6180574" cy="10746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u="sng" dirty="0" smtClean="0">
                <a:solidFill>
                  <a:srgbClr val="C00000"/>
                </a:solidFill>
                <a:latin typeface="Times New Roman" pitchFamily="18" charset="0"/>
                <a:cs typeface="Times New Roman" pitchFamily="18" charset="0"/>
              </a:rPr>
              <a:t>Nhiệm vụ: </a:t>
            </a:r>
            <a:r>
              <a:rPr lang="vi-VN" sz="2400" b="1" dirty="0" smtClean="0">
                <a:solidFill>
                  <a:srgbClr val="FF0000"/>
                </a:solidFill>
                <a:latin typeface="Times New Roman" pitchFamily="18" charset="0"/>
                <a:cs typeface="Times New Roman" pitchFamily="18" charset="0"/>
              </a:rPr>
              <a:t>Đọc </a:t>
            </a:r>
            <a:r>
              <a:rPr lang="vi-VN" sz="2400" b="1" dirty="0">
                <a:solidFill>
                  <a:srgbClr val="FF0000"/>
                </a:solidFill>
                <a:latin typeface="Times New Roman" pitchFamily="18" charset="0"/>
                <a:cs typeface="Times New Roman" pitchFamily="18" charset="0"/>
              </a:rPr>
              <a:t>thông tin SGK/48, 49 và quan sát tranh ảnh hình 11.3, em hãy cho biết: Giai cấp công nhân đã ra đời như thế nào?</a:t>
            </a:r>
            <a:endParaRPr lang="vi-VN" sz="2400" dirty="0">
              <a:solidFill>
                <a:srgbClr val="FF0000"/>
              </a:solidFill>
              <a:latin typeface="Times New Roman" pitchFamily="18" charset="0"/>
              <a:cs typeface="Times New Roman" pitchFamily="18" charset="0"/>
            </a:endParaRPr>
          </a:p>
        </p:txBody>
      </p:sp>
      <p:sp>
        <p:nvSpPr>
          <p:cNvPr id="8"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26" name="Picture 25">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1410558" y="58576"/>
            <a:ext cx="683419" cy="683419"/>
          </a:xfrm>
          <a:prstGeom prst="rect">
            <a:avLst/>
          </a:prstGeom>
        </p:spPr>
      </p:pic>
      <p:sp>
        <p:nvSpPr>
          <p:cNvPr id="4" name="Rectangle 3"/>
          <p:cNvSpPr/>
          <p:nvPr/>
        </p:nvSpPr>
        <p:spPr>
          <a:xfrm>
            <a:off x="971147" y="3331"/>
            <a:ext cx="11126399" cy="1477328"/>
          </a:xfrm>
          <a:prstGeom prst="rect">
            <a:avLst/>
          </a:prstGeom>
        </p:spPr>
        <p:txBody>
          <a:bodyPr wrap="square">
            <a:spAutoFit/>
          </a:bodyPr>
          <a:lstStyle/>
          <a:p>
            <a:pPr algn="ctr">
              <a:defRPr/>
            </a:pPr>
            <a:r>
              <a:rPr lang="nl-NL" sz="3000" b="1" dirty="0">
                <a:solidFill>
                  <a:srgbClr val="0000FF"/>
                </a:solidFill>
                <a:latin typeface="Times New Roman" panose="02020603050405020304" pitchFamily="18" charset="0"/>
                <a:cs typeface="Times New Roman" panose="02020603050405020304" pitchFamily="18" charset="0"/>
              </a:rPr>
              <a:t>Bài 11. PHONG TRÀO CÔNG NHÂN </a:t>
            </a:r>
          </a:p>
          <a:p>
            <a:pPr algn="ctr">
              <a:defRPr/>
            </a:pPr>
            <a:r>
              <a:rPr lang="nl-NL" sz="3000" b="1" dirty="0">
                <a:solidFill>
                  <a:srgbClr val="0000FF"/>
                </a:solidFill>
                <a:latin typeface="Times New Roman" panose="02020603050405020304" pitchFamily="18" charset="0"/>
                <a:cs typeface="Times New Roman" panose="02020603050405020304" pitchFamily="18" charset="0"/>
              </a:rPr>
              <a:t>TỪ CUỐI THẾ KỈ XVIII ĐẾN ĐẦU THẾ KỈ XX</a:t>
            </a:r>
            <a:r>
              <a:rPr lang="vi-VN" sz="3000" b="1" dirty="0">
                <a:solidFill>
                  <a:srgbClr val="0000FF"/>
                </a:solidFill>
                <a:latin typeface="Times New Roman" panose="02020603050405020304" pitchFamily="18" charset="0"/>
                <a:cs typeface="Times New Roman" panose="02020603050405020304" pitchFamily="18" charset="0"/>
              </a:rPr>
              <a:t> </a:t>
            </a:r>
            <a:r>
              <a:rPr lang="nl-NL" sz="3000" b="1" dirty="0">
                <a:solidFill>
                  <a:srgbClr val="0000FF"/>
                </a:solidFill>
                <a:latin typeface="Times New Roman" panose="02020603050405020304" pitchFamily="18" charset="0"/>
                <a:cs typeface="Times New Roman" panose="02020603050405020304" pitchFamily="18" charset="0"/>
              </a:rPr>
              <a:t>VÀ SỰ RA ĐỜI CỦA CHỦ NGHĨA XÃ HỘI KHOA HỌC</a:t>
            </a:r>
            <a:endParaRPr lang="en-US" sz="3000" b="1" dirty="0">
              <a:solidFill>
                <a:srgbClr val="0000FF"/>
              </a:solidFill>
              <a:latin typeface="Times New Roman" panose="02020603050405020304" pitchFamily="18" charset="0"/>
              <a:cs typeface="Times New Roman" panose="02020603050405020304" pitchFamily="18" charset="0"/>
            </a:endParaRPr>
          </a:p>
        </p:txBody>
      </p:sp>
      <p:pic>
        <p:nvPicPr>
          <p:cNvPr id="38" name="Picture 37"/>
          <p:cNvPicPr/>
          <p:nvPr/>
        </p:nvPicPr>
        <p:blipFill>
          <a:blip r:embed="rId3"/>
          <a:stretch>
            <a:fillRect/>
          </a:stretch>
        </p:blipFill>
        <p:spPr>
          <a:xfrm>
            <a:off x="6214843" y="2576127"/>
            <a:ext cx="5882703" cy="4281873"/>
          </a:xfrm>
          <a:prstGeom prst="rect">
            <a:avLst/>
          </a:prstGeom>
        </p:spPr>
      </p:pic>
      <p:sp>
        <p:nvSpPr>
          <p:cNvPr id="25" name="Rectangle 24"/>
          <p:cNvSpPr/>
          <p:nvPr/>
        </p:nvSpPr>
        <p:spPr>
          <a:xfrm>
            <a:off x="228600" y="2289915"/>
            <a:ext cx="5638800" cy="3046988"/>
          </a:xfrm>
          <a:prstGeom prst="rect">
            <a:avLst/>
          </a:prstGeom>
        </p:spPr>
        <p:txBody>
          <a:bodyPr wrap="square">
            <a:spAutoFit/>
          </a:bodyPr>
          <a:lstStyle/>
          <a:p>
            <a:pPr algn="just"/>
            <a:r>
              <a:rPr lang="vi-VN" sz="2400" dirty="0" smtClean="0">
                <a:latin typeface="Times New Roman" pitchFamily="18" charset="0"/>
                <a:cs typeface="Times New Roman" pitchFamily="18" charset="0"/>
              </a:rPr>
              <a:t>       Cách </a:t>
            </a:r>
            <a:r>
              <a:rPr lang="vi-VN" sz="2400" dirty="0">
                <a:latin typeface="Times New Roman" pitchFamily="18" charset="0"/>
                <a:cs typeface="Times New Roman" pitchFamily="18" charset="0"/>
              </a:rPr>
              <a:t>mạng công nghiệp đã làm thay đổi bộ mặt của các nước tư bản, nhiều khu công nghiệp, thành thị lớn xuất hiện. Đông đảo nông dân bị mất ruộng đất buộc phải ra thành thị làm thuê trong các nhà máy, hầm mỏ</a:t>
            </a:r>
            <a:r>
              <a:rPr lang="vi-VN" sz="2400"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sym typeface="Wingdings"/>
              </a:rPr>
              <a:t></a:t>
            </a:r>
            <a:r>
              <a:rPr lang="vi-VN" sz="2400" dirty="0">
                <a:latin typeface="Times New Roman" pitchFamily="18" charset="0"/>
                <a:cs typeface="Times New Roman" pitchFamily="18" charset="0"/>
              </a:rPr>
              <a:t>Giai cấp công nhân hình thành </a:t>
            </a:r>
            <a:r>
              <a:rPr lang="vi-VN" sz="2400" dirty="0" smtClean="0">
                <a:latin typeface="Times New Roman" pitchFamily="18" charset="0"/>
                <a:cs typeface="Times New Roman" pitchFamily="18" charset="0"/>
              </a:rPr>
              <a:t>và </a:t>
            </a:r>
            <a:r>
              <a:rPr lang="vi-VN" sz="2400" dirty="0">
                <a:latin typeface="Times New Roman" pitchFamily="18" charset="0"/>
                <a:cs typeface="Times New Roman" pitchFamily="18" charset="0"/>
              </a:rPr>
              <a:t>dần trở thành hai giai cấp cơ bản trong xã hội tư bản chủ nghĩa.</a:t>
            </a:r>
          </a:p>
        </p:txBody>
      </p:sp>
    </p:spTree>
    <p:extLst>
      <p:ext uri="{BB962C8B-B14F-4D97-AF65-F5344CB8AC3E}">
        <p14:creationId xmlns:p14="http://schemas.microsoft.com/office/powerpoint/2010/main" val="209468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Google Shape;213;p27"/>
          <p:cNvSpPr txBox="1">
            <a:spLocks noGrp="1"/>
          </p:cNvSpPr>
          <p:nvPr>
            <p:ph type="ctrTitle" idx="4294967295"/>
          </p:nvPr>
        </p:nvSpPr>
        <p:spPr>
          <a:xfrm>
            <a:off x="204786" y="1833260"/>
            <a:ext cx="5967413" cy="986140"/>
          </a:xfrm>
        </p:spPr>
        <p:txBody>
          <a:bodyPr>
            <a:noAutofit/>
          </a:bodyPr>
          <a:lstStyle>
            <a:lvl1pPr marL="812800" indent="-812800">
              <a:defRPr sz="1400">
                <a:solidFill>
                  <a:srgbClr val="000000"/>
                </a:solidFill>
                <a:latin typeface="Arial" charset="0"/>
                <a:cs typeface="Arial" charset="0"/>
                <a:sym typeface="Arial" charset="0"/>
              </a:defRPr>
            </a:lvl1pPr>
            <a:lvl2pPr marL="812800" indent="-812800">
              <a:defRPr sz="1400">
                <a:solidFill>
                  <a:srgbClr val="000000"/>
                </a:solidFill>
                <a:latin typeface="Arial" charset="0"/>
                <a:cs typeface="Arial" charset="0"/>
                <a:sym typeface="Arial" charset="0"/>
              </a:defRPr>
            </a:lvl2pPr>
            <a:lvl3pPr marL="812800" indent="-812800">
              <a:defRPr sz="1400">
                <a:solidFill>
                  <a:srgbClr val="000000"/>
                </a:solidFill>
                <a:latin typeface="Arial" charset="0"/>
                <a:cs typeface="Arial" charset="0"/>
                <a:sym typeface="Arial" charset="0"/>
              </a:defRPr>
            </a:lvl3pPr>
            <a:lvl4pPr marL="812800" indent="-812800">
              <a:defRPr sz="1400">
                <a:solidFill>
                  <a:srgbClr val="000000"/>
                </a:solidFill>
                <a:latin typeface="Arial" charset="0"/>
                <a:cs typeface="Arial" charset="0"/>
                <a:sym typeface="Arial" charset="0"/>
              </a:defRPr>
            </a:lvl4pPr>
            <a:lvl5pPr marL="812800" indent="-812800">
              <a:defRPr sz="1400">
                <a:solidFill>
                  <a:srgbClr val="000000"/>
                </a:solidFill>
                <a:latin typeface="Arial" charset="0"/>
                <a:cs typeface="Arial" charset="0"/>
                <a:sym typeface="Arial" charset="0"/>
              </a:defRPr>
            </a:lvl5pPr>
            <a:lvl6pPr marL="12700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17272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21844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26416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algn="just" defTabSz="457200">
              <a:lnSpc>
                <a:spcPct val="100000"/>
              </a:lnSpc>
              <a:spcBef>
                <a:spcPct val="50000"/>
              </a:spcBef>
            </a:pPr>
            <a:r>
              <a:rPr lang="vi-VN" sz="2400" b="1" dirty="0">
                <a:solidFill>
                  <a:srgbClr val="FF0000"/>
                </a:solidFill>
                <a:latin typeface="Times New Roman"/>
                <a:ea typeface="Times New Roman"/>
                <a:cs typeface="+mn-cs"/>
              </a:rPr>
              <a:t>2. Những hoạt động chính của C.Mác, Ph.Ăng-ghen và sự ra đời của chủ nghĩa xã hội khoa học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6490"/>
            <a:ext cx="2046288" cy="156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1144" y="36490"/>
            <a:ext cx="1306512" cy="174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6096000" y="1752600"/>
            <a:ext cx="0" cy="52578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096000" y="1766931"/>
            <a:ext cx="6096000" cy="2677656"/>
          </a:xfrm>
          <a:prstGeom prst="rect">
            <a:avLst/>
          </a:prstGeom>
        </p:spPr>
        <p:txBody>
          <a:bodyPr>
            <a:spAutoFit/>
          </a:bodyPr>
          <a:lstStyle/>
          <a:p>
            <a:pPr algn="just">
              <a:spcAft>
                <a:spcPts val="0"/>
              </a:spcAft>
            </a:pPr>
            <a:r>
              <a:rPr lang="vi-VN" sz="2400" b="1" u="sng" dirty="0" smtClean="0">
                <a:solidFill>
                  <a:srgbClr val="C00000"/>
                </a:solidFill>
                <a:latin typeface="Times New Roman"/>
                <a:ea typeface="Times New Roman"/>
                <a:cs typeface="Times New Roman"/>
              </a:rPr>
              <a:t>Nhiệm vụ:</a:t>
            </a:r>
            <a:r>
              <a:rPr lang="vi-VN" sz="2400" b="1" dirty="0" smtClean="0">
                <a:solidFill>
                  <a:srgbClr val="00B050"/>
                </a:solidFill>
                <a:latin typeface="Times New Roman"/>
                <a:ea typeface="Times New Roman"/>
                <a:cs typeface="Times New Roman"/>
              </a:rPr>
              <a:t>Xem video</a:t>
            </a:r>
            <a:r>
              <a:rPr lang="vi-VN" sz="2400" dirty="0" smtClean="0">
                <a:latin typeface="Times New Roman"/>
                <a:ea typeface="Times New Roman"/>
                <a:cs typeface="Times New Roman"/>
              </a:rPr>
              <a:t> </a:t>
            </a:r>
            <a:r>
              <a:rPr lang="vi-VN" sz="2400" b="1" dirty="0" smtClean="0">
                <a:solidFill>
                  <a:srgbClr val="00B050"/>
                </a:solidFill>
                <a:latin typeface="Times New Roman"/>
                <a:ea typeface="Times New Roman"/>
                <a:cs typeface="Times New Roman"/>
              </a:rPr>
              <a:t>và</a:t>
            </a:r>
            <a:r>
              <a:rPr lang="vi-VN" sz="2400" dirty="0" smtClean="0">
                <a:latin typeface="Times New Roman"/>
                <a:ea typeface="Times New Roman"/>
                <a:cs typeface="Times New Roman"/>
              </a:rPr>
              <a:t> </a:t>
            </a:r>
            <a:r>
              <a:rPr lang="vi-VN" sz="2400" b="1" dirty="0" smtClean="0">
                <a:solidFill>
                  <a:srgbClr val="00B050"/>
                </a:solidFill>
                <a:latin typeface="Times New Roman"/>
                <a:ea typeface="Times New Roman"/>
                <a:cs typeface="Times New Roman"/>
              </a:rPr>
              <a:t>đọc </a:t>
            </a:r>
            <a:r>
              <a:rPr lang="vi-VN" sz="2400" b="1" dirty="0">
                <a:solidFill>
                  <a:srgbClr val="00B050"/>
                </a:solidFill>
                <a:latin typeface="Times New Roman"/>
                <a:ea typeface="Times New Roman"/>
                <a:cs typeface="Times New Roman"/>
              </a:rPr>
              <a:t>thông tin </a:t>
            </a:r>
            <a:r>
              <a:rPr lang="vi-VN" sz="2400" b="1" dirty="0" smtClean="0">
                <a:solidFill>
                  <a:srgbClr val="00B050"/>
                </a:solidFill>
                <a:latin typeface="Times New Roman"/>
                <a:ea typeface="Times New Roman"/>
                <a:cs typeface="Times New Roman"/>
              </a:rPr>
              <a:t>SGK/51</a:t>
            </a:r>
            <a:r>
              <a:rPr lang="vi-VN" sz="2400" b="1" dirty="0">
                <a:solidFill>
                  <a:srgbClr val="00B050"/>
                </a:solidFill>
                <a:latin typeface="Times New Roman"/>
                <a:ea typeface="Times New Roman"/>
                <a:cs typeface="Times New Roman"/>
              </a:rPr>
              <a:t>, </a:t>
            </a:r>
            <a:r>
              <a:rPr lang="vi-VN" sz="2400" b="1" dirty="0" smtClean="0">
                <a:solidFill>
                  <a:srgbClr val="00B050"/>
                </a:solidFill>
                <a:latin typeface="Times New Roman"/>
                <a:ea typeface="Times New Roman"/>
                <a:cs typeface="Times New Roman"/>
              </a:rPr>
              <a:t>em hãy: </a:t>
            </a:r>
            <a:endParaRPr lang="vi-VN" sz="2400" dirty="0">
              <a:latin typeface="Times New Roman"/>
              <a:ea typeface="Times New Roman"/>
              <a:cs typeface="Times New Roman"/>
            </a:endParaRPr>
          </a:p>
          <a:p>
            <a:pPr algn="just">
              <a:spcAft>
                <a:spcPts val="0"/>
              </a:spcAft>
            </a:pPr>
            <a:r>
              <a:rPr lang="vi-VN" sz="2400" b="1" dirty="0">
                <a:solidFill>
                  <a:srgbClr val="00B050"/>
                </a:solidFill>
                <a:latin typeface="Times New Roman"/>
                <a:ea typeface="Times New Roman"/>
                <a:cs typeface="Times New Roman"/>
              </a:rPr>
              <a:t>1.Lập trục thời gian thể hiện những hoạt động chính của C. Mác, Ph.Ăng-ghen và sự ra đời của chủ nghĩa xã hội khoa học.</a:t>
            </a:r>
          </a:p>
          <a:p>
            <a:pPr algn="just">
              <a:spcAft>
                <a:spcPts val="0"/>
              </a:spcAft>
            </a:pPr>
            <a:r>
              <a:rPr lang="vi-VN" sz="2400" b="1" dirty="0">
                <a:solidFill>
                  <a:srgbClr val="00B050"/>
                </a:solidFill>
                <a:latin typeface="Times New Roman"/>
                <a:ea typeface="Times New Roman"/>
                <a:cs typeface="Times New Roman"/>
              </a:rPr>
              <a:t>2.Trình bày nội dung cơ bản và ý nghĩa của Tuyên ngôn Đảng cộng sản</a:t>
            </a:r>
          </a:p>
        </p:txBody>
      </p:sp>
      <p:sp>
        <p:nvSpPr>
          <p:cNvPr id="10" name="Rectangle 9"/>
          <p:cNvSpPr/>
          <p:nvPr/>
        </p:nvSpPr>
        <p:spPr>
          <a:xfrm>
            <a:off x="1905000" y="152400"/>
            <a:ext cx="9144000" cy="1477328"/>
          </a:xfrm>
          <a:prstGeom prst="rect">
            <a:avLst/>
          </a:prstGeom>
        </p:spPr>
        <p:txBody>
          <a:bodyPr wrap="square">
            <a:spAutoFit/>
          </a:bodyPr>
          <a:lstStyle/>
          <a:p>
            <a:pPr algn="ctr">
              <a:defRPr/>
            </a:pPr>
            <a:r>
              <a:rPr lang="nl-NL" sz="3000" b="1" dirty="0">
                <a:solidFill>
                  <a:srgbClr val="0000FF"/>
                </a:solidFill>
                <a:latin typeface="Times New Roman" panose="02020603050405020304" pitchFamily="18" charset="0"/>
                <a:cs typeface="Times New Roman" panose="02020603050405020304" pitchFamily="18" charset="0"/>
              </a:rPr>
              <a:t>Bài 11. PHONG TRÀO CÔNG NHÂN </a:t>
            </a:r>
          </a:p>
          <a:p>
            <a:pPr algn="ctr">
              <a:defRPr/>
            </a:pPr>
            <a:r>
              <a:rPr lang="nl-NL" sz="3000" b="1" dirty="0">
                <a:solidFill>
                  <a:srgbClr val="0000FF"/>
                </a:solidFill>
                <a:latin typeface="Times New Roman" panose="02020603050405020304" pitchFamily="18" charset="0"/>
                <a:cs typeface="Times New Roman" panose="02020603050405020304" pitchFamily="18" charset="0"/>
              </a:rPr>
              <a:t>TỪ CUỐI THẾ KỈ XVIII ĐẾN ĐẦU THẾ KỈ XX</a:t>
            </a:r>
            <a:r>
              <a:rPr lang="vi-VN" sz="3000" b="1" dirty="0">
                <a:solidFill>
                  <a:srgbClr val="0000FF"/>
                </a:solidFill>
                <a:latin typeface="Times New Roman" panose="02020603050405020304" pitchFamily="18" charset="0"/>
                <a:cs typeface="Times New Roman" panose="02020603050405020304" pitchFamily="18" charset="0"/>
              </a:rPr>
              <a:t> </a:t>
            </a:r>
            <a:r>
              <a:rPr lang="nl-NL" sz="3000" b="1" dirty="0">
                <a:solidFill>
                  <a:srgbClr val="0000FF"/>
                </a:solidFill>
                <a:latin typeface="Times New Roman" panose="02020603050405020304" pitchFamily="18" charset="0"/>
                <a:cs typeface="Times New Roman" panose="02020603050405020304" pitchFamily="18" charset="0"/>
              </a:rPr>
              <a:t>VÀ SỰ RA ĐỜI CỦA CHỦ NGHĨA XÃ HỘI KHOA HỌC</a:t>
            </a:r>
            <a:endParaRPr lang="en-US" sz="30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067120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13"/>
                                        </p:tgtEl>
                                        <p:attrNameLst>
                                          <p:attrName>style.visibility</p:attrName>
                                        </p:attrNameLst>
                                      </p:cBhvr>
                                      <p:to>
                                        <p:strVal val="visible"/>
                                      </p:to>
                                    </p:set>
                                    <p:anim calcmode="lin" valueType="num">
                                      <p:cBhvr>
                                        <p:cTn id="12" dur="2000" fill="hold"/>
                                        <p:tgtEl>
                                          <p:spTgt spid="213"/>
                                        </p:tgtEl>
                                        <p:attrNameLst>
                                          <p:attrName>ppt_w</p:attrName>
                                        </p:attrNameLst>
                                      </p:cBhvr>
                                      <p:tavLst>
                                        <p:tav tm="0">
                                          <p:val>
                                            <p:strVal val="#ppt_w*0.70"/>
                                          </p:val>
                                        </p:tav>
                                        <p:tav tm="100000">
                                          <p:val>
                                            <p:strVal val="#ppt_w"/>
                                          </p:val>
                                        </p:tav>
                                      </p:tavLst>
                                    </p:anim>
                                    <p:anim calcmode="lin" valueType="num">
                                      <p:cBhvr>
                                        <p:cTn id="13" dur="2000" fill="hold"/>
                                        <p:tgtEl>
                                          <p:spTgt spid="213"/>
                                        </p:tgtEl>
                                        <p:attrNameLst>
                                          <p:attrName>ppt_h</p:attrName>
                                        </p:attrNameLst>
                                      </p:cBhvr>
                                      <p:tavLst>
                                        <p:tav tm="0">
                                          <p:val>
                                            <p:strVal val="#ppt_h"/>
                                          </p:val>
                                        </p:tav>
                                        <p:tav tm="100000">
                                          <p:val>
                                            <p:strVal val="#ppt_h"/>
                                          </p:val>
                                        </p:tav>
                                      </p:tavLst>
                                    </p:anim>
                                    <p:animEffect transition="in" filter="fade">
                                      <p:cBhvr>
                                        <p:cTn id="14" dur="2000"/>
                                        <p:tgtEl>
                                          <p:spTgt spid="2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Google Shape;213;p27"/>
          <p:cNvSpPr txBox="1">
            <a:spLocks noGrp="1"/>
          </p:cNvSpPr>
          <p:nvPr>
            <p:ph type="ctrTitle" idx="4294967295"/>
          </p:nvPr>
        </p:nvSpPr>
        <p:spPr>
          <a:xfrm>
            <a:off x="76200" y="1833260"/>
            <a:ext cx="6046631" cy="909940"/>
          </a:xfrm>
        </p:spPr>
        <p:txBody>
          <a:bodyPr>
            <a:normAutofit fontScale="90000"/>
          </a:bodyPr>
          <a:lstStyle>
            <a:lvl1pPr marL="812800" indent="-812800">
              <a:defRPr sz="1400">
                <a:solidFill>
                  <a:srgbClr val="000000"/>
                </a:solidFill>
                <a:latin typeface="Arial" charset="0"/>
                <a:cs typeface="Arial" charset="0"/>
                <a:sym typeface="Arial" charset="0"/>
              </a:defRPr>
            </a:lvl1pPr>
            <a:lvl2pPr marL="812800" indent="-812800">
              <a:defRPr sz="1400">
                <a:solidFill>
                  <a:srgbClr val="000000"/>
                </a:solidFill>
                <a:latin typeface="Arial" charset="0"/>
                <a:cs typeface="Arial" charset="0"/>
                <a:sym typeface="Arial" charset="0"/>
              </a:defRPr>
            </a:lvl2pPr>
            <a:lvl3pPr marL="812800" indent="-812800">
              <a:defRPr sz="1400">
                <a:solidFill>
                  <a:srgbClr val="000000"/>
                </a:solidFill>
                <a:latin typeface="Arial" charset="0"/>
                <a:cs typeface="Arial" charset="0"/>
                <a:sym typeface="Arial" charset="0"/>
              </a:defRPr>
            </a:lvl3pPr>
            <a:lvl4pPr marL="812800" indent="-812800">
              <a:defRPr sz="1400">
                <a:solidFill>
                  <a:srgbClr val="000000"/>
                </a:solidFill>
                <a:latin typeface="Arial" charset="0"/>
                <a:cs typeface="Arial" charset="0"/>
                <a:sym typeface="Arial" charset="0"/>
              </a:defRPr>
            </a:lvl4pPr>
            <a:lvl5pPr marL="812800" indent="-812800">
              <a:defRPr sz="1400">
                <a:solidFill>
                  <a:srgbClr val="000000"/>
                </a:solidFill>
                <a:latin typeface="Arial" charset="0"/>
                <a:cs typeface="Arial" charset="0"/>
                <a:sym typeface="Arial" charset="0"/>
              </a:defRPr>
            </a:lvl5pPr>
            <a:lvl6pPr marL="12700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17272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21844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26416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algn="just" defTabSz="457200">
              <a:lnSpc>
                <a:spcPct val="100000"/>
              </a:lnSpc>
              <a:spcBef>
                <a:spcPct val="50000"/>
              </a:spcBef>
            </a:pPr>
            <a:r>
              <a:rPr lang="vi-VN" sz="2700" b="1" dirty="0">
                <a:solidFill>
                  <a:srgbClr val="FF0000"/>
                </a:solidFill>
                <a:latin typeface="Times New Roman"/>
                <a:ea typeface="Times New Roman"/>
                <a:cs typeface="+mn-cs"/>
              </a:rPr>
              <a:t>2. Những hoạt động chính của C.Mác, Ph.Ăng-ghen và sự ra đời của chủ nghĩa xã hội khoa học</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46288" cy="156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51144" y="36490"/>
            <a:ext cx="1306512" cy="174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6096000" y="1752600"/>
            <a:ext cx="0" cy="52578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096000" y="1766931"/>
            <a:ext cx="6096000" cy="2677656"/>
          </a:xfrm>
          <a:prstGeom prst="rect">
            <a:avLst/>
          </a:prstGeom>
        </p:spPr>
        <p:txBody>
          <a:bodyPr>
            <a:spAutoFit/>
          </a:bodyPr>
          <a:lstStyle/>
          <a:p>
            <a:pPr algn="just">
              <a:spcAft>
                <a:spcPts val="0"/>
              </a:spcAft>
            </a:pPr>
            <a:r>
              <a:rPr lang="vi-VN" sz="2400" b="1" dirty="0" smtClean="0">
                <a:solidFill>
                  <a:srgbClr val="002060"/>
                </a:solidFill>
                <a:latin typeface="Times New Roman"/>
                <a:ea typeface="Times New Roman"/>
                <a:cs typeface="Times New Roman"/>
              </a:rPr>
              <a:t>-Nhiệm vụ: </a:t>
            </a:r>
            <a:r>
              <a:rPr lang="vi-VN" sz="2400" b="1" dirty="0">
                <a:solidFill>
                  <a:srgbClr val="00B050"/>
                </a:solidFill>
                <a:latin typeface="Times New Roman"/>
                <a:ea typeface="Times New Roman"/>
                <a:cs typeface="Times New Roman"/>
              </a:rPr>
              <a:t>Xem </a:t>
            </a:r>
            <a:r>
              <a:rPr lang="vi-VN" sz="2400" b="1" dirty="0" smtClean="0">
                <a:solidFill>
                  <a:srgbClr val="00B050"/>
                </a:solidFill>
                <a:latin typeface="Times New Roman"/>
                <a:ea typeface="Times New Roman"/>
                <a:cs typeface="Times New Roman"/>
              </a:rPr>
              <a:t>video</a:t>
            </a:r>
            <a:r>
              <a:rPr lang="vi-VN" sz="2400" dirty="0" smtClean="0">
                <a:latin typeface="Times New Roman"/>
                <a:ea typeface="Times New Roman"/>
                <a:cs typeface="Times New Roman"/>
              </a:rPr>
              <a:t> </a:t>
            </a:r>
            <a:r>
              <a:rPr lang="vi-VN" sz="2400" b="1" dirty="0" smtClean="0">
                <a:solidFill>
                  <a:srgbClr val="00B050"/>
                </a:solidFill>
                <a:latin typeface="Times New Roman"/>
                <a:ea typeface="Times New Roman"/>
                <a:cs typeface="Times New Roman"/>
              </a:rPr>
              <a:t>và</a:t>
            </a:r>
            <a:r>
              <a:rPr lang="vi-VN" sz="2400" dirty="0" smtClean="0">
                <a:latin typeface="Times New Roman"/>
                <a:ea typeface="Times New Roman"/>
                <a:cs typeface="Times New Roman"/>
              </a:rPr>
              <a:t> </a:t>
            </a:r>
            <a:r>
              <a:rPr lang="vi-VN" sz="2400" b="1" dirty="0" smtClean="0">
                <a:solidFill>
                  <a:srgbClr val="00B050"/>
                </a:solidFill>
                <a:latin typeface="Times New Roman"/>
                <a:ea typeface="Times New Roman"/>
                <a:cs typeface="Times New Roman"/>
              </a:rPr>
              <a:t>đọc </a:t>
            </a:r>
            <a:r>
              <a:rPr lang="vi-VN" sz="2400" b="1" dirty="0">
                <a:solidFill>
                  <a:srgbClr val="00B050"/>
                </a:solidFill>
                <a:latin typeface="Times New Roman"/>
                <a:ea typeface="Times New Roman"/>
                <a:cs typeface="Times New Roman"/>
              </a:rPr>
              <a:t>thông tin </a:t>
            </a:r>
            <a:r>
              <a:rPr lang="vi-VN" sz="2400" b="1" dirty="0" smtClean="0">
                <a:solidFill>
                  <a:srgbClr val="00B050"/>
                </a:solidFill>
                <a:latin typeface="Times New Roman"/>
                <a:ea typeface="Times New Roman"/>
                <a:cs typeface="Times New Roman"/>
              </a:rPr>
              <a:t>SGK/51</a:t>
            </a:r>
            <a:r>
              <a:rPr lang="vi-VN" sz="2400" b="1" dirty="0">
                <a:solidFill>
                  <a:srgbClr val="00B050"/>
                </a:solidFill>
                <a:latin typeface="Times New Roman"/>
                <a:ea typeface="Times New Roman"/>
                <a:cs typeface="Times New Roman"/>
              </a:rPr>
              <a:t>, </a:t>
            </a:r>
            <a:r>
              <a:rPr lang="vi-VN" sz="2400" b="1" dirty="0" smtClean="0">
                <a:solidFill>
                  <a:srgbClr val="00B050"/>
                </a:solidFill>
                <a:latin typeface="Times New Roman"/>
                <a:ea typeface="Times New Roman"/>
                <a:cs typeface="Times New Roman"/>
              </a:rPr>
              <a:t>em hãy: </a:t>
            </a:r>
            <a:endParaRPr lang="vi-VN" sz="2400" dirty="0">
              <a:latin typeface="Times New Roman"/>
              <a:ea typeface="Times New Roman"/>
              <a:cs typeface="Times New Roman"/>
            </a:endParaRPr>
          </a:p>
          <a:p>
            <a:pPr algn="just">
              <a:spcAft>
                <a:spcPts val="0"/>
              </a:spcAft>
            </a:pPr>
            <a:r>
              <a:rPr lang="vi-VN" sz="2400" b="1" dirty="0">
                <a:solidFill>
                  <a:srgbClr val="00B050"/>
                </a:solidFill>
                <a:latin typeface="Times New Roman"/>
                <a:ea typeface="Times New Roman"/>
                <a:cs typeface="Times New Roman"/>
              </a:rPr>
              <a:t>1.Lập trục thời gian thể hiện những hoạt động chính của C. Mác, Ph.Ăng-ghen và sự ra đời của chủ nghĩa xã hội khoa học.</a:t>
            </a:r>
          </a:p>
          <a:p>
            <a:pPr algn="just">
              <a:spcAft>
                <a:spcPts val="0"/>
              </a:spcAft>
            </a:pPr>
            <a:r>
              <a:rPr lang="vi-VN" sz="2400" b="1" dirty="0">
                <a:solidFill>
                  <a:srgbClr val="00B050"/>
                </a:solidFill>
                <a:latin typeface="Times New Roman"/>
                <a:ea typeface="Times New Roman"/>
                <a:cs typeface="Times New Roman"/>
              </a:rPr>
              <a:t>2.Trình bày nội dung cơ bản và ý nghĩa của Tuyên ngôn Đảng cộng sản</a:t>
            </a:r>
          </a:p>
        </p:txBody>
      </p:sp>
      <p:sp>
        <p:nvSpPr>
          <p:cNvPr id="2" name="TextBox 1"/>
          <p:cNvSpPr txBox="1"/>
          <p:nvPr/>
        </p:nvSpPr>
        <p:spPr>
          <a:xfrm>
            <a:off x="6122831" y="4444587"/>
            <a:ext cx="5957913" cy="461665"/>
          </a:xfrm>
          <a:prstGeom prst="rect">
            <a:avLst/>
          </a:prstGeom>
          <a:noFill/>
        </p:spPr>
        <p:txBody>
          <a:bodyPr wrap="none" rtlCol="0">
            <a:spAutoFit/>
          </a:bodyPr>
          <a:lstStyle/>
          <a:p>
            <a:r>
              <a:rPr lang="vi-VN" sz="2400" b="1" dirty="0" smtClean="0">
                <a:solidFill>
                  <a:srgbClr val="002060"/>
                </a:solidFill>
                <a:latin typeface="Times New Roman" pitchFamily="18" charset="0"/>
                <a:cs typeface="Times New Roman" pitchFamily="18" charset="0"/>
              </a:rPr>
              <a:t>-Các nhóm thực hiện nhiệm vụ trong 5 phút</a:t>
            </a:r>
            <a:endParaRPr lang="vi-VN" sz="2400" b="1" dirty="0">
              <a:solidFill>
                <a:srgbClr val="002060"/>
              </a:solidFill>
              <a:latin typeface="Times New Roman" pitchFamily="18" charset="0"/>
              <a:cs typeface="Times New Roman" pitchFamily="18" charset="0"/>
            </a:endParaRPr>
          </a:p>
        </p:txBody>
      </p:sp>
      <p:sp>
        <p:nvSpPr>
          <p:cNvPr id="9" name="TextBox 8"/>
          <p:cNvSpPr txBox="1"/>
          <p:nvPr/>
        </p:nvSpPr>
        <p:spPr>
          <a:xfrm>
            <a:off x="6122831" y="4906252"/>
            <a:ext cx="5069016" cy="461665"/>
          </a:xfrm>
          <a:prstGeom prst="rect">
            <a:avLst/>
          </a:prstGeom>
          <a:noFill/>
        </p:spPr>
        <p:txBody>
          <a:bodyPr wrap="none" rtlCol="0">
            <a:spAutoFit/>
          </a:bodyPr>
          <a:lstStyle/>
          <a:p>
            <a:r>
              <a:rPr lang="vi-VN" sz="2400" b="1" dirty="0" smtClean="0">
                <a:solidFill>
                  <a:srgbClr val="002060"/>
                </a:solidFill>
                <a:latin typeface="Times New Roman" pitchFamily="18" charset="0"/>
                <a:cs typeface="Times New Roman" pitchFamily="18" charset="0"/>
              </a:rPr>
              <a:t>-Các nhóm báo cáo kết quả nhiệm vụ</a:t>
            </a:r>
            <a:endParaRPr lang="vi-VN" sz="2400" b="1" dirty="0">
              <a:solidFill>
                <a:srgbClr val="002060"/>
              </a:solidFill>
              <a:latin typeface="Times New Roman" pitchFamily="18" charset="0"/>
              <a:cs typeface="Times New Roman" pitchFamily="18" charset="0"/>
            </a:endParaRPr>
          </a:p>
        </p:txBody>
      </p:sp>
      <p:pic>
        <p:nvPicPr>
          <p:cNvPr id="4" name="Hẹn giờ đếm ngược 5 phút 5 Minutes Countdown Tim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448800" y="5314949"/>
            <a:ext cx="2743200" cy="1543050"/>
          </a:xfrm>
          <a:prstGeom prst="rect">
            <a:avLst/>
          </a:prstGeom>
        </p:spPr>
      </p:pic>
      <p:sp>
        <p:nvSpPr>
          <p:cNvPr id="12" name="Rectangle 11"/>
          <p:cNvSpPr/>
          <p:nvPr/>
        </p:nvSpPr>
        <p:spPr>
          <a:xfrm>
            <a:off x="1905000" y="152400"/>
            <a:ext cx="9144000" cy="1477328"/>
          </a:xfrm>
          <a:prstGeom prst="rect">
            <a:avLst/>
          </a:prstGeom>
        </p:spPr>
        <p:txBody>
          <a:bodyPr wrap="square">
            <a:spAutoFit/>
          </a:bodyPr>
          <a:lstStyle/>
          <a:p>
            <a:pPr algn="ctr">
              <a:defRPr/>
            </a:pPr>
            <a:r>
              <a:rPr lang="nl-NL" sz="3000" b="1" dirty="0">
                <a:solidFill>
                  <a:srgbClr val="0000FF"/>
                </a:solidFill>
                <a:latin typeface="Times New Roman" panose="02020603050405020304" pitchFamily="18" charset="0"/>
                <a:cs typeface="Times New Roman" panose="02020603050405020304" pitchFamily="18" charset="0"/>
              </a:rPr>
              <a:t>Bài 11. PHONG TRÀO CÔNG NHÂN </a:t>
            </a:r>
          </a:p>
          <a:p>
            <a:pPr algn="ctr">
              <a:defRPr/>
            </a:pPr>
            <a:r>
              <a:rPr lang="nl-NL" sz="3000" b="1" dirty="0">
                <a:solidFill>
                  <a:srgbClr val="0000FF"/>
                </a:solidFill>
                <a:latin typeface="Times New Roman" panose="02020603050405020304" pitchFamily="18" charset="0"/>
                <a:cs typeface="Times New Roman" panose="02020603050405020304" pitchFamily="18" charset="0"/>
              </a:rPr>
              <a:t>TỪ CUỐI THẾ KỈ XVIII ĐẾN ĐẦU THẾ KỈ XX</a:t>
            </a:r>
            <a:r>
              <a:rPr lang="vi-VN" sz="3000" b="1" dirty="0">
                <a:solidFill>
                  <a:srgbClr val="0000FF"/>
                </a:solidFill>
                <a:latin typeface="Times New Roman" panose="02020603050405020304" pitchFamily="18" charset="0"/>
                <a:cs typeface="Times New Roman" panose="02020603050405020304" pitchFamily="18" charset="0"/>
              </a:rPr>
              <a:t> </a:t>
            </a:r>
            <a:r>
              <a:rPr lang="nl-NL" sz="3000" b="1" dirty="0">
                <a:solidFill>
                  <a:srgbClr val="0000FF"/>
                </a:solidFill>
                <a:latin typeface="Times New Roman" panose="02020603050405020304" pitchFamily="18" charset="0"/>
                <a:cs typeface="Times New Roman" panose="02020603050405020304" pitchFamily="18" charset="0"/>
              </a:rPr>
              <a:t>VÀ SỰ RA ĐỜI CỦA CHỦ NGHĨA XÃ HỘI KHOA HỌC</a:t>
            </a:r>
            <a:endParaRPr lang="en-US" sz="30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03239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4"/>
                </p:tgtEl>
              </p:cMediaNode>
            </p:video>
          </p:childTnLst>
        </p:cTn>
      </p:par>
    </p:tnLst>
    <p:bldLst>
      <p:bldP spid="2"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169"/>
            <a:ext cx="2046288" cy="1561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78307" y="-222018"/>
            <a:ext cx="2005805" cy="267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6096000" y="1752600"/>
            <a:ext cx="0" cy="52578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Right Triangle 9">
            <a:extLst>
              <a:ext uri="{FF2B5EF4-FFF2-40B4-BE49-F238E27FC236}"/>
            </a:extLst>
          </p:cNvPr>
          <p:cNvSpPr/>
          <p:nvPr/>
        </p:nvSpPr>
        <p:spPr>
          <a:xfrm>
            <a:off x="6205535" y="1779577"/>
            <a:ext cx="4691065" cy="5098414"/>
          </a:xfrm>
          <a:prstGeom prst="rtTriangle">
            <a:avLst/>
          </a:prstGeom>
          <a:solidFill>
            <a:schemeClr val="tx1">
              <a:alpha val="52653"/>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x-none" kern="0">
              <a:sym typeface="Arial"/>
            </a:endParaRPr>
          </a:p>
        </p:txBody>
      </p:sp>
      <p:grpSp>
        <p:nvGrpSpPr>
          <p:cNvPr id="11" name="Group 10"/>
          <p:cNvGrpSpPr>
            <a:grpSpLocks/>
          </p:cNvGrpSpPr>
          <p:nvPr/>
        </p:nvGrpSpPr>
        <p:grpSpPr bwMode="auto">
          <a:xfrm>
            <a:off x="6175653" y="1890468"/>
            <a:ext cx="5829604" cy="907514"/>
            <a:chOff x="2506590" y="574520"/>
            <a:chExt cx="5857457" cy="1124414"/>
          </a:xfrm>
        </p:grpSpPr>
        <p:sp>
          <p:nvSpPr>
            <p:cNvPr id="14" name="Round Same Side Corner Rectangle 13">
              <a:extLst>
                <a:ext uri="{FF2B5EF4-FFF2-40B4-BE49-F238E27FC236}"/>
              </a:extLst>
            </p:cNvPr>
            <p:cNvSpPr/>
            <p:nvPr/>
          </p:nvSpPr>
          <p:spPr>
            <a:xfrm>
              <a:off x="2506590" y="574520"/>
              <a:ext cx="5857457" cy="1124414"/>
            </a:xfrm>
            <a:prstGeom prst="round2SameRect">
              <a:avLst>
                <a:gd name="adj1" fmla="val 35727"/>
                <a:gd name="adj2" fmla="val 25413"/>
              </a:avLst>
            </a:prstGeom>
            <a:solidFill>
              <a:schemeClr val="accent3">
                <a:lumMod val="20000"/>
                <a:lumOff val="80000"/>
                <a:alpha val="7901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x-none" sz="2400" kern="0">
                <a:latin typeface="Times New Roman" panose="02020603050405020304" pitchFamily="18" charset="0"/>
                <a:cs typeface="Times New Roman" panose="02020603050405020304" pitchFamily="18" charset="0"/>
                <a:sym typeface="Arial"/>
              </a:endParaRPr>
            </a:p>
          </p:txBody>
        </p:sp>
        <p:sp>
          <p:nvSpPr>
            <p:cNvPr id="15" name="Rectangle 20"/>
            <p:cNvSpPr>
              <a:spLocks noChangeArrowheads="1"/>
            </p:cNvSpPr>
            <p:nvPr/>
          </p:nvSpPr>
          <p:spPr bwMode="auto">
            <a:xfrm>
              <a:off x="2669010" y="696337"/>
              <a:ext cx="5695037" cy="62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Font typeface="Arial" charset="0"/>
                <a:buNone/>
              </a:pPr>
              <a:r>
                <a:rPr lang="en-US" altLang="en-US" sz="2400" dirty="0">
                  <a:latin typeface="Times New Roman" pitchFamily="18" charset="0"/>
                  <a:cs typeface="Times New Roman" pitchFamily="18" charset="0"/>
                </a:rPr>
                <a:t>Karl Marx </a:t>
              </a:r>
              <a:r>
                <a:rPr lang="en-US" altLang="en-US" sz="2400" dirty="0" err="1">
                  <a:latin typeface="Times New Roman" pitchFamily="18" charset="0"/>
                  <a:cs typeface="Times New Roman" pitchFamily="18" charset="0"/>
                </a:rPr>
                <a:t>sinh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một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gia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đình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trí</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thức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gốc</a:t>
              </a:r>
              <a:r>
                <a:rPr lang="en-US" altLang="en-US" sz="2400" dirty="0">
                  <a:latin typeface="Times New Roman" pitchFamily="18" charset="0"/>
                  <a:cs typeface="Times New Roman" pitchFamily="18" charset="0"/>
                </a:rPr>
                <a:t> Do </a:t>
              </a:r>
              <a:r>
                <a:rPr lang="en-US" altLang="en-US" sz="2400" dirty="0" err="1">
                  <a:latin typeface="Times New Roman" pitchFamily="18" charset="0"/>
                  <a:cs typeface="Times New Roman" pitchFamily="18" charset="0"/>
                </a:rPr>
                <a:t>Thái</a:t>
              </a:r>
              <a:r>
                <a:rPr lang="en-US" altLang="en-US" sz="2400" dirty="0">
                  <a:latin typeface="Times New Roman" pitchFamily="18" charset="0"/>
                  <a:cs typeface="Times New Roman" pitchFamily="18" charset="0"/>
                </a:rPr>
                <a:t> ở </a:t>
              </a:r>
              <a:r>
                <a:rPr lang="en-US" altLang="en-US" sz="2400" dirty="0" err="1">
                  <a:latin typeface="Times New Roman" pitchFamily="18" charset="0"/>
                  <a:cs typeface="Times New Roman" pitchFamily="18" charset="0"/>
                </a:rPr>
                <a:t>thành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phố</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Tơ</a:t>
              </a:r>
              <a:r>
                <a:rPr lang="en-US" altLang="en-US" sz="2400" dirty="0">
                  <a:latin typeface="Times New Roman" pitchFamily="18" charset="0"/>
                  <a:cs typeface="Times New Roman" pitchFamily="18" charset="0"/>
                </a:rPr>
                <a:t>-</a:t>
              </a:r>
              <a:r>
                <a:rPr lang="en-US" altLang="en-US" sz="2400" dirty="0" err="1">
                  <a:latin typeface="Times New Roman" pitchFamily="18" charset="0"/>
                  <a:cs typeface="Times New Roman" pitchFamily="18" charset="0"/>
                </a:rPr>
                <a:t>ri</a:t>
              </a:r>
              <a:r>
                <a:rPr lang="en-US" altLang="en-US" sz="2400" dirty="0">
                  <a:latin typeface="Times New Roman" pitchFamily="18" charset="0"/>
                  <a:cs typeface="Times New Roman" pitchFamily="18" charset="0"/>
                </a:rPr>
                <a:t>-ơ (</a:t>
              </a:r>
              <a:r>
                <a:rPr lang="en-US" altLang="en-US" sz="2400" dirty="0" err="1">
                  <a:latin typeface="Times New Roman" pitchFamily="18" charset="0"/>
                  <a:cs typeface="Times New Roman" pitchFamily="18" charset="0"/>
                </a:rPr>
                <a:t>Đức</a:t>
              </a:r>
              <a:r>
                <a:rPr lang="en-US" altLang="en-US"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grpSp>
      <p:grpSp>
        <p:nvGrpSpPr>
          <p:cNvPr id="16" name="Group 15"/>
          <p:cNvGrpSpPr>
            <a:grpSpLocks/>
          </p:cNvGrpSpPr>
          <p:nvPr/>
        </p:nvGrpSpPr>
        <p:grpSpPr bwMode="auto">
          <a:xfrm>
            <a:off x="6175653" y="3168774"/>
            <a:ext cx="5829604" cy="1881934"/>
            <a:chOff x="2701066" y="2361701"/>
            <a:chExt cx="6184372" cy="1346708"/>
          </a:xfrm>
        </p:grpSpPr>
        <p:sp>
          <p:nvSpPr>
            <p:cNvPr id="17" name="Round Same Side Corner Rectangle 16">
              <a:extLst>
                <a:ext uri="{FF2B5EF4-FFF2-40B4-BE49-F238E27FC236}"/>
              </a:extLst>
            </p:cNvPr>
            <p:cNvSpPr/>
            <p:nvPr/>
          </p:nvSpPr>
          <p:spPr>
            <a:xfrm>
              <a:off x="2701066" y="2361701"/>
              <a:ext cx="6184372" cy="1346708"/>
            </a:xfrm>
            <a:prstGeom prst="round2SameRect">
              <a:avLst>
                <a:gd name="adj1" fmla="val 35727"/>
                <a:gd name="adj2" fmla="val 25413"/>
              </a:avLst>
            </a:prstGeom>
            <a:solidFill>
              <a:schemeClr val="accent3">
                <a:lumMod val="20000"/>
                <a:lumOff val="80000"/>
                <a:alpha val="7901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Clr>
                  <a:srgbClr val="000000"/>
                </a:buClr>
                <a:defRPr/>
              </a:pPr>
              <a:endParaRPr lang="x-none" sz="2400" kern="0">
                <a:latin typeface="Times New Roman" panose="02020603050405020304" pitchFamily="18" charset="0"/>
                <a:cs typeface="Times New Roman" panose="02020603050405020304" pitchFamily="18" charset="0"/>
                <a:sym typeface="Arial"/>
              </a:endParaRPr>
            </a:p>
          </p:txBody>
        </p:sp>
        <p:sp>
          <p:nvSpPr>
            <p:cNvPr id="18" name="Rectangle 21"/>
            <p:cNvSpPr>
              <a:spLocks noChangeArrowheads="1"/>
            </p:cNvSpPr>
            <p:nvPr/>
          </p:nvSpPr>
          <p:spPr bwMode="auto">
            <a:xfrm>
              <a:off x="2872541" y="2441059"/>
              <a:ext cx="5927410" cy="112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Clr>
                  <a:srgbClr val="000000"/>
                </a:buClr>
                <a:buFont typeface="Arial" charset="0"/>
                <a:buNone/>
              </a:pPr>
              <a:r>
                <a:rPr lang="en-US" altLang="en-US" sz="2400" dirty="0" err="1">
                  <a:latin typeface="Times New Roman" pitchFamily="18" charset="0"/>
                  <a:cs typeface="Times New Roman" pitchFamily="18" charset="0"/>
                </a:rPr>
                <a:t>Từ</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nhỏ</a:t>
              </a:r>
              <a:r>
                <a:rPr lang="en-US" altLang="en-US" sz="2400" dirty="0">
                  <a:latin typeface="Times New Roman" pitchFamily="18" charset="0"/>
                  <a:cs typeface="Times New Roman" pitchFamily="18" charset="0"/>
                </a:rPr>
                <a:t> Marx </a:t>
              </a:r>
              <a:r>
                <a:rPr lang="en-US" altLang="en-US" sz="2400" dirty="0" err="1">
                  <a:latin typeface="Times New Roman" pitchFamily="18" charset="0"/>
                  <a:cs typeface="Times New Roman" pitchFamily="18" charset="0"/>
                </a:rPr>
                <a:t>nổi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tiếng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thông</a:t>
              </a:r>
              <a:r>
                <a:rPr lang="en-US" altLang="en-US" sz="2400" dirty="0">
                  <a:latin typeface="Times New Roman" pitchFamily="18" charset="0"/>
                  <a:cs typeface="Times New Roman" pitchFamily="18" charset="0"/>
                </a:rPr>
                <a:t> minh; </a:t>
              </a:r>
              <a:r>
                <a:rPr lang="en-US" altLang="en-US" sz="2400" dirty="0" err="1">
                  <a:latin typeface="Times New Roman" pitchFamily="18" charset="0"/>
                  <a:cs typeface="Times New Roman" pitchFamily="18" charset="0"/>
                </a:rPr>
                <a:t>năm</a:t>
              </a:r>
              <a:r>
                <a:rPr lang="en-US" altLang="en-US" sz="2400" dirty="0">
                  <a:latin typeface="Times New Roman" pitchFamily="18" charset="0"/>
                  <a:cs typeface="Times New Roman" pitchFamily="18" charset="0"/>
                </a:rPr>
                <a:t> 23 </a:t>
              </a:r>
              <a:r>
                <a:rPr lang="en-US" altLang="en-US" sz="2400" dirty="0" err="1">
                  <a:latin typeface="Times New Roman" pitchFamily="18" charset="0"/>
                  <a:cs typeface="Times New Roman" pitchFamily="18" charset="0"/>
                </a:rPr>
                <a:t>tuổi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đỗ</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sĩ</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triết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Marx </a:t>
              </a:r>
              <a:r>
                <a:rPr lang="en-US" altLang="en-US" sz="2400" dirty="0" err="1">
                  <a:latin typeface="Times New Roman" pitchFamily="18" charset="0"/>
                  <a:cs typeface="Times New Roman" pitchFamily="18" charset="0"/>
                </a:rPr>
                <a:t>vừa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khoa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vừa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cộng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với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báo</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có</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khuynh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hướng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mạng</a:t>
              </a:r>
              <a:endParaRPr lang="en-US" sz="2400" dirty="0">
                <a:latin typeface="Times New Roman" pitchFamily="18" charset="0"/>
                <a:cs typeface="Times New Roman" pitchFamily="18" charset="0"/>
              </a:endParaRPr>
            </a:p>
          </p:txBody>
        </p:sp>
      </p:grpSp>
      <p:grpSp>
        <p:nvGrpSpPr>
          <p:cNvPr id="19" name="Group 18"/>
          <p:cNvGrpSpPr>
            <a:grpSpLocks/>
          </p:cNvGrpSpPr>
          <p:nvPr/>
        </p:nvGrpSpPr>
        <p:grpSpPr bwMode="auto">
          <a:xfrm>
            <a:off x="6175652" y="5472800"/>
            <a:ext cx="6016347" cy="1498600"/>
            <a:chOff x="3528597" y="4019037"/>
            <a:chExt cx="5674660" cy="1124414"/>
          </a:xfrm>
        </p:grpSpPr>
        <p:sp>
          <p:nvSpPr>
            <p:cNvPr id="20" name="Round Same Side Corner Rectangle 19">
              <a:extLst>
                <a:ext uri="{FF2B5EF4-FFF2-40B4-BE49-F238E27FC236}"/>
              </a:extLst>
            </p:cNvPr>
            <p:cNvSpPr/>
            <p:nvPr/>
          </p:nvSpPr>
          <p:spPr>
            <a:xfrm>
              <a:off x="3528597" y="4019037"/>
              <a:ext cx="5535613" cy="1124414"/>
            </a:xfrm>
            <a:prstGeom prst="round2SameRect">
              <a:avLst>
                <a:gd name="adj1" fmla="val 35727"/>
                <a:gd name="adj2" fmla="val 25413"/>
              </a:avLst>
            </a:prstGeom>
            <a:solidFill>
              <a:schemeClr val="accent3">
                <a:lumMod val="20000"/>
                <a:lumOff val="80000"/>
                <a:alpha val="7901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x-none" sz="2400" kern="0">
                <a:latin typeface="Times New Roman" panose="02020603050405020304" pitchFamily="18" charset="0"/>
                <a:cs typeface="Times New Roman" panose="02020603050405020304" pitchFamily="18" charset="0"/>
                <a:sym typeface="Arial"/>
              </a:endParaRPr>
            </a:p>
          </p:txBody>
        </p:sp>
        <p:sp>
          <p:nvSpPr>
            <p:cNvPr id="21" name="Rectangle 25"/>
            <p:cNvSpPr>
              <a:spLocks noChangeArrowheads="1"/>
            </p:cNvSpPr>
            <p:nvPr/>
          </p:nvSpPr>
          <p:spPr bwMode="auto">
            <a:xfrm>
              <a:off x="3682339" y="4130935"/>
              <a:ext cx="5520918" cy="90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Font typeface="Arial" charset="0"/>
                <a:buNone/>
              </a:pPr>
              <a:r>
                <a:rPr lang="en-US" altLang="en-US" sz="2400" dirty="0" err="1">
                  <a:latin typeface="Times New Roman" pitchFamily="18" charset="0"/>
                  <a:cs typeface="Times New Roman" pitchFamily="18" charset="0"/>
                </a:rPr>
                <a:t>Năm</a:t>
              </a:r>
              <a:r>
                <a:rPr lang="en-US" altLang="en-US" sz="2400" dirty="0">
                  <a:latin typeface="Times New Roman" pitchFamily="18" charset="0"/>
                  <a:cs typeface="Times New Roman" pitchFamily="18" charset="0"/>
                </a:rPr>
                <a:t> 1843, </a:t>
              </a:r>
              <a:r>
                <a:rPr lang="en-US" altLang="en-US" sz="2400" dirty="0" err="1">
                  <a:latin typeface="Times New Roman" pitchFamily="18" charset="0"/>
                  <a:cs typeface="Times New Roman" pitchFamily="18" charset="0"/>
                </a:rPr>
                <a:t>Mác</a:t>
              </a:r>
              <a:r>
                <a:rPr lang="en-US" altLang="en-US" sz="2400" dirty="0">
                  <a:latin typeface="Times New Roman" pitchFamily="18" charset="0"/>
                  <a:cs typeface="Times New Roman" pitchFamily="18" charset="0"/>
                </a:rPr>
                <a:t> sang Pa-</a:t>
              </a:r>
              <a:r>
                <a:rPr lang="en-US" altLang="en-US" sz="2400" dirty="0" err="1">
                  <a:latin typeface="Times New Roman" pitchFamily="18" charset="0"/>
                  <a:cs typeface="Times New Roman" pitchFamily="18" charset="0"/>
                </a:rPr>
                <a:t>ri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tiếp</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tục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tham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gia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phong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trào</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mạng</a:t>
              </a:r>
              <a:r>
                <a:rPr lang="en-US" altLang="en-US" sz="2400" dirty="0">
                  <a:latin typeface="Times New Roman" pitchFamily="18" charset="0"/>
                  <a:cs typeface="Times New Roman" pitchFamily="18" charset="0"/>
                </a:rPr>
                <a:t> ở </a:t>
              </a:r>
              <a:r>
                <a:rPr lang="en-US" altLang="en-US" sz="2400" dirty="0" err="1">
                  <a:latin typeface="Times New Roman" pitchFamily="18" charset="0"/>
                  <a:cs typeface="Times New Roman" pitchFamily="18" charset="0"/>
                </a:rPr>
                <a:t>Pháp</a:t>
              </a:r>
              <a:r>
                <a:rPr lang="en-US" altLang="en-US"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pSp>
      <p:grpSp>
        <p:nvGrpSpPr>
          <p:cNvPr id="23" name="Group 22"/>
          <p:cNvGrpSpPr>
            <a:grpSpLocks/>
          </p:cNvGrpSpPr>
          <p:nvPr/>
        </p:nvGrpSpPr>
        <p:grpSpPr bwMode="auto">
          <a:xfrm>
            <a:off x="6238148" y="1878606"/>
            <a:ext cx="5704612" cy="1569660"/>
            <a:chOff x="3943176" y="-490"/>
            <a:chExt cx="4968220" cy="1540407"/>
          </a:xfrm>
        </p:grpSpPr>
        <p:sp>
          <p:nvSpPr>
            <p:cNvPr id="24" name="Rounded Rectangle 23">
              <a:extLst>
                <a:ext uri="{FF2B5EF4-FFF2-40B4-BE49-F238E27FC236}"/>
              </a:extLst>
            </p:cNvPr>
            <p:cNvSpPr/>
            <p:nvPr/>
          </p:nvSpPr>
          <p:spPr>
            <a:xfrm>
              <a:off x="3943176" y="7935"/>
              <a:ext cx="4830784" cy="1521226"/>
            </a:xfrm>
            <a:prstGeom prst="roundRect">
              <a:avLst/>
            </a:prstGeom>
            <a:solidFill>
              <a:srgbClr val="FFFF00">
                <a:alpha val="67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x-none" sz="2400" kern="0">
                <a:latin typeface="Times New Roman" panose="02020603050405020304" pitchFamily="18" charset="0"/>
                <a:cs typeface="Times New Roman" panose="02020603050405020304" pitchFamily="18" charset="0"/>
                <a:sym typeface="Arial"/>
              </a:endParaRPr>
            </a:p>
          </p:txBody>
        </p:sp>
        <p:sp>
          <p:nvSpPr>
            <p:cNvPr id="25" name="Rectangle 8"/>
            <p:cNvSpPr>
              <a:spLocks noChangeArrowheads="1"/>
            </p:cNvSpPr>
            <p:nvPr/>
          </p:nvSpPr>
          <p:spPr bwMode="auto">
            <a:xfrm>
              <a:off x="4081135" y="-490"/>
              <a:ext cx="4830261" cy="154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Font typeface="Arial" charset="0"/>
                <a:buNone/>
              </a:pPr>
              <a:r>
                <a:rPr lang="en-US" sz="2400" dirty="0">
                  <a:latin typeface="Times New Roman" pitchFamily="18" charset="0"/>
                  <a:cs typeface="Times New Roman" pitchFamily="18" charset="0"/>
                </a:rPr>
                <a:t>Ph. </a:t>
              </a:r>
              <a:r>
                <a:rPr lang="en-US" sz="2400" dirty="0" err="1">
                  <a:latin typeface="Times New Roman" pitchFamily="18" charset="0"/>
                  <a:cs typeface="Times New Roman" pitchFamily="18" charset="0"/>
                </a:rPr>
                <a:t>Ăng-ghen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Bác</a:t>
              </a:r>
              <a:r>
                <a:rPr lang="en-US" sz="2400" dirty="0">
                  <a:latin typeface="Times New Roman" pitchFamily="18" charset="0"/>
                  <a:cs typeface="Times New Roman" pitchFamily="18" charset="0"/>
                </a:rPr>
                <a:t>-men, </a:t>
              </a:r>
              <a:r>
                <a:rPr lang="en-US" sz="2400" dirty="0" err="1">
                  <a:latin typeface="Times New Roman" pitchFamily="18" charset="0"/>
                  <a:cs typeface="Times New Roman" pitchFamily="18" charset="0"/>
                </a:rPr>
                <a:t>thuộc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endParaRPr lang="en-US" sz="2400" dirty="0">
                <a:latin typeface="Times New Roman" pitchFamily="18" charset="0"/>
                <a:cs typeface="Times New Roman" pitchFamily="18" charset="0"/>
              </a:endParaRPr>
            </a:p>
          </p:txBody>
        </p:sp>
      </p:grpSp>
      <p:grpSp>
        <p:nvGrpSpPr>
          <p:cNvPr id="26" name="Group 25"/>
          <p:cNvGrpSpPr>
            <a:grpSpLocks/>
          </p:cNvGrpSpPr>
          <p:nvPr/>
        </p:nvGrpSpPr>
        <p:grpSpPr bwMode="auto">
          <a:xfrm>
            <a:off x="6193771" y="3753747"/>
            <a:ext cx="5766723" cy="914353"/>
            <a:chOff x="3066758" y="1647352"/>
            <a:chExt cx="4723454" cy="1157035"/>
          </a:xfrm>
        </p:grpSpPr>
        <p:sp>
          <p:nvSpPr>
            <p:cNvPr id="27" name="Rounded Rectangle 26">
              <a:extLst>
                <a:ext uri="{FF2B5EF4-FFF2-40B4-BE49-F238E27FC236}"/>
              </a:extLst>
            </p:cNvPr>
            <p:cNvSpPr/>
            <p:nvPr/>
          </p:nvSpPr>
          <p:spPr>
            <a:xfrm>
              <a:off x="3066758" y="1647352"/>
              <a:ext cx="4542068" cy="1157035"/>
            </a:xfrm>
            <a:prstGeom prst="roundRect">
              <a:avLst/>
            </a:prstGeom>
            <a:solidFill>
              <a:srgbClr val="FFFF00">
                <a:alpha val="67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x-none" sz="2000" kern="0">
                <a:latin typeface="Times New Roman" panose="02020603050405020304" pitchFamily="18" charset="0"/>
                <a:cs typeface="Times New Roman" panose="02020603050405020304" pitchFamily="18" charset="0"/>
                <a:sym typeface="Arial"/>
              </a:endParaRPr>
            </a:p>
          </p:txBody>
        </p:sp>
        <p:sp>
          <p:nvSpPr>
            <p:cNvPr id="28" name="Rectangle 9"/>
            <p:cNvSpPr>
              <a:spLocks noChangeArrowheads="1"/>
            </p:cNvSpPr>
            <p:nvPr/>
          </p:nvSpPr>
          <p:spPr bwMode="auto">
            <a:xfrm>
              <a:off x="3218212" y="1697146"/>
              <a:ext cx="4572000" cy="105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Font typeface="Arial" charset="0"/>
                <a:buNone/>
              </a:pP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đoạn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ghét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chúng</a:t>
              </a:r>
              <a:r>
                <a:rPr lang="en-US" sz="2400" dirty="0">
                  <a:latin typeface="Times New Roman" pitchFamily="18" charset="0"/>
                  <a:cs typeface="Times New Roman" pitchFamily="18" charset="0"/>
                </a:rPr>
                <a:t>. </a:t>
              </a:r>
            </a:p>
          </p:txBody>
        </p:sp>
      </p:grpSp>
      <p:grpSp>
        <p:nvGrpSpPr>
          <p:cNvPr id="29" name="Group 28"/>
          <p:cNvGrpSpPr>
            <a:grpSpLocks/>
          </p:cNvGrpSpPr>
          <p:nvPr/>
        </p:nvGrpSpPr>
        <p:grpSpPr bwMode="auto">
          <a:xfrm>
            <a:off x="6175652" y="5120520"/>
            <a:ext cx="5699335" cy="1757471"/>
            <a:chOff x="2582836" y="3329668"/>
            <a:chExt cx="4678947" cy="1631300"/>
          </a:xfrm>
        </p:grpSpPr>
        <p:sp>
          <p:nvSpPr>
            <p:cNvPr id="30" name="Rounded Rectangle 29">
              <a:extLst>
                <a:ext uri="{FF2B5EF4-FFF2-40B4-BE49-F238E27FC236}"/>
              </a:extLst>
            </p:cNvPr>
            <p:cNvSpPr/>
            <p:nvPr/>
          </p:nvSpPr>
          <p:spPr>
            <a:xfrm>
              <a:off x="2582836" y="3329668"/>
              <a:ext cx="4542119" cy="1631300"/>
            </a:xfrm>
            <a:prstGeom prst="roundRect">
              <a:avLst/>
            </a:prstGeom>
            <a:solidFill>
              <a:srgbClr val="FFFF00">
                <a:alpha val="67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x-none" sz="2000" kern="0">
                <a:latin typeface="Times New Roman" panose="02020603050405020304" pitchFamily="18" charset="0"/>
                <a:cs typeface="Times New Roman" panose="02020603050405020304" pitchFamily="18" charset="0"/>
                <a:sym typeface="Arial"/>
              </a:endParaRPr>
            </a:p>
          </p:txBody>
        </p:sp>
        <p:sp>
          <p:nvSpPr>
            <p:cNvPr id="31" name="Rectangle 10"/>
            <p:cNvSpPr>
              <a:spLocks noChangeArrowheads="1"/>
            </p:cNvSpPr>
            <p:nvPr/>
          </p:nvSpPr>
          <p:spPr bwMode="auto">
            <a:xfrm>
              <a:off x="2689783" y="3423590"/>
              <a:ext cx="4572000" cy="145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Font typeface="Arial" charset="0"/>
                <a:buNone/>
              </a:pP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1842, </a:t>
              </a:r>
              <a:r>
                <a:rPr lang="en-US" sz="2400" dirty="0" err="1">
                  <a:latin typeface="Times New Roman" pitchFamily="18" charset="0"/>
                  <a:cs typeface="Times New Roman" pitchFamily="18" charset="0"/>
                </a:rPr>
                <a:t>ông</a:t>
              </a:r>
              <a:r>
                <a:rPr lang="en-US" sz="2400" dirty="0">
                  <a:latin typeface="Times New Roman" pitchFamily="18" charset="0"/>
                  <a:cs typeface="Times New Roman" pitchFamily="18" charset="0"/>
                </a:rPr>
                <a:t> sang </a:t>
              </a:r>
              <a:r>
                <a:rPr lang="en-US" sz="2400" dirty="0" err="1">
                  <a:latin typeface="Times New Roman" pitchFamily="18" charset="0"/>
                  <a:cs typeface="Times New Roman" pitchFamily="18" charset="0"/>
                </a:rPr>
                <a:t>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cuốn</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a:t>
              </a:r>
              <a:r>
                <a:rPr lang="en-US" sz="2400" i="1" dirty="0" err="1">
                  <a:latin typeface="Times New Roman" pitchFamily="18" charset="0"/>
                  <a:cs typeface="Times New Roman" pitchFamily="18" charset="0"/>
                </a:rPr>
                <a:t>Tình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cảnh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giai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cấp</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nhân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Anh</a:t>
              </a:r>
              <a:r>
                <a:rPr lang="en-US" sz="2400" i="1"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pSp>
      <p:pic>
        <p:nvPicPr>
          <p:cNvPr id="2" name="Picture 1"/>
          <p:cNvPicPr>
            <a:picLocks noChangeAspect="1"/>
          </p:cNvPicPr>
          <p:nvPr/>
        </p:nvPicPr>
        <p:blipFill>
          <a:blip r:embed="rId5"/>
          <a:stretch>
            <a:fillRect/>
          </a:stretch>
        </p:blipFill>
        <p:spPr>
          <a:xfrm>
            <a:off x="3863752" y="2609544"/>
            <a:ext cx="2095500" cy="2333625"/>
          </a:xfrm>
          <a:prstGeom prst="rect">
            <a:avLst/>
          </a:prstGeom>
        </p:spPr>
      </p:pic>
      <p:pic>
        <p:nvPicPr>
          <p:cNvPr id="4" name="Picture 3"/>
          <p:cNvPicPr>
            <a:picLocks noChangeAspect="1"/>
          </p:cNvPicPr>
          <p:nvPr/>
        </p:nvPicPr>
        <p:blipFill>
          <a:blip r:embed="rId6"/>
          <a:stretch>
            <a:fillRect/>
          </a:stretch>
        </p:blipFill>
        <p:spPr>
          <a:xfrm>
            <a:off x="4058774" y="2596395"/>
            <a:ext cx="1971675" cy="2524125"/>
          </a:xfrm>
          <a:prstGeom prst="rect">
            <a:avLst/>
          </a:prstGeom>
        </p:spPr>
      </p:pic>
      <p:pic>
        <p:nvPicPr>
          <p:cNvPr id="32" name="Picture 31"/>
          <p:cNvPicPr>
            <a:picLocks noChangeAspect="1"/>
          </p:cNvPicPr>
          <p:nvPr/>
        </p:nvPicPr>
        <p:blipFill>
          <a:blip r:embed="rId6"/>
          <a:stretch>
            <a:fillRect/>
          </a:stretch>
        </p:blipFill>
        <p:spPr>
          <a:xfrm>
            <a:off x="6252739" y="1564727"/>
            <a:ext cx="1971675" cy="2377721"/>
          </a:xfrm>
          <a:prstGeom prst="rect">
            <a:avLst/>
          </a:prstGeom>
        </p:spPr>
      </p:pic>
      <p:pic>
        <p:nvPicPr>
          <p:cNvPr id="33" name="Picture 32"/>
          <p:cNvPicPr>
            <a:picLocks noChangeAspect="1"/>
          </p:cNvPicPr>
          <p:nvPr/>
        </p:nvPicPr>
        <p:blipFill>
          <a:blip r:embed="rId5"/>
          <a:stretch>
            <a:fillRect/>
          </a:stretch>
        </p:blipFill>
        <p:spPr>
          <a:xfrm>
            <a:off x="9779487" y="1625486"/>
            <a:ext cx="2095500" cy="2333625"/>
          </a:xfrm>
          <a:prstGeom prst="rect">
            <a:avLst/>
          </a:prstGeom>
        </p:spPr>
      </p:pic>
      <p:sp>
        <p:nvSpPr>
          <p:cNvPr id="34" name="Text Box 10"/>
          <p:cNvSpPr txBox="1">
            <a:spLocks noChangeArrowheads="1"/>
          </p:cNvSpPr>
          <p:nvPr/>
        </p:nvSpPr>
        <p:spPr bwMode="auto">
          <a:xfrm>
            <a:off x="9448799" y="3962974"/>
            <a:ext cx="2636109" cy="3046988"/>
          </a:xfrm>
          <a:prstGeom prst="rect">
            <a:avLst/>
          </a:prstGeom>
          <a:solidFill>
            <a:srgbClr val="FFFF00"/>
          </a:solidFill>
          <a:ln w="9525">
            <a:solidFill>
              <a:schemeClr val="tx1"/>
            </a:solidFill>
            <a:miter lim="800000"/>
            <a:headEnd/>
            <a:tailEnd/>
          </a:ln>
        </p:spPr>
        <p:txBody>
          <a:bodyPr wrap="square">
            <a:spAutoFit/>
          </a:bodyPr>
          <a:lstStyle>
            <a:lvl1pPr>
              <a:buClr>
                <a:srgbClr val="000000"/>
              </a:buClr>
              <a:buFont typeface="Arial" charset="0"/>
              <a:defRPr sz="1400">
                <a:solidFill>
                  <a:srgbClr val="000000"/>
                </a:solidFill>
                <a:latin typeface="Arial" charset="0"/>
                <a:cs typeface="Arial" charset="0"/>
                <a:sym typeface="Arial" charset="0"/>
              </a:defRPr>
            </a:lvl1pPr>
            <a:lvl2pPr marL="742950" indent="-285750">
              <a:buClr>
                <a:srgbClr val="000000"/>
              </a:buClr>
              <a:buFont typeface="Arial" charset="0"/>
              <a:defRPr sz="1400">
                <a:solidFill>
                  <a:srgbClr val="000000"/>
                </a:solidFill>
                <a:latin typeface="Arial" charset="0"/>
                <a:cs typeface="Arial" charset="0"/>
                <a:sym typeface="Arial" charset="0"/>
              </a:defRPr>
            </a:lvl2pPr>
            <a:lvl3pPr marL="1143000" indent="-228600">
              <a:buClr>
                <a:srgbClr val="000000"/>
              </a:buClr>
              <a:buFont typeface="Arial" charset="0"/>
              <a:defRPr sz="1400">
                <a:solidFill>
                  <a:srgbClr val="000000"/>
                </a:solidFill>
                <a:latin typeface="Arial" charset="0"/>
                <a:cs typeface="Arial" charset="0"/>
                <a:sym typeface="Arial" charset="0"/>
              </a:defRPr>
            </a:lvl3pPr>
            <a:lvl4pPr marL="1600200" indent="-228600">
              <a:buClr>
                <a:srgbClr val="000000"/>
              </a:buClr>
              <a:buFont typeface="Arial" charset="0"/>
              <a:defRPr sz="1400">
                <a:solidFill>
                  <a:srgbClr val="000000"/>
                </a:solidFill>
                <a:latin typeface="Arial" charset="0"/>
                <a:cs typeface="Arial" charset="0"/>
                <a:sym typeface="Arial" charset="0"/>
              </a:defRPr>
            </a:lvl4pPr>
            <a:lvl5pPr marL="2057400" indent="-228600">
              <a:buClr>
                <a:srgbClr val="000000"/>
              </a:buClr>
              <a:buFont typeface="Arial" charset="0"/>
              <a:defRPr sz="1400">
                <a:solidFill>
                  <a:srgbClr val="000000"/>
                </a:solidFill>
                <a:latin typeface="Arial" charset="0"/>
                <a:cs typeface="Arial" charset="0"/>
                <a:sym typeface="Arial" charset="0"/>
              </a:defRPr>
            </a:lvl5pPr>
            <a:lvl6pPr marL="2514600" indent="-228600" fontAlgn="base">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fontAlgn="base">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fontAlgn="base">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fontAlgn="base">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algn="just">
              <a:spcBef>
                <a:spcPct val="50000"/>
              </a:spcBef>
            </a:pPr>
            <a:r>
              <a:rPr lang="en-US" sz="2400" i="1" dirty="0">
                <a:solidFill>
                  <a:srgbClr val="0000FF"/>
                </a:solidFill>
                <a:latin typeface="Times New Roman" pitchFamily="18" charset="0"/>
                <a:cs typeface="Times New Roman" pitchFamily="18" charset="0"/>
              </a:rPr>
              <a:t>“</a:t>
            </a:r>
            <a:r>
              <a:rPr lang="en-US" sz="2400" i="1" dirty="0" err="1">
                <a:solidFill>
                  <a:srgbClr val="0000FF"/>
                </a:solidFill>
                <a:latin typeface="Times New Roman" pitchFamily="18" charset="0"/>
                <a:cs typeface="Times New Roman" pitchFamily="18" charset="0"/>
              </a:rPr>
              <a:t>Giai</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cấp</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vô</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sản</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được</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vũ</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trang</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bằng</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lý</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luận</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cách</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mạng</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sẽ</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đảm</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đương</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sứ</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mệnh</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lịch</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sử</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giải</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phóng</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loài</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người</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khỏi</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ách</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áp</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bức</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bóc</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lột</a:t>
            </a:r>
            <a:r>
              <a:rPr lang="en-US" sz="2400" i="1" dirty="0">
                <a:solidFill>
                  <a:srgbClr val="0000FF"/>
                </a:solidFill>
                <a:latin typeface="Times New Roman" pitchFamily="18" charset="0"/>
                <a:cs typeface="Times New Roman" pitchFamily="18" charset="0"/>
              </a:rPr>
              <a:t>”.  </a:t>
            </a:r>
          </a:p>
        </p:txBody>
      </p:sp>
      <p:sp>
        <p:nvSpPr>
          <p:cNvPr id="35" name="Text Box 11"/>
          <p:cNvSpPr txBox="1">
            <a:spLocks noChangeArrowheads="1"/>
          </p:cNvSpPr>
          <p:nvPr/>
        </p:nvSpPr>
        <p:spPr bwMode="auto">
          <a:xfrm>
            <a:off x="6030449" y="3905065"/>
            <a:ext cx="3072928" cy="3046988"/>
          </a:xfrm>
          <a:prstGeom prst="rect">
            <a:avLst/>
          </a:prstGeom>
          <a:solidFill>
            <a:srgbClr val="FFFF00"/>
          </a:solidFill>
          <a:ln w="9525">
            <a:solidFill>
              <a:schemeClr val="tx1"/>
            </a:solidFill>
            <a:miter lim="800000"/>
            <a:headEnd/>
            <a:tailEnd/>
          </a:ln>
        </p:spPr>
        <p:txBody>
          <a:bodyPr wrap="square">
            <a:spAutoFit/>
          </a:bodyPr>
          <a:lstStyle>
            <a:lvl1pPr>
              <a:buClr>
                <a:srgbClr val="000000"/>
              </a:buClr>
              <a:buFont typeface="Arial" charset="0"/>
              <a:defRPr sz="1400">
                <a:solidFill>
                  <a:srgbClr val="000000"/>
                </a:solidFill>
                <a:latin typeface="Arial" charset="0"/>
                <a:cs typeface="Arial" charset="0"/>
                <a:sym typeface="Arial" charset="0"/>
              </a:defRPr>
            </a:lvl1pPr>
            <a:lvl2pPr marL="742950" indent="-285750">
              <a:buClr>
                <a:srgbClr val="000000"/>
              </a:buClr>
              <a:buFont typeface="Arial" charset="0"/>
              <a:defRPr sz="1400">
                <a:solidFill>
                  <a:srgbClr val="000000"/>
                </a:solidFill>
                <a:latin typeface="Arial" charset="0"/>
                <a:cs typeface="Arial" charset="0"/>
                <a:sym typeface="Arial" charset="0"/>
              </a:defRPr>
            </a:lvl2pPr>
            <a:lvl3pPr marL="1143000" indent="-228600">
              <a:buClr>
                <a:srgbClr val="000000"/>
              </a:buClr>
              <a:buFont typeface="Arial" charset="0"/>
              <a:defRPr sz="1400">
                <a:solidFill>
                  <a:srgbClr val="000000"/>
                </a:solidFill>
                <a:latin typeface="Arial" charset="0"/>
                <a:cs typeface="Arial" charset="0"/>
                <a:sym typeface="Arial" charset="0"/>
              </a:defRPr>
            </a:lvl3pPr>
            <a:lvl4pPr marL="1600200" indent="-228600">
              <a:buClr>
                <a:srgbClr val="000000"/>
              </a:buClr>
              <a:buFont typeface="Arial" charset="0"/>
              <a:defRPr sz="1400">
                <a:solidFill>
                  <a:srgbClr val="000000"/>
                </a:solidFill>
                <a:latin typeface="Arial" charset="0"/>
                <a:cs typeface="Arial" charset="0"/>
                <a:sym typeface="Arial" charset="0"/>
              </a:defRPr>
            </a:lvl4pPr>
            <a:lvl5pPr marL="2057400" indent="-228600">
              <a:buClr>
                <a:srgbClr val="000000"/>
              </a:buClr>
              <a:buFont typeface="Arial" charset="0"/>
              <a:defRPr sz="1400">
                <a:solidFill>
                  <a:srgbClr val="000000"/>
                </a:solidFill>
                <a:latin typeface="Arial" charset="0"/>
                <a:cs typeface="Arial" charset="0"/>
                <a:sym typeface="Arial" charset="0"/>
              </a:defRPr>
            </a:lvl5pPr>
            <a:lvl6pPr marL="2514600" indent="-228600" fontAlgn="base">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fontAlgn="base">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fontAlgn="base">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fontAlgn="base">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algn="just">
              <a:spcBef>
                <a:spcPct val="50000"/>
              </a:spcBef>
            </a:pPr>
            <a:r>
              <a:rPr lang="en-US" sz="2400" i="1" dirty="0">
                <a:solidFill>
                  <a:srgbClr val="0000FF"/>
                </a:solidFill>
                <a:latin typeface="Times New Roman" pitchFamily="18" charset="0"/>
                <a:cs typeface="Times New Roman" pitchFamily="18" charset="0"/>
              </a:rPr>
              <a:t>“</a:t>
            </a:r>
            <a:r>
              <a:rPr lang="en-US" sz="2400" i="1" dirty="0" err="1">
                <a:solidFill>
                  <a:srgbClr val="0000FF"/>
                </a:solidFill>
                <a:latin typeface="Times New Roman" pitchFamily="18" charset="0"/>
                <a:cs typeface="Times New Roman" pitchFamily="18" charset="0"/>
              </a:rPr>
              <a:t>Giai</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cấp</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vô</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sản</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không</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chỉ</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là</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nạn</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nhân</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của</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chủ</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nghĩa</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tư</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bản</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mà</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còn</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là</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lực</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lượng</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có</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thể</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đánh</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đổ</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sự</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thống</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trị</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của</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giai</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cấp</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tư</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sản</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và</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tự</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giải</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phóng</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khỏi</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mọi</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sự</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xiềng</a:t>
            </a:r>
            <a:r>
              <a:rPr lang="en-US" sz="2400" i="1" dirty="0">
                <a:solidFill>
                  <a:srgbClr val="0000FF"/>
                </a:solidFill>
                <a:latin typeface="Times New Roman" pitchFamily="18" charset="0"/>
                <a:cs typeface="Times New Roman" pitchFamily="18" charset="0"/>
              </a:rPr>
              <a:t> </a:t>
            </a:r>
            <a:r>
              <a:rPr lang="en-US" sz="2400" i="1" dirty="0" err="1">
                <a:solidFill>
                  <a:srgbClr val="0000FF"/>
                </a:solidFill>
                <a:latin typeface="Times New Roman" pitchFamily="18" charset="0"/>
                <a:cs typeface="Times New Roman" pitchFamily="18" charset="0"/>
              </a:rPr>
              <a:t>xích</a:t>
            </a:r>
            <a:r>
              <a:rPr lang="en-US" sz="2400" i="1" dirty="0">
                <a:solidFill>
                  <a:srgbClr val="0000FF"/>
                </a:solidFill>
                <a:latin typeface="Times New Roman" pitchFamily="18" charset="0"/>
                <a:cs typeface="Times New Roman" pitchFamily="18" charset="0"/>
              </a:rPr>
              <a:t>”. </a:t>
            </a:r>
            <a:endParaRPr lang="en-US" sz="2400" dirty="0">
              <a:solidFill>
                <a:srgbClr val="0000FF"/>
              </a:solidFill>
              <a:latin typeface="Times New Roman" pitchFamily="18" charset="0"/>
              <a:cs typeface="Times New Roman" pitchFamily="18" charset="0"/>
            </a:endParaRPr>
          </a:p>
        </p:txBody>
      </p:sp>
      <p:sp>
        <p:nvSpPr>
          <p:cNvPr id="5" name="Cloud Callout 4"/>
          <p:cNvSpPr/>
          <p:nvPr/>
        </p:nvSpPr>
        <p:spPr>
          <a:xfrm>
            <a:off x="609600" y="4912875"/>
            <a:ext cx="4800600" cy="1945125"/>
          </a:xfrm>
          <a:prstGeom prst="cloudCallout">
            <a:avLst>
              <a:gd name="adj1" fmla="val 62501"/>
              <a:gd name="adj2" fmla="val -12209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3300"/>
                </a:solidFill>
                <a:latin typeface="Times New Roman" pitchFamily="18" charset="0"/>
                <a:cs typeface="Times New Roman" pitchFamily="18" charset="0"/>
              </a:rPr>
              <a:t>Nêu</a:t>
            </a:r>
            <a:r>
              <a:rPr lang="en-US" sz="2400" dirty="0">
                <a:solidFill>
                  <a:srgbClr val="FF3300"/>
                </a:solidFill>
                <a:latin typeface="Times New Roman" pitchFamily="18" charset="0"/>
                <a:cs typeface="Times New Roman" pitchFamily="18" charset="0"/>
              </a:rPr>
              <a:t> </a:t>
            </a:r>
            <a:r>
              <a:rPr lang="en-US" sz="2400" dirty="0" err="1">
                <a:solidFill>
                  <a:srgbClr val="FF3300"/>
                </a:solidFill>
                <a:latin typeface="Times New Roman" pitchFamily="18" charset="0"/>
                <a:cs typeface="Times New Roman" pitchFamily="18" charset="0"/>
              </a:rPr>
              <a:t>điểm</a:t>
            </a:r>
            <a:r>
              <a:rPr lang="en-US" sz="2400" dirty="0">
                <a:solidFill>
                  <a:srgbClr val="FF3300"/>
                </a:solidFill>
                <a:latin typeface="Times New Roman" pitchFamily="18" charset="0"/>
                <a:cs typeface="Times New Roman" pitchFamily="18" charset="0"/>
              </a:rPr>
              <a:t> </a:t>
            </a:r>
            <a:r>
              <a:rPr lang="en-US" sz="2400" dirty="0" err="1">
                <a:solidFill>
                  <a:srgbClr val="FF3300"/>
                </a:solidFill>
                <a:latin typeface="Times New Roman" pitchFamily="18" charset="0"/>
                <a:cs typeface="Times New Roman" pitchFamily="18" charset="0"/>
              </a:rPr>
              <a:t>giống</a:t>
            </a:r>
            <a:r>
              <a:rPr lang="en-US" sz="2400" dirty="0">
                <a:solidFill>
                  <a:srgbClr val="FF3300"/>
                </a:solidFill>
                <a:latin typeface="Times New Roman" pitchFamily="18" charset="0"/>
                <a:cs typeface="Times New Roman" pitchFamily="18" charset="0"/>
              </a:rPr>
              <a:t> </a:t>
            </a:r>
            <a:r>
              <a:rPr lang="en-US" sz="2400" dirty="0" err="1">
                <a:solidFill>
                  <a:srgbClr val="FF3300"/>
                </a:solidFill>
                <a:latin typeface="Times New Roman" pitchFamily="18" charset="0"/>
                <a:cs typeface="Times New Roman" pitchFamily="18" charset="0"/>
              </a:rPr>
              <a:t>nhau</a:t>
            </a:r>
            <a:r>
              <a:rPr lang="en-US" sz="2400" dirty="0">
                <a:solidFill>
                  <a:srgbClr val="FF3300"/>
                </a:solidFill>
                <a:latin typeface="Times New Roman" pitchFamily="18" charset="0"/>
                <a:cs typeface="Times New Roman" pitchFamily="18" charset="0"/>
              </a:rPr>
              <a:t> </a:t>
            </a:r>
            <a:r>
              <a:rPr lang="en-US" sz="2400" dirty="0" err="1">
                <a:solidFill>
                  <a:srgbClr val="FF3300"/>
                </a:solidFill>
                <a:latin typeface="Times New Roman" pitchFamily="18" charset="0"/>
                <a:cs typeface="Times New Roman" pitchFamily="18" charset="0"/>
              </a:rPr>
              <a:t>trong</a:t>
            </a:r>
            <a:r>
              <a:rPr lang="en-US" sz="2400" dirty="0">
                <a:solidFill>
                  <a:srgbClr val="FF3300"/>
                </a:solidFill>
                <a:latin typeface="Times New Roman" pitchFamily="18" charset="0"/>
                <a:cs typeface="Times New Roman" pitchFamily="18" charset="0"/>
              </a:rPr>
              <a:t> </a:t>
            </a:r>
            <a:r>
              <a:rPr lang="en-US" sz="2400" dirty="0" err="1">
                <a:solidFill>
                  <a:srgbClr val="FF3300"/>
                </a:solidFill>
                <a:latin typeface="Times New Roman" pitchFamily="18" charset="0"/>
                <a:cs typeface="Times New Roman" pitchFamily="18" charset="0"/>
              </a:rPr>
              <a:t>tư</a:t>
            </a:r>
            <a:r>
              <a:rPr lang="en-US" sz="2400" dirty="0">
                <a:solidFill>
                  <a:srgbClr val="FF3300"/>
                </a:solidFill>
                <a:latin typeface="Times New Roman" pitchFamily="18" charset="0"/>
                <a:cs typeface="Times New Roman" pitchFamily="18" charset="0"/>
              </a:rPr>
              <a:t> </a:t>
            </a:r>
            <a:r>
              <a:rPr lang="en-US" sz="2400" dirty="0" err="1">
                <a:solidFill>
                  <a:srgbClr val="FF3300"/>
                </a:solidFill>
                <a:latin typeface="Times New Roman" pitchFamily="18" charset="0"/>
                <a:cs typeface="Times New Roman" pitchFamily="18" charset="0"/>
              </a:rPr>
              <a:t>tưởng</a:t>
            </a:r>
            <a:r>
              <a:rPr lang="en-US" sz="2400" dirty="0">
                <a:solidFill>
                  <a:srgbClr val="FF3300"/>
                </a:solidFill>
                <a:latin typeface="Times New Roman" pitchFamily="18" charset="0"/>
                <a:cs typeface="Times New Roman" pitchFamily="18" charset="0"/>
              </a:rPr>
              <a:t> </a:t>
            </a:r>
            <a:r>
              <a:rPr lang="en-US" sz="2400" dirty="0" err="1">
                <a:solidFill>
                  <a:srgbClr val="FF3300"/>
                </a:solidFill>
                <a:latin typeface="Times New Roman" pitchFamily="18" charset="0"/>
                <a:cs typeface="Times New Roman" pitchFamily="18" charset="0"/>
              </a:rPr>
              <a:t>của</a:t>
            </a:r>
            <a:r>
              <a:rPr lang="en-US" sz="2400" dirty="0">
                <a:solidFill>
                  <a:srgbClr val="FF3300"/>
                </a:solidFill>
                <a:latin typeface="Times New Roman" pitchFamily="18" charset="0"/>
                <a:cs typeface="Times New Roman" pitchFamily="18" charset="0"/>
              </a:rPr>
              <a:t> </a:t>
            </a:r>
            <a:r>
              <a:rPr lang="en-US" sz="2400" dirty="0" err="1">
                <a:solidFill>
                  <a:srgbClr val="FF3300"/>
                </a:solidFill>
                <a:latin typeface="Times New Roman" pitchFamily="18" charset="0"/>
                <a:cs typeface="Times New Roman" pitchFamily="18" charset="0"/>
              </a:rPr>
              <a:t>Mác</a:t>
            </a:r>
            <a:r>
              <a:rPr lang="en-US" sz="2400" dirty="0">
                <a:solidFill>
                  <a:srgbClr val="FF3300"/>
                </a:solidFill>
                <a:latin typeface="Times New Roman" pitchFamily="18" charset="0"/>
                <a:cs typeface="Times New Roman" pitchFamily="18" charset="0"/>
              </a:rPr>
              <a:t> </a:t>
            </a:r>
            <a:r>
              <a:rPr lang="en-US" sz="2400" dirty="0" err="1">
                <a:solidFill>
                  <a:srgbClr val="FF3300"/>
                </a:solidFill>
                <a:latin typeface="Times New Roman" pitchFamily="18" charset="0"/>
                <a:cs typeface="Times New Roman" pitchFamily="18" charset="0"/>
              </a:rPr>
              <a:t>và</a:t>
            </a:r>
            <a:r>
              <a:rPr lang="en-US" sz="2400" dirty="0">
                <a:solidFill>
                  <a:srgbClr val="FF3300"/>
                </a:solidFill>
                <a:latin typeface="Times New Roman" pitchFamily="18" charset="0"/>
                <a:cs typeface="Times New Roman" pitchFamily="18" charset="0"/>
              </a:rPr>
              <a:t> </a:t>
            </a:r>
            <a:r>
              <a:rPr lang="en-US" sz="2400" dirty="0" err="1">
                <a:solidFill>
                  <a:srgbClr val="FF3300"/>
                </a:solidFill>
                <a:latin typeface="Times New Roman" pitchFamily="18" charset="0"/>
                <a:cs typeface="Times New Roman" pitchFamily="18" charset="0"/>
              </a:rPr>
              <a:t>Ăng-ghen</a:t>
            </a:r>
            <a:r>
              <a:rPr lang="en-US" sz="2400" dirty="0" smtClean="0">
                <a:solidFill>
                  <a:srgbClr val="FF3300"/>
                </a:solidFill>
                <a:latin typeface="Times New Roman" pitchFamily="18" charset="0"/>
                <a:cs typeface="Times New Roman" pitchFamily="18" charset="0"/>
              </a:rPr>
              <a:t>?</a:t>
            </a:r>
            <a:endParaRPr lang="en-US" sz="2400" dirty="0">
              <a:solidFill>
                <a:srgbClr val="FF3300"/>
              </a:solidFill>
              <a:latin typeface="Times New Roman" pitchFamily="18" charset="0"/>
              <a:cs typeface="Times New Roman" pitchFamily="18" charset="0"/>
            </a:endParaRPr>
          </a:p>
        </p:txBody>
      </p:sp>
      <p:sp>
        <p:nvSpPr>
          <p:cNvPr id="37" name="Text Box 13"/>
          <p:cNvSpPr txBox="1">
            <a:spLocks noChangeArrowheads="1"/>
          </p:cNvSpPr>
          <p:nvPr/>
        </p:nvSpPr>
        <p:spPr bwMode="auto">
          <a:xfrm>
            <a:off x="6155704" y="4452832"/>
            <a:ext cx="5804790" cy="1815882"/>
          </a:xfrm>
          <a:prstGeom prst="rect">
            <a:avLst/>
          </a:prstGeom>
          <a:solidFill>
            <a:schemeClr val="accent1">
              <a:lumMod val="20000"/>
              <a:lumOff val="80000"/>
            </a:schemeClr>
          </a:solidFill>
          <a:ln>
            <a:noFill/>
          </a:ln>
          <a:extLst/>
        </p:spPr>
        <p:txBody>
          <a:bodyPr wrap="square">
            <a:spAutoFit/>
          </a:bodyPr>
          <a:lstStyle>
            <a:lvl1pPr>
              <a:buClr>
                <a:srgbClr val="000000"/>
              </a:buClr>
              <a:buFont typeface="Arial" charset="0"/>
              <a:defRPr sz="1400">
                <a:solidFill>
                  <a:srgbClr val="000000"/>
                </a:solidFill>
                <a:latin typeface="Arial" charset="0"/>
                <a:cs typeface="Arial" charset="0"/>
                <a:sym typeface="Arial" charset="0"/>
              </a:defRPr>
            </a:lvl1pPr>
            <a:lvl2pPr marL="742950" indent="-285750">
              <a:buClr>
                <a:srgbClr val="000000"/>
              </a:buClr>
              <a:buFont typeface="Arial" charset="0"/>
              <a:defRPr sz="1400">
                <a:solidFill>
                  <a:srgbClr val="000000"/>
                </a:solidFill>
                <a:latin typeface="Arial" charset="0"/>
                <a:cs typeface="Arial" charset="0"/>
                <a:sym typeface="Arial" charset="0"/>
              </a:defRPr>
            </a:lvl2pPr>
            <a:lvl3pPr marL="1143000" indent="-228600">
              <a:buClr>
                <a:srgbClr val="000000"/>
              </a:buClr>
              <a:buFont typeface="Arial" charset="0"/>
              <a:defRPr sz="1400">
                <a:solidFill>
                  <a:srgbClr val="000000"/>
                </a:solidFill>
                <a:latin typeface="Arial" charset="0"/>
                <a:cs typeface="Arial" charset="0"/>
                <a:sym typeface="Arial" charset="0"/>
              </a:defRPr>
            </a:lvl3pPr>
            <a:lvl4pPr marL="1600200" indent="-228600">
              <a:buClr>
                <a:srgbClr val="000000"/>
              </a:buClr>
              <a:buFont typeface="Arial" charset="0"/>
              <a:defRPr sz="1400">
                <a:solidFill>
                  <a:srgbClr val="000000"/>
                </a:solidFill>
                <a:latin typeface="Arial" charset="0"/>
                <a:cs typeface="Arial" charset="0"/>
                <a:sym typeface="Arial" charset="0"/>
              </a:defRPr>
            </a:lvl4pPr>
            <a:lvl5pPr marL="2057400" indent="-228600">
              <a:buClr>
                <a:srgbClr val="000000"/>
              </a:buClr>
              <a:buFont typeface="Arial" charset="0"/>
              <a:defRPr sz="1400">
                <a:solidFill>
                  <a:srgbClr val="000000"/>
                </a:solidFill>
                <a:latin typeface="Arial" charset="0"/>
                <a:cs typeface="Arial" charset="0"/>
                <a:sym typeface="Arial" charset="0"/>
              </a:defRPr>
            </a:lvl5pPr>
            <a:lvl6pPr marL="2514600" indent="-228600" fontAlgn="base">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fontAlgn="base">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fontAlgn="base">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fontAlgn="base">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algn="just">
              <a:spcBef>
                <a:spcPct val="50000"/>
              </a:spcBef>
            </a:pPr>
            <a:r>
              <a:rPr lang="en-US" sz="2800" b="1" dirty="0" err="1">
                <a:solidFill>
                  <a:schemeClr val="tx1"/>
                </a:solidFill>
                <a:latin typeface="Times New Roman" pitchFamily="18" charset="0"/>
                <a:cs typeface="Times New Roman" pitchFamily="18" charset="0"/>
              </a:rPr>
              <a:t>Đều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thấy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được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vai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trò</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của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giai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cấp</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vô</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sản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là</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lực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lượng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giải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phóng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loài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người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giải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phóng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giai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cấp</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khỏi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ách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áp</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bức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bóc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lột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của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chủ</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nghĩa</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tư</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bản</a:t>
            </a:r>
            <a:r>
              <a:rPr lang="en-US" sz="2800" b="1" dirty="0">
                <a:solidFill>
                  <a:schemeClr val="tx1"/>
                </a:solidFill>
                <a:latin typeface="Times New Roman" pitchFamily="18" charset="0"/>
                <a:cs typeface="Times New Roman" pitchFamily="18" charset="0"/>
              </a:rPr>
              <a:t>.</a:t>
            </a:r>
          </a:p>
        </p:txBody>
      </p:sp>
      <p:sp>
        <p:nvSpPr>
          <p:cNvPr id="39" name="Rectangle 38"/>
          <p:cNvSpPr/>
          <p:nvPr/>
        </p:nvSpPr>
        <p:spPr>
          <a:xfrm>
            <a:off x="1905000" y="152400"/>
            <a:ext cx="9144000" cy="1477328"/>
          </a:xfrm>
          <a:prstGeom prst="rect">
            <a:avLst/>
          </a:prstGeom>
        </p:spPr>
        <p:txBody>
          <a:bodyPr wrap="square">
            <a:spAutoFit/>
          </a:bodyPr>
          <a:lstStyle/>
          <a:p>
            <a:pPr algn="ctr">
              <a:defRPr/>
            </a:pPr>
            <a:r>
              <a:rPr lang="nl-NL" sz="3000" b="1" dirty="0">
                <a:solidFill>
                  <a:srgbClr val="0000FF"/>
                </a:solidFill>
                <a:latin typeface="Times New Roman" panose="02020603050405020304" pitchFamily="18" charset="0"/>
                <a:cs typeface="Times New Roman" panose="02020603050405020304" pitchFamily="18" charset="0"/>
              </a:rPr>
              <a:t>Bài 11. PHONG TRÀO CÔNG NHÂN </a:t>
            </a:r>
          </a:p>
          <a:p>
            <a:pPr algn="ctr">
              <a:defRPr/>
            </a:pPr>
            <a:r>
              <a:rPr lang="nl-NL" sz="3000" b="1" dirty="0">
                <a:solidFill>
                  <a:srgbClr val="0000FF"/>
                </a:solidFill>
                <a:latin typeface="Times New Roman" panose="02020603050405020304" pitchFamily="18" charset="0"/>
                <a:cs typeface="Times New Roman" panose="02020603050405020304" pitchFamily="18" charset="0"/>
              </a:rPr>
              <a:t>TỪ CUỐI THẾ KỈ XVIII ĐẾN ĐẦU THẾ KỈ XX</a:t>
            </a:r>
            <a:r>
              <a:rPr lang="vi-VN" sz="3000" b="1" dirty="0">
                <a:solidFill>
                  <a:srgbClr val="0000FF"/>
                </a:solidFill>
                <a:latin typeface="Times New Roman" panose="02020603050405020304" pitchFamily="18" charset="0"/>
                <a:cs typeface="Times New Roman" panose="02020603050405020304" pitchFamily="18" charset="0"/>
              </a:rPr>
              <a:t> </a:t>
            </a:r>
            <a:r>
              <a:rPr lang="nl-NL" sz="3000" b="1" dirty="0">
                <a:solidFill>
                  <a:srgbClr val="0000FF"/>
                </a:solidFill>
                <a:latin typeface="Times New Roman" panose="02020603050405020304" pitchFamily="18" charset="0"/>
                <a:cs typeface="Times New Roman" panose="02020603050405020304" pitchFamily="18" charset="0"/>
              </a:rPr>
              <a:t>VÀ SỰ RA ĐỜI CỦA CHỦ NGHĨA XÃ HỘI KHOA HỌC</a:t>
            </a:r>
            <a:endParaRPr lang="en-US" sz="3000" b="1" dirty="0">
              <a:solidFill>
                <a:srgbClr val="0000FF"/>
              </a:solidFill>
              <a:latin typeface="Times New Roman" panose="02020603050405020304" pitchFamily="18" charset="0"/>
              <a:cs typeface="Times New Roman" panose="02020603050405020304" pitchFamily="18" charset="0"/>
            </a:endParaRPr>
          </a:p>
        </p:txBody>
      </p:sp>
      <p:sp>
        <p:nvSpPr>
          <p:cNvPr id="40" name="Google Shape;213;p27"/>
          <p:cNvSpPr txBox="1">
            <a:spLocks/>
          </p:cNvSpPr>
          <p:nvPr/>
        </p:nvSpPr>
        <p:spPr>
          <a:xfrm>
            <a:off x="76200" y="1833260"/>
            <a:ext cx="6046631" cy="1062340"/>
          </a:xfrm>
          <a:prstGeom prst="rect">
            <a:avLst/>
          </a:prstGeom>
        </p:spPr>
        <p:txBody>
          <a:bodyPr vert="horz" lIns="91440" tIns="45720" rIns="91440" bIns="45720" rtlCol="0" anchor="ctr">
            <a:noAutofit/>
          </a:bodyPr>
          <a:lstStyle>
            <a:lvl1pPr marL="812800" indent="-812800" algn="l" defTabSz="914400" rtl="0" eaLnBrk="1" latinLnBrk="0" hangingPunct="1">
              <a:lnSpc>
                <a:spcPct val="90000"/>
              </a:lnSpc>
              <a:spcBef>
                <a:spcPct val="0"/>
              </a:spcBef>
              <a:buNone/>
              <a:defRPr sz="1400" kern="1200">
                <a:solidFill>
                  <a:srgbClr val="000000"/>
                </a:solidFill>
                <a:latin typeface="Arial" charset="0"/>
                <a:ea typeface="+mj-ea"/>
                <a:cs typeface="Arial" charset="0"/>
                <a:sym typeface="Arial" charset="0"/>
              </a:defRPr>
            </a:lvl1pPr>
            <a:lvl2pPr marL="812800" indent="-812800">
              <a:defRPr sz="1400">
                <a:solidFill>
                  <a:srgbClr val="000000"/>
                </a:solidFill>
                <a:latin typeface="Arial" charset="0"/>
                <a:cs typeface="Arial" charset="0"/>
                <a:sym typeface="Arial" charset="0"/>
              </a:defRPr>
            </a:lvl2pPr>
            <a:lvl3pPr marL="812800" indent="-812800">
              <a:defRPr sz="1400">
                <a:solidFill>
                  <a:srgbClr val="000000"/>
                </a:solidFill>
                <a:latin typeface="Arial" charset="0"/>
                <a:cs typeface="Arial" charset="0"/>
                <a:sym typeface="Arial" charset="0"/>
              </a:defRPr>
            </a:lvl3pPr>
            <a:lvl4pPr marL="812800" indent="-812800">
              <a:defRPr sz="1400">
                <a:solidFill>
                  <a:srgbClr val="000000"/>
                </a:solidFill>
                <a:latin typeface="Arial" charset="0"/>
                <a:cs typeface="Arial" charset="0"/>
                <a:sym typeface="Arial" charset="0"/>
              </a:defRPr>
            </a:lvl4pPr>
            <a:lvl5pPr marL="812800" indent="-812800">
              <a:defRPr sz="1400">
                <a:solidFill>
                  <a:srgbClr val="000000"/>
                </a:solidFill>
                <a:latin typeface="Arial" charset="0"/>
                <a:cs typeface="Arial" charset="0"/>
                <a:sym typeface="Arial" charset="0"/>
              </a:defRPr>
            </a:lvl5pPr>
            <a:lvl6pPr marL="12700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6pPr>
            <a:lvl7pPr marL="17272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7pPr>
            <a:lvl8pPr marL="21844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8pPr>
            <a:lvl9pPr marL="2641600" indent="-812800" eaLnBrk="0" fontAlgn="base" hangingPunct="0">
              <a:spcBef>
                <a:spcPct val="0"/>
              </a:spcBef>
              <a:spcAft>
                <a:spcPct val="0"/>
              </a:spcAft>
              <a:buFont typeface="Arial" charset="0"/>
              <a:defRPr sz="1400">
                <a:solidFill>
                  <a:srgbClr val="000000"/>
                </a:solidFill>
                <a:latin typeface="Arial" charset="0"/>
                <a:cs typeface="Arial" charset="0"/>
                <a:sym typeface="Arial" charset="0"/>
              </a:defRPr>
            </a:lvl9pPr>
          </a:lstStyle>
          <a:p>
            <a:pPr marL="0" indent="0" algn="just" defTabSz="457200">
              <a:lnSpc>
                <a:spcPct val="100000"/>
              </a:lnSpc>
              <a:spcBef>
                <a:spcPct val="50000"/>
              </a:spcBef>
            </a:pPr>
            <a:r>
              <a:rPr lang="vi-VN" sz="2400" b="1" smtClean="0">
                <a:solidFill>
                  <a:srgbClr val="FF0000"/>
                </a:solidFill>
                <a:latin typeface="Times New Roman"/>
                <a:ea typeface="Times New Roman"/>
                <a:cs typeface="+mn-cs"/>
              </a:rPr>
              <a:t>2. Những hoạt động chính của C.Mác, Ph.Ăng-ghen và sự ra đời của chủ nghĩa xã hội khoa học</a:t>
            </a:r>
            <a:endParaRPr lang="vi-VN" sz="2400" b="1" dirty="0">
              <a:solidFill>
                <a:srgbClr val="FF0000"/>
              </a:solidFill>
              <a:latin typeface="Times New Roman"/>
              <a:ea typeface="Times New Roman"/>
              <a:cs typeface="+mn-cs"/>
            </a:endParaRPr>
          </a:p>
        </p:txBody>
      </p:sp>
    </p:spTree>
    <p:extLst>
      <p:ext uri="{BB962C8B-B14F-4D97-AF65-F5344CB8AC3E}">
        <p14:creationId xmlns:p14="http://schemas.microsoft.com/office/powerpoint/2010/main" val="6979027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000" fill="hold"/>
                                        <p:tgtEl>
                                          <p:spTgt spid="11"/>
                                        </p:tgtEl>
                                        <p:attrNameLst>
                                          <p:attrName>ppt_x</p:attrName>
                                        </p:attrNameLst>
                                      </p:cBhvr>
                                      <p:tavLst>
                                        <p:tav tm="0">
                                          <p:val>
                                            <p:strVal val="0-#ppt_w/2"/>
                                          </p:val>
                                        </p:tav>
                                        <p:tav tm="100000">
                                          <p:val>
                                            <p:strVal val="#ppt_x"/>
                                          </p:val>
                                        </p:tav>
                                      </p:tavLst>
                                    </p:anim>
                                    <p:anim calcmode="lin" valueType="num">
                                      <p:cBhvr additive="base">
                                        <p:cTn id="20" dur="2000" fill="hold"/>
                                        <p:tgtEl>
                                          <p:spTgt spid="11"/>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1750" fill="hold"/>
                                        <p:tgtEl>
                                          <p:spTgt spid="16"/>
                                        </p:tgtEl>
                                        <p:attrNameLst>
                                          <p:attrName>ppt_x</p:attrName>
                                        </p:attrNameLst>
                                      </p:cBhvr>
                                      <p:tavLst>
                                        <p:tav tm="0">
                                          <p:val>
                                            <p:strVal val="0-#ppt_w/2"/>
                                          </p:val>
                                        </p:tav>
                                        <p:tav tm="100000">
                                          <p:val>
                                            <p:strVal val="#ppt_x"/>
                                          </p:val>
                                        </p:tav>
                                      </p:tavLst>
                                    </p:anim>
                                    <p:anim calcmode="lin" valueType="num">
                                      <p:cBhvr additive="base">
                                        <p:cTn id="25" dur="175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3750"/>
                            </p:stCondLst>
                            <p:childTnLst>
                              <p:par>
                                <p:cTn id="27" presetID="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2000" fill="hold"/>
                                        <p:tgtEl>
                                          <p:spTgt spid="19"/>
                                        </p:tgtEl>
                                        <p:attrNameLst>
                                          <p:attrName>ppt_x</p:attrName>
                                        </p:attrNameLst>
                                      </p:cBhvr>
                                      <p:tavLst>
                                        <p:tav tm="0">
                                          <p:val>
                                            <p:strVal val="0-#ppt_w/2"/>
                                          </p:val>
                                        </p:tav>
                                        <p:tav tm="100000">
                                          <p:val>
                                            <p:strVal val="#ppt_x"/>
                                          </p:val>
                                        </p:tav>
                                      </p:tavLst>
                                    </p:anim>
                                    <p:anim calcmode="lin" valueType="num">
                                      <p:cBhvr additive="base">
                                        <p:cTn id="30" dur="2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2000"/>
                                        <p:tgtEl>
                                          <p:spTgt spid="11"/>
                                        </p:tgtEl>
                                      </p:cBhvr>
                                    </p:animEffect>
                                    <p:anim calcmode="lin" valueType="num">
                                      <p:cBhvr>
                                        <p:cTn id="35" dur="2000"/>
                                        <p:tgtEl>
                                          <p:spTgt spid="11"/>
                                        </p:tgtEl>
                                        <p:attrNameLst>
                                          <p:attrName>ppt_x</p:attrName>
                                        </p:attrNameLst>
                                      </p:cBhvr>
                                      <p:tavLst>
                                        <p:tav tm="0">
                                          <p:val>
                                            <p:strVal val="ppt_x"/>
                                          </p:val>
                                        </p:tav>
                                        <p:tav tm="100000">
                                          <p:val>
                                            <p:strVal val="ppt_x"/>
                                          </p:val>
                                        </p:tav>
                                      </p:tavLst>
                                    </p:anim>
                                    <p:anim calcmode="lin" valueType="num">
                                      <p:cBhvr>
                                        <p:cTn id="36" dur="2000"/>
                                        <p:tgtEl>
                                          <p:spTgt spid="11"/>
                                        </p:tgtEl>
                                        <p:attrNameLst>
                                          <p:attrName>ppt_y</p:attrName>
                                        </p:attrNameLst>
                                      </p:cBhvr>
                                      <p:tavLst>
                                        <p:tav tm="0">
                                          <p:val>
                                            <p:strVal val="ppt_y"/>
                                          </p:val>
                                        </p:tav>
                                        <p:tav tm="100000">
                                          <p:val>
                                            <p:strVal val="ppt_y+.1"/>
                                          </p:val>
                                        </p:tav>
                                      </p:tavLst>
                                    </p:anim>
                                    <p:set>
                                      <p:cBhvr>
                                        <p:cTn id="37" dur="1" fill="hold">
                                          <p:stCondLst>
                                            <p:cond delay="1999"/>
                                          </p:stCondLst>
                                        </p:cTn>
                                        <p:tgtEl>
                                          <p:spTgt spid="11"/>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750"/>
                                        <p:tgtEl>
                                          <p:spTgt spid="16"/>
                                        </p:tgtEl>
                                      </p:cBhvr>
                                    </p:animEffect>
                                    <p:anim calcmode="lin" valueType="num">
                                      <p:cBhvr>
                                        <p:cTn id="40" dur="1750"/>
                                        <p:tgtEl>
                                          <p:spTgt spid="16"/>
                                        </p:tgtEl>
                                        <p:attrNameLst>
                                          <p:attrName>ppt_x</p:attrName>
                                        </p:attrNameLst>
                                      </p:cBhvr>
                                      <p:tavLst>
                                        <p:tav tm="0">
                                          <p:val>
                                            <p:strVal val="ppt_x"/>
                                          </p:val>
                                        </p:tav>
                                        <p:tav tm="100000">
                                          <p:val>
                                            <p:strVal val="ppt_x"/>
                                          </p:val>
                                        </p:tav>
                                      </p:tavLst>
                                    </p:anim>
                                    <p:anim calcmode="lin" valueType="num">
                                      <p:cBhvr>
                                        <p:cTn id="41" dur="1750"/>
                                        <p:tgtEl>
                                          <p:spTgt spid="16"/>
                                        </p:tgtEl>
                                        <p:attrNameLst>
                                          <p:attrName>ppt_y</p:attrName>
                                        </p:attrNameLst>
                                      </p:cBhvr>
                                      <p:tavLst>
                                        <p:tav tm="0">
                                          <p:val>
                                            <p:strVal val="ppt_y"/>
                                          </p:val>
                                        </p:tav>
                                        <p:tav tm="100000">
                                          <p:val>
                                            <p:strVal val="ppt_y+.1"/>
                                          </p:val>
                                        </p:tav>
                                      </p:tavLst>
                                    </p:anim>
                                    <p:set>
                                      <p:cBhvr>
                                        <p:cTn id="42" dur="1" fill="hold">
                                          <p:stCondLst>
                                            <p:cond delay="1749"/>
                                          </p:stCondLst>
                                        </p:cTn>
                                        <p:tgtEl>
                                          <p:spTgt spid="16"/>
                                        </p:tgtEl>
                                        <p:attrNameLst>
                                          <p:attrName>style.visibility</p:attrName>
                                        </p:attrNameLst>
                                      </p:cBhvr>
                                      <p:to>
                                        <p:strVal val="hidden"/>
                                      </p:to>
                                    </p:set>
                                  </p:childTnLst>
                                </p:cTn>
                              </p:par>
                              <p:par>
                                <p:cTn id="43" presetID="42" presetClass="exit" presetSubtype="0" fill="hold" nodeType="withEffect">
                                  <p:stCondLst>
                                    <p:cond delay="0"/>
                                  </p:stCondLst>
                                  <p:childTnLst>
                                    <p:animEffect transition="out" filter="fade">
                                      <p:cBhvr>
                                        <p:cTn id="44" dur="2000"/>
                                        <p:tgtEl>
                                          <p:spTgt spid="19"/>
                                        </p:tgtEl>
                                      </p:cBhvr>
                                    </p:animEffect>
                                    <p:anim calcmode="lin" valueType="num">
                                      <p:cBhvr>
                                        <p:cTn id="45" dur="2000"/>
                                        <p:tgtEl>
                                          <p:spTgt spid="19"/>
                                        </p:tgtEl>
                                        <p:attrNameLst>
                                          <p:attrName>ppt_x</p:attrName>
                                        </p:attrNameLst>
                                      </p:cBhvr>
                                      <p:tavLst>
                                        <p:tav tm="0">
                                          <p:val>
                                            <p:strVal val="ppt_x"/>
                                          </p:val>
                                        </p:tav>
                                        <p:tav tm="100000">
                                          <p:val>
                                            <p:strVal val="ppt_x"/>
                                          </p:val>
                                        </p:tav>
                                      </p:tavLst>
                                    </p:anim>
                                    <p:anim calcmode="lin" valueType="num">
                                      <p:cBhvr>
                                        <p:cTn id="46" dur="2000"/>
                                        <p:tgtEl>
                                          <p:spTgt spid="19"/>
                                        </p:tgtEl>
                                        <p:attrNameLst>
                                          <p:attrName>ppt_y</p:attrName>
                                        </p:attrNameLst>
                                      </p:cBhvr>
                                      <p:tavLst>
                                        <p:tav tm="0">
                                          <p:val>
                                            <p:strVal val="ppt_y"/>
                                          </p:val>
                                        </p:tav>
                                        <p:tav tm="100000">
                                          <p:val>
                                            <p:strVal val="ppt_y+.1"/>
                                          </p:val>
                                        </p:tav>
                                      </p:tavLst>
                                    </p:anim>
                                    <p:set>
                                      <p:cBhvr>
                                        <p:cTn id="47" dur="1" fill="hold">
                                          <p:stCondLst>
                                            <p:cond delay="1999"/>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6" presetClass="exit" presetSubtype="32" fill="hold" nodeType="clickEffect">
                                  <p:stCondLst>
                                    <p:cond delay="0"/>
                                  </p:stCondLst>
                                  <p:childTnLst>
                                    <p:animEffect transition="out" filter="circle(out)">
                                      <p:cBhvr>
                                        <p:cTn id="51" dur="2000"/>
                                        <p:tgtEl>
                                          <p:spTgt spid="2"/>
                                        </p:tgtEl>
                                      </p:cBhvr>
                                    </p:animEffect>
                                    <p:set>
                                      <p:cBhvr>
                                        <p:cTn id="52" dur="1" fill="hold">
                                          <p:stCondLst>
                                            <p:cond delay="1999"/>
                                          </p:stCondLst>
                                        </p:cTn>
                                        <p:tgtEl>
                                          <p:spTgt spid="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circle(in)">
                                      <p:cBhvr>
                                        <p:cTn id="57" dur="20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2000" fill="hold"/>
                                        <p:tgtEl>
                                          <p:spTgt spid="23"/>
                                        </p:tgtEl>
                                        <p:attrNameLst>
                                          <p:attrName>ppt_x</p:attrName>
                                        </p:attrNameLst>
                                      </p:cBhvr>
                                      <p:tavLst>
                                        <p:tav tm="0">
                                          <p:val>
                                            <p:strVal val="1+#ppt_w/2"/>
                                          </p:val>
                                        </p:tav>
                                        <p:tav tm="100000">
                                          <p:val>
                                            <p:strVal val="#ppt_x"/>
                                          </p:val>
                                        </p:tav>
                                      </p:tavLst>
                                    </p:anim>
                                    <p:anim calcmode="lin" valueType="num">
                                      <p:cBhvr additive="base">
                                        <p:cTn id="63" dur="2000" fill="hold"/>
                                        <p:tgtEl>
                                          <p:spTgt spid="23"/>
                                        </p:tgtEl>
                                        <p:attrNameLst>
                                          <p:attrName>ppt_y</p:attrName>
                                        </p:attrNameLst>
                                      </p:cBhvr>
                                      <p:tavLst>
                                        <p:tav tm="0">
                                          <p:val>
                                            <p:strVal val="#ppt_y"/>
                                          </p:val>
                                        </p:tav>
                                        <p:tav tm="100000">
                                          <p:val>
                                            <p:strVal val="#ppt_y"/>
                                          </p:val>
                                        </p:tav>
                                      </p:tavLst>
                                    </p:anim>
                                  </p:childTnLst>
                                </p:cTn>
                              </p:par>
                            </p:childTnLst>
                          </p:cTn>
                        </p:par>
                        <p:par>
                          <p:cTn id="64" fill="hold">
                            <p:stCondLst>
                              <p:cond delay="2000"/>
                            </p:stCondLst>
                            <p:childTnLst>
                              <p:par>
                                <p:cTn id="65" presetID="2" presetClass="entr" presetSubtype="2" fill="hold" nodeType="after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2000" fill="hold"/>
                                        <p:tgtEl>
                                          <p:spTgt spid="26"/>
                                        </p:tgtEl>
                                        <p:attrNameLst>
                                          <p:attrName>ppt_x</p:attrName>
                                        </p:attrNameLst>
                                      </p:cBhvr>
                                      <p:tavLst>
                                        <p:tav tm="0">
                                          <p:val>
                                            <p:strVal val="1+#ppt_w/2"/>
                                          </p:val>
                                        </p:tav>
                                        <p:tav tm="100000">
                                          <p:val>
                                            <p:strVal val="#ppt_x"/>
                                          </p:val>
                                        </p:tav>
                                      </p:tavLst>
                                    </p:anim>
                                    <p:anim calcmode="lin" valueType="num">
                                      <p:cBhvr additive="base">
                                        <p:cTn id="68" dur="2000" fill="hold"/>
                                        <p:tgtEl>
                                          <p:spTgt spid="26"/>
                                        </p:tgtEl>
                                        <p:attrNameLst>
                                          <p:attrName>ppt_y</p:attrName>
                                        </p:attrNameLst>
                                      </p:cBhvr>
                                      <p:tavLst>
                                        <p:tav tm="0">
                                          <p:val>
                                            <p:strVal val="#ppt_y"/>
                                          </p:val>
                                        </p:tav>
                                        <p:tav tm="100000">
                                          <p:val>
                                            <p:strVal val="#ppt_y"/>
                                          </p:val>
                                        </p:tav>
                                      </p:tavLst>
                                    </p:anim>
                                  </p:childTnLst>
                                </p:cTn>
                              </p:par>
                            </p:childTnLst>
                          </p:cTn>
                        </p:par>
                        <p:par>
                          <p:cTn id="69" fill="hold">
                            <p:stCondLst>
                              <p:cond delay="4000"/>
                            </p:stCondLst>
                            <p:childTnLst>
                              <p:par>
                                <p:cTn id="70" presetID="2" presetClass="entr" presetSubtype="2" fill="hold" nodeType="after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1500" fill="hold"/>
                                        <p:tgtEl>
                                          <p:spTgt spid="29"/>
                                        </p:tgtEl>
                                        <p:attrNameLst>
                                          <p:attrName>ppt_x</p:attrName>
                                        </p:attrNameLst>
                                      </p:cBhvr>
                                      <p:tavLst>
                                        <p:tav tm="0">
                                          <p:val>
                                            <p:strVal val="1+#ppt_w/2"/>
                                          </p:val>
                                        </p:tav>
                                        <p:tav tm="100000">
                                          <p:val>
                                            <p:strVal val="#ppt_x"/>
                                          </p:val>
                                        </p:tav>
                                      </p:tavLst>
                                    </p:anim>
                                    <p:anim calcmode="lin" valueType="num">
                                      <p:cBhvr additive="base">
                                        <p:cTn id="73" dur="1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2000"/>
                                        <p:tgtEl>
                                          <p:spTgt spid="23"/>
                                        </p:tgtEl>
                                      </p:cBhvr>
                                    </p:animEffect>
                                    <p:anim calcmode="lin" valueType="num">
                                      <p:cBhvr>
                                        <p:cTn id="78" dur="2000"/>
                                        <p:tgtEl>
                                          <p:spTgt spid="23"/>
                                        </p:tgtEl>
                                        <p:attrNameLst>
                                          <p:attrName>ppt_x</p:attrName>
                                        </p:attrNameLst>
                                      </p:cBhvr>
                                      <p:tavLst>
                                        <p:tav tm="0">
                                          <p:val>
                                            <p:strVal val="ppt_x"/>
                                          </p:val>
                                        </p:tav>
                                        <p:tav tm="100000">
                                          <p:val>
                                            <p:strVal val="ppt_x"/>
                                          </p:val>
                                        </p:tav>
                                      </p:tavLst>
                                    </p:anim>
                                    <p:anim calcmode="lin" valueType="num">
                                      <p:cBhvr>
                                        <p:cTn id="79" dur="2000"/>
                                        <p:tgtEl>
                                          <p:spTgt spid="23"/>
                                        </p:tgtEl>
                                        <p:attrNameLst>
                                          <p:attrName>ppt_y</p:attrName>
                                        </p:attrNameLst>
                                      </p:cBhvr>
                                      <p:tavLst>
                                        <p:tav tm="0">
                                          <p:val>
                                            <p:strVal val="ppt_y"/>
                                          </p:val>
                                        </p:tav>
                                        <p:tav tm="100000">
                                          <p:val>
                                            <p:strVal val="ppt_y+.1"/>
                                          </p:val>
                                        </p:tav>
                                      </p:tavLst>
                                    </p:anim>
                                    <p:set>
                                      <p:cBhvr>
                                        <p:cTn id="80" dur="1" fill="hold">
                                          <p:stCondLst>
                                            <p:cond delay="1999"/>
                                          </p:stCondLst>
                                        </p:cTn>
                                        <p:tgtEl>
                                          <p:spTgt spid="23"/>
                                        </p:tgtEl>
                                        <p:attrNameLst>
                                          <p:attrName>style.visibility</p:attrName>
                                        </p:attrNameLst>
                                      </p:cBhvr>
                                      <p:to>
                                        <p:strVal val="hidden"/>
                                      </p:to>
                                    </p:set>
                                  </p:childTnLst>
                                </p:cTn>
                              </p:par>
                              <p:par>
                                <p:cTn id="81" presetID="42" presetClass="exit" presetSubtype="0" fill="hold" nodeType="withEffect">
                                  <p:stCondLst>
                                    <p:cond delay="0"/>
                                  </p:stCondLst>
                                  <p:childTnLst>
                                    <p:animEffect transition="out" filter="fade">
                                      <p:cBhvr>
                                        <p:cTn id="82" dur="2000"/>
                                        <p:tgtEl>
                                          <p:spTgt spid="26"/>
                                        </p:tgtEl>
                                      </p:cBhvr>
                                    </p:animEffect>
                                    <p:anim calcmode="lin" valueType="num">
                                      <p:cBhvr>
                                        <p:cTn id="83" dur="2000"/>
                                        <p:tgtEl>
                                          <p:spTgt spid="26"/>
                                        </p:tgtEl>
                                        <p:attrNameLst>
                                          <p:attrName>ppt_x</p:attrName>
                                        </p:attrNameLst>
                                      </p:cBhvr>
                                      <p:tavLst>
                                        <p:tav tm="0">
                                          <p:val>
                                            <p:strVal val="ppt_x"/>
                                          </p:val>
                                        </p:tav>
                                        <p:tav tm="100000">
                                          <p:val>
                                            <p:strVal val="ppt_x"/>
                                          </p:val>
                                        </p:tav>
                                      </p:tavLst>
                                    </p:anim>
                                    <p:anim calcmode="lin" valueType="num">
                                      <p:cBhvr>
                                        <p:cTn id="84" dur="2000"/>
                                        <p:tgtEl>
                                          <p:spTgt spid="26"/>
                                        </p:tgtEl>
                                        <p:attrNameLst>
                                          <p:attrName>ppt_y</p:attrName>
                                        </p:attrNameLst>
                                      </p:cBhvr>
                                      <p:tavLst>
                                        <p:tav tm="0">
                                          <p:val>
                                            <p:strVal val="ppt_y"/>
                                          </p:val>
                                        </p:tav>
                                        <p:tav tm="100000">
                                          <p:val>
                                            <p:strVal val="ppt_y+.1"/>
                                          </p:val>
                                        </p:tav>
                                      </p:tavLst>
                                    </p:anim>
                                    <p:set>
                                      <p:cBhvr>
                                        <p:cTn id="85" dur="1" fill="hold">
                                          <p:stCondLst>
                                            <p:cond delay="1999"/>
                                          </p:stCondLst>
                                        </p:cTn>
                                        <p:tgtEl>
                                          <p:spTgt spid="26"/>
                                        </p:tgtEl>
                                        <p:attrNameLst>
                                          <p:attrName>style.visibility</p:attrName>
                                        </p:attrNameLst>
                                      </p:cBhvr>
                                      <p:to>
                                        <p:strVal val="hidden"/>
                                      </p:to>
                                    </p:set>
                                  </p:childTnLst>
                                </p:cTn>
                              </p:par>
                              <p:par>
                                <p:cTn id="86" presetID="42" presetClass="exit" presetSubtype="0" fill="hold" nodeType="withEffect">
                                  <p:stCondLst>
                                    <p:cond delay="0"/>
                                  </p:stCondLst>
                                  <p:childTnLst>
                                    <p:animEffect transition="out" filter="fade">
                                      <p:cBhvr>
                                        <p:cTn id="87" dur="1500"/>
                                        <p:tgtEl>
                                          <p:spTgt spid="29"/>
                                        </p:tgtEl>
                                      </p:cBhvr>
                                    </p:animEffect>
                                    <p:anim calcmode="lin" valueType="num">
                                      <p:cBhvr>
                                        <p:cTn id="88" dur="1500"/>
                                        <p:tgtEl>
                                          <p:spTgt spid="29"/>
                                        </p:tgtEl>
                                        <p:attrNameLst>
                                          <p:attrName>ppt_x</p:attrName>
                                        </p:attrNameLst>
                                      </p:cBhvr>
                                      <p:tavLst>
                                        <p:tav tm="0">
                                          <p:val>
                                            <p:strVal val="ppt_x"/>
                                          </p:val>
                                        </p:tav>
                                        <p:tav tm="100000">
                                          <p:val>
                                            <p:strVal val="ppt_x"/>
                                          </p:val>
                                        </p:tav>
                                      </p:tavLst>
                                    </p:anim>
                                    <p:anim calcmode="lin" valueType="num">
                                      <p:cBhvr>
                                        <p:cTn id="89" dur="1500"/>
                                        <p:tgtEl>
                                          <p:spTgt spid="29"/>
                                        </p:tgtEl>
                                        <p:attrNameLst>
                                          <p:attrName>ppt_y</p:attrName>
                                        </p:attrNameLst>
                                      </p:cBhvr>
                                      <p:tavLst>
                                        <p:tav tm="0">
                                          <p:val>
                                            <p:strVal val="ppt_y"/>
                                          </p:val>
                                        </p:tav>
                                        <p:tav tm="100000">
                                          <p:val>
                                            <p:strVal val="ppt_y+.1"/>
                                          </p:val>
                                        </p:tav>
                                      </p:tavLst>
                                    </p:anim>
                                    <p:set>
                                      <p:cBhvr>
                                        <p:cTn id="90" dur="1" fill="hold">
                                          <p:stCondLst>
                                            <p:cond delay="1499"/>
                                          </p:stCondLst>
                                        </p:cTn>
                                        <p:tgtEl>
                                          <p:spTgt spid="2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6" presetClass="exit" presetSubtype="32" fill="hold" nodeType="clickEffect">
                                  <p:stCondLst>
                                    <p:cond delay="0"/>
                                  </p:stCondLst>
                                  <p:childTnLst>
                                    <p:animEffect transition="out" filter="circle(out)">
                                      <p:cBhvr>
                                        <p:cTn id="94" dur="2000"/>
                                        <p:tgtEl>
                                          <p:spTgt spid="4"/>
                                        </p:tgtEl>
                                      </p:cBhvr>
                                    </p:animEffect>
                                    <p:set>
                                      <p:cBhvr>
                                        <p:cTn id="95" dur="1" fill="hold">
                                          <p:stCondLst>
                                            <p:cond delay="1999"/>
                                          </p:stCondLst>
                                        </p:cTn>
                                        <p:tgtEl>
                                          <p:spTgt spid="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6" presetClass="entr" presetSubtype="16" fill="hold" nodeType="click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circle(in)">
                                      <p:cBhvr>
                                        <p:cTn id="100" dur="2000"/>
                                        <p:tgtEl>
                                          <p:spTgt spid="33"/>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ntr" presetSubtype="16" fill="hold" nodeType="click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circle(in)">
                                      <p:cBhvr>
                                        <p:cTn id="105" dur="2000"/>
                                        <p:tgtEl>
                                          <p:spTgt spid="32"/>
                                        </p:tgtEl>
                                      </p:cBhvr>
                                    </p:animEffect>
                                  </p:childTnLst>
                                </p:cTn>
                              </p:par>
                            </p:childTnLst>
                          </p:cTn>
                        </p:par>
                      </p:childTnLst>
                    </p:cTn>
                  </p:par>
                  <p:par>
                    <p:cTn id="106" fill="hold">
                      <p:stCondLst>
                        <p:cond delay="indefinite"/>
                      </p:stCondLst>
                      <p:childTnLst>
                        <p:par>
                          <p:cTn id="107" fill="hold">
                            <p:stCondLst>
                              <p:cond delay="0"/>
                            </p:stCondLst>
                            <p:childTnLst>
                              <p:par>
                                <p:cTn id="108" presetID="30" presetClass="entr" presetSubtype="0" fill="hold" grpId="0" nodeType="click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fade">
                                      <p:cBhvr>
                                        <p:cTn id="110" dur="1600" decel="100000"/>
                                        <p:tgtEl>
                                          <p:spTgt spid="34"/>
                                        </p:tgtEl>
                                      </p:cBhvr>
                                    </p:animEffect>
                                    <p:anim calcmode="lin" valueType="num">
                                      <p:cBhvr>
                                        <p:cTn id="111" dur="1600" decel="100000" fill="hold"/>
                                        <p:tgtEl>
                                          <p:spTgt spid="34"/>
                                        </p:tgtEl>
                                        <p:attrNameLst>
                                          <p:attrName>style.rotation</p:attrName>
                                        </p:attrNameLst>
                                      </p:cBhvr>
                                      <p:tavLst>
                                        <p:tav tm="0">
                                          <p:val>
                                            <p:fltVal val="-90"/>
                                          </p:val>
                                        </p:tav>
                                        <p:tav tm="100000">
                                          <p:val>
                                            <p:fltVal val="0"/>
                                          </p:val>
                                        </p:tav>
                                      </p:tavLst>
                                    </p:anim>
                                    <p:anim calcmode="lin" valueType="num">
                                      <p:cBhvr>
                                        <p:cTn id="112" dur="1600" decel="100000" fill="hold"/>
                                        <p:tgtEl>
                                          <p:spTgt spid="34"/>
                                        </p:tgtEl>
                                        <p:attrNameLst>
                                          <p:attrName>ppt_x</p:attrName>
                                        </p:attrNameLst>
                                      </p:cBhvr>
                                      <p:tavLst>
                                        <p:tav tm="0">
                                          <p:val>
                                            <p:strVal val="#ppt_x+0.4"/>
                                          </p:val>
                                        </p:tav>
                                        <p:tav tm="100000">
                                          <p:val>
                                            <p:strVal val="#ppt_x-0.05"/>
                                          </p:val>
                                        </p:tav>
                                      </p:tavLst>
                                    </p:anim>
                                    <p:anim calcmode="lin" valueType="num">
                                      <p:cBhvr>
                                        <p:cTn id="113" dur="1600" decel="100000" fill="hold"/>
                                        <p:tgtEl>
                                          <p:spTgt spid="34"/>
                                        </p:tgtEl>
                                        <p:attrNameLst>
                                          <p:attrName>ppt_y</p:attrName>
                                        </p:attrNameLst>
                                      </p:cBhvr>
                                      <p:tavLst>
                                        <p:tav tm="0">
                                          <p:val>
                                            <p:strVal val="#ppt_y-0.4"/>
                                          </p:val>
                                        </p:tav>
                                        <p:tav tm="100000">
                                          <p:val>
                                            <p:strVal val="#ppt_y+0.1"/>
                                          </p:val>
                                        </p:tav>
                                      </p:tavLst>
                                    </p:anim>
                                    <p:anim calcmode="lin" valueType="num">
                                      <p:cBhvr>
                                        <p:cTn id="114" dur="400" accel="100000" fill="hold">
                                          <p:stCondLst>
                                            <p:cond delay="1600"/>
                                          </p:stCondLst>
                                        </p:cTn>
                                        <p:tgtEl>
                                          <p:spTgt spid="34"/>
                                        </p:tgtEl>
                                        <p:attrNameLst>
                                          <p:attrName>ppt_x</p:attrName>
                                        </p:attrNameLst>
                                      </p:cBhvr>
                                      <p:tavLst>
                                        <p:tav tm="0">
                                          <p:val>
                                            <p:strVal val="#ppt_x-0.05"/>
                                          </p:val>
                                        </p:tav>
                                        <p:tav tm="100000">
                                          <p:val>
                                            <p:strVal val="#ppt_x"/>
                                          </p:val>
                                        </p:tav>
                                      </p:tavLst>
                                    </p:anim>
                                    <p:anim calcmode="lin" valueType="num">
                                      <p:cBhvr>
                                        <p:cTn id="115" dur="400" accel="100000" fill="hold">
                                          <p:stCondLst>
                                            <p:cond delay="1600"/>
                                          </p:stCondLst>
                                        </p:cTn>
                                        <p:tgtEl>
                                          <p:spTgt spid="34"/>
                                        </p:tgtEl>
                                        <p:attrNameLst>
                                          <p:attrName>ppt_y</p:attrName>
                                        </p:attrNameLst>
                                      </p:cBhvr>
                                      <p:tavLst>
                                        <p:tav tm="0">
                                          <p:val>
                                            <p:strVal val="#ppt_y+0.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30" presetClass="entr" presetSubtype="0" fill="hold" grpId="0" nodeType="clickEffect">
                                  <p:stCondLst>
                                    <p:cond delay="0"/>
                                  </p:stCondLst>
                                  <p:childTnLst>
                                    <p:set>
                                      <p:cBhvr>
                                        <p:cTn id="119" dur="1" fill="hold">
                                          <p:stCondLst>
                                            <p:cond delay="0"/>
                                          </p:stCondLst>
                                        </p:cTn>
                                        <p:tgtEl>
                                          <p:spTgt spid="35"/>
                                        </p:tgtEl>
                                        <p:attrNameLst>
                                          <p:attrName>style.visibility</p:attrName>
                                        </p:attrNameLst>
                                      </p:cBhvr>
                                      <p:to>
                                        <p:strVal val="visible"/>
                                      </p:to>
                                    </p:set>
                                    <p:animEffect transition="in" filter="fade">
                                      <p:cBhvr>
                                        <p:cTn id="120" dur="1600" decel="100000"/>
                                        <p:tgtEl>
                                          <p:spTgt spid="35"/>
                                        </p:tgtEl>
                                      </p:cBhvr>
                                    </p:animEffect>
                                    <p:anim calcmode="lin" valueType="num">
                                      <p:cBhvr>
                                        <p:cTn id="121" dur="1600" decel="100000" fill="hold"/>
                                        <p:tgtEl>
                                          <p:spTgt spid="35"/>
                                        </p:tgtEl>
                                        <p:attrNameLst>
                                          <p:attrName>style.rotation</p:attrName>
                                        </p:attrNameLst>
                                      </p:cBhvr>
                                      <p:tavLst>
                                        <p:tav tm="0">
                                          <p:val>
                                            <p:fltVal val="-90"/>
                                          </p:val>
                                        </p:tav>
                                        <p:tav tm="100000">
                                          <p:val>
                                            <p:fltVal val="0"/>
                                          </p:val>
                                        </p:tav>
                                      </p:tavLst>
                                    </p:anim>
                                    <p:anim calcmode="lin" valueType="num">
                                      <p:cBhvr>
                                        <p:cTn id="122" dur="1600" decel="100000" fill="hold"/>
                                        <p:tgtEl>
                                          <p:spTgt spid="35"/>
                                        </p:tgtEl>
                                        <p:attrNameLst>
                                          <p:attrName>ppt_x</p:attrName>
                                        </p:attrNameLst>
                                      </p:cBhvr>
                                      <p:tavLst>
                                        <p:tav tm="0">
                                          <p:val>
                                            <p:strVal val="#ppt_x+0.4"/>
                                          </p:val>
                                        </p:tav>
                                        <p:tav tm="100000">
                                          <p:val>
                                            <p:strVal val="#ppt_x-0.05"/>
                                          </p:val>
                                        </p:tav>
                                      </p:tavLst>
                                    </p:anim>
                                    <p:anim calcmode="lin" valueType="num">
                                      <p:cBhvr>
                                        <p:cTn id="123" dur="1600" decel="100000" fill="hold"/>
                                        <p:tgtEl>
                                          <p:spTgt spid="35"/>
                                        </p:tgtEl>
                                        <p:attrNameLst>
                                          <p:attrName>ppt_y</p:attrName>
                                        </p:attrNameLst>
                                      </p:cBhvr>
                                      <p:tavLst>
                                        <p:tav tm="0">
                                          <p:val>
                                            <p:strVal val="#ppt_y-0.4"/>
                                          </p:val>
                                        </p:tav>
                                        <p:tav tm="100000">
                                          <p:val>
                                            <p:strVal val="#ppt_y+0.1"/>
                                          </p:val>
                                        </p:tav>
                                      </p:tavLst>
                                    </p:anim>
                                    <p:anim calcmode="lin" valueType="num">
                                      <p:cBhvr>
                                        <p:cTn id="124" dur="400" accel="100000" fill="hold">
                                          <p:stCondLst>
                                            <p:cond delay="1600"/>
                                          </p:stCondLst>
                                        </p:cTn>
                                        <p:tgtEl>
                                          <p:spTgt spid="35"/>
                                        </p:tgtEl>
                                        <p:attrNameLst>
                                          <p:attrName>ppt_x</p:attrName>
                                        </p:attrNameLst>
                                      </p:cBhvr>
                                      <p:tavLst>
                                        <p:tav tm="0">
                                          <p:val>
                                            <p:strVal val="#ppt_x-0.05"/>
                                          </p:val>
                                        </p:tav>
                                        <p:tav tm="100000">
                                          <p:val>
                                            <p:strVal val="#ppt_x"/>
                                          </p:val>
                                        </p:tav>
                                      </p:tavLst>
                                    </p:anim>
                                    <p:anim calcmode="lin" valueType="num">
                                      <p:cBhvr>
                                        <p:cTn id="125" dur="400" accel="100000" fill="hold">
                                          <p:stCondLst>
                                            <p:cond delay="1600"/>
                                          </p:stCondLst>
                                        </p:cTn>
                                        <p:tgtEl>
                                          <p:spTgt spid="35"/>
                                        </p:tgtEl>
                                        <p:attrNameLst>
                                          <p:attrName>ppt_y</p:attrName>
                                        </p:attrNameLst>
                                      </p:cBhvr>
                                      <p:tavLst>
                                        <p:tav tm="0">
                                          <p:val>
                                            <p:strVal val="#ppt_y+0.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6" presetClass="entr" presetSubtype="16" fill="hold" grpId="0" nodeType="clickEffect">
                                  <p:stCondLst>
                                    <p:cond delay="0"/>
                                  </p:stCondLst>
                                  <p:childTnLst>
                                    <p:set>
                                      <p:cBhvr>
                                        <p:cTn id="129" dur="1" fill="hold">
                                          <p:stCondLst>
                                            <p:cond delay="0"/>
                                          </p:stCondLst>
                                        </p:cTn>
                                        <p:tgtEl>
                                          <p:spTgt spid="5"/>
                                        </p:tgtEl>
                                        <p:attrNameLst>
                                          <p:attrName>style.visibility</p:attrName>
                                        </p:attrNameLst>
                                      </p:cBhvr>
                                      <p:to>
                                        <p:strVal val="visible"/>
                                      </p:to>
                                    </p:set>
                                    <p:animEffect transition="in" filter="circle(in)">
                                      <p:cBhvr>
                                        <p:cTn id="130" dur="2000"/>
                                        <p:tgtEl>
                                          <p:spTgt spid="5"/>
                                        </p:tgtEl>
                                      </p:cBhvr>
                                    </p:animEffect>
                                  </p:childTnLst>
                                </p:cTn>
                              </p:par>
                            </p:childTnLst>
                          </p:cTn>
                        </p:par>
                      </p:childTnLst>
                    </p:cTn>
                  </p:par>
                  <p:par>
                    <p:cTn id="131" fill="hold">
                      <p:stCondLst>
                        <p:cond delay="indefinite"/>
                      </p:stCondLst>
                      <p:childTnLst>
                        <p:par>
                          <p:cTn id="132" fill="hold">
                            <p:stCondLst>
                              <p:cond delay="0"/>
                            </p:stCondLst>
                            <p:childTnLst>
                              <p:par>
                                <p:cTn id="133" presetID="41" presetClass="entr" presetSubtype="0" fill="hold" grpId="0" nodeType="clickEffect">
                                  <p:stCondLst>
                                    <p:cond delay="0"/>
                                  </p:stCondLst>
                                  <p:iterate type="lt">
                                    <p:tmPct val="10000"/>
                                  </p:iterate>
                                  <p:childTnLst>
                                    <p:set>
                                      <p:cBhvr>
                                        <p:cTn id="134" dur="1" fill="hold">
                                          <p:stCondLst>
                                            <p:cond delay="0"/>
                                          </p:stCondLst>
                                        </p:cTn>
                                        <p:tgtEl>
                                          <p:spTgt spid="37"/>
                                        </p:tgtEl>
                                        <p:attrNameLst>
                                          <p:attrName>style.visibility</p:attrName>
                                        </p:attrNameLst>
                                      </p:cBhvr>
                                      <p:to>
                                        <p:strVal val="visible"/>
                                      </p:to>
                                    </p:set>
                                    <p:anim calcmode="lin" valueType="num">
                                      <p:cBhvr>
                                        <p:cTn id="135" dur="250" fill="hold"/>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136" dur="250" fill="hold"/>
                                        <p:tgtEl>
                                          <p:spTgt spid="37"/>
                                        </p:tgtEl>
                                        <p:attrNameLst>
                                          <p:attrName>ppt_y</p:attrName>
                                        </p:attrNameLst>
                                      </p:cBhvr>
                                      <p:tavLst>
                                        <p:tav tm="0">
                                          <p:val>
                                            <p:strVal val="#ppt_y"/>
                                          </p:val>
                                        </p:tav>
                                        <p:tav tm="100000">
                                          <p:val>
                                            <p:strVal val="#ppt_y"/>
                                          </p:val>
                                        </p:tav>
                                      </p:tavLst>
                                    </p:anim>
                                    <p:anim calcmode="lin" valueType="num">
                                      <p:cBhvr>
                                        <p:cTn id="137" dur="250" fill="hold"/>
                                        <p:tgtEl>
                                          <p:spTgt spid="37"/>
                                        </p:tgtEl>
                                        <p:attrNameLst>
                                          <p:attrName>ppt_h</p:attrName>
                                        </p:attrNameLst>
                                      </p:cBhvr>
                                      <p:tavLst>
                                        <p:tav tm="0">
                                          <p:val>
                                            <p:strVal val="#ppt_h/10"/>
                                          </p:val>
                                        </p:tav>
                                        <p:tav tm="50000">
                                          <p:val>
                                            <p:strVal val="#ppt_h+.01"/>
                                          </p:val>
                                        </p:tav>
                                        <p:tav tm="100000">
                                          <p:val>
                                            <p:strVal val="#ppt_h"/>
                                          </p:val>
                                        </p:tav>
                                      </p:tavLst>
                                    </p:anim>
                                    <p:anim calcmode="lin" valueType="num">
                                      <p:cBhvr>
                                        <p:cTn id="138" dur="250" fill="hold"/>
                                        <p:tgtEl>
                                          <p:spTgt spid="37"/>
                                        </p:tgtEl>
                                        <p:attrNameLst>
                                          <p:attrName>ppt_w</p:attrName>
                                        </p:attrNameLst>
                                      </p:cBhvr>
                                      <p:tavLst>
                                        <p:tav tm="0">
                                          <p:val>
                                            <p:strVal val="#ppt_w/10"/>
                                          </p:val>
                                        </p:tav>
                                        <p:tav tm="50000">
                                          <p:val>
                                            <p:strVal val="#ppt_w+.01"/>
                                          </p:val>
                                        </p:tav>
                                        <p:tav tm="100000">
                                          <p:val>
                                            <p:strVal val="#ppt_w"/>
                                          </p:val>
                                        </p:tav>
                                      </p:tavLst>
                                    </p:anim>
                                    <p:animEffect transition="in" filter="fade">
                                      <p:cBhvr>
                                        <p:cTn id="139" dur="250" tmFilter="0,0; .5, 1; 1, 1"/>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5" grpId="0" animBg="1"/>
      <p:bldP spid="37" grpId="0" animBg="1"/>
    </p:bldLst>
  </p:timing>
</p:sld>
</file>

<file path=ppt/theme/theme1.xml><?xml version="1.0" encoding="utf-8"?>
<a:theme xmlns:a="http://schemas.openxmlformats.org/drawingml/2006/main" name="Face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rople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2218</TotalTime>
  <Words>4162</Words>
  <Application>Microsoft Office PowerPoint</Application>
  <PresentationFormat>Custom</PresentationFormat>
  <Paragraphs>326</Paragraphs>
  <Slides>37</Slides>
  <Notes>13</Notes>
  <HiddenSlides>0</HiddenSlides>
  <MMClips>23</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Facet</vt:lpstr>
      <vt:lpstr>Droplet</vt:lpstr>
      <vt:lpstr>PowerPoint Presentation</vt:lpstr>
      <vt:lpstr>PowerPoint Presentation</vt:lpstr>
      <vt:lpstr>PowerPoint Presentation</vt:lpstr>
      <vt:lpstr>PowerPoint Presentation</vt:lpstr>
      <vt:lpstr>1.Sự ra đời giai cấp công nhân</vt:lpstr>
      <vt:lpstr>1.Sự ra đời giai cấp công nhân</vt:lpstr>
      <vt:lpstr>2. Những hoạt động chính của C.Mác, Ph.Ăng-ghen và sự ra đời của chủ nghĩa xã hội khoa học</vt:lpstr>
      <vt:lpstr>2. Những hoạt động chính của C.Mác, Ph.Ăng-ghen và sự ra đời của chủ nghĩa xã hội khoa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Admin</cp:lastModifiedBy>
  <cp:revision>171</cp:revision>
  <dcterms:created xsi:type="dcterms:W3CDTF">2006-08-16T00:00:00Z</dcterms:created>
  <dcterms:modified xsi:type="dcterms:W3CDTF">2025-02-22T13:01:25Z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1033-11.2.0.10224</vt:lpwstr>
  </property>
</Properties>
</file>