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02783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10/11/2025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Yomost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tầu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890.8</a:t>
                      </a:r>
                    </a:p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khỏe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ngọt,cà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</TotalTime>
  <Words>380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495</cp:revision>
  <cp:lastPrinted>2023-08-20T15:03:24Z</cp:lastPrinted>
  <dcterms:created xsi:type="dcterms:W3CDTF">2019-09-26T13:09:45Z</dcterms:created>
  <dcterms:modified xsi:type="dcterms:W3CDTF">2025-11-07T08:00:14Z</dcterms:modified>
</cp:coreProperties>
</file>