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3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14</a:t>
            </a:r>
            <a:r>
              <a:rPr lang="x-none" sz="210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794851"/>
              </p:ext>
            </p:extLst>
          </p:nvPr>
        </p:nvGraphicFramePr>
        <p:xfrm>
          <a:off x="574116" y="1517106"/>
          <a:ext cx="8615035" cy="429136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3972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273854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397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2967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16504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44229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08/12/2025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cuộn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858.8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Thăn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xù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44229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10/12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nõn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lắc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pho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43783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12/112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lụa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óc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848.8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2634</TotalTime>
  <Words>377</Words>
  <Application>Microsoft Office PowerPoint</Application>
  <PresentationFormat>A4 Paper (210x297 mm)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524</cp:revision>
  <cp:lastPrinted>2023-08-20T15:03:24Z</cp:lastPrinted>
  <dcterms:created xsi:type="dcterms:W3CDTF">2019-09-26T13:09:45Z</dcterms:created>
  <dcterms:modified xsi:type="dcterms:W3CDTF">2025-12-04T13:05:45Z</dcterms:modified>
</cp:coreProperties>
</file>