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1.svg" ContentType="image/svg+xml"/>
  <Override PartName="/ppt/media/image102.svg" ContentType="image/svg+xml"/>
  <Override PartName="/ppt/media/image104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43.svg" ContentType="image/svg+xml"/>
  <Override PartName="/ppt/media/image46.svg" ContentType="image/svg+xml"/>
  <Override PartName="/ppt/media/image48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9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.svg" ContentType="image/svg+xml"/>
  <Override PartName="/ppt/media/image85.svg" ContentType="image/svg+xml"/>
  <Override PartName="/ppt/media/image87.svg" ContentType="image/svg+xml"/>
  <Override PartName="/ppt/media/image89.svg" ContentType="image/svg+xml"/>
  <Override PartName="/ppt/media/image91.svg" ContentType="image/svg+xml"/>
  <Override PartName="/ppt/media/image93.svg" ContentType="image/svg+xml"/>
  <Override PartName="/ppt/media/image95.svg" ContentType="image/svg+xml"/>
  <Override PartName="/ppt/media/image97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7568" r:id="rId4"/>
    <p:sldId id="290" r:id="rId5"/>
    <p:sldId id="479" r:id="rId7"/>
    <p:sldId id="481" r:id="rId8"/>
    <p:sldId id="7532" r:id="rId9"/>
    <p:sldId id="256" r:id="rId10"/>
    <p:sldId id="7546" r:id="rId11"/>
    <p:sldId id="7547" r:id="rId12"/>
    <p:sldId id="7548" r:id="rId13"/>
    <p:sldId id="7554" r:id="rId14"/>
    <p:sldId id="7557" r:id="rId15"/>
    <p:sldId id="7555" r:id="rId16"/>
    <p:sldId id="7558" r:id="rId17"/>
    <p:sldId id="7565" r:id="rId18"/>
    <p:sldId id="754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0033CC"/>
    <a:srgbClr val="FFFFCC"/>
    <a:srgbClr val="FF00FF"/>
    <a:srgbClr val="FF99CC"/>
    <a:srgbClr val="CC3300"/>
    <a:srgbClr val="FF616D"/>
    <a:srgbClr val="E99497"/>
    <a:srgbClr val="D0E48D"/>
    <a:srgbClr val="D4E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1" y="360"/>
      </p:cViewPr>
      <p:guideLst>
        <p:guide orient="horz" pos="20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848C8-72EB-4FB8-9A71-B320D761CD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5080F-6421-47B3-98FB-570D0FDFC1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C751B8-81A0-4A36-98E5-B119A43B45C7}" type="slidenum"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7" Type="http://schemas.openxmlformats.org/officeDocument/2006/relationships/image" Target="../media/image16.svg"/><Relationship Id="rId16" Type="http://schemas.openxmlformats.org/officeDocument/2006/relationships/image" Target="../media/image15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9.png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5" Type="http://schemas.openxmlformats.org/officeDocument/2006/relationships/image" Target="../media/image26.svg"/><Relationship Id="rId14" Type="http://schemas.openxmlformats.org/officeDocument/2006/relationships/image" Target="../media/image15.png"/><Relationship Id="rId13" Type="http://schemas.openxmlformats.org/officeDocument/2006/relationships/image" Target="../media/image25.svg"/><Relationship Id="rId12" Type="http://schemas.openxmlformats.org/officeDocument/2006/relationships/image" Target="../media/image13.png"/><Relationship Id="rId11" Type="http://schemas.openxmlformats.org/officeDocument/2006/relationships/image" Target="../media/image24.sv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svg"/><Relationship Id="rId8" Type="http://schemas.openxmlformats.org/officeDocument/2006/relationships/image" Target="../media/image31.png"/><Relationship Id="rId7" Type="http://schemas.openxmlformats.org/officeDocument/2006/relationships/image" Target="../media/image30.svg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7" Type="http://schemas.openxmlformats.org/officeDocument/2006/relationships/image" Target="../media/image14.svg"/><Relationship Id="rId16" Type="http://schemas.openxmlformats.org/officeDocument/2006/relationships/image" Target="../media/image13.png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7" Type="http://schemas.openxmlformats.org/officeDocument/2006/relationships/image" Target="../media/image16.svg"/><Relationship Id="rId16" Type="http://schemas.openxmlformats.org/officeDocument/2006/relationships/image" Target="../media/image15.png"/><Relationship Id="rId15" Type="http://schemas.openxmlformats.org/officeDocument/2006/relationships/image" Target="../media/image12.svg"/><Relationship Id="rId14" Type="http://schemas.openxmlformats.org/officeDocument/2006/relationships/image" Target="../media/image11.png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12.svg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7" Type="http://schemas.openxmlformats.org/officeDocument/2006/relationships/image" Target="../media/image8.svg"/><Relationship Id="rId16" Type="http://schemas.openxmlformats.org/officeDocument/2006/relationships/image" Target="../media/image7.png"/><Relationship Id="rId15" Type="http://schemas.openxmlformats.org/officeDocument/2006/relationships/image" Target="../media/image30.svg"/><Relationship Id="rId14" Type="http://schemas.openxmlformats.org/officeDocument/2006/relationships/image" Target="../media/image29.png"/><Relationship Id="rId13" Type="http://schemas.openxmlformats.org/officeDocument/2006/relationships/image" Target="../media/image33.svg"/><Relationship Id="rId12" Type="http://schemas.openxmlformats.org/officeDocument/2006/relationships/image" Target="../media/image17.png"/><Relationship Id="rId11" Type="http://schemas.openxmlformats.org/officeDocument/2006/relationships/image" Target="../media/image2.svg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svg"/><Relationship Id="rId8" Type="http://schemas.openxmlformats.org/officeDocument/2006/relationships/image" Target="../media/image1.png"/><Relationship Id="rId7" Type="http://schemas.openxmlformats.org/officeDocument/2006/relationships/image" Target="../media/image23.svg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15.png"/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7" Type="http://schemas.openxmlformats.org/officeDocument/2006/relationships/image" Target="../media/image24.svg"/><Relationship Id="rId16" Type="http://schemas.openxmlformats.org/officeDocument/2006/relationships/image" Target="../media/image11.png"/><Relationship Id="rId15" Type="http://schemas.openxmlformats.org/officeDocument/2006/relationships/image" Target="../media/image37.svg"/><Relationship Id="rId14" Type="http://schemas.openxmlformats.org/officeDocument/2006/relationships/image" Target="../media/image7.png"/><Relationship Id="rId13" Type="http://schemas.openxmlformats.org/officeDocument/2006/relationships/image" Target="../media/image36.svg"/><Relationship Id="rId12" Type="http://schemas.openxmlformats.org/officeDocument/2006/relationships/image" Target="../media/image5.png"/><Relationship Id="rId11" Type="http://schemas.openxmlformats.org/officeDocument/2006/relationships/image" Target="../media/image35.sv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11.png"/><Relationship Id="rId7" Type="http://schemas.openxmlformats.org/officeDocument/2006/relationships/image" Target="../media/image37.svg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34.svg"/><Relationship Id="rId2" Type="http://schemas.openxmlformats.org/officeDocument/2006/relationships/image" Target="../media/image1.png"/><Relationship Id="rId15" Type="http://schemas.openxmlformats.org/officeDocument/2006/relationships/image" Target="../media/image23.svg"/><Relationship Id="rId14" Type="http://schemas.openxmlformats.org/officeDocument/2006/relationships/image" Target="../media/image9.png"/><Relationship Id="rId13" Type="http://schemas.openxmlformats.org/officeDocument/2006/relationships/image" Target="../media/image26.svg"/><Relationship Id="rId12" Type="http://schemas.openxmlformats.org/officeDocument/2006/relationships/image" Target="../media/image15.png"/><Relationship Id="rId11" Type="http://schemas.openxmlformats.org/officeDocument/2006/relationships/image" Target="../media/image25.sv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15.png"/><Relationship Id="rId7" Type="http://schemas.openxmlformats.org/officeDocument/2006/relationships/image" Target="../media/image25.svg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1.png"/><Relationship Id="rId3" Type="http://schemas.openxmlformats.org/officeDocument/2006/relationships/image" Target="../media/image23.svg"/><Relationship Id="rId2" Type="http://schemas.openxmlformats.org/officeDocument/2006/relationships/image" Target="../media/image9.png"/><Relationship Id="rId17" Type="http://schemas.openxmlformats.org/officeDocument/2006/relationships/image" Target="../media/image22.svg"/><Relationship Id="rId16" Type="http://schemas.openxmlformats.org/officeDocument/2006/relationships/image" Target="../media/image21.png"/><Relationship Id="rId15" Type="http://schemas.openxmlformats.org/officeDocument/2006/relationships/image" Target="../media/image20.svg"/><Relationship Id="rId14" Type="http://schemas.openxmlformats.org/officeDocument/2006/relationships/image" Target="../media/image19.png"/><Relationship Id="rId13" Type="http://schemas.openxmlformats.org/officeDocument/2006/relationships/image" Target="../media/image35.svg"/><Relationship Id="rId12" Type="http://schemas.openxmlformats.org/officeDocument/2006/relationships/image" Target="../media/image3.png"/><Relationship Id="rId11" Type="http://schemas.openxmlformats.org/officeDocument/2006/relationships/image" Target="../media/image39.svg"/><Relationship Id="rId10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40.svg"/><Relationship Id="rId4" Type="http://schemas.openxmlformats.org/officeDocument/2006/relationships/image" Target="../media/image21.png"/><Relationship Id="rId3" Type="http://schemas.openxmlformats.org/officeDocument/2006/relationships/image" Target="../media/image33.svg"/><Relationship Id="rId2" Type="http://schemas.openxmlformats.org/officeDocument/2006/relationships/image" Target="../media/image17.png"/><Relationship Id="rId11" Type="http://schemas.openxmlformats.org/officeDocument/2006/relationships/image" Target="../media/image14.sv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svg"/><Relationship Id="rId8" Type="http://schemas.openxmlformats.org/officeDocument/2006/relationships/image" Target="../media/image31.png"/><Relationship Id="rId7" Type="http://schemas.openxmlformats.org/officeDocument/2006/relationships/image" Target="../media/image30.svg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7" Type="http://schemas.openxmlformats.org/officeDocument/2006/relationships/image" Target="../media/image14.svg"/><Relationship Id="rId16" Type="http://schemas.openxmlformats.org/officeDocument/2006/relationships/image" Target="../media/image13.png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svg"/><Relationship Id="rId8" Type="http://schemas.openxmlformats.org/officeDocument/2006/relationships/image" Target="../media/image7.png"/><Relationship Id="rId7" Type="http://schemas.openxmlformats.org/officeDocument/2006/relationships/image" Target="../media/image36.svg"/><Relationship Id="rId6" Type="http://schemas.openxmlformats.org/officeDocument/2006/relationships/image" Target="../media/image5.png"/><Relationship Id="rId5" Type="http://schemas.openxmlformats.org/officeDocument/2006/relationships/image" Target="../media/image35.svg"/><Relationship Id="rId4" Type="http://schemas.openxmlformats.org/officeDocument/2006/relationships/image" Target="../media/image3.png"/><Relationship Id="rId3" Type="http://schemas.openxmlformats.org/officeDocument/2006/relationships/image" Target="../media/image34.svg"/><Relationship Id="rId2" Type="http://schemas.openxmlformats.org/officeDocument/2006/relationships/image" Target="../media/image1.png"/><Relationship Id="rId17" Type="http://schemas.openxmlformats.org/officeDocument/2006/relationships/image" Target="../media/image26.svg"/><Relationship Id="rId16" Type="http://schemas.openxmlformats.org/officeDocument/2006/relationships/image" Target="../media/image15.png"/><Relationship Id="rId15" Type="http://schemas.openxmlformats.org/officeDocument/2006/relationships/image" Target="../media/image24.svg"/><Relationship Id="rId14" Type="http://schemas.openxmlformats.org/officeDocument/2006/relationships/image" Target="../media/image11.png"/><Relationship Id="rId13" Type="http://schemas.openxmlformats.org/officeDocument/2006/relationships/image" Target="../media/image25.svg"/><Relationship Id="rId12" Type="http://schemas.openxmlformats.org/officeDocument/2006/relationships/image" Target="../media/image13.png"/><Relationship Id="rId11" Type="http://schemas.openxmlformats.org/officeDocument/2006/relationships/image" Target="../media/image23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svg"/><Relationship Id="rId8" Type="http://schemas.openxmlformats.org/officeDocument/2006/relationships/image" Target="../media/image15.png"/><Relationship Id="rId7" Type="http://schemas.openxmlformats.org/officeDocument/2006/relationships/image" Target="../media/image24.svg"/><Relationship Id="rId6" Type="http://schemas.openxmlformats.org/officeDocument/2006/relationships/image" Target="../media/image11.png"/><Relationship Id="rId5" Type="http://schemas.openxmlformats.org/officeDocument/2006/relationships/image" Target="../media/image25.svg"/><Relationship Id="rId4" Type="http://schemas.openxmlformats.org/officeDocument/2006/relationships/image" Target="../media/image13.png"/><Relationship Id="rId3" Type="http://schemas.openxmlformats.org/officeDocument/2006/relationships/image" Target="../media/image23.svg"/><Relationship Id="rId2" Type="http://schemas.openxmlformats.org/officeDocument/2006/relationships/image" Target="../media/image9.png"/><Relationship Id="rId17" Type="http://schemas.openxmlformats.org/officeDocument/2006/relationships/image" Target="../media/image37.svg"/><Relationship Id="rId16" Type="http://schemas.openxmlformats.org/officeDocument/2006/relationships/image" Target="../media/image7.png"/><Relationship Id="rId15" Type="http://schemas.openxmlformats.org/officeDocument/2006/relationships/image" Target="../media/image41.svg"/><Relationship Id="rId14" Type="http://schemas.openxmlformats.org/officeDocument/2006/relationships/image" Target="../media/image29.png"/><Relationship Id="rId13" Type="http://schemas.openxmlformats.org/officeDocument/2006/relationships/image" Target="../media/image18.svg"/><Relationship Id="rId12" Type="http://schemas.openxmlformats.org/officeDocument/2006/relationships/image" Target="../media/image17.png"/><Relationship Id="rId11" Type="http://schemas.openxmlformats.org/officeDocument/2006/relationships/image" Target="../media/image34.svg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8.svg"/><Relationship Id="rId14" Type="http://schemas.openxmlformats.org/officeDocument/2006/relationships/image" Target="../media/image7.png"/><Relationship Id="rId13" Type="http://schemas.openxmlformats.org/officeDocument/2006/relationships/image" Target="../media/image6.svg"/><Relationship Id="rId12" Type="http://schemas.openxmlformats.org/officeDocument/2006/relationships/image" Target="../media/image5.png"/><Relationship Id="rId11" Type="http://schemas.openxmlformats.org/officeDocument/2006/relationships/image" Target="../media/image4.sv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svg"/><Relationship Id="rId8" Type="http://schemas.openxmlformats.org/officeDocument/2006/relationships/image" Target="../media/image11.png"/><Relationship Id="rId7" Type="http://schemas.openxmlformats.org/officeDocument/2006/relationships/image" Target="../media/image37.svg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34.svg"/><Relationship Id="rId2" Type="http://schemas.openxmlformats.org/officeDocument/2006/relationships/image" Target="../media/image1.png"/><Relationship Id="rId15" Type="http://schemas.openxmlformats.org/officeDocument/2006/relationships/image" Target="../media/image23.svg"/><Relationship Id="rId14" Type="http://schemas.openxmlformats.org/officeDocument/2006/relationships/image" Target="../media/image9.png"/><Relationship Id="rId13" Type="http://schemas.openxmlformats.org/officeDocument/2006/relationships/image" Target="../media/image26.svg"/><Relationship Id="rId12" Type="http://schemas.openxmlformats.org/officeDocument/2006/relationships/image" Target="../media/image15.png"/><Relationship Id="rId11" Type="http://schemas.openxmlformats.org/officeDocument/2006/relationships/image" Target="../media/image25.sv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15.png"/><Relationship Id="rId7" Type="http://schemas.openxmlformats.org/officeDocument/2006/relationships/image" Target="../media/image14.sv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7" Type="http://schemas.openxmlformats.org/officeDocument/2006/relationships/image" Target="../media/image40.svg"/><Relationship Id="rId16" Type="http://schemas.openxmlformats.org/officeDocument/2006/relationships/image" Target="../media/image21.png"/><Relationship Id="rId15" Type="http://schemas.openxmlformats.org/officeDocument/2006/relationships/image" Target="../media/image43.svg"/><Relationship Id="rId14" Type="http://schemas.openxmlformats.org/officeDocument/2006/relationships/image" Target="../media/image19.png"/><Relationship Id="rId13" Type="http://schemas.openxmlformats.org/officeDocument/2006/relationships/image" Target="../media/image4.svg"/><Relationship Id="rId12" Type="http://schemas.openxmlformats.org/officeDocument/2006/relationships/image" Target="../media/image3.png"/><Relationship Id="rId11" Type="http://schemas.openxmlformats.org/officeDocument/2006/relationships/image" Target="../media/image42.svg"/><Relationship Id="rId10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7" Type="http://schemas.openxmlformats.org/officeDocument/2006/relationships/image" Target="../media/image12.svg"/><Relationship Id="rId16" Type="http://schemas.openxmlformats.org/officeDocument/2006/relationships/image" Target="../media/image11.png"/><Relationship Id="rId15" Type="http://schemas.openxmlformats.org/officeDocument/2006/relationships/image" Target="../media/image8.svg"/><Relationship Id="rId14" Type="http://schemas.openxmlformats.org/officeDocument/2006/relationships/image" Target="../media/image7.png"/><Relationship Id="rId13" Type="http://schemas.openxmlformats.org/officeDocument/2006/relationships/image" Target="../media/image6.svg"/><Relationship Id="rId12" Type="http://schemas.openxmlformats.org/officeDocument/2006/relationships/image" Target="../media/image5.png"/><Relationship Id="rId11" Type="http://schemas.openxmlformats.org/officeDocument/2006/relationships/image" Target="../media/image4.sv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17"/>
          <p:cNvSpPr>
            <a:spLocks noGrp="1" noChangeAspect="1"/>
          </p:cNvSpPr>
          <p:nvPr>
            <p:ph type="pic" sz="quarter" idx="12"/>
          </p:nvPr>
        </p:nvSpPr>
        <p:spPr>
          <a:xfrm>
            <a:off x="6890793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3" name="그래픽 2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554" y="239433"/>
            <a:ext cx="1383661" cy="1450417"/>
          </a:xfrm>
          <a:prstGeom prst="rect">
            <a:avLst/>
          </a:prstGeom>
        </p:spPr>
      </p:pic>
      <p:pic>
        <p:nvPicPr>
          <p:cNvPr id="24" name="그래픽 23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7269"/>
          <a:stretch>
            <a:fillRect/>
          </a:stretch>
        </p:blipFill>
        <p:spPr>
          <a:xfrm>
            <a:off x="11437366" y="2962090"/>
            <a:ext cx="754634" cy="2626910"/>
          </a:xfrm>
          <a:prstGeom prst="rect">
            <a:avLst/>
          </a:prstGeom>
        </p:spPr>
      </p:pic>
      <p:pic>
        <p:nvPicPr>
          <p:cNvPr id="29" name="그래픽 28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7305"/>
          <a:stretch>
            <a:fillRect/>
          </a:stretch>
        </p:blipFill>
        <p:spPr>
          <a:xfrm>
            <a:off x="5303890" y="0"/>
            <a:ext cx="1821717" cy="918028"/>
          </a:xfrm>
          <a:prstGeom prst="rect">
            <a:avLst/>
          </a:prstGeom>
        </p:spPr>
      </p:pic>
      <p:pic>
        <p:nvPicPr>
          <p:cNvPr id="30" name="그래픽 29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6131"/>
          <a:stretch>
            <a:fillRect/>
          </a:stretch>
        </p:blipFill>
        <p:spPr>
          <a:xfrm>
            <a:off x="3474461" y="5230965"/>
            <a:ext cx="2644570" cy="1627035"/>
          </a:xfrm>
          <a:prstGeom prst="rect">
            <a:avLst/>
          </a:prstGeom>
        </p:spPr>
      </p:pic>
      <p:pic>
        <p:nvPicPr>
          <p:cNvPr id="18" name="그래픽 17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67185" y="693032"/>
            <a:ext cx="193866" cy="193866"/>
          </a:xfrm>
          <a:prstGeom prst="rect">
            <a:avLst/>
          </a:prstGeom>
        </p:spPr>
      </p:pic>
      <p:pic>
        <p:nvPicPr>
          <p:cNvPr id="19" name="그래픽 18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16671" y="6044482"/>
            <a:ext cx="289379" cy="289379"/>
          </a:xfrm>
          <a:prstGeom prst="rect">
            <a:avLst/>
          </a:prstGeom>
        </p:spPr>
      </p:pic>
      <p:pic>
        <p:nvPicPr>
          <p:cNvPr id="20" name="그래픽 1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4992" y="5955553"/>
            <a:ext cx="177858" cy="177858"/>
          </a:xfrm>
          <a:prstGeom prst="rect">
            <a:avLst/>
          </a:prstGeom>
        </p:spPr>
      </p:pic>
      <p:pic>
        <p:nvPicPr>
          <p:cNvPr id="21" name="그래픽 2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132" y="544979"/>
            <a:ext cx="193868" cy="177368"/>
          </a:xfrm>
          <a:prstGeom prst="rect">
            <a:avLst/>
          </a:prstGeom>
        </p:spPr>
      </p:pic>
      <p:pic>
        <p:nvPicPr>
          <p:cNvPr id="38" name="그래픽 37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3158" y="6139995"/>
            <a:ext cx="193866" cy="193866"/>
          </a:xfrm>
          <a:prstGeom prst="rect">
            <a:avLst/>
          </a:prstGeom>
        </p:spPr>
      </p:pic>
      <p:pic>
        <p:nvPicPr>
          <p:cNvPr id="39" name="그래픽 38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3220" y="4578728"/>
            <a:ext cx="289379" cy="289379"/>
          </a:xfrm>
          <a:prstGeom prst="rect">
            <a:avLst/>
          </a:prstGeom>
        </p:spPr>
      </p:pic>
      <p:pic>
        <p:nvPicPr>
          <p:cNvPr id="40" name="그래픽 3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13732" y="897829"/>
            <a:ext cx="177858" cy="177858"/>
          </a:xfrm>
          <a:prstGeom prst="rect">
            <a:avLst/>
          </a:prstGeom>
        </p:spPr>
      </p:pic>
      <p:pic>
        <p:nvPicPr>
          <p:cNvPr id="41" name="그래픽 4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7072" y="2784722"/>
            <a:ext cx="193868" cy="177368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래픽 17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125"/>
          <a:stretch>
            <a:fillRect/>
          </a:stretch>
        </p:blipFill>
        <p:spPr>
          <a:xfrm>
            <a:off x="10157093" y="0"/>
            <a:ext cx="1118267" cy="887620"/>
          </a:xfrm>
          <a:prstGeom prst="rect">
            <a:avLst/>
          </a:prstGeom>
        </p:spPr>
      </p:pic>
      <p:pic>
        <p:nvPicPr>
          <p:cNvPr id="19" name="그래픽 18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266"/>
          <a:stretch>
            <a:fillRect/>
          </a:stretch>
        </p:blipFill>
        <p:spPr>
          <a:xfrm>
            <a:off x="230188" y="-1"/>
            <a:ext cx="1118267" cy="995846"/>
          </a:xfrm>
          <a:prstGeom prst="rect">
            <a:avLst/>
          </a:prstGeom>
        </p:spPr>
      </p:pic>
      <p:pic>
        <p:nvPicPr>
          <p:cNvPr id="20" name="그래픽 19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4448"/>
          <a:stretch>
            <a:fillRect/>
          </a:stretch>
        </p:blipFill>
        <p:spPr>
          <a:xfrm>
            <a:off x="11275360" y="5356188"/>
            <a:ext cx="916640" cy="1213265"/>
          </a:xfrm>
          <a:prstGeom prst="rect">
            <a:avLst/>
          </a:prstGeom>
        </p:spPr>
      </p:pic>
      <p:pic>
        <p:nvPicPr>
          <p:cNvPr id="21" name="그래픽 20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36747" y="1007051"/>
            <a:ext cx="193866" cy="193866"/>
          </a:xfrm>
          <a:prstGeom prst="rect">
            <a:avLst/>
          </a:prstGeom>
        </p:spPr>
      </p:pic>
      <p:pic>
        <p:nvPicPr>
          <p:cNvPr id="22" name="그래픽 21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5981" y="6333861"/>
            <a:ext cx="289379" cy="289379"/>
          </a:xfrm>
          <a:prstGeom prst="rect">
            <a:avLst/>
          </a:prstGeom>
        </p:spPr>
      </p:pic>
      <p:pic>
        <p:nvPicPr>
          <p:cNvPr id="23" name="그래픽 22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448" y="6426285"/>
            <a:ext cx="177858" cy="177858"/>
          </a:xfrm>
          <a:prstGeom prst="rect">
            <a:avLst/>
          </a:prstGeom>
        </p:spPr>
      </p:pic>
      <p:pic>
        <p:nvPicPr>
          <p:cNvPr id="24" name="그래픽 23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6088" y="265638"/>
            <a:ext cx="193868" cy="177368"/>
          </a:xfrm>
          <a:prstGeom prst="rect">
            <a:avLst/>
          </a:prstGeom>
        </p:spPr>
      </p:pic>
      <p:pic>
        <p:nvPicPr>
          <p:cNvPr id="25" name="그래픽 2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256" y="5943315"/>
            <a:ext cx="193866" cy="193866"/>
          </a:xfrm>
          <a:prstGeom prst="rect">
            <a:avLst/>
          </a:prstGeom>
        </p:spPr>
      </p:pic>
      <p:pic>
        <p:nvPicPr>
          <p:cNvPr id="27" name="그래픽 2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98410" y="354322"/>
            <a:ext cx="177858" cy="177858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115"/>
          <a:stretch>
            <a:fillRect/>
          </a:stretch>
        </p:blipFill>
        <p:spPr>
          <a:xfrm>
            <a:off x="10492367" y="0"/>
            <a:ext cx="1256017" cy="683844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321"/>
          <a:stretch>
            <a:fillRect/>
          </a:stretch>
        </p:blipFill>
        <p:spPr>
          <a:xfrm>
            <a:off x="565066" y="0"/>
            <a:ext cx="822071" cy="656700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5804"/>
          <a:stretch>
            <a:fillRect/>
          </a:stretch>
        </p:blipFill>
        <p:spPr>
          <a:xfrm>
            <a:off x="214879" y="5740226"/>
            <a:ext cx="1913674" cy="1117774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3887" b="52995"/>
          <a:stretch>
            <a:fillRect/>
          </a:stretch>
        </p:blipFill>
        <p:spPr>
          <a:xfrm>
            <a:off x="10845800" y="6167518"/>
            <a:ext cx="1346200" cy="690481"/>
          </a:xfrm>
          <a:prstGeom prst="rect">
            <a:avLst/>
          </a:prstGeom>
        </p:spPr>
      </p:pic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343" y="5977913"/>
            <a:ext cx="193866" cy="193866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93100" y="697772"/>
            <a:ext cx="289379" cy="289379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8966" y="6424074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39692" y="6504509"/>
            <a:ext cx="193866" cy="193866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5758" y="478842"/>
            <a:ext cx="177858" cy="177858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297" y="340160"/>
            <a:ext cx="673261" cy="705743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268"/>
          <a:stretch>
            <a:fillRect/>
          </a:stretch>
        </p:blipFill>
        <p:spPr>
          <a:xfrm>
            <a:off x="11468626" y="4660554"/>
            <a:ext cx="723374" cy="1479440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6438" y="190825"/>
            <a:ext cx="900634" cy="1063044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2357"/>
          <a:stretch>
            <a:fillRect/>
          </a:stretch>
        </p:blipFill>
        <p:spPr>
          <a:xfrm>
            <a:off x="478249" y="5955554"/>
            <a:ext cx="1206617" cy="902446"/>
          </a:xfrm>
          <a:prstGeom prst="rect">
            <a:avLst/>
          </a:prstGeom>
        </p:spPr>
      </p:pic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3514" y="190825"/>
            <a:ext cx="193866" cy="193866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9727" y="5955553"/>
            <a:ext cx="177858" cy="177858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99316" y="6262087"/>
            <a:ext cx="289379" cy="289379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13732" y="897829"/>
            <a:ext cx="177858" cy="177858"/>
          </a:xfrm>
          <a:prstGeom prst="rect">
            <a:avLst/>
          </a:prstGeom>
        </p:spPr>
      </p:pic>
      <p:pic>
        <p:nvPicPr>
          <p:cNvPr id="13" name="그래픽 12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08052" y="287758"/>
            <a:ext cx="193868" cy="177368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067" y="71725"/>
            <a:ext cx="193866" cy="193866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929" y="5734071"/>
            <a:ext cx="177858" cy="177858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408" y="621318"/>
            <a:ext cx="289379" cy="289379"/>
          </a:xfrm>
          <a:prstGeom prst="rect">
            <a:avLst/>
          </a:prstGeom>
        </p:spPr>
      </p:pic>
      <p:pic>
        <p:nvPicPr>
          <p:cNvPr id="13" name="그래픽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0483" y="6464507"/>
            <a:ext cx="193868" cy="177368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7740"/>
          <a:stretch>
            <a:fillRect/>
          </a:stretch>
        </p:blipFill>
        <p:spPr>
          <a:xfrm>
            <a:off x="415787" y="0"/>
            <a:ext cx="1006614" cy="656961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4857" t="21566"/>
          <a:stretch>
            <a:fillRect/>
          </a:stretch>
        </p:blipFill>
        <p:spPr>
          <a:xfrm rot="16200000">
            <a:off x="248730" y="5684328"/>
            <a:ext cx="924940" cy="1422401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898" r="18937" b="65853"/>
          <a:stretch>
            <a:fillRect/>
          </a:stretch>
        </p:blipFill>
        <p:spPr>
          <a:xfrm>
            <a:off x="10668000" y="6071016"/>
            <a:ext cx="1524000" cy="786983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r="26361"/>
          <a:stretch>
            <a:fillRect/>
          </a:stretch>
        </p:blipFill>
        <p:spPr>
          <a:xfrm>
            <a:off x="11229997" y="265591"/>
            <a:ext cx="962003" cy="1258409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692" y="5783922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0179" y="6515100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574" y="439797"/>
            <a:ext cx="193866" cy="193866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2164" y="229951"/>
            <a:ext cx="770262" cy="807424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57269"/>
          <a:stretch>
            <a:fillRect/>
          </a:stretch>
        </p:blipFill>
        <p:spPr>
          <a:xfrm>
            <a:off x="11771908" y="5052744"/>
            <a:ext cx="420092" cy="1462356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7305"/>
          <a:stretch>
            <a:fillRect/>
          </a:stretch>
        </p:blipFill>
        <p:spPr>
          <a:xfrm>
            <a:off x="353416" y="0"/>
            <a:ext cx="1014120" cy="511051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6131"/>
          <a:stretch>
            <a:fillRect/>
          </a:stretch>
        </p:blipFill>
        <p:spPr>
          <a:xfrm>
            <a:off x="124382" y="5952256"/>
            <a:ext cx="1472189" cy="905744"/>
          </a:xfrm>
          <a:prstGeom prst="rect">
            <a:avLst/>
          </a:prstGeom>
        </p:spPr>
      </p:pic>
      <p:pic>
        <p:nvPicPr>
          <p:cNvPr id="18" name="그래픽 17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7776" y="255525"/>
            <a:ext cx="289379" cy="289379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520"/>
          <a:stretch>
            <a:fillRect/>
          </a:stretch>
        </p:blipFill>
        <p:spPr>
          <a:xfrm>
            <a:off x="1947624" y="6019343"/>
            <a:ext cx="1006614" cy="838657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1660"/>
          <a:stretch>
            <a:fillRect/>
          </a:stretch>
        </p:blipFill>
        <p:spPr>
          <a:xfrm rot="5400000">
            <a:off x="3523" y="162679"/>
            <a:ext cx="1027945" cy="1034993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0501"/>
          <a:stretch>
            <a:fillRect/>
          </a:stretch>
        </p:blipFill>
        <p:spPr>
          <a:xfrm rot="16200000">
            <a:off x="11176158" y="4924539"/>
            <a:ext cx="1216965" cy="814720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504" y="6343158"/>
            <a:ext cx="289379" cy="289379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992" y="5955553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2479" y="166202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40940" y="6438671"/>
            <a:ext cx="193866" cy="193866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95711" y="225463"/>
            <a:ext cx="177858" cy="177858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9118" y="346516"/>
            <a:ext cx="193866" cy="193866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376" y="6432000"/>
            <a:ext cx="289379" cy="289379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4992" y="5955553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132" y="306538"/>
            <a:ext cx="193868" cy="177368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2443" y="6418072"/>
            <a:ext cx="177858" cy="177858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75522"/>
          <a:stretch>
            <a:fillRect/>
          </a:stretch>
        </p:blipFill>
        <p:spPr>
          <a:xfrm>
            <a:off x="1442739" y="6333861"/>
            <a:ext cx="2189827" cy="524139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65822"/>
          <a:stretch>
            <a:fillRect/>
          </a:stretch>
        </p:blipFill>
        <p:spPr>
          <a:xfrm>
            <a:off x="10566400" y="-1"/>
            <a:ext cx="977606" cy="497015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37886"/>
          <a:stretch>
            <a:fillRect/>
          </a:stretch>
        </p:blipFill>
        <p:spPr>
          <a:xfrm>
            <a:off x="1123921" y="0"/>
            <a:ext cx="1074162" cy="693032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r="41180"/>
          <a:stretch>
            <a:fillRect/>
          </a:stretch>
        </p:blipFill>
        <p:spPr>
          <a:xfrm>
            <a:off x="11353800" y="4939661"/>
            <a:ext cx="838200" cy="1425032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830252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래픽 17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125"/>
          <a:stretch>
            <a:fillRect/>
          </a:stretch>
        </p:blipFill>
        <p:spPr>
          <a:xfrm>
            <a:off x="10157093" y="0"/>
            <a:ext cx="1118267" cy="887620"/>
          </a:xfrm>
          <a:prstGeom prst="rect">
            <a:avLst/>
          </a:prstGeom>
        </p:spPr>
      </p:pic>
      <p:pic>
        <p:nvPicPr>
          <p:cNvPr id="20" name="그래픽 19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448"/>
          <a:stretch>
            <a:fillRect/>
          </a:stretch>
        </p:blipFill>
        <p:spPr>
          <a:xfrm>
            <a:off x="11275360" y="5356188"/>
            <a:ext cx="916640" cy="1213265"/>
          </a:xfrm>
          <a:prstGeom prst="rect">
            <a:avLst/>
          </a:prstGeom>
        </p:spPr>
      </p:pic>
      <p:pic>
        <p:nvPicPr>
          <p:cNvPr id="21" name="그래픽 20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6747" y="1007051"/>
            <a:ext cx="193866" cy="193866"/>
          </a:xfrm>
          <a:prstGeom prst="rect">
            <a:avLst/>
          </a:prstGeom>
        </p:spPr>
      </p:pic>
      <p:pic>
        <p:nvPicPr>
          <p:cNvPr id="22" name="그래픽 21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5981" y="6333861"/>
            <a:ext cx="289379" cy="289379"/>
          </a:xfrm>
          <a:prstGeom prst="rect">
            <a:avLst/>
          </a:prstGeom>
        </p:spPr>
      </p:pic>
      <p:pic>
        <p:nvPicPr>
          <p:cNvPr id="27" name="그래픽 26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98410" y="354322"/>
            <a:ext cx="177858" cy="177858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4"/>
          <p:cNvSpPr>
            <a:spLocks noGrp="1"/>
          </p:cNvSpPr>
          <p:nvPr>
            <p:ph type="pic" sz="quarter" idx="17"/>
          </p:nvPr>
        </p:nvSpPr>
        <p:spPr>
          <a:xfrm>
            <a:off x="8810578" y="1193800"/>
            <a:ext cx="2755032" cy="4470400"/>
          </a:xfrm>
          <a:prstGeom prst="roundRect">
            <a:avLst>
              <a:gd name="adj" fmla="val 790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115"/>
          <a:stretch>
            <a:fillRect/>
          </a:stretch>
        </p:blipFill>
        <p:spPr>
          <a:xfrm flipH="1">
            <a:off x="443616" y="0"/>
            <a:ext cx="1256017" cy="683844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321"/>
          <a:stretch>
            <a:fillRect/>
          </a:stretch>
        </p:blipFill>
        <p:spPr>
          <a:xfrm flipH="1">
            <a:off x="10804863" y="0"/>
            <a:ext cx="822071" cy="656700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b="42980"/>
          <a:stretch>
            <a:fillRect/>
          </a:stretch>
        </p:blipFill>
        <p:spPr>
          <a:xfrm flipH="1">
            <a:off x="10018983" y="5865187"/>
            <a:ext cx="1913674" cy="992812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3887" b="52995"/>
          <a:stretch>
            <a:fillRect/>
          </a:stretch>
        </p:blipFill>
        <p:spPr>
          <a:xfrm flipH="1">
            <a:off x="0" y="6167518"/>
            <a:ext cx="1346200" cy="690481"/>
          </a:xfrm>
          <a:prstGeom prst="rect">
            <a:avLst/>
          </a:prstGeom>
        </p:spPr>
      </p:pic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1738791" y="5977913"/>
            <a:ext cx="193866" cy="193866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209521" y="697772"/>
            <a:ext cx="289379" cy="289379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9439166" y="6424074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358442" y="6504509"/>
            <a:ext cx="193866" cy="193866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1748384" y="478842"/>
            <a:ext cx="177858" cy="177858"/>
          </a:xfrm>
          <a:prstGeom prst="rect">
            <a:avLst/>
          </a:prstGeom>
        </p:spPr>
      </p:pic>
      <p:sp>
        <p:nvSpPr>
          <p:cNvPr id="13" name="그림 개체 틀 4"/>
          <p:cNvSpPr>
            <a:spLocks noGrp="1"/>
          </p:cNvSpPr>
          <p:nvPr userDrawn="1">
            <p:ph type="pic" sz="quarter" idx="15"/>
          </p:nvPr>
        </p:nvSpPr>
        <p:spPr>
          <a:xfrm>
            <a:off x="5845818" y="1193800"/>
            <a:ext cx="2755032" cy="4470400"/>
          </a:xfrm>
          <a:prstGeom prst="roundRect">
            <a:avLst>
              <a:gd name="adj" fmla="val 790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  <p:transition advClick="0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11110442" y="5812097"/>
            <a:ext cx="673261" cy="705743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268"/>
          <a:stretch>
            <a:fillRect/>
          </a:stretch>
        </p:blipFill>
        <p:spPr>
          <a:xfrm flipH="1" flipV="1">
            <a:off x="0" y="718006"/>
            <a:ext cx="723374" cy="1479440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3812"/>
          <a:stretch>
            <a:fillRect/>
          </a:stretch>
        </p:blipFill>
        <p:spPr>
          <a:xfrm flipH="1" flipV="1">
            <a:off x="723374" y="6473309"/>
            <a:ext cx="900634" cy="384691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2357"/>
          <a:stretch>
            <a:fillRect/>
          </a:stretch>
        </p:blipFill>
        <p:spPr>
          <a:xfrm flipH="1" flipV="1">
            <a:off x="10507134" y="0"/>
            <a:ext cx="1206617" cy="902446"/>
          </a:xfrm>
          <a:prstGeom prst="rect">
            <a:avLst/>
          </a:prstGeom>
        </p:spPr>
      </p:pic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 flipV="1">
            <a:off x="10604620" y="6473309"/>
            <a:ext cx="193866" cy="193866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 flipV="1">
            <a:off x="11894415" y="724589"/>
            <a:ext cx="177858" cy="177858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 flipV="1">
            <a:off x="503305" y="306534"/>
            <a:ext cx="289379" cy="289379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 flipV="1">
            <a:off x="2173207" y="6578246"/>
            <a:ext cx="177858" cy="177858"/>
          </a:xfrm>
          <a:prstGeom prst="rect">
            <a:avLst/>
          </a:prstGeom>
        </p:spPr>
      </p:pic>
      <p:pic>
        <p:nvPicPr>
          <p:cNvPr id="13" name="그래픽 12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 flipV="1">
            <a:off x="190080" y="6392874"/>
            <a:ext cx="193868" cy="177368"/>
          </a:xfrm>
          <a:prstGeom prst="rect">
            <a:avLst/>
          </a:prstGeom>
        </p:spPr>
      </p:pic>
      <p:sp>
        <p:nvSpPr>
          <p:cNvPr id="21" name="그림 개체 틀 17"/>
          <p:cNvSpPr>
            <a:spLocks noGrp="1"/>
          </p:cNvSpPr>
          <p:nvPr>
            <p:ph type="pic" sz="quarter" idx="11"/>
          </p:nvPr>
        </p:nvSpPr>
        <p:spPr>
          <a:xfrm>
            <a:off x="1787436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2" name="그림 개체 틀 17"/>
          <p:cNvSpPr>
            <a:spLocks noGrp="1"/>
          </p:cNvSpPr>
          <p:nvPr>
            <p:ph type="pic" sz="quarter" idx="12"/>
          </p:nvPr>
        </p:nvSpPr>
        <p:spPr>
          <a:xfrm>
            <a:off x="6958148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  <p:transition advClick="0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067" y="71725"/>
            <a:ext cx="193866" cy="193866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929" y="5734071"/>
            <a:ext cx="177858" cy="177858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408" y="621318"/>
            <a:ext cx="289379" cy="289379"/>
          </a:xfrm>
          <a:prstGeom prst="rect">
            <a:avLst/>
          </a:prstGeom>
        </p:spPr>
      </p:pic>
      <p:pic>
        <p:nvPicPr>
          <p:cNvPr id="13" name="그래픽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0483" y="6464507"/>
            <a:ext cx="193868" cy="177368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7740"/>
          <a:stretch>
            <a:fillRect/>
          </a:stretch>
        </p:blipFill>
        <p:spPr>
          <a:xfrm>
            <a:off x="415787" y="0"/>
            <a:ext cx="1006614" cy="656961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4857" t="21566"/>
          <a:stretch>
            <a:fillRect/>
          </a:stretch>
        </p:blipFill>
        <p:spPr>
          <a:xfrm rot="16200000">
            <a:off x="248730" y="5684328"/>
            <a:ext cx="924940" cy="1422401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898" r="18937" b="65853"/>
          <a:stretch>
            <a:fillRect/>
          </a:stretch>
        </p:blipFill>
        <p:spPr>
          <a:xfrm>
            <a:off x="10668000" y="6071016"/>
            <a:ext cx="1524000" cy="786983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r="26361"/>
          <a:stretch>
            <a:fillRect/>
          </a:stretch>
        </p:blipFill>
        <p:spPr>
          <a:xfrm>
            <a:off x="11229997" y="265591"/>
            <a:ext cx="962003" cy="1258409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692" y="5783922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0179" y="6515100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574" y="439797"/>
            <a:ext cx="193866" cy="193866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2164" y="229951"/>
            <a:ext cx="770262" cy="807424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57269"/>
          <a:stretch>
            <a:fillRect/>
          </a:stretch>
        </p:blipFill>
        <p:spPr>
          <a:xfrm>
            <a:off x="11771908" y="5052744"/>
            <a:ext cx="420092" cy="1462356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7305"/>
          <a:stretch>
            <a:fillRect/>
          </a:stretch>
        </p:blipFill>
        <p:spPr>
          <a:xfrm>
            <a:off x="353416" y="0"/>
            <a:ext cx="1014120" cy="511051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6131"/>
          <a:stretch>
            <a:fillRect/>
          </a:stretch>
        </p:blipFill>
        <p:spPr>
          <a:xfrm>
            <a:off x="124382" y="5952256"/>
            <a:ext cx="1472189" cy="905744"/>
          </a:xfrm>
          <a:prstGeom prst="rect">
            <a:avLst/>
          </a:prstGeom>
        </p:spPr>
      </p:pic>
      <p:pic>
        <p:nvPicPr>
          <p:cNvPr id="18" name="그래픽 17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7776" y="255525"/>
            <a:ext cx="289379" cy="289379"/>
          </a:xfrm>
          <a:prstGeom prst="rect">
            <a:avLst/>
          </a:prstGeom>
        </p:spPr>
      </p:pic>
      <p:sp>
        <p:nvSpPr>
          <p:cNvPr id="12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1670315" y="8912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6819901" y="8912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1670315" y="36399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18"/>
          </p:nvPr>
        </p:nvSpPr>
        <p:spPr>
          <a:xfrm>
            <a:off x="6819901" y="36399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  <p:transition advClick="0"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520"/>
          <a:stretch>
            <a:fillRect/>
          </a:stretch>
        </p:blipFill>
        <p:spPr>
          <a:xfrm>
            <a:off x="1947624" y="6019343"/>
            <a:ext cx="1006614" cy="838657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1660"/>
          <a:stretch>
            <a:fillRect/>
          </a:stretch>
        </p:blipFill>
        <p:spPr>
          <a:xfrm rot="5400000">
            <a:off x="3523" y="162679"/>
            <a:ext cx="1027945" cy="1034993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0501"/>
          <a:stretch>
            <a:fillRect/>
          </a:stretch>
        </p:blipFill>
        <p:spPr>
          <a:xfrm rot="16200000">
            <a:off x="11176158" y="4924539"/>
            <a:ext cx="1216965" cy="814720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504" y="6343158"/>
            <a:ext cx="289379" cy="289379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992" y="5955553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2479" y="166202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40940" y="6438671"/>
            <a:ext cx="193866" cy="193866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95711" y="225463"/>
            <a:ext cx="177858" cy="177858"/>
          </a:xfrm>
          <a:prstGeom prst="rect">
            <a:avLst/>
          </a:prstGeom>
        </p:spPr>
      </p:pic>
      <p:sp>
        <p:nvSpPr>
          <p:cNvPr id="13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  <p:transition advClick="0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9118" y="346516"/>
            <a:ext cx="193866" cy="193866"/>
          </a:xfrm>
          <a:prstGeom prst="rect">
            <a:avLst/>
          </a:prstGeom>
        </p:spPr>
      </p:pic>
      <p:pic>
        <p:nvPicPr>
          <p:cNvPr id="5" name="그래픽 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376" y="6432000"/>
            <a:ext cx="289379" cy="289379"/>
          </a:xfrm>
          <a:prstGeom prst="rect">
            <a:avLst/>
          </a:prstGeom>
        </p:spPr>
      </p:pic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4992" y="5955553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132" y="306538"/>
            <a:ext cx="193868" cy="177368"/>
          </a:xfrm>
          <a:prstGeom prst="rect">
            <a:avLst/>
          </a:prstGeom>
        </p:spPr>
      </p:pic>
      <p:pic>
        <p:nvPicPr>
          <p:cNvPr id="12" name="그래픽 11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2443" y="6418072"/>
            <a:ext cx="177858" cy="177858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75522"/>
          <a:stretch>
            <a:fillRect/>
          </a:stretch>
        </p:blipFill>
        <p:spPr>
          <a:xfrm>
            <a:off x="1442739" y="6333861"/>
            <a:ext cx="2189827" cy="524139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65822"/>
          <a:stretch>
            <a:fillRect/>
          </a:stretch>
        </p:blipFill>
        <p:spPr>
          <a:xfrm>
            <a:off x="10566400" y="-1"/>
            <a:ext cx="977606" cy="497015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37886"/>
          <a:stretch>
            <a:fillRect/>
          </a:stretch>
        </p:blipFill>
        <p:spPr>
          <a:xfrm>
            <a:off x="1123921" y="0"/>
            <a:ext cx="1074162" cy="693032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r="41180"/>
          <a:stretch>
            <a:fillRect/>
          </a:stretch>
        </p:blipFill>
        <p:spPr>
          <a:xfrm>
            <a:off x="11353800" y="4939661"/>
            <a:ext cx="838200" cy="1425032"/>
          </a:xfrm>
          <a:prstGeom prst="rect">
            <a:avLst/>
          </a:prstGeom>
        </p:spPr>
      </p:pic>
      <p:sp>
        <p:nvSpPr>
          <p:cNvPr id="13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  <p:transition advClick="0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692" y="5783922"/>
            <a:ext cx="177858" cy="177858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0179" y="6515100"/>
            <a:ext cx="193868" cy="177368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574" y="439797"/>
            <a:ext cx="193866" cy="193866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2164" y="229951"/>
            <a:ext cx="770262" cy="807424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57269"/>
          <a:stretch>
            <a:fillRect/>
          </a:stretch>
        </p:blipFill>
        <p:spPr>
          <a:xfrm>
            <a:off x="11771908" y="5052744"/>
            <a:ext cx="420092" cy="1462356"/>
          </a:xfrm>
          <a:prstGeom prst="rect">
            <a:avLst/>
          </a:prstGeom>
        </p:spPr>
      </p:pic>
      <p:pic>
        <p:nvPicPr>
          <p:cNvPr id="16" name="그래픽 15"/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7305"/>
          <a:stretch>
            <a:fillRect/>
          </a:stretch>
        </p:blipFill>
        <p:spPr>
          <a:xfrm>
            <a:off x="353416" y="0"/>
            <a:ext cx="1014120" cy="511051"/>
          </a:xfrm>
          <a:prstGeom prst="rect">
            <a:avLst/>
          </a:prstGeom>
        </p:spPr>
      </p:pic>
      <p:pic>
        <p:nvPicPr>
          <p:cNvPr id="17" name="그래픽 16"/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6131"/>
          <a:stretch>
            <a:fillRect/>
          </a:stretch>
        </p:blipFill>
        <p:spPr>
          <a:xfrm>
            <a:off x="124382" y="5952256"/>
            <a:ext cx="1472189" cy="905744"/>
          </a:xfrm>
          <a:prstGeom prst="rect">
            <a:avLst/>
          </a:prstGeom>
        </p:spPr>
      </p:pic>
      <p:pic>
        <p:nvPicPr>
          <p:cNvPr id="18" name="그래픽 17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7776" y="255525"/>
            <a:ext cx="289379" cy="289379"/>
          </a:xfrm>
          <a:prstGeom prst="rect">
            <a:avLst/>
          </a:prstGeom>
        </p:spPr>
      </p:pic>
      <p:sp>
        <p:nvSpPr>
          <p:cNvPr id="12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  <p:transition advClick="0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/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/>
            <p:cNvSpPr/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20 h 2182"/>
                <a:gd name="T4" fmla="*/ 13213 w 4897"/>
                <a:gd name="T5" fmla="*/ 320 h 2182"/>
                <a:gd name="T6" fmla="*/ 13213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8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9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</p:grpSp>
      <p:sp>
        <p:nvSpPr>
          <p:cNvPr id="706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  <a:endParaRPr lang="en-US" altLang="vi-VN" noProof="0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  <a:endParaRPr lang="en-US" altLang="vi-VN" noProof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DA2A-5D8C-4F20-9CD0-5EF2F6E81A6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 advClick="0">
    <p:cover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DF70C-85C0-40F7-9D23-E9C4AA24459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p:transition advClick="0">
    <p:cover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92128-462D-401E-81C1-D01EC71D8CE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advClick="0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rang trắ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6661-CCDC-4178-A8D4-7C500E76E1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28D3-FA5C-4878-AB0B-32C62FCC2C0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advClick="0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advClick="0">
    <p:cover dir="ld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svg"/><Relationship Id="rId8" Type="http://schemas.openxmlformats.org/officeDocument/2006/relationships/image" Target="../media/image74.png"/><Relationship Id="rId7" Type="http://schemas.openxmlformats.org/officeDocument/2006/relationships/image" Target="../media/image73.svg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15" Type="http://schemas.openxmlformats.org/officeDocument/2006/relationships/image" Target="../media/image81.png"/><Relationship Id="rId14" Type="http://schemas.openxmlformats.org/officeDocument/2006/relationships/image" Target="../media/image80.png"/><Relationship Id="rId13" Type="http://schemas.openxmlformats.org/officeDocument/2006/relationships/image" Target="../media/image79.svg"/><Relationship Id="rId12" Type="http://schemas.openxmlformats.org/officeDocument/2006/relationships/image" Target="../media/image78.png"/><Relationship Id="rId11" Type="http://schemas.openxmlformats.org/officeDocument/2006/relationships/image" Target="../media/image77.svg"/><Relationship Id="rId10" Type="http://schemas.openxmlformats.org/officeDocument/2006/relationships/image" Target="../media/image76.png"/><Relationship Id="rId1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svg"/><Relationship Id="rId8" Type="http://schemas.openxmlformats.org/officeDocument/2006/relationships/image" Target="../media/image74.png"/><Relationship Id="rId7" Type="http://schemas.openxmlformats.org/officeDocument/2006/relationships/image" Target="../media/image73.svg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15" Type="http://schemas.openxmlformats.org/officeDocument/2006/relationships/oleObject" Target="../embeddings/oleObject1.bin"/><Relationship Id="rId14" Type="http://schemas.openxmlformats.org/officeDocument/2006/relationships/image" Target="../media/image80.png"/><Relationship Id="rId13" Type="http://schemas.openxmlformats.org/officeDocument/2006/relationships/image" Target="../media/image79.svg"/><Relationship Id="rId12" Type="http://schemas.openxmlformats.org/officeDocument/2006/relationships/image" Target="../media/image78.png"/><Relationship Id="rId11" Type="http://schemas.openxmlformats.org/officeDocument/2006/relationships/image" Target="../media/image77.svg"/><Relationship Id="rId10" Type="http://schemas.openxmlformats.org/officeDocument/2006/relationships/image" Target="../media/image76.png"/><Relationship Id="rId1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91.svg"/><Relationship Id="rId7" Type="http://schemas.openxmlformats.org/officeDocument/2006/relationships/image" Target="../media/image90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3.wmf"/><Relationship Id="rId1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8" Type="http://schemas.openxmlformats.org/officeDocument/2006/relationships/image" Target="../media/image99.svg"/><Relationship Id="rId7" Type="http://schemas.openxmlformats.org/officeDocument/2006/relationships/image" Target="../media/image98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04.svg"/><Relationship Id="rId12" Type="http://schemas.openxmlformats.org/officeDocument/2006/relationships/image" Target="../media/image103.png"/><Relationship Id="rId11" Type="http://schemas.openxmlformats.org/officeDocument/2006/relationships/image" Target="../media/image102.svg"/><Relationship Id="rId10" Type="http://schemas.openxmlformats.org/officeDocument/2006/relationships/image" Target="../media/image101.svg"/><Relationship Id="rId1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.xml"/><Relationship Id="rId3" Type="http://schemas.microsoft.com/office/2007/relationships/hdphoto" Target="../media/image51.wdp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2.svg"/><Relationship Id="rId7" Type="http://schemas.openxmlformats.org/officeDocument/2006/relationships/image" Target="../media/image61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0.svg"/><Relationship Id="rId7" Type="http://schemas.openxmlformats.org/officeDocument/2006/relationships/image" Target="../media/image59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62.svg"/><Relationship Id="rId3" Type="http://schemas.openxmlformats.org/officeDocument/2006/relationships/image" Target="../media/image6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6.svg"/><Relationship Id="rId7" Type="http://schemas.openxmlformats.org/officeDocument/2006/relationships/image" Target="../media/image55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Relationship Id="rId3" Type="http://schemas.openxmlformats.org/officeDocument/2006/relationships/image" Target="../media/image61.png"/><Relationship Id="rId2" Type="http://schemas.openxmlformats.org/officeDocument/2006/relationships/image" Target="../media/image58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0.svg"/><Relationship Id="rId1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0.svg"/><Relationship Id="rId7" Type="http://schemas.openxmlformats.org/officeDocument/2006/relationships/image" Target="../media/image59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62.svg"/><Relationship Id="rId3" Type="http://schemas.openxmlformats.org/officeDocument/2006/relationships/image" Target="../media/image61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white sign with blue and pink and yellow shapes&#10;&#10;Description automatically generated with medium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1587567" y="1924333"/>
            <a:ext cx="8696027" cy="253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1" hangingPunct="1">
              <a:lnSpc>
                <a:spcPts val="10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</a:t>
            </a:r>
            <a:endParaRPr kumimoji="0" lang="en-US" sz="73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09600" rtl="0" eaLnBrk="1" fontAlgn="auto" latinLnBrk="1" hangingPunct="1">
              <a:lnSpc>
                <a:spcPts val="10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CON</a:t>
            </a:r>
            <a:endParaRPr kumimoji="0" lang="en-US" sz="73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8706" y="3394449"/>
            <a:ext cx="2598559" cy="2743200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8305" y="876968"/>
            <a:ext cx="1943316" cy="1964749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24014" y="3447781"/>
            <a:ext cx="2598559" cy="2743200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9406016" y="876968"/>
            <a:ext cx="1586840" cy="1604341"/>
          </a:xfrm>
          <a:prstGeom prst="rect">
            <a:avLst/>
          </a:prstGeom>
        </p:spPr>
      </p:pic>
    </p:spTree>
  </p:cSld>
  <p:clrMapOvr>
    <a:masterClrMapping/>
  </p:clrMapOvr>
  <p:transition advClick="0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3816" y="182064"/>
            <a:ext cx="412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lgerian" panose="04020705040A02060702" pitchFamily="82" charset="0"/>
              </a:rPr>
              <a:t>LỜI NHẮN BÍ ẨN</a:t>
            </a:r>
            <a:endParaRPr lang="en-US" sz="3600" b="1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74" y="816946"/>
            <a:ext cx="11596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Abadi" panose="020B0604020104020204" pitchFamily="34" charset="0"/>
              </a:rPr>
              <a:t>Cân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bằng</a:t>
            </a:r>
            <a:r>
              <a:rPr lang="en-US" sz="3000" b="1" dirty="0">
                <a:latin typeface="Abadi" panose="020B0604020104020204" pitchFamily="34" charset="0"/>
              </a:rPr>
              <a:t> PTHH </a:t>
            </a:r>
            <a:r>
              <a:rPr lang="en-US" sz="3000" b="1" dirty="0" err="1">
                <a:latin typeface="Abadi" panose="020B0604020104020204" pitchFamily="34" charset="0"/>
              </a:rPr>
              <a:t>đê</a:t>
            </a:r>
            <a:r>
              <a:rPr lang="en-US" sz="3000" b="1" dirty="0">
                <a:latin typeface="Abadi" panose="020B0604020104020204" pitchFamily="34" charset="0"/>
              </a:rPr>
              <a:t>̉ </a:t>
            </a:r>
            <a:r>
              <a:rPr lang="en-US" sz="3000" b="1" dirty="0" err="1">
                <a:latin typeface="Abadi" panose="020B0604020104020204" pitchFamily="34" charset="0"/>
              </a:rPr>
              <a:t>tìm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được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lời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nhắn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trong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bức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mật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thư</a:t>
            </a:r>
            <a:r>
              <a:rPr lang="en-US" sz="3000" b="1" dirty="0">
                <a:latin typeface="Abadi" panose="020B0604020104020204" pitchFamily="34" charset="0"/>
              </a:rPr>
              <a:t> </a:t>
            </a:r>
            <a:r>
              <a:rPr lang="en-US" sz="3000" b="1" dirty="0" err="1">
                <a:latin typeface="Abadi" panose="020B0604020104020204" pitchFamily="34" charset="0"/>
              </a:rPr>
              <a:t>này</a:t>
            </a:r>
            <a:endParaRPr lang="en-US" sz="3000" b="1" dirty="0">
              <a:latin typeface="Abadi" panose="020B0604020104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8056" y="129209"/>
            <a:ext cx="12076043" cy="665921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74" y="1460898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H</a:t>
            </a:r>
            <a:endParaRPr lang="en-US" sz="2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32" y="1489671"/>
            <a:ext cx="5271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  4P  +  5O</a:t>
            </a:r>
            <a:r>
              <a:rPr lang="en-US" sz="2600" b="1" baseline="-25000" dirty="0">
                <a:latin typeface="+mj-lt"/>
              </a:rPr>
              <a:t>2                                </a:t>
            </a:r>
            <a:r>
              <a:rPr lang="en-US" sz="2600" b="1" dirty="0">
                <a:latin typeface="+mj-lt"/>
              </a:rPr>
              <a:t>2P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5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3601" y="1732141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6855" y="1402842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174" y="2189025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Ă</a:t>
            </a:r>
            <a:endParaRPr lang="en-US" sz="2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556" y="2189025"/>
            <a:ext cx="5271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  3Fe   +   2O</a:t>
            </a:r>
            <a:r>
              <a:rPr lang="en-US" sz="2600" b="1" baseline="-25000" dirty="0">
                <a:latin typeface="+mj-lt"/>
              </a:rPr>
              <a:t>2                          </a:t>
            </a:r>
            <a:r>
              <a:rPr lang="en-US" sz="2600" b="1" dirty="0">
                <a:latin typeface="+mj-lt"/>
              </a:rPr>
              <a:t>Fe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4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21252" y="2460268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14506" y="2130969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174" y="2943509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C</a:t>
            </a:r>
            <a:endParaRPr lang="en-US" sz="26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556" y="2943509"/>
            <a:ext cx="600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CH</a:t>
            </a:r>
            <a:r>
              <a:rPr lang="en-US" sz="2600" b="1" baseline="-25000" dirty="0">
                <a:latin typeface="+mj-lt"/>
              </a:rPr>
              <a:t>4</a:t>
            </a:r>
            <a:r>
              <a:rPr lang="en-US" sz="2600" b="1" dirty="0">
                <a:latin typeface="+mj-lt"/>
              </a:rPr>
              <a:t>   +  2O</a:t>
            </a:r>
            <a:r>
              <a:rPr lang="en-US" sz="2600" b="1" baseline="-25000" dirty="0">
                <a:latin typeface="+mj-lt"/>
              </a:rPr>
              <a:t>2                        </a:t>
            </a:r>
            <a:r>
              <a:rPr lang="en-US" sz="2600" b="1" dirty="0">
                <a:latin typeface="+mj-lt"/>
              </a:rPr>
              <a:t>CO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 +   2H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7111" y="3214752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0365" y="2885453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174" y="3672311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A</a:t>
            </a:r>
            <a:endParaRPr lang="en-US" sz="26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100" y="3662752"/>
            <a:ext cx="5271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2Al  +  6HCl</a:t>
            </a:r>
            <a:r>
              <a:rPr lang="en-US" sz="2600" b="1" baseline="-25000" dirty="0">
                <a:latin typeface="+mj-lt"/>
              </a:rPr>
              <a:t>                       </a:t>
            </a:r>
            <a:r>
              <a:rPr lang="en-US" sz="2600" b="1" dirty="0">
                <a:latin typeface="+mj-lt"/>
              </a:rPr>
              <a:t>2AlCl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 +  3H</a:t>
            </a:r>
            <a:r>
              <a:rPr lang="en-US" sz="2600" b="1" baseline="-25000" dirty="0">
                <a:latin typeface="+mj-lt"/>
              </a:rPr>
              <a:t>2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63025" y="3883920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174" y="4427239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N</a:t>
            </a:r>
            <a:endParaRPr lang="en-US" sz="2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556" y="4427239"/>
            <a:ext cx="7419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Al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  +  3H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SO</a:t>
            </a:r>
            <a:r>
              <a:rPr lang="en-US" sz="2600" b="1" baseline="-25000" dirty="0">
                <a:latin typeface="+mj-lt"/>
              </a:rPr>
              <a:t>4                        </a:t>
            </a:r>
            <a:r>
              <a:rPr lang="en-US" sz="2600" b="1" dirty="0">
                <a:latin typeface="+mj-lt"/>
              </a:rPr>
              <a:t>Al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(SO</a:t>
            </a:r>
            <a:r>
              <a:rPr lang="en-US" sz="2600" b="1" baseline="-25000" dirty="0">
                <a:latin typeface="+mj-lt"/>
              </a:rPr>
              <a:t>4</a:t>
            </a:r>
            <a:r>
              <a:rPr lang="en-US" sz="2600" b="1" dirty="0">
                <a:latin typeface="+mj-lt"/>
              </a:rPr>
              <a:t>)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  +  3H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18180" y="4698482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1434" y="4369183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3412" y="1517977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O</a:t>
            </a:r>
            <a:endParaRPr lang="en-US" sz="2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8794" y="1517977"/>
            <a:ext cx="5271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Na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  +  H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                           </a:t>
            </a:r>
            <a:r>
              <a:rPr lang="en-US" sz="2600" b="1" dirty="0">
                <a:latin typeface="+mj-lt"/>
              </a:rPr>
              <a:t>2NaOH</a:t>
            </a:r>
            <a:endParaRPr lang="en-US" sz="2600" b="1" dirty="0">
              <a:latin typeface="+mj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954680" y="1789220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247934" y="1459921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46226" y="2189025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Y</a:t>
            </a:r>
            <a:endParaRPr lang="en-US" sz="26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1608" y="2189025"/>
            <a:ext cx="5271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CaCO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  </a:t>
            </a:r>
            <a:r>
              <a:rPr lang="en-US" sz="2600" b="1" baseline="-25000" dirty="0">
                <a:latin typeface="+mj-lt"/>
              </a:rPr>
              <a:t>                        </a:t>
            </a:r>
            <a:r>
              <a:rPr lang="en-US" sz="2600" b="1" dirty="0" err="1">
                <a:latin typeface="+mj-lt"/>
              </a:rPr>
              <a:t>CaO</a:t>
            </a:r>
            <a:r>
              <a:rPr lang="en-US" sz="2600" b="1" dirty="0">
                <a:latin typeface="+mj-lt"/>
              </a:rPr>
              <a:t>  +   CO</a:t>
            </a:r>
            <a:r>
              <a:rPr lang="en-US" sz="2600" b="1" baseline="-25000" dirty="0">
                <a:latin typeface="+mj-lt"/>
              </a:rPr>
              <a:t>2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61461" y="2416514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54715" y="2057398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6226" y="2937619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U</a:t>
            </a:r>
            <a:endParaRPr lang="en-US" sz="26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1608" y="2937619"/>
            <a:ext cx="5271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2KClO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  </a:t>
            </a:r>
            <a:r>
              <a:rPr lang="en-US" sz="2600" b="1" baseline="-25000" dirty="0">
                <a:latin typeface="+mj-lt"/>
              </a:rPr>
              <a:t>                          </a:t>
            </a:r>
            <a:r>
              <a:rPr lang="en-US" sz="2600" b="1" dirty="0">
                <a:latin typeface="+mj-lt"/>
              </a:rPr>
              <a:t>2KCl  +  3O</a:t>
            </a:r>
            <a:r>
              <a:rPr lang="en-US" sz="2600" b="1" baseline="-25000" dirty="0">
                <a:latin typeface="+mj-lt"/>
              </a:rPr>
              <a:t>2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321487" y="3208862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14741" y="2879563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3412" y="3673941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M</a:t>
            </a:r>
            <a:endParaRPr lang="en-US" sz="26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38794" y="3673941"/>
            <a:ext cx="56206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j-lt"/>
              </a:rPr>
              <a:t>Fe</a:t>
            </a:r>
            <a:r>
              <a:rPr lang="en-US" sz="2600" b="1" baseline="-25000" dirty="0">
                <a:latin typeface="+mj-lt"/>
              </a:rPr>
              <a:t>2</a:t>
            </a:r>
            <a:r>
              <a:rPr lang="en-US" sz="2600" b="1" dirty="0">
                <a:latin typeface="+mj-lt"/>
              </a:rPr>
              <a:t>O</a:t>
            </a:r>
            <a:r>
              <a:rPr lang="en-US" sz="2600" b="1" baseline="-25000" dirty="0">
                <a:latin typeface="+mj-lt"/>
              </a:rPr>
              <a:t>3</a:t>
            </a:r>
            <a:r>
              <a:rPr lang="en-US" sz="2600" b="1" dirty="0">
                <a:latin typeface="+mj-lt"/>
              </a:rPr>
              <a:t>  +  3CO</a:t>
            </a:r>
            <a:r>
              <a:rPr lang="en-US" sz="2600" b="1" baseline="-25000" dirty="0">
                <a:latin typeface="+mj-lt"/>
              </a:rPr>
              <a:t>                      </a:t>
            </a:r>
            <a:r>
              <a:rPr lang="en-US" sz="2600" b="1" dirty="0">
                <a:latin typeface="+mj-lt"/>
              </a:rPr>
              <a:t>2Fe</a:t>
            </a:r>
            <a:r>
              <a:rPr lang="en-US" sz="2600" b="1" baseline="-25000" dirty="0">
                <a:latin typeface="+mj-lt"/>
              </a:rPr>
              <a:t>   </a:t>
            </a:r>
            <a:r>
              <a:rPr lang="en-US" sz="2600" b="1" dirty="0">
                <a:latin typeface="+mj-lt"/>
              </a:rPr>
              <a:t>+  3CO</a:t>
            </a:r>
            <a:r>
              <a:rPr lang="en-US" sz="2600" b="1" baseline="-25000" dirty="0">
                <a:latin typeface="+mj-lt"/>
              </a:rPr>
              <a:t>2  </a:t>
            </a:r>
            <a:r>
              <a:rPr lang="en-US" sz="2600" b="1" dirty="0">
                <a:latin typeface="+mj-lt"/>
              </a:rPr>
              <a:t>  </a:t>
            </a:r>
            <a:endParaRPr lang="en-US" sz="2600" b="1" dirty="0">
              <a:latin typeface="+mj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941115" y="3945184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34369" y="3615885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34846" y="6033480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9644" y="6069151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1,2,1,2</a:t>
            </a:r>
            <a:endParaRPr lang="en-US" sz="20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5515" y="6090924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4,5,2</a:t>
            </a:r>
            <a:endParaRPr lang="en-US" sz="20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17072" y="6089113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2,2,3</a:t>
            </a:r>
            <a:endParaRPr lang="en-US" sz="2000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73190" y="6086855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1,2,1,2</a:t>
            </a:r>
            <a:endParaRPr lang="en-US" sz="2000" dirty="0">
              <a:latin typeface="+mj-lt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026222" y="6028796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67719" y="6028796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80886" y="6028796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44826" y="6013518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29502" y="6049189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1,2,1,2</a:t>
            </a:r>
            <a:endParaRPr lang="en-US" sz="20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95320" y="6070962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1,1,2</a:t>
            </a:r>
            <a:endParaRPr lang="en-US" sz="20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6692" y="6069151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1,3,1,3</a:t>
            </a:r>
            <a:endParaRPr lang="en-US" sz="2000" dirty="0">
              <a:latin typeface="+mj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5575964" y="6008834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7524" y="6008834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806535" y="6015936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701150" y="6051607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1,3,2,3</a:t>
            </a:r>
            <a:endParaRPr lang="en-US" sz="20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63783" y="6043563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2,6,2,3</a:t>
            </a:r>
            <a:endParaRPr lang="en-US" sz="20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12137" y="6049189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2,2,3</a:t>
            </a:r>
            <a:endParaRPr lang="en-US" sz="2000" dirty="0">
              <a:latin typeface="+mj-lt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8314002" y="6011252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565438" y="6011252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520146" y="6005955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414761" y="6041626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1,3,2,3</a:t>
            </a:r>
            <a:endParaRPr lang="en-US" sz="20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290510" y="6063399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3,2,1</a:t>
            </a:r>
            <a:endParaRPr lang="en-US" sz="2000" dirty="0"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022250" y="6061588"/>
            <a:ext cx="119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1,3,1,3</a:t>
            </a:r>
            <a:endParaRPr lang="en-US" sz="2000" dirty="0">
              <a:latin typeface="+mj-lt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1011522" y="6001271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272897" y="6001271"/>
            <a:ext cx="6584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910093" y="4346939"/>
            <a:ext cx="403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Thêm một chút bền bỉ, một chút nỗ lực, và điều tưởng chừng như là thất bại vô vọng có thể biến thành thành công rực rỡ.</a:t>
            </a:r>
            <a:endParaRPr lang="en-US" b="1" i="1" dirty="0">
              <a:latin typeface="Palace Script MT" panose="030303020206070C0B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644" y="5503764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C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878" y="5493226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H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741" y="5472333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U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4094" y="5503763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C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61528" y="5323943"/>
            <a:ext cx="69008" cy="1488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81790" y="5467252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C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08883" y="5472333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O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96867" y="5466139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N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14354" y="5466139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M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6911" y="5478455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A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28956" y="5468161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Y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24910" y="5468515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M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04572" y="5466139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Ă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48486" y="5446701"/>
            <a:ext cx="384550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+mj-lt"/>
              </a:rPr>
              <a:t>N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0631577" y="5326651"/>
            <a:ext cx="91544" cy="1481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6" grpId="0" animBg="1"/>
      <p:bldP spid="44" grpId="0" animBg="1"/>
      <p:bldP spid="45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48643" y="33147"/>
            <a:ext cx="7093642" cy="3783986"/>
          </a:xfrm>
          <a:custGeom>
            <a:avLst/>
            <a:gdLst/>
            <a:ahLst/>
            <a:cxnLst/>
            <a:rect l="l" t="t" r="r" b="b"/>
            <a:pathLst>
              <a:path w="8835887" h="5522429">
                <a:moveTo>
                  <a:pt x="0" y="0"/>
                </a:moveTo>
                <a:lnTo>
                  <a:pt x="8835887" y="0"/>
                </a:lnTo>
                <a:lnTo>
                  <a:pt x="8835887" y="5522430"/>
                </a:lnTo>
                <a:lnTo>
                  <a:pt x="0" y="552243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hewy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696685" y="1607726"/>
            <a:ext cx="2663861" cy="5220756"/>
          </a:xfrm>
          <a:custGeom>
            <a:avLst/>
            <a:gdLst/>
            <a:ahLst/>
            <a:cxnLst/>
            <a:rect l="l" t="t" r="r" b="b"/>
            <a:pathLst>
              <a:path w="4752890" h="8685333">
                <a:moveTo>
                  <a:pt x="4752889" y="0"/>
                </a:moveTo>
                <a:lnTo>
                  <a:pt x="0" y="0"/>
                </a:lnTo>
                <a:lnTo>
                  <a:pt x="0" y="8685334"/>
                </a:lnTo>
                <a:lnTo>
                  <a:pt x="4752889" y="8685334"/>
                </a:lnTo>
                <a:lnTo>
                  <a:pt x="4752889" y="0"/>
                </a:lnTo>
                <a:close/>
              </a:path>
            </a:pathLst>
          </a:custGeom>
          <a:blipFill>
            <a:blip r:embed="rId3"/>
            <a:stretch>
              <a:fillRect l="-3649" t="-1074" r="-937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hewy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3081130" y="1053728"/>
            <a:ext cx="651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II. PHƯƠNG TRÌNH HÓA HỌC</a:t>
            </a:r>
            <a:endParaRPr lang="zh-CN" altLang="en-US" sz="3000" b="1" dirty="0">
              <a:solidFill>
                <a:schemeClr val="bg1"/>
              </a:solidFill>
              <a:latin typeface="Chewy"/>
              <a:ea typeface="迷你简卡通" panose="03000509000000000000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4940333" y="325976"/>
            <a:ext cx="282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BÀI 16 (</a:t>
            </a:r>
            <a:r>
              <a:rPr lang="en-US" altLang="zh-CN" sz="36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Tiếp</a:t>
            </a:r>
            <a:r>
              <a:rPr lang="en-US" altLang="zh-CN" sz="36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) </a:t>
            </a:r>
            <a:endParaRPr lang="zh-CN" altLang="en-US" sz="3600" b="1" dirty="0">
              <a:solidFill>
                <a:schemeClr val="bg1"/>
              </a:solidFill>
              <a:latin typeface="Chewy"/>
              <a:ea typeface="迷你简卡通" panose="0300050900000000000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1130" y="1627784"/>
            <a:ext cx="4959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1.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Lập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phương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trình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hóa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học</a:t>
            </a:r>
            <a:endParaRPr lang="zh-CN" altLang="en-US" sz="3000" b="1" dirty="0">
              <a:solidFill>
                <a:schemeClr val="bg1"/>
              </a:solidFill>
              <a:latin typeface="Chewy"/>
              <a:ea typeface="迷你简卡通" panose="0300050900000000000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081130" y="2264136"/>
            <a:ext cx="6614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2. Ý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nghĩa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của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phương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trình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hóa</a:t>
            </a:r>
            <a:r>
              <a:rPr lang="en-US" altLang="zh-CN" sz="3000" b="1" dirty="0">
                <a:solidFill>
                  <a:schemeClr val="bg1"/>
                </a:solidFill>
                <a:latin typeface="Chewy"/>
                <a:ea typeface="迷你简卡通" panose="03000509000000000000"/>
              </a:rPr>
              <a:t> </a:t>
            </a:r>
            <a:r>
              <a:rPr lang="en-US" altLang="zh-CN" sz="3000" b="1" dirty="0" err="1">
                <a:solidFill>
                  <a:schemeClr val="bg1"/>
                </a:solidFill>
                <a:latin typeface="Chewy"/>
                <a:ea typeface="迷你简卡通" panose="03000509000000000000"/>
              </a:rPr>
              <a:t>học</a:t>
            </a:r>
            <a:endParaRPr lang="zh-CN" altLang="en-US" sz="3000" b="1" dirty="0">
              <a:solidFill>
                <a:schemeClr val="bg1"/>
              </a:solidFill>
              <a:latin typeface="Chewy"/>
              <a:ea typeface="迷你简卡通" panose="03000509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0908350" y="663373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/>
          <p:cNvSpPr/>
          <p:nvPr/>
        </p:nvSpPr>
        <p:spPr>
          <a:xfrm rot="-5400000">
            <a:off x="10908350" y="149220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 rot="-5400000">
            <a:off x="10908350" y="232157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12"/>
          <p:cNvSpPr/>
          <p:nvPr/>
        </p:nvSpPr>
        <p:spPr>
          <a:xfrm rot="-5400000">
            <a:off x="10908350" y="3150950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0908350" y="4807668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4"/>
          <p:cNvSpPr/>
          <p:nvPr/>
        </p:nvSpPr>
        <p:spPr>
          <a:xfrm rot="-5400000">
            <a:off x="10908350" y="592734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5"/>
          <p:cNvSpPr/>
          <p:nvPr/>
        </p:nvSpPr>
        <p:spPr>
          <a:xfrm rot="-5400000">
            <a:off x="10908350" y="1424633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6"/>
          <p:cNvSpPr/>
          <p:nvPr/>
        </p:nvSpPr>
        <p:spPr>
          <a:xfrm rot="-5400000">
            <a:off x="10908350" y="225465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17"/>
          <p:cNvSpPr/>
          <p:nvPr/>
        </p:nvSpPr>
        <p:spPr>
          <a:xfrm rot="-5400000">
            <a:off x="10908350" y="3084030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18"/>
          <p:cNvSpPr/>
          <p:nvPr/>
        </p:nvSpPr>
        <p:spPr>
          <a:xfrm rot="-5400000">
            <a:off x="10908350" y="4742771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90218" y="20762"/>
            <a:ext cx="10611565" cy="6463059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615092" y="700436"/>
            <a:ext cx="491141" cy="5457129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535008" y="-218849"/>
            <a:ext cx="9091176" cy="92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8350"/>
              </a:lnSpc>
            </a:pPr>
            <a:r>
              <a:rPr lang="en-US" sz="4000" b="1" dirty="0" err="1">
                <a:solidFill>
                  <a:srgbClr val="FF0000"/>
                </a:solidFill>
                <a:latin typeface="More Sugar"/>
              </a:rPr>
              <a:t>Tìm</a:t>
            </a:r>
            <a:r>
              <a:rPr lang="en-US" sz="4000" b="1" dirty="0">
                <a:solidFill>
                  <a:srgbClr val="FF0000"/>
                </a:solidFill>
                <a:latin typeface="More Sug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re Sugar"/>
              </a:rPr>
              <a:t>hiểu</a:t>
            </a:r>
            <a:r>
              <a:rPr lang="en-US" sz="4000" b="1" dirty="0">
                <a:solidFill>
                  <a:srgbClr val="FF0000"/>
                </a:solidFill>
                <a:latin typeface="More Sug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re Sugar"/>
              </a:rPr>
              <a:t>kiến</a:t>
            </a:r>
            <a:r>
              <a:rPr lang="en-US" sz="4000" b="1" dirty="0">
                <a:solidFill>
                  <a:srgbClr val="FF0000"/>
                </a:solidFill>
                <a:latin typeface="More Sugar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ore Sugar"/>
              </a:rPr>
              <a:t>thức</a:t>
            </a:r>
            <a:endParaRPr lang="en-US" sz="4000" b="1" dirty="0">
              <a:solidFill>
                <a:srgbClr val="FF0000"/>
              </a:solidFill>
              <a:latin typeface="More Sugar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4705" y="4305300"/>
            <a:ext cx="2940741" cy="25319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6036" y="831942"/>
            <a:ext cx="9181664" cy="57729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641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67" t="-13961" r="-4385" b="-14456"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36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pPr defTabSz="60960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pPr defTabSz="609600"/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0527350" y="663373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-5400000">
            <a:off x="10527350" y="149220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 rot="-5400000">
            <a:off x="10527350" y="232157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 rot="-5400000">
            <a:off x="10527350" y="3150950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0527350" y="4807668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 rot="-5400000">
            <a:off x="10527350" y="592734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 rot="-5400000">
            <a:off x="10527350" y="1424633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6"/>
          <p:cNvSpPr/>
          <p:nvPr/>
        </p:nvSpPr>
        <p:spPr>
          <a:xfrm rot="-5400000">
            <a:off x="10527350" y="225465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 rot="-5400000">
            <a:off x="10527350" y="3084030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8"/>
          <p:cNvSpPr/>
          <p:nvPr/>
        </p:nvSpPr>
        <p:spPr>
          <a:xfrm rot="-5400000">
            <a:off x="10527350" y="4742771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69709" y="-69835"/>
            <a:ext cx="11522291" cy="6858000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00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234092" y="700436"/>
            <a:ext cx="491141" cy="5457129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53021" y="96798"/>
            <a:ext cx="110896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Xét phương trình hóa học: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4Al  +   3O</a:t>
            </a:r>
            <a:r>
              <a:rPr kumimoji="0" lang="vi-VN" altLang="en-US" sz="3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2Al</a:t>
            </a:r>
            <a:r>
              <a:rPr kumimoji="0" lang="vi-VN" altLang="en-US" sz="3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3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423944" y="135907"/>
          <a:ext cx="843756" cy="4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Equation" r:id="rId15" imgW="457200" imgH="241300" progId="Equation.DSMT4">
                  <p:embed/>
                </p:oleObj>
              </mc:Choice>
              <mc:Fallback>
                <p:oleObj name="Equation" r:id="rId15" imgW="457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944" y="135907"/>
                        <a:ext cx="843756" cy="45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916679" y="684221"/>
            <a:ext cx="1031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Cách ghi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38211" y="1694136"/>
            <a:ext cx="10145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tả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854899" y="2972733"/>
            <a:ext cx="995959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Xác định: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Tỉ lệ số nguyên tử Al: số phân tử 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Số phân tử Al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Tỉ lệ số mol Al: số mol 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Số mol Al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Tỉ lệ khối lượng của các chất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Khối lượng Al: Khối lượng 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Khối lượng Al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Ý nghĩa của phương trình hóa học: </a:t>
            </a:r>
            <a:endParaRPr kumimoji="0" lang="vi-VN" alt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67700" y="3358670"/>
            <a:ext cx="124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: 3 : 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0453" y="3714552"/>
            <a:ext cx="124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: 3 : 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7589" y="4823840"/>
            <a:ext cx="248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4.27 : 3.32 : 2.102</a:t>
            </a:r>
            <a:endParaRPr kumimoji="0" lang="vi-VN" altLang="en-US" sz="2400" b="1" i="1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7040" y="4777974"/>
            <a:ext cx="4059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9 : 8 : 17</a:t>
            </a:r>
            <a:endParaRPr kumimoji="0" lang="vi-VN" altLang="en-US" sz="2400" b="1" i="1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2034" y="5620306"/>
            <a:ext cx="9959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 cho biết trong phản ứng hóa học, lượng các chất tham gia phản ứng và các chất sản phẩm tuân theo một tỉ lệ xác định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933367" y="1116223"/>
            <a:ext cx="1031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4Al: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;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2Al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1543647" y="1114437"/>
            <a:ext cx="3199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nguyên tử </a:t>
            </a:r>
            <a:r>
              <a:rPr lang="en-US" altLang="en-US" sz="2400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283632" y="1130632"/>
            <a:ext cx="2591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phân tử ox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ygen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648607" y="1130633"/>
            <a:ext cx="3668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altLang="en-US" sz="24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phân tử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1207" y="2145463"/>
            <a:ext cx="9889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vi-VN" altLang="en-US" sz="240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Cứ 4 nguyên tử </a:t>
            </a:r>
            <a:r>
              <a:rPr lang="en-US" altLang="en-US" sz="2400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kumimoji="0" lang="vi-VN" altLang="en-US" sz="240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phản ứng với 3 phân tử ox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ygen</a:t>
            </a:r>
            <a:r>
              <a:rPr kumimoji="0" lang="vi-VN" altLang="en-US" sz="240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tạo ra 2 phân tử </a:t>
            </a:r>
            <a:r>
              <a:rPr lang="en-US" sz="2400" b="0" i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aluminum oxide</a:t>
            </a:r>
            <a:endParaRPr kumimoji="0" lang="vi-VN" altLang="en-US" sz="2400" u="none" strike="noStrike" cap="none" normalizeH="0" baseline="-30000" dirty="0">
              <a:ln>
                <a:noFill/>
              </a:ln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4" grpId="0"/>
      <p:bldP spid="38" grpId="0"/>
      <p:bldP spid="39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098" y="59575"/>
            <a:ext cx="11963962" cy="6612808"/>
          </a:xfrm>
          <a:custGeom>
            <a:avLst/>
            <a:gdLst/>
            <a:ahLst/>
            <a:cxnLst/>
            <a:rect l="l" t="t" r="r" b="b"/>
            <a:pathLst>
              <a:path w="17945943" h="9919212">
                <a:moveTo>
                  <a:pt x="0" y="0"/>
                </a:moveTo>
                <a:lnTo>
                  <a:pt x="17945942" y="0"/>
                </a:lnTo>
                <a:lnTo>
                  <a:pt x="17945942" y="9919212"/>
                </a:lnTo>
                <a:lnTo>
                  <a:pt x="0" y="991921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reeform 3"/>
          <p:cNvSpPr/>
          <p:nvPr/>
        </p:nvSpPr>
        <p:spPr>
          <a:xfrm rot="1796324">
            <a:off x="-1179199" y="6193958"/>
            <a:ext cx="2600277" cy="869911"/>
          </a:xfrm>
          <a:custGeom>
            <a:avLst/>
            <a:gdLst/>
            <a:ahLst/>
            <a:cxnLst/>
            <a:rect l="l" t="t" r="r" b="b"/>
            <a:pathLst>
              <a:path w="3900415" h="1304866">
                <a:moveTo>
                  <a:pt x="0" y="0"/>
                </a:moveTo>
                <a:lnTo>
                  <a:pt x="3900416" y="0"/>
                </a:lnTo>
                <a:lnTo>
                  <a:pt x="3900416" y="1304866"/>
                </a:lnTo>
                <a:lnTo>
                  <a:pt x="0" y="1304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13035" y="-181725"/>
            <a:ext cx="1546536" cy="1316742"/>
          </a:xfrm>
          <a:custGeom>
            <a:avLst/>
            <a:gdLst/>
            <a:ahLst/>
            <a:cxnLst/>
            <a:rect l="l" t="t" r="r" b="b"/>
            <a:pathLst>
              <a:path w="3458507" h="3269861">
                <a:moveTo>
                  <a:pt x="0" y="0"/>
                </a:moveTo>
                <a:lnTo>
                  <a:pt x="3458508" y="0"/>
                </a:lnTo>
                <a:lnTo>
                  <a:pt x="3458508" y="3269861"/>
                </a:lnTo>
                <a:lnTo>
                  <a:pt x="0" y="3269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 rot="2316855">
            <a:off x="10556444" y="-89758"/>
            <a:ext cx="2134019" cy="679006"/>
          </a:xfrm>
          <a:custGeom>
            <a:avLst/>
            <a:gdLst/>
            <a:ahLst/>
            <a:cxnLst/>
            <a:rect l="l" t="t" r="r" b="b"/>
            <a:pathLst>
              <a:path w="3201028" h="1018509">
                <a:moveTo>
                  <a:pt x="0" y="0"/>
                </a:moveTo>
                <a:lnTo>
                  <a:pt x="3201028" y="0"/>
                </a:lnTo>
                <a:lnTo>
                  <a:pt x="3201028" y="1018509"/>
                </a:lnTo>
                <a:lnTo>
                  <a:pt x="0" y="1018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29" y="1245246"/>
            <a:ext cx="11595099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27: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(Fe</a:t>
            </a:r>
            <a:r>
              <a:rPr lang="en-US" sz="26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b="0" i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5,6 gam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9661" y="565558"/>
            <a:ext cx="3422939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VẬN DỤNG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71080" y="2481285"/>
            <a:ext cx="6771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4Fe + 3O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   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2Fe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0478" y="2556178"/>
          <a:ext cx="457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9" imgW="457200" imgH="241300" progId="Equation.DSMT4">
                  <p:embed/>
                </p:oleObj>
              </mc:Choice>
              <mc:Fallback>
                <p:oleObj name="Equation" r:id="rId9" imgW="4572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478" y="2556178"/>
                        <a:ext cx="4572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71080" y="3113545"/>
            <a:ext cx="91919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tỉ lệ: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Số mol Fe : Số mol 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Số mol Fe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4 : 3 : 2.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tỉ lệ mol xác định được tỉ lệ khối lượng các chất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 lượng Fe : Khối lượng 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Khối lượng Fe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(56 . 4)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(32 . 3)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(160 . 2)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Vậy cứ 7 gam Fe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ra 10 gam Fe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      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5,6 gam Fe có thể tạo ra tối đa: 5,6.107 = 85,6.107 = 8 gam gỉ sắt.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3360" y="253170"/>
            <a:ext cx="9790559" cy="6131338"/>
          </a:xfrm>
          <a:custGeom>
            <a:avLst/>
            <a:gdLst/>
            <a:ahLst/>
            <a:cxnLst/>
            <a:rect l="l" t="t" r="r" b="b"/>
            <a:pathLst>
              <a:path w="14685839" h="9197007">
                <a:moveTo>
                  <a:pt x="0" y="0"/>
                </a:moveTo>
                <a:lnTo>
                  <a:pt x="14685838" y="0"/>
                </a:lnTo>
                <a:lnTo>
                  <a:pt x="14685838" y="9197006"/>
                </a:lnTo>
                <a:lnTo>
                  <a:pt x="0" y="919700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9374" y="1637965"/>
            <a:ext cx="9704505" cy="293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12105"/>
              </a:lnSpc>
              <a:spcBef>
                <a:spcPct val="0"/>
              </a:spcBef>
            </a:pPr>
            <a:r>
              <a:rPr lang="en-US" sz="6000" dirty="0">
                <a:solidFill>
                  <a:srgbClr val="F7931E"/>
                </a:solidFill>
                <a:latin typeface="Mystical Woods Rough Script" panose="02000500000000000000" pitchFamily="2" charset="0"/>
              </a:rPr>
              <a:t>CHÚC CÁC CON </a:t>
            </a:r>
            <a:endParaRPr lang="en-US" sz="6000" dirty="0">
              <a:solidFill>
                <a:srgbClr val="F7931E"/>
              </a:solidFill>
              <a:latin typeface="Mystical Woods Rough Script" panose="02000500000000000000" pitchFamily="2" charset="0"/>
            </a:endParaRPr>
          </a:p>
          <a:p>
            <a:pPr algn="ctr" defTabSz="609600">
              <a:lnSpc>
                <a:spcPts val="12105"/>
              </a:lnSpc>
              <a:spcBef>
                <a:spcPct val="0"/>
              </a:spcBef>
            </a:pPr>
            <a:r>
              <a:rPr lang="en-US" sz="6000" dirty="0">
                <a:solidFill>
                  <a:srgbClr val="F7931E"/>
                </a:solidFill>
                <a:latin typeface="Mystical Woods Rough Script" panose="02000500000000000000" pitchFamily="2" charset="0"/>
              </a:rPr>
              <a:t>HỌC TỐT</a:t>
            </a:r>
            <a:endParaRPr lang="en-US" sz="6000" dirty="0">
              <a:solidFill>
                <a:srgbClr val="F7931E"/>
              </a:solidFill>
              <a:latin typeface="Mystical Woods Rough Script" panose="02000500000000000000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8854550" y="0"/>
            <a:ext cx="3336558" cy="2523792"/>
          </a:xfrm>
          <a:custGeom>
            <a:avLst/>
            <a:gdLst/>
            <a:ahLst/>
            <a:cxnLst/>
            <a:rect l="l" t="t" r="r" b="b"/>
            <a:pathLst>
              <a:path w="5004837" h="3785688">
                <a:moveTo>
                  <a:pt x="0" y="0"/>
                </a:moveTo>
                <a:lnTo>
                  <a:pt x="5004837" y="0"/>
                </a:lnTo>
                <a:lnTo>
                  <a:pt x="5004837" y="3785688"/>
                </a:lnTo>
                <a:lnTo>
                  <a:pt x="0" y="378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4334208"/>
            <a:ext cx="3336558" cy="2523792"/>
          </a:xfrm>
          <a:custGeom>
            <a:avLst/>
            <a:gdLst/>
            <a:ahLst/>
            <a:cxnLst/>
            <a:rect l="l" t="t" r="r" b="b"/>
            <a:pathLst>
              <a:path w="5004837" h="3785688">
                <a:moveTo>
                  <a:pt x="0" y="0"/>
                </a:moveTo>
                <a:lnTo>
                  <a:pt x="5004837" y="0"/>
                </a:lnTo>
                <a:lnTo>
                  <a:pt x="5004837" y="3785688"/>
                </a:lnTo>
                <a:lnTo>
                  <a:pt x="0" y="378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3537" b="-89525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 rot="-10800000">
            <a:off x="7310570" y="0"/>
            <a:ext cx="2194191" cy="1164515"/>
          </a:xfrm>
          <a:custGeom>
            <a:avLst/>
            <a:gdLst/>
            <a:ahLst/>
            <a:cxnLst/>
            <a:rect l="l" t="t" r="r" b="b"/>
            <a:pathLst>
              <a:path w="3291287" h="1746772">
                <a:moveTo>
                  <a:pt x="0" y="0"/>
                </a:moveTo>
                <a:lnTo>
                  <a:pt x="3291287" y="0"/>
                </a:lnTo>
                <a:lnTo>
                  <a:pt x="3291287" y="1746772"/>
                </a:lnTo>
                <a:lnTo>
                  <a:pt x="0" y="174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686347" y="5693485"/>
            <a:ext cx="2194191" cy="1164515"/>
          </a:xfrm>
          <a:custGeom>
            <a:avLst/>
            <a:gdLst/>
            <a:ahLst/>
            <a:cxnLst/>
            <a:rect l="l" t="t" r="r" b="b"/>
            <a:pathLst>
              <a:path w="3291287" h="1746772">
                <a:moveTo>
                  <a:pt x="0" y="0"/>
                </a:moveTo>
                <a:lnTo>
                  <a:pt x="3291287" y="0"/>
                </a:lnTo>
                <a:lnTo>
                  <a:pt x="3291287" y="1746772"/>
                </a:lnTo>
                <a:lnTo>
                  <a:pt x="0" y="174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88107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/>
          <p:nvPr/>
        </p:nvSpPr>
        <p:spPr>
          <a:xfrm rot="-5400000" flipV="1">
            <a:off x="433459" y="-433459"/>
            <a:ext cx="2303469" cy="3170387"/>
          </a:xfrm>
          <a:custGeom>
            <a:avLst/>
            <a:gdLst/>
            <a:ahLst/>
            <a:cxnLst/>
            <a:rect l="l" t="t" r="r" b="b"/>
            <a:pathLst>
              <a:path w="3455204" h="4755580">
                <a:moveTo>
                  <a:pt x="0" y="4755580"/>
                </a:moveTo>
                <a:lnTo>
                  <a:pt x="3455204" y="4755580"/>
                </a:lnTo>
                <a:lnTo>
                  <a:pt x="3455204" y="0"/>
                </a:lnTo>
                <a:lnTo>
                  <a:pt x="0" y="0"/>
                </a:lnTo>
                <a:lnTo>
                  <a:pt x="0" y="47555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99346" b="-45199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/>
          <p:nvPr/>
        </p:nvSpPr>
        <p:spPr>
          <a:xfrm rot="5400000">
            <a:off x="7758883" y="5112123"/>
            <a:ext cx="1164515" cy="2327241"/>
          </a:xfrm>
          <a:custGeom>
            <a:avLst/>
            <a:gdLst/>
            <a:ahLst/>
            <a:cxnLst/>
            <a:rect l="l" t="t" r="r" b="b"/>
            <a:pathLst>
              <a:path w="1746772" h="3490861">
                <a:moveTo>
                  <a:pt x="0" y="0"/>
                </a:moveTo>
                <a:lnTo>
                  <a:pt x="1746772" y="0"/>
                </a:lnTo>
                <a:lnTo>
                  <a:pt x="1746772" y="3490860"/>
                </a:lnTo>
                <a:lnTo>
                  <a:pt x="0" y="3490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99346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/>
          <p:cNvSpPr/>
          <p:nvPr/>
        </p:nvSpPr>
        <p:spPr>
          <a:xfrm rot="-5400000">
            <a:off x="3267710" y="-543236"/>
            <a:ext cx="1164515" cy="2327241"/>
          </a:xfrm>
          <a:custGeom>
            <a:avLst/>
            <a:gdLst/>
            <a:ahLst/>
            <a:cxnLst/>
            <a:rect l="l" t="t" r="r" b="b"/>
            <a:pathLst>
              <a:path w="1746772" h="3490861">
                <a:moveTo>
                  <a:pt x="0" y="0"/>
                </a:moveTo>
                <a:lnTo>
                  <a:pt x="1746772" y="0"/>
                </a:lnTo>
                <a:lnTo>
                  <a:pt x="1746772" y="3490860"/>
                </a:lnTo>
                <a:lnTo>
                  <a:pt x="0" y="3490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99346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72936" y="685800"/>
            <a:ext cx="646129" cy="643976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4"/>
                </a:lnTo>
                <a:lnTo>
                  <a:pt x="0" y="9659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772936" y="5528224"/>
            <a:ext cx="646129" cy="643976"/>
          </a:xfrm>
          <a:custGeom>
            <a:avLst/>
            <a:gdLst/>
            <a:ahLst/>
            <a:cxnLst/>
            <a:rect l="l" t="t" r="r" b="b"/>
            <a:pathLst>
              <a:path w="969194" h="965964">
                <a:moveTo>
                  <a:pt x="0" y="0"/>
                </a:moveTo>
                <a:lnTo>
                  <a:pt x="969194" y="0"/>
                </a:lnTo>
                <a:lnTo>
                  <a:pt x="969194" y="965964"/>
                </a:lnTo>
                <a:lnTo>
                  <a:pt x="0" y="9659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/>
          <p:cNvSpPr/>
          <p:nvPr/>
        </p:nvSpPr>
        <p:spPr>
          <a:xfrm rot="5400000" flipV="1">
            <a:off x="9455072" y="4121072"/>
            <a:ext cx="2303469" cy="3170387"/>
          </a:xfrm>
          <a:custGeom>
            <a:avLst/>
            <a:gdLst/>
            <a:ahLst/>
            <a:cxnLst/>
            <a:rect l="l" t="t" r="r" b="b"/>
            <a:pathLst>
              <a:path w="3455204" h="4755580">
                <a:moveTo>
                  <a:pt x="0" y="4755580"/>
                </a:moveTo>
                <a:lnTo>
                  <a:pt x="3455204" y="4755580"/>
                </a:lnTo>
                <a:lnTo>
                  <a:pt x="3455204" y="0"/>
                </a:lnTo>
                <a:lnTo>
                  <a:pt x="0" y="0"/>
                </a:lnTo>
                <a:lnTo>
                  <a:pt x="0" y="47555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99346" b="-45199"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toy, doll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38" y="4317818"/>
            <a:ext cx="3209562" cy="25391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9753" y="-473414"/>
            <a:ext cx="10056791" cy="3235128"/>
            <a:chOff x="4141702" y="1051386"/>
            <a:chExt cx="9458234" cy="3963679"/>
          </a:xfrm>
        </p:grpSpPr>
        <p:pic>
          <p:nvPicPr>
            <p:cNvPr id="15" name="Hình ảnh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0848" y1="42015" x2="21875" y2="45740"/>
                          <a14:foregroundMark x1="18175" y1="32315" x2="18772" y2="34482"/>
                          <a14:foregroundMark x1="17651" y1="30415" x2="18148" y2="32219"/>
                          <a14:foregroundMark x1="17012" y1="28097" x2="17624" y2="30318"/>
                          <a14:foregroundMark x1="21875" y1="45740" x2="21875" y2="48879"/>
                          <a14:foregroundMark x1="14000" y1="23543" x2="12113" y2="35048"/>
                          <a14:foregroundMark x1="12347" y1="45751" x2="16976" y2="55656"/>
                          <a14:foregroundMark x1="21247" y1="49176" x2="23625" y2="42825"/>
                          <a14:foregroundMark x1="22522" y1="32087" x2="21875" y2="25785"/>
                          <a14:foregroundMark x1="23625" y1="42825" x2="23575" y2="42339"/>
                          <a14:foregroundMark x1="16801" y1="24143" x2="14250" y2="23318"/>
                          <a14:foregroundMark x1="18868" y1="24812" x2="18197" y2="24595"/>
                          <a14:foregroundMark x1="21875" y1="25785" x2="19328" y2="24961"/>
                          <a14:foregroundMark x1="11661" y1="45782" x2="17070" y2="55301"/>
                          <a14:foregroundMark x1="10875" y1="47982" x2="16912" y2="55895"/>
                          <a14:foregroundMark x1="34000" y1="34753" x2="33125" y2="45740"/>
                          <a14:foregroundMark x1="31875" y1="38117" x2="35000" y2="44395"/>
                          <a14:foregroundMark x1="31625" y1="35426" x2="33125" y2="43274"/>
                          <a14:foregroundMark x1="51478" y1="39359" x2="51875" y2="39462"/>
                          <a14:foregroundMark x1="48630" y1="38622" x2="51015" y2="39239"/>
                          <a14:foregroundMark x1="39750" y1="36323" x2="45574" y2="37831"/>
                          <a14:foregroundMark x1="51875" y1="39462" x2="52625" y2="38789"/>
                          <a14:foregroundMark x1="52875" y1="30493" x2="53125" y2="39238"/>
                          <a14:foregroundMark x1="74500" y1="31839" x2="76000" y2="52691"/>
                          <a14:foregroundMark x1="73875" y1="28700" x2="81875" y2="21525"/>
                          <a14:foregroundMark x1="81875" y1="21525" x2="84500" y2="34529"/>
                          <a14:foregroundMark x1="84500" y1="34529" x2="84750" y2="34753"/>
                          <a14:foregroundMark x1="30750" y1="39013" x2="34125" y2="45291"/>
                          <a14:foregroundMark x1="13000" y1="76233" x2="45875" y2="72870"/>
                          <a14:foregroundMark x1="45875" y1="72870" x2="85500" y2="78475"/>
                          <a14:foregroundMark x1="17375" y1="72197" x2="19125" y2="79148"/>
                          <a14:foregroundMark x1="19125" y1="72197" x2="21875" y2="79821"/>
                          <a14:foregroundMark x1="46125" y1="74888" x2="50750" y2="81166"/>
                          <a14:foregroundMark x1="74125" y1="75561" x2="84125" y2="75561"/>
                          <a14:foregroundMark x1="84125" y1="75561" x2="85125" y2="76009"/>
                          <a14:foregroundMark x1="76375" y1="73767" x2="85125" y2="72870"/>
                          <a14:foregroundMark x1="85125" y1="72870" x2="85375" y2="72870"/>
                          <a14:foregroundMark x1="44375" y1="75112" x2="50500" y2="81839"/>
                          <a14:foregroundMark x1="62250" y1="77803" x2="65625" y2="79372"/>
                          <a14:foregroundMark x1="76625" y1="76009" x2="86625" y2="79821"/>
                          <a14:foregroundMark x1="86625" y1="79821" x2="87250" y2="79372"/>
                          <a14:foregroundMark x1="73500" y1="74888" x2="83000" y2="72870"/>
                          <a14:foregroundMark x1="83000" y1="72870" x2="83875" y2="74439"/>
                          <a14:foregroundMark x1="60625" y1="40135" x2="64500" y2="39238"/>
                          <a14:backgroundMark x1="15375" y1="39910" x2="20375" y2="38565"/>
                          <a14:backgroundMark x1="11250" y1="41031" x2="16125" y2="40807"/>
                          <a14:backgroundMark x1="20000" y1="36547" x2="25250" y2="38117"/>
                          <a14:backgroundMark x1="16750" y1="56502" x2="20250" y2="52915"/>
                          <a14:backgroundMark x1="18250" y1="26233" x2="18250" y2="26233"/>
                          <a14:backgroundMark x1="18750" y1="25336" x2="19750" y2="23094"/>
                          <a14:backgroundMark x1="19125" y1="27130" x2="19375" y2="22646"/>
                          <a14:backgroundMark x1="16625" y1="24664" x2="18250" y2="24439"/>
                          <a14:backgroundMark x1="10000" y1="39686" x2="13000" y2="40359"/>
                          <a14:backgroundMark x1="48000" y1="34978" x2="49250" y2="37892"/>
                          <a14:backgroundMark x1="50375" y1="41480" x2="51000" y2="41031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175" y="1051386"/>
              <a:ext cx="5452152" cy="3963679"/>
            </a:xfrm>
            <a:prstGeom prst="rect">
              <a:avLst/>
            </a:prstGeom>
          </p:spPr>
        </p:pic>
        <p:sp>
          <p:nvSpPr>
            <p:cNvPr id="16" name="Hộp Văn bản 2"/>
            <p:cNvSpPr txBox="1"/>
            <p:nvPr/>
          </p:nvSpPr>
          <p:spPr>
            <a:xfrm>
              <a:off x="4141702" y="4404026"/>
              <a:ext cx="9458234" cy="490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Sơ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phản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ứng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hóa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giữa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hydrogen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oxygen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ra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005" y="2660797"/>
            <a:ext cx="10446034" cy="881427"/>
            <a:chOff x="201115" y="1426755"/>
            <a:chExt cx="10446034" cy="881427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88295" y="1477185"/>
              <a:ext cx="1035885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   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chất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phản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ứng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hydrogen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khí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oxygen </a:t>
              </a:r>
              <a:endPara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sản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phẩm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              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</a:t>
              </a:r>
              <a:endPara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1115" y="1426755"/>
              <a:ext cx="521933" cy="49419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Manuale Bold" panose="0204080405040506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005" y="3703007"/>
            <a:ext cx="8932506" cy="1032794"/>
            <a:chOff x="201115" y="2600736"/>
            <a:chExt cx="17067312" cy="1032794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01115" y="2623189"/>
              <a:ext cx="17067312" cy="10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1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>
                  <a:tab pos="228600" algn="l"/>
                  <a:tab pos="1828800" algn="l"/>
                  <a:tab pos="3429000" algn="l"/>
                  <a:tab pos="5029200" algn="l"/>
                </a:tabLst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2.     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Sô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́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nguyên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tư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̉: 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rước phản ứng: 4 nguyên tử 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nguyên tử 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1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>
                  <a:tab pos="228600" algn="l"/>
                  <a:tab pos="1828800" algn="l"/>
                  <a:tab pos="3429000" algn="l"/>
                  <a:tab pos="5029200" algn="l"/>
                </a:tabLs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 phản ứng:     4 nguyên tử 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nguyên tử 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725" y="2600736"/>
              <a:ext cx="882748" cy="494198"/>
            </a:xfrm>
            <a:prstGeom prst="ellipse">
              <a:avLst/>
            </a:prstGeom>
            <a:noFill/>
            <a:ln w="28575">
              <a:solidFill>
                <a:srgbClr val="A31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Manuale Bold" panose="0204080405040506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306" y="4793054"/>
            <a:ext cx="7304431" cy="1410123"/>
            <a:chOff x="201113" y="2567283"/>
            <a:chExt cx="13956554" cy="1410123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01115" y="2623189"/>
              <a:ext cx="13956552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3.   Trong quá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trình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phản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ứng</a:t>
              </a:r>
              <a:endPara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18542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Lượng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chất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giảm</a:t>
              </a:r>
              <a:endPara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18542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          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Lượng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chất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tạo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thành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tăng</a:t>
              </a:r>
              <a:endPara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1113" y="2567283"/>
              <a:ext cx="882748" cy="494198"/>
            </a:xfrm>
            <a:prstGeom prst="ellipse">
              <a:avLst/>
            </a:prstGeom>
            <a:noFill/>
            <a:ln w="28575">
              <a:solidFill>
                <a:srgbClr val="A31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Manuale Bold" panose="02040804050405060204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-1" y="5941788"/>
            <a:ext cx="2969111" cy="1010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Manuale Bold" panose="02040804050405060204"/>
              <a:ea typeface="+mn-ea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63" y="0"/>
            <a:ext cx="12315463" cy="695262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Taviraj" panose="0000050000000000000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20181" y="833377"/>
            <a:ext cx="6639161" cy="2118167"/>
            <a:chOff x="3720181" y="833377"/>
            <a:chExt cx="6639161" cy="2118167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025900" y="1226123"/>
              <a:ext cx="6333442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Trong quá trình phản ứng hoá học xảy ra, </a:t>
              </a:r>
              <a:endPara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tổng khối lượng các chất trước và sau phản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ứng có </a:t>
              </a:r>
              <a:endPara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thay đổi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hewy"/>
                  <a:cs typeface="Times New Roman" panose="02020603050405020304" pitchFamily="18" charset="0"/>
                </a:rPr>
                <a:t>không?</a:t>
              </a:r>
              <a:endPara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cs typeface="Times New Roman" panose="02020603050405020304" pitchFamily="18" charset="0"/>
              </a:endParaRPr>
            </a:p>
          </p:txBody>
        </p:sp>
        <p:sp>
          <p:nvSpPr>
            <p:cNvPr id="4" name="Cloud 3"/>
            <p:cNvSpPr/>
            <p:nvPr/>
          </p:nvSpPr>
          <p:spPr>
            <a:xfrm>
              <a:off x="3720181" y="833377"/>
              <a:ext cx="6639161" cy="2118167"/>
            </a:xfrm>
            <a:prstGeom prst="clou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Manuale Bold" panose="0204080405040506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5"/>
          <p:cNvSpPr txBox="1">
            <a:spLocks noChangeArrowheads="1"/>
          </p:cNvSpPr>
          <p:nvPr/>
        </p:nvSpPr>
        <p:spPr bwMode="auto">
          <a:xfrm>
            <a:off x="1880939" y="0"/>
            <a:ext cx="9126538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BÀI 5</a:t>
            </a:r>
            <a:endParaRPr kumimoji="0" lang="vi-VN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wy"/>
              <a:ea typeface="仓耳暖男手札体 W01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ĐỊNH LUẬT BẢO TOÀN KHỐI LƯỢNG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wy"/>
              <a:ea typeface="仓耳暖男手札体 W01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VÀ PHƯƠNG TRÌNH HÓA HỌC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wy"/>
              <a:ea typeface="仓耳暖男手札体 W01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(4 tiết: 13; 14; 15; 16)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ewy"/>
              <a:ea typeface="仓耳暖男手札体 W01"/>
              <a:cs typeface="Times New Roman" panose="02020603050405020304" pitchFamily="18" charset="0"/>
            </a:endParaRPr>
          </a:p>
        </p:txBody>
      </p:sp>
      <p:sp>
        <p:nvSpPr>
          <p:cNvPr id="6" name="文本框 25"/>
          <p:cNvSpPr txBox="1">
            <a:spLocks noChangeArrowheads="1"/>
          </p:cNvSpPr>
          <p:nvPr/>
        </p:nvSpPr>
        <p:spPr bwMode="auto">
          <a:xfrm>
            <a:off x="2346423" y="3251339"/>
            <a:ext cx="9126538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I. Định luật bảo toàn khối lượng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ewy"/>
              <a:ea typeface="仓耳暖男手札体 W01"/>
              <a:cs typeface="Times New Roman" panose="02020603050405020304" pitchFamily="18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2347037" y="4203577"/>
            <a:ext cx="9126538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II.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Phương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ewy"/>
                <a:ea typeface="仓耳暖男手札体 W01"/>
                <a:cs typeface="Times New Roman" panose="02020603050405020304" pitchFamily="18" charset="0"/>
              </a:rPr>
              <a:t>trình hóa học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ewy"/>
              <a:ea typeface="仓耳暖男手札体 W01"/>
              <a:cs typeface="Times New Roman" panose="02020603050405020304" pitchFamily="18" charset="0"/>
            </a:endParaRPr>
          </a:p>
        </p:txBody>
      </p:sp>
      <p:sp>
        <p:nvSpPr>
          <p:cNvPr id="2" name="Freeform 3"/>
          <p:cNvSpPr/>
          <p:nvPr/>
        </p:nvSpPr>
        <p:spPr>
          <a:xfrm flipH="1">
            <a:off x="148045" y="1277272"/>
            <a:ext cx="2663861" cy="5220756"/>
          </a:xfrm>
          <a:custGeom>
            <a:avLst/>
            <a:gdLst/>
            <a:ahLst/>
            <a:cxnLst/>
            <a:rect l="l" t="t" r="r" b="b"/>
            <a:pathLst>
              <a:path w="4752890" h="8685333">
                <a:moveTo>
                  <a:pt x="4752889" y="0"/>
                </a:moveTo>
                <a:lnTo>
                  <a:pt x="0" y="0"/>
                </a:lnTo>
                <a:lnTo>
                  <a:pt x="0" y="8685334"/>
                </a:lnTo>
                <a:lnTo>
                  <a:pt x="4752889" y="8685334"/>
                </a:lnTo>
                <a:lnTo>
                  <a:pt x="4752889" y="0"/>
                </a:lnTo>
                <a:close/>
              </a:path>
            </a:pathLst>
          </a:custGeom>
          <a:blipFill>
            <a:blip r:embed="rId1"/>
            <a:stretch>
              <a:fillRect l="-3649" t="-1074" r="-937"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ewy"/>
            </a:endParaRPr>
          </a:p>
        </p:txBody>
      </p:sp>
    </p:spTree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halkboard with a wooden fram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155" y="-398771"/>
            <a:ext cx="13273857" cy="7479795"/>
          </a:xfrm>
          <a:prstGeom prst="rect">
            <a:avLst/>
          </a:prstGeom>
          <a:ln>
            <a:noFill/>
          </a:ln>
        </p:spPr>
      </p:pic>
      <p:sp>
        <p:nvSpPr>
          <p:cNvPr id="44" name="文本框 25"/>
          <p:cNvSpPr txBox="1">
            <a:spLocks noChangeArrowheads="1"/>
          </p:cNvSpPr>
          <p:nvPr/>
        </p:nvSpPr>
        <p:spPr bwMode="auto">
          <a:xfrm>
            <a:off x="525034" y="754015"/>
            <a:ext cx="106940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    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Nội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dung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định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luật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bảo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toàn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khối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lượng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仓耳暖男手札体 W01"/>
              <a:cs typeface="Times New Roman" panose="02020603050405020304" pitchFamily="18" charset="0"/>
            </a:endParaRPr>
          </a:p>
        </p:txBody>
      </p:sp>
      <p:sp>
        <p:nvSpPr>
          <p:cNvPr id="45" name="文本框 25"/>
          <p:cNvSpPr txBox="1">
            <a:spLocks noChangeArrowheads="1"/>
          </p:cNvSpPr>
          <p:nvPr/>
        </p:nvSpPr>
        <p:spPr bwMode="auto">
          <a:xfrm>
            <a:off x="372320" y="44053"/>
            <a:ext cx="77178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I.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Định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luật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bảo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toàn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khối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仓耳暖男手札体 W01"/>
                <a:cs typeface="Times New Roman" panose="02020603050405020304" pitchFamily="18" charset="0"/>
              </a:rPr>
              <a:t>lượng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仓耳暖男手札体 W01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189" y="1405985"/>
            <a:ext cx="9549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“Trong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phản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ứng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hóa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học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tổng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khối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lượng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sản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phẩm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bằng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tổng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khối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lượng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tham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gia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phản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ứng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anose="05020102010507070707" pitchFamily="18" charset="2"/>
              </a:rPr>
              <a:t>”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96695" y="2290410"/>
            <a:ext cx="10443411" cy="5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 sơ đồ phản ứng:  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 + B </a:t>
            </a:r>
            <a:r>
              <a: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  <a:r>
              <a: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+ D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096695" y="3529608"/>
            <a:ext cx="5174864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vi-VN" sz="36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vi-VN" sz="3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= 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vi-VN" sz="3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+ 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vi-VN" sz="36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vi-VN" sz="36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97189" y="3037536"/>
            <a:ext cx="1098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97190" y="2196997"/>
            <a:ext cx="1724070" cy="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Áp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dụng</a:t>
            </a:r>
            <a:endParaRPr kumimoji="0" lang="en-US" altLang="vi-V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168333" y="4439972"/>
            <a:ext cx="12249084" cy="9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ĐLBTKL,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(n-1)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318438">
            <a:off x="-1305631" y="4641227"/>
            <a:ext cx="3010071" cy="3109176"/>
          </a:xfrm>
          <a:custGeom>
            <a:avLst/>
            <a:gdLst/>
            <a:ahLst/>
            <a:cxnLst/>
            <a:rect l="l" t="t" r="r" b="b"/>
            <a:pathLst>
              <a:path w="4515107" h="4663764">
                <a:moveTo>
                  <a:pt x="0" y="0"/>
                </a:moveTo>
                <a:lnTo>
                  <a:pt x="4515107" y="0"/>
                </a:lnTo>
                <a:lnTo>
                  <a:pt x="4515107" y="4663764"/>
                </a:lnTo>
                <a:lnTo>
                  <a:pt x="0" y="466376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eeform 4"/>
          <p:cNvSpPr/>
          <p:nvPr/>
        </p:nvSpPr>
        <p:spPr>
          <a:xfrm rot="3637668" flipV="1">
            <a:off x="9802201" y="-1703220"/>
            <a:ext cx="3551454" cy="3037891"/>
          </a:xfrm>
          <a:custGeom>
            <a:avLst/>
            <a:gdLst/>
            <a:ahLst/>
            <a:cxnLst/>
            <a:rect l="l" t="t" r="r" b="b"/>
            <a:pathLst>
              <a:path w="5579783" h="5763495">
                <a:moveTo>
                  <a:pt x="0" y="5763494"/>
                </a:moveTo>
                <a:lnTo>
                  <a:pt x="5579783" y="5763494"/>
                </a:lnTo>
                <a:lnTo>
                  <a:pt x="5579783" y="0"/>
                </a:lnTo>
                <a:lnTo>
                  <a:pt x="0" y="0"/>
                </a:lnTo>
                <a:lnTo>
                  <a:pt x="0" y="576349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reeform 5"/>
          <p:cNvSpPr/>
          <p:nvPr/>
        </p:nvSpPr>
        <p:spPr>
          <a:xfrm rot="-2428224">
            <a:off x="8969708" y="5836953"/>
            <a:ext cx="4876800" cy="1507375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 6"/>
          <p:cNvSpPr/>
          <p:nvPr/>
        </p:nvSpPr>
        <p:spPr>
          <a:xfrm rot="2700000" flipH="1">
            <a:off x="-579480" y="-955458"/>
            <a:ext cx="1531823" cy="2826129"/>
          </a:xfrm>
          <a:custGeom>
            <a:avLst/>
            <a:gdLst/>
            <a:ahLst/>
            <a:cxnLst/>
            <a:rect l="l" t="t" r="r" b="b"/>
            <a:pathLst>
              <a:path w="2843287" h="4902219">
                <a:moveTo>
                  <a:pt x="2843287" y="0"/>
                </a:moveTo>
                <a:lnTo>
                  <a:pt x="0" y="0"/>
                </a:lnTo>
                <a:lnTo>
                  <a:pt x="0" y="4902219"/>
                </a:lnTo>
                <a:lnTo>
                  <a:pt x="2843287" y="4902219"/>
                </a:lnTo>
                <a:lnTo>
                  <a:pt x="28432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2917" y="121717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hewy"/>
                <a:cs typeface="Times New Roman" panose="02020603050405020304" pitchFamily="18" charset="0"/>
              </a:rPr>
              <a:t>học</a:t>
            </a:r>
            <a:endParaRPr lang="en-US" altLang="en-US" b="1" dirty="0">
              <a:solidFill>
                <a:srgbClr val="FF0000"/>
              </a:solidFill>
              <a:latin typeface="Chewy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53077" y="737002"/>
            <a:ext cx="1001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oxygen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hydrogen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6251" y="1486001"/>
            <a:ext cx="3182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̃:  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53076" y="2235000"/>
            <a:ext cx="46883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CTHH,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88647" y="2193102"/>
            <a:ext cx="5397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          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--&gt;  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53077" y="3376773"/>
            <a:ext cx="4688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ở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02531" y="3376773"/>
            <a:ext cx="553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+          O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071754" y="1498046"/>
            <a:ext cx="6026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 +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969912" y="4910334"/>
            <a:ext cx="9624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637668" flipV="1">
            <a:off x="9802201" y="-1703220"/>
            <a:ext cx="3551454" cy="3037891"/>
          </a:xfrm>
          <a:custGeom>
            <a:avLst/>
            <a:gdLst/>
            <a:ahLst/>
            <a:cxnLst/>
            <a:rect l="l" t="t" r="r" b="b"/>
            <a:pathLst>
              <a:path w="5579783" h="5763495">
                <a:moveTo>
                  <a:pt x="0" y="5763494"/>
                </a:moveTo>
                <a:lnTo>
                  <a:pt x="5579783" y="5763494"/>
                </a:lnTo>
                <a:lnTo>
                  <a:pt x="5579783" y="0"/>
                </a:lnTo>
                <a:lnTo>
                  <a:pt x="0" y="0"/>
                </a:lnTo>
                <a:lnTo>
                  <a:pt x="0" y="5763494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 b="1">
              <a:solidFill>
                <a:prstClr val="black"/>
              </a:solidFill>
              <a:latin typeface="Chewy"/>
            </a:endParaRPr>
          </a:p>
        </p:txBody>
      </p:sp>
      <p:sp>
        <p:nvSpPr>
          <p:cNvPr id="6" name="Freeform 6"/>
          <p:cNvSpPr/>
          <p:nvPr/>
        </p:nvSpPr>
        <p:spPr>
          <a:xfrm rot="2700000" flipH="1">
            <a:off x="-579480" y="-955458"/>
            <a:ext cx="1531823" cy="2826129"/>
          </a:xfrm>
          <a:custGeom>
            <a:avLst/>
            <a:gdLst/>
            <a:ahLst/>
            <a:cxnLst/>
            <a:rect l="l" t="t" r="r" b="b"/>
            <a:pathLst>
              <a:path w="2843287" h="4902219">
                <a:moveTo>
                  <a:pt x="2843287" y="0"/>
                </a:moveTo>
                <a:lnTo>
                  <a:pt x="0" y="0"/>
                </a:lnTo>
                <a:lnTo>
                  <a:pt x="0" y="4902219"/>
                </a:lnTo>
                <a:lnTo>
                  <a:pt x="2843287" y="4902219"/>
                </a:lnTo>
                <a:lnTo>
                  <a:pt x="28432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 b="1">
              <a:solidFill>
                <a:prstClr val="black"/>
              </a:solidFill>
              <a:latin typeface="Chewy"/>
            </a:endParaRPr>
          </a:p>
        </p:txBody>
      </p:sp>
      <p:sp>
        <p:nvSpPr>
          <p:cNvPr id="2" name="文本框 157"/>
          <p:cNvSpPr txBox="1"/>
          <p:nvPr/>
        </p:nvSpPr>
        <p:spPr>
          <a:xfrm>
            <a:off x="1727201" y="713498"/>
            <a:ext cx="47265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b="1" dirty="0">
                <a:solidFill>
                  <a:srgbClr val="FF0000"/>
                </a:solidFill>
                <a:latin typeface="Chewy"/>
                <a:ea typeface="Microsoft YaHei" panose="020B0503020204020204" pitchFamily="34" charset="-122"/>
              </a:rPr>
              <a:t>LƯU Ý</a:t>
            </a:r>
            <a:endParaRPr lang="en-US" altLang="zh-CN" sz="3800" b="1" dirty="0">
              <a:solidFill>
                <a:srgbClr val="FF0000"/>
              </a:solidFill>
              <a:latin typeface="Chewy"/>
              <a:ea typeface="Microsoft YaHei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897637" y="1391819"/>
            <a:ext cx="10764686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 err="1">
                <a:latin typeface="Chewy"/>
              </a:rPr>
              <a:t>Không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được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thay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đổi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chỉ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số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trong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các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công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thức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hóa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học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đa</a:t>
            </a:r>
            <a:r>
              <a:rPr lang="en-US" altLang="en-US" sz="2400" b="1" dirty="0">
                <a:latin typeface="Chewy"/>
              </a:rPr>
              <a:t>̃ </a:t>
            </a:r>
            <a:r>
              <a:rPr lang="en-US" altLang="en-US" sz="2400" b="1" dirty="0" err="1">
                <a:latin typeface="Chewy"/>
              </a:rPr>
              <a:t>viết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đúng</a:t>
            </a:r>
            <a:endParaRPr lang="en-US" altLang="en-US" sz="2400" b="1" dirty="0">
              <a:latin typeface="Chewy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897637" y="5014834"/>
            <a:ext cx="10948577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 err="1">
                <a:latin typeface="Chewy"/>
              </a:rPr>
              <a:t>Nếu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có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nhóm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nguyên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tử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thì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coi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cả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nhóm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như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một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đơn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vị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để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cân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bằng</a:t>
            </a:r>
            <a:r>
              <a:rPr lang="en-US" altLang="en-US" sz="2400" b="1" dirty="0">
                <a:latin typeface="Chewy"/>
              </a:rPr>
              <a:t>.</a:t>
            </a:r>
            <a:endParaRPr lang="en-US" altLang="vi-VN" sz="2400" b="1" dirty="0">
              <a:latin typeface="Chewy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897637" y="2349343"/>
            <a:ext cx="8074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b="1" dirty="0" err="1">
                <a:latin typeface="Chewy"/>
              </a:rPr>
              <a:t>Hệ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số</a:t>
            </a:r>
            <a:r>
              <a:rPr lang="en-US" altLang="en-US" sz="2400" b="1" dirty="0">
                <a:latin typeface="Chewy"/>
              </a:rPr>
              <a:t> </a:t>
            </a:r>
            <a:r>
              <a:rPr lang="vi-VN" altLang="en-US" sz="2400" b="1" dirty="0">
                <a:latin typeface="Chewy"/>
              </a:rPr>
              <a:t>là số nguyên và </a:t>
            </a:r>
            <a:r>
              <a:rPr lang="en-US" altLang="en-US" sz="2400" b="1" dirty="0" err="1">
                <a:latin typeface="Chewy"/>
              </a:rPr>
              <a:t>viết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ngang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với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ký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hiệu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các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chất</a:t>
            </a:r>
            <a:r>
              <a:rPr lang="en-US" altLang="en-US" sz="2400" b="1" dirty="0">
                <a:latin typeface="Chewy"/>
              </a:rPr>
              <a:t>.</a:t>
            </a:r>
            <a:endParaRPr lang="en-US" altLang="en-US" sz="2400" b="1" dirty="0">
              <a:latin typeface="Chewy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855207" y="3179813"/>
            <a:ext cx="10891109" cy="16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vi-VN" altLang="en-US" sz="2400" b="1" dirty="0">
                <a:latin typeface="Chewy"/>
              </a:rPr>
              <a:t>Thứ tự cân bằng</a:t>
            </a:r>
            <a:r>
              <a:rPr lang="en-US" altLang="en-US" sz="2400" b="1" dirty="0">
                <a:latin typeface="Chewy"/>
              </a:rPr>
              <a:t> (</a:t>
            </a:r>
            <a:r>
              <a:rPr lang="en-US" altLang="en-US" sz="2400" b="1" dirty="0" err="1">
                <a:latin typeface="Chewy"/>
              </a:rPr>
              <a:t>ưu</a:t>
            </a:r>
            <a:r>
              <a:rPr lang="en-US" altLang="en-US" sz="2400" b="1" dirty="0">
                <a:latin typeface="Chewy"/>
              </a:rPr>
              <a:t> </a:t>
            </a:r>
            <a:r>
              <a:rPr lang="en-US" altLang="en-US" sz="2400" b="1" dirty="0" err="1">
                <a:latin typeface="Chewy"/>
              </a:rPr>
              <a:t>tiên</a:t>
            </a:r>
            <a:r>
              <a:rPr lang="en-US" altLang="en-US" sz="2400" b="1" dirty="0">
                <a:latin typeface="Chewy"/>
              </a:rPr>
              <a:t>)</a:t>
            </a:r>
            <a:r>
              <a:rPr lang="vi-VN" altLang="en-US" sz="2400" b="1" dirty="0">
                <a:latin typeface="Chewy"/>
              </a:rPr>
              <a:t>: </a:t>
            </a:r>
            <a:endParaRPr lang="en-US" altLang="en-US" sz="2400" b="1" dirty="0">
              <a:latin typeface="Chewy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Chewy"/>
                <a:sym typeface="Wingdings" panose="05000000000000000000" pitchFamily="2" charset="2"/>
              </a:rPr>
              <a:t>     + N</a:t>
            </a:r>
            <a:r>
              <a:rPr lang="vi-VN" altLang="en-US" sz="2400" b="1" dirty="0">
                <a:latin typeface="Chewy"/>
                <a:sym typeface="Wingdings" panose="05000000000000000000" pitchFamily="2" charset="2"/>
              </a:rPr>
              <a:t>guyên tố có </a:t>
            </a:r>
            <a:r>
              <a:rPr lang="en-US" altLang="en-US" sz="2400" b="1" dirty="0" err="1">
                <a:latin typeface="Chewy"/>
                <a:sym typeface="Wingdings" panose="05000000000000000000" pitchFamily="2" charset="2"/>
              </a:rPr>
              <a:t>tổng</a:t>
            </a:r>
            <a:r>
              <a:rPr lang="en-US" altLang="en-US" sz="2400" b="1" dirty="0">
                <a:latin typeface="Chewy"/>
                <a:sym typeface="Wingdings" panose="05000000000000000000" pitchFamily="2" charset="2"/>
              </a:rPr>
              <a:t> </a:t>
            </a:r>
            <a:r>
              <a:rPr lang="vi-VN" altLang="en-US" sz="2400" b="1" dirty="0">
                <a:latin typeface="Chewy"/>
                <a:sym typeface="Wingdings" panose="05000000000000000000" pitchFamily="2" charset="2"/>
              </a:rPr>
              <a:t>số nguyên tử </a:t>
            </a:r>
            <a:r>
              <a:rPr lang="en-US" altLang="en-US" sz="2400" b="1" dirty="0" err="1">
                <a:latin typeface="Chewy"/>
                <a:sym typeface="Wingdings" panose="05000000000000000000" pitchFamily="2" charset="2"/>
              </a:rPr>
              <a:t>nhiều</a:t>
            </a:r>
            <a:r>
              <a:rPr lang="vi-VN" altLang="en-US" sz="2400" b="1" dirty="0">
                <a:latin typeface="Chewy"/>
                <a:sym typeface="Wingdings" panose="05000000000000000000" pitchFamily="2" charset="2"/>
              </a:rPr>
              <a:t> nhất.</a:t>
            </a:r>
            <a:endParaRPr lang="en-US" altLang="en-US" sz="2400" b="1" dirty="0">
              <a:latin typeface="Chewy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     + </a:t>
            </a:r>
            <a:r>
              <a:rPr lang="en-US" altLang="vi-VN" sz="2400" b="1" dirty="0" err="1">
                <a:latin typeface="Chewy"/>
                <a:sym typeface="Wingdings" panose="05000000000000000000" pitchFamily="2" charset="2"/>
              </a:rPr>
              <a:t>Nguyên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latin typeface="Chewy"/>
                <a:sym typeface="Wingdings" panose="05000000000000000000" pitchFamily="2" charset="2"/>
              </a:rPr>
              <a:t>tô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́ có </a:t>
            </a:r>
            <a:r>
              <a:rPr lang="en-US" altLang="vi-VN" sz="2400" b="1" dirty="0" err="1">
                <a:latin typeface="Chewy"/>
                <a:sym typeface="Wingdings" panose="05000000000000000000" pitchFamily="2" charset="2"/>
              </a:rPr>
              <a:t>các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 chỉ </a:t>
            </a:r>
            <a:r>
              <a:rPr lang="en-US" altLang="vi-VN" sz="2400" b="1" dirty="0" err="1">
                <a:latin typeface="Chewy"/>
                <a:sym typeface="Wingdings" panose="05000000000000000000" pitchFamily="2" charset="2"/>
              </a:rPr>
              <a:t>sô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́ </a:t>
            </a:r>
            <a:r>
              <a:rPr lang="en-US" altLang="vi-VN" sz="2400" b="1" dirty="0" err="1">
                <a:latin typeface="Chewy"/>
                <a:sym typeface="Wingdings" panose="05000000000000000000" pitchFamily="2" charset="2"/>
              </a:rPr>
              <a:t>chẵn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 (O</a:t>
            </a:r>
            <a:r>
              <a:rPr lang="en-US" altLang="vi-VN" sz="2400" b="1" baseline="-25000" dirty="0">
                <a:latin typeface="Chewy"/>
                <a:sym typeface="Wingdings" panose="05000000000000000000" pitchFamily="2" charset="2"/>
              </a:rPr>
              <a:t>2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; H</a:t>
            </a:r>
            <a:r>
              <a:rPr lang="en-US" altLang="vi-VN" sz="2400" b="1" baseline="-25000" dirty="0">
                <a:latin typeface="Chewy"/>
                <a:sym typeface="Wingdings" panose="05000000000000000000" pitchFamily="2" charset="2"/>
              </a:rPr>
              <a:t>2</a:t>
            </a:r>
            <a:r>
              <a:rPr lang="en-US" altLang="vi-VN" sz="2400" b="1" dirty="0">
                <a:latin typeface="Chewy"/>
                <a:sym typeface="Wingdings" panose="05000000000000000000" pitchFamily="2" charset="2"/>
              </a:rPr>
              <a:t>…)</a:t>
            </a:r>
            <a:endParaRPr lang="en-US" altLang="vi-VN" sz="2400" b="1" dirty="0">
              <a:latin typeface="Chewy"/>
            </a:endParaRPr>
          </a:p>
        </p:txBody>
      </p:sp>
      <p:sp>
        <p:nvSpPr>
          <p:cNvPr id="9" name="Freeform 3"/>
          <p:cNvSpPr/>
          <p:nvPr/>
        </p:nvSpPr>
        <p:spPr>
          <a:xfrm rot="1318438">
            <a:off x="-1394420" y="5098562"/>
            <a:ext cx="2738042" cy="2581789"/>
          </a:xfrm>
          <a:custGeom>
            <a:avLst/>
            <a:gdLst/>
            <a:ahLst/>
            <a:cxnLst/>
            <a:rect l="l" t="t" r="r" b="b"/>
            <a:pathLst>
              <a:path w="4515107" h="4663764">
                <a:moveTo>
                  <a:pt x="0" y="0"/>
                </a:moveTo>
                <a:lnTo>
                  <a:pt x="4515107" y="0"/>
                </a:lnTo>
                <a:lnTo>
                  <a:pt x="4515107" y="4663764"/>
                </a:lnTo>
                <a:lnTo>
                  <a:pt x="0" y="46637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5"/>
          <p:cNvSpPr/>
          <p:nvPr/>
        </p:nvSpPr>
        <p:spPr>
          <a:xfrm rot="-2428224">
            <a:off x="8969708" y="5836953"/>
            <a:ext cx="4876800" cy="1507375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637668" flipV="1">
            <a:off x="9802201" y="-1703220"/>
            <a:ext cx="3551454" cy="3037891"/>
          </a:xfrm>
          <a:custGeom>
            <a:avLst/>
            <a:gdLst/>
            <a:ahLst/>
            <a:cxnLst/>
            <a:rect l="l" t="t" r="r" b="b"/>
            <a:pathLst>
              <a:path w="5579783" h="5763495">
                <a:moveTo>
                  <a:pt x="0" y="5763494"/>
                </a:moveTo>
                <a:lnTo>
                  <a:pt x="5579783" y="5763494"/>
                </a:lnTo>
                <a:lnTo>
                  <a:pt x="5579783" y="0"/>
                </a:lnTo>
                <a:lnTo>
                  <a:pt x="0" y="0"/>
                </a:lnTo>
                <a:lnTo>
                  <a:pt x="0" y="5763494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 b="1">
              <a:solidFill>
                <a:prstClr val="black"/>
              </a:solidFill>
              <a:latin typeface="Chewy"/>
            </a:endParaRPr>
          </a:p>
        </p:txBody>
      </p:sp>
      <p:sp>
        <p:nvSpPr>
          <p:cNvPr id="6" name="Freeform 6"/>
          <p:cNvSpPr/>
          <p:nvPr/>
        </p:nvSpPr>
        <p:spPr>
          <a:xfrm rot="2700000" flipH="1">
            <a:off x="-579480" y="-955458"/>
            <a:ext cx="1531823" cy="2826129"/>
          </a:xfrm>
          <a:custGeom>
            <a:avLst/>
            <a:gdLst/>
            <a:ahLst/>
            <a:cxnLst/>
            <a:rect l="l" t="t" r="r" b="b"/>
            <a:pathLst>
              <a:path w="2843287" h="4902219">
                <a:moveTo>
                  <a:pt x="2843287" y="0"/>
                </a:moveTo>
                <a:lnTo>
                  <a:pt x="0" y="0"/>
                </a:lnTo>
                <a:lnTo>
                  <a:pt x="0" y="4902219"/>
                </a:lnTo>
                <a:lnTo>
                  <a:pt x="2843287" y="4902219"/>
                </a:lnTo>
                <a:lnTo>
                  <a:pt x="28432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 b="1">
              <a:solidFill>
                <a:prstClr val="black"/>
              </a:solidFill>
              <a:latin typeface="Chewy"/>
            </a:endParaRPr>
          </a:p>
        </p:txBody>
      </p:sp>
      <p:sp>
        <p:nvSpPr>
          <p:cNvPr id="2" name="文本框 157"/>
          <p:cNvSpPr txBox="1"/>
          <p:nvPr/>
        </p:nvSpPr>
        <p:spPr>
          <a:xfrm>
            <a:off x="4889789" y="664975"/>
            <a:ext cx="472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hewy"/>
                <a:ea typeface="Microsoft YaHei" panose="020B0503020204020204" pitchFamily="34" charset="-122"/>
              </a:rPr>
              <a:t>LUYỆN TẬP</a:t>
            </a:r>
            <a:endParaRPr lang="en-US" altLang="zh-CN" sz="4000" b="1" dirty="0">
              <a:solidFill>
                <a:srgbClr val="FF0000"/>
              </a:solidFill>
              <a:latin typeface="Chewy"/>
              <a:ea typeface="Microsoft YaHei" panose="020B0503020204020204" pitchFamily="34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14891" y="5608250"/>
            <a:ext cx="10048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----&gt;  CaCl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CO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315042" y="2745553"/>
            <a:ext cx="872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   +     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----&gt;     Fe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10292" y="3745678"/>
            <a:ext cx="872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 HCl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----&gt;     AlCl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29190" y="4647956"/>
            <a:ext cx="11382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NaOH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----&gt;  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Na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387055" y="1705988"/>
            <a:ext cx="872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"/>
          <p:cNvSpPr/>
          <p:nvPr/>
        </p:nvSpPr>
        <p:spPr>
          <a:xfrm>
            <a:off x="59983" y="2441046"/>
            <a:ext cx="3200909" cy="2097085"/>
          </a:xfrm>
          <a:custGeom>
            <a:avLst/>
            <a:gdLst/>
            <a:ahLst/>
            <a:cxnLst/>
            <a:rect l="l" t="t" r="r" b="b"/>
            <a:pathLst>
              <a:path w="5695225" h="4114800">
                <a:moveTo>
                  <a:pt x="0" y="0"/>
                </a:moveTo>
                <a:lnTo>
                  <a:pt x="5695225" y="0"/>
                </a:lnTo>
                <a:lnTo>
                  <a:pt x="56952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reeform 3"/>
          <p:cNvSpPr/>
          <p:nvPr/>
        </p:nvSpPr>
        <p:spPr>
          <a:xfrm rot="1318438">
            <a:off x="-1376392" y="5005704"/>
            <a:ext cx="2701985" cy="2671148"/>
          </a:xfrm>
          <a:custGeom>
            <a:avLst/>
            <a:gdLst/>
            <a:ahLst/>
            <a:cxnLst/>
            <a:rect l="l" t="t" r="r" b="b"/>
            <a:pathLst>
              <a:path w="4515107" h="4663764">
                <a:moveTo>
                  <a:pt x="0" y="0"/>
                </a:moveTo>
                <a:lnTo>
                  <a:pt x="4515107" y="0"/>
                </a:lnTo>
                <a:lnTo>
                  <a:pt x="4515107" y="4663764"/>
                </a:lnTo>
                <a:lnTo>
                  <a:pt x="0" y="46637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 5"/>
          <p:cNvSpPr/>
          <p:nvPr/>
        </p:nvSpPr>
        <p:spPr>
          <a:xfrm rot="-2428224">
            <a:off x="9729194" y="5983062"/>
            <a:ext cx="4189745" cy="1353093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637668" flipV="1">
            <a:off x="9802201" y="-1703220"/>
            <a:ext cx="3551454" cy="3037891"/>
          </a:xfrm>
          <a:custGeom>
            <a:avLst/>
            <a:gdLst/>
            <a:ahLst/>
            <a:cxnLst/>
            <a:rect l="l" t="t" r="r" b="b"/>
            <a:pathLst>
              <a:path w="5579783" h="5763495">
                <a:moveTo>
                  <a:pt x="0" y="5763494"/>
                </a:moveTo>
                <a:lnTo>
                  <a:pt x="5579783" y="5763494"/>
                </a:lnTo>
                <a:lnTo>
                  <a:pt x="5579783" y="0"/>
                </a:lnTo>
                <a:lnTo>
                  <a:pt x="0" y="0"/>
                </a:lnTo>
                <a:lnTo>
                  <a:pt x="0" y="5763494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 b="1">
              <a:solidFill>
                <a:prstClr val="black"/>
              </a:solidFill>
              <a:latin typeface="Chewy"/>
            </a:endParaRPr>
          </a:p>
        </p:txBody>
      </p:sp>
      <p:sp>
        <p:nvSpPr>
          <p:cNvPr id="6" name="Freeform 6"/>
          <p:cNvSpPr/>
          <p:nvPr/>
        </p:nvSpPr>
        <p:spPr>
          <a:xfrm rot="2700000" flipH="1">
            <a:off x="-579480" y="-955458"/>
            <a:ext cx="1531823" cy="2826129"/>
          </a:xfrm>
          <a:custGeom>
            <a:avLst/>
            <a:gdLst/>
            <a:ahLst/>
            <a:cxnLst/>
            <a:rect l="l" t="t" r="r" b="b"/>
            <a:pathLst>
              <a:path w="2843287" h="4902219">
                <a:moveTo>
                  <a:pt x="2843287" y="0"/>
                </a:moveTo>
                <a:lnTo>
                  <a:pt x="0" y="0"/>
                </a:lnTo>
                <a:lnTo>
                  <a:pt x="0" y="4902219"/>
                </a:lnTo>
                <a:lnTo>
                  <a:pt x="2843287" y="4902219"/>
                </a:lnTo>
                <a:lnTo>
                  <a:pt x="28432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2400" b="1">
              <a:solidFill>
                <a:prstClr val="black"/>
              </a:solidFill>
              <a:latin typeface="Chewy"/>
            </a:endParaRPr>
          </a:p>
        </p:txBody>
      </p:sp>
      <p:sp>
        <p:nvSpPr>
          <p:cNvPr id="2" name="文本框 157"/>
          <p:cNvSpPr txBox="1"/>
          <p:nvPr/>
        </p:nvSpPr>
        <p:spPr>
          <a:xfrm>
            <a:off x="4684423" y="349280"/>
            <a:ext cx="4726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>
                <a:solidFill>
                  <a:srgbClr val="FF0000"/>
                </a:solidFill>
                <a:latin typeface="Chewy"/>
                <a:ea typeface="Microsoft YaHei" panose="020B0503020204020204" pitchFamily="34" charset="-122"/>
              </a:rPr>
              <a:t>LUYỆN TẬP</a:t>
            </a:r>
            <a:endParaRPr lang="en-US" altLang="zh-CN" sz="5000" b="1" dirty="0">
              <a:solidFill>
                <a:srgbClr val="FF0000"/>
              </a:solidFill>
              <a:latin typeface="Chewy"/>
              <a:ea typeface="Microsoft YaHei" panose="020B0503020204020204" pitchFamily="34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3265" y="4369620"/>
            <a:ext cx="10048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2HCl               CaCl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CO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593416" y="1506923"/>
            <a:ext cx="872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3Fe     +     2O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Fe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688666" y="2507048"/>
            <a:ext cx="872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 6HCl             2AlCl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3H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7564" y="3409326"/>
            <a:ext cx="11382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6NaOH             2Al(OH)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3Na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33625" y="1809413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26879" y="1480114"/>
            <a:ext cx="51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ewy"/>
              </a:rPr>
              <a:t>t</a:t>
            </a:r>
            <a:r>
              <a:rPr lang="en-US" sz="2400" baseline="30000" dirty="0">
                <a:latin typeface="Chewy"/>
              </a:rPr>
              <a:t>0</a:t>
            </a:r>
            <a:endParaRPr lang="en-US" sz="2400" dirty="0">
              <a:latin typeface="Chewy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84423" y="2824258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98260" y="3687858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9690" y="4649307"/>
            <a:ext cx="8855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/>
          <p:cNvSpPr/>
          <p:nvPr/>
        </p:nvSpPr>
        <p:spPr>
          <a:xfrm rot="1318438">
            <a:off x="-1305631" y="4641227"/>
            <a:ext cx="3010071" cy="3109176"/>
          </a:xfrm>
          <a:custGeom>
            <a:avLst/>
            <a:gdLst/>
            <a:ahLst/>
            <a:cxnLst/>
            <a:rect l="l" t="t" r="r" b="b"/>
            <a:pathLst>
              <a:path w="4515107" h="4663764">
                <a:moveTo>
                  <a:pt x="0" y="0"/>
                </a:moveTo>
                <a:lnTo>
                  <a:pt x="4515107" y="0"/>
                </a:lnTo>
                <a:lnTo>
                  <a:pt x="4515107" y="4663764"/>
                </a:lnTo>
                <a:lnTo>
                  <a:pt x="0" y="46637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5"/>
          <p:cNvSpPr/>
          <p:nvPr/>
        </p:nvSpPr>
        <p:spPr>
          <a:xfrm rot="-2428224">
            <a:off x="8969708" y="5836953"/>
            <a:ext cx="4876800" cy="1507375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00"/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ISPRING_SLIDE_ID_2" val="{97C22324-0918-416D-861C-518C40FA3068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ó chân 2">
      <a:majorFont>
        <a:latin typeface="#9Slide04 Manuale Bold"/>
        <a:ea typeface=""/>
        <a:cs typeface=""/>
      </a:majorFont>
      <a:minorFont>
        <a:latin typeface="#9Slide04 Taviraj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558E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marR="30480" algn="just">
          <a:lnSpc>
            <a:spcPct val="115000"/>
          </a:lnSpc>
          <a:spcBef>
            <a:spcPts val="0"/>
          </a:spcBef>
          <a:spcAft>
            <a:spcPts val="0"/>
          </a:spcAft>
          <a:tabLst>
            <a:tab pos="228600" algn="l"/>
            <a:tab pos="1828800" algn="l"/>
            <a:tab pos="3429000" algn="l"/>
            <a:tab pos="4864100" algn="l"/>
            <a:tab pos="5029200" algn="l"/>
          </a:tabLst>
          <a:defRPr sz="2400" dirty="0" smtClean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5075</Words>
  <Application>WPS Presentation</Application>
  <PresentationFormat>Widescreen</PresentationFormat>
  <Paragraphs>271</Paragraphs>
  <Slides>15</Slides>
  <Notes>8</Notes>
  <HiddenSlides>0</HiddenSlides>
  <MMClips>16</MMClips>
  <ScaleCrop>false</ScaleCrop>
  <HeadingPairs>
    <vt:vector size="8" baseType="variant">
      <vt:variant>
        <vt:lpstr>已用的字体</vt:lpstr>
      </vt:variant>
      <vt:variant>
        <vt:i4>48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67" baseType="lpstr">
      <vt:lpstr>Arial</vt:lpstr>
      <vt:lpstr>SimSun</vt:lpstr>
      <vt:lpstr>Wingdings</vt:lpstr>
      <vt:lpstr>Times New Roman</vt:lpstr>
      <vt:lpstr>Secular One</vt:lpstr>
      <vt:lpstr>#9Slide03 NettoOTLight</vt:lpstr>
      <vt:lpstr>Actor</vt:lpstr>
      <vt:lpstr>Arial</vt:lpstr>
      <vt:lpstr>Microsoft YaHei</vt:lpstr>
      <vt:lpstr>Impact</vt:lpstr>
      <vt:lpstr>Gill Sans MT</vt:lpstr>
      <vt:lpstr>#9Slide04 Manuale Bold</vt:lpstr>
      <vt:lpstr>Calibri</vt:lpstr>
      <vt:lpstr>#9Slide04 Taviraj</vt:lpstr>
      <vt:lpstr>Chewy</vt:lpstr>
      <vt:lpstr>仓耳暖男手札体 W01</vt:lpstr>
      <vt:lpstr>Calibri</vt:lpstr>
      <vt:lpstr>SVN-Sarifa</vt:lpstr>
      <vt:lpstr>迷你简卡通</vt:lpstr>
      <vt:lpstr>#9Slide03 AllRoundGothic</vt:lpstr>
      <vt:lpstr>Arial Unicode MS</vt:lpstr>
      <vt:lpstr>等线</vt:lpstr>
      <vt:lpstr>Wingdings 2</vt:lpstr>
      <vt:lpstr>Malgun Gothic</vt:lpstr>
      <vt:lpstr>Mystical Woods Rough Script</vt:lpstr>
      <vt:lpstr>Segoe UI Symbol</vt:lpstr>
      <vt:lpstr>UTM Nyala</vt:lpstr>
      <vt:lpstr>Segoe Print</vt:lpstr>
      <vt:lpstr>等线</vt:lpstr>
      <vt:lpstr>Wingdings 3</vt:lpstr>
      <vt:lpstr>Tahoma</vt:lpstr>
      <vt:lpstr>Algerian</vt:lpstr>
      <vt:lpstr>Abadi</vt:lpstr>
      <vt:lpstr>Palace Script MT</vt:lpstr>
      <vt:lpstr>More Sugar</vt:lpstr>
      <vt:lpstr>等线</vt:lpstr>
      <vt:lpstr>UTM Azuki</vt:lpstr>
      <vt:lpstr>DFPShaoNvW5-GB</vt:lpstr>
      <vt:lpstr>Mongolian Baiti</vt:lpstr>
      <vt:lpstr>Palatino Linotype</vt:lpstr>
      <vt:lpstr>Cambria Math</vt:lpstr>
      <vt:lpstr>#9Slide03 Arima Madurai Black</vt:lpstr>
      <vt:lpstr>Gill Sans MT</vt:lpstr>
      <vt:lpstr>华文中宋</vt:lpstr>
      <vt:lpstr>.VnTime</vt:lpstr>
      <vt:lpstr>Symbol</vt:lpstr>
      <vt:lpstr>Calibri Light</vt:lpstr>
      <vt:lpstr>等线 Light</vt:lpstr>
      <vt:lpstr>Office Theme</vt:lpstr>
      <vt:lpstr>PPTMON theme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Phương Thúy Ngô</cp:lastModifiedBy>
  <cp:revision>107</cp:revision>
  <dcterms:created xsi:type="dcterms:W3CDTF">2018-06-23T07:25:00Z</dcterms:created>
  <dcterms:modified xsi:type="dcterms:W3CDTF">2025-02-11T03:47:11Z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6B4BE26738AF445D944A2F701CAB0819_12</vt:lpwstr>
  </property>
  <property fmtid="{D5CDD505-2E9C-101B-9397-08002B2CF9AE}" pid="3" name="KSOProductBuildVer">
    <vt:lpwstr>1033-12.2.0.19805</vt:lpwstr>
  </property>
</Properties>
</file>