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Gloria Hallelujah" panose="020B0604020202020204" charset="0"/>
      <p:regular r:id="rId34"/>
    </p:embeddedFont>
    <p:embeddedFont>
      <p:font typeface="Nunito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33DD47E-69B5-2C07-2DF8-8A165AFB4E5F}"/>
              </a:ext>
            </a:extLst>
          </p:cNvPr>
          <p:cNvSpPr txBox="1"/>
          <p:nvPr userDrawn="1"/>
        </p:nvSpPr>
        <p:spPr>
          <a:xfrm>
            <a:off x="0" y="-26426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6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2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1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0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1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0.svg"/><Relationship Id="rId3" Type="http://schemas.openxmlformats.org/officeDocument/2006/relationships/image" Target="../media/image92.png"/><Relationship Id="rId7" Type="http://schemas.openxmlformats.org/officeDocument/2006/relationships/image" Target="../media/image103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09.svg"/><Relationship Id="rId10" Type="http://schemas.openxmlformats.org/officeDocument/2006/relationships/image" Target="../media/image106.png"/><Relationship Id="rId4" Type="http://schemas.openxmlformats.org/officeDocument/2006/relationships/image" Target="../media/image93.sv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svg"/><Relationship Id="rId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504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err="1"/>
              <a:t>hợp</a:t>
            </a:r>
            <a:r>
              <a:rPr lang="en-US" sz="2400"/>
              <a:t> lí (nếu có thể):</a:t>
            </a:r>
            <a:endParaRPr lang="en-US" sz="2400" dirty="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68641" y="216317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6486047" y="1252587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047" y="1252587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25123" y="2060617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3" y="2060617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20642" y="2047187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42" y="2047187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13291" y="2209259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291" y="2209259"/>
                <a:ext cx="248510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3FC55F-91D4-E505-7A6B-10ECCE230D5E}"/>
              </a:ext>
            </a:extLst>
          </p:cNvPr>
          <p:cNvSpPr txBox="1"/>
          <p:nvPr/>
        </p:nvSpPr>
        <p:spPr>
          <a:xfrm>
            <a:off x="89242" y="3031035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/>
              <a:t>)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8199CD3-5DA1-2F05-2D51-1030CDEB216C}"/>
                  </a:ext>
                </a:extLst>
              </p:cNvPr>
              <p:cNvSpPr txBox="1"/>
              <p:nvPr/>
            </p:nvSpPr>
            <p:spPr>
              <a:xfrm>
                <a:off x="420351" y="2866117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8199CD3-5DA1-2F05-2D51-1030CDEB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2866117"/>
                <a:ext cx="3415550" cy="6915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C883F4A-BE8D-C0DA-7691-59B5CFE978C0}"/>
                  </a:ext>
                </a:extLst>
              </p:cNvPr>
              <p:cNvSpPr txBox="1"/>
              <p:nvPr/>
            </p:nvSpPr>
            <p:spPr>
              <a:xfrm>
                <a:off x="3674415" y="2873181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C883F4A-BE8D-C0DA-7691-59B5CFE97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15" y="2873181"/>
                <a:ext cx="2617839" cy="6971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5CA6F3-1C76-A394-26EE-2DADC78819E1}"/>
                  </a:ext>
                </a:extLst>
              </p:cNvPr>
              <p:cNvSpPr txBox="1"/>
              <p:nvPr/>
            </p:nvSpPr>
            <p:spPr>
              <a:xfrm>
                <a:off x="6055842" y="2839155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5CA6F3-1C76-A394-26EE-2DADC7881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842" y="2839155"/>
                <a:ext cx="3088870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70BA56C-5B15-116C-4ED4-BFCA9492E258}"/>
                  </a:ext>
                </a:extLst>
              </p:cNvPr>
              <p:cNvSpPr txBox="1"/>
              <p:nvPr/>
            </p:nvSpPr>
            <p:spPr>
              <a:xfrm>
                <a:off x="6046511" y="3488242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70BA56C-5B15-116C-4ED4-BFCA9492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511" y="3488242"/>
                <a:ext cx="179232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68641" y="40076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480933" y="38619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33" y="3861928"/>
                <a:ext cx="3700885" cy="6915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095824" y="3861928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824" y="3861928"/>
                <a:ext cx="2843921" cy="6694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095824" y="4431040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824" y="4431040"/>
                <a:ext cx="3353118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7219854" y="4622919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854" y="4622919"/>
                <a:ext cx="2036851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  <p:bldP spid="6" grpId="0"/>
      <p:bldP spid="7" grpId="0"/>
      <p:bldP spid="8" grpId="0"/>
      <p:bldP spid="9" grpId="0"/>
      <p:bldP spid="10" grpId="0"/>
      <p:bldP spid="23" grpId="0"/>
      <p:bldP spid="11" grpId="0"/>
      <p:bldP spid="12" grpId="0"/>
      <p:bldP spid="3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≠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63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−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 + 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= 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.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74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5625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err="1"/>
              <a:t>tập</a:t>
            </a:r>
            <a:r>
              <a:rPr lang="en-US" sz="2400" b="1"/>
              <a:t> 1</a:t>
            </a:r>
            <a:endParaRPr lang="en-US" sz="2400" b="1" dirty="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/>
              <a:t>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</a:t>
            </a:r>
            <a:r>
              <a:rPr lang="en-US" sz="2200"/>
              <a:t>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250</TotalTime>
  <Words>1616</Words>
  <Application>Microsoft Office PowerPoint</Application>
  <PresentationFormat>Trình chiếu Trên màn hình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Times New Roman</vt:lpstr>
      <vt:lpstr>Nunito</vt:lpstr>
      <vt:lpstr>Cambria Math</vt:lpstr>
      <vt:lpstr>Arial</vt:lpstr>
      <vt:lpstr>Calibri</vt:lpstr>
      <vt:lpstr>Gloria Hallelujah</vt:lpstr>
      <vt:lpstr>Colorful Cute Simple Illustrative Doodles Funny About Me Creative 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</dc:creator>
  <dc:description>9Slide.vn</dc:description>
  <cp:lastModifiedBy>Minh Vũ Đức</cp:lastModifiedBy>
  <cp:revision>1</cp:revision>
  <dcterms:modified xsi:type="dcterms:W3CDTF">2024-10-07T02:11:27Z</dcterms:modified>
  <cp:category>9Slide.vn</cp:category>
</cp:coreProperties>
</file>