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8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84" r:id="rId21"/>
    <p:sldId id="286" r:id="rId22"/>
    <p:sldId id="288" r:id="rId23"/>
    <p:sldId id="289" r:id="rId24"/>
    <p:sldId id="287" r:id="rId25"/>
    <p:sldId id="290" r:id="rId26"/>
    <p:sldId id="275" r:id="rId2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Fredoka One" panose="02000000000000000000" pitchFamily="2" charset="0"/>
      <p:regular r:id="rId30"/>
    </p:embeddedFont>
    <p:embeddedFont>
      <p:font typeface="Nunito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9EDC24F9-9E8F-412A-9107-1000C99E3529}">
          <p14:sldIdLst>
            <p14:sldId id="256"/>
            <p14:sldId id="257"/>
            <p14:sldId id="260"/>
            <p14:sldId id="262"/>
            <p14:sldId id="259"/>
            <p14:sldId id="258"/>
            <p14:sldId id="285"/>
            <p14:sldId id="261"/>
            <p14:sldId id="263"/>
            <p14:sldId id="264"/>
            <p14:sldId id="267"/>
            <p14:sldId id="269"/>
            <p14:sldId id="265"/>
            <p14:sldId id="268"/>
            <p14:sldId id="270"/>
            <p14:sldId id="271"/>
            <p14:sldId id="272"/>
            <p14:sldId id="273"/>
            <p14:sldId id="274"/>
            <p14:sldId id="284"/>
            <p14:sldId id="286"/>
            <p14:sldId id="288"/>
            <p14:sldId id="289"/>
            <p14:sldId id="287"/>
            <p14:sldId id="290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6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8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2177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385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0514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129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D2EDAB1-06DD-541C-0F0C-2F58AE65B59A}"/>
              </a:ext>
            </a:extLst>
          </p:cNvPr>
          <p:cNvSpPr txBox="1"/>
          <p:nvPr userDrawn="1"/>
        </p:nvSpPr>
        <p:spPr>
          <a:xfrm>
            <a:off x="0" y="-26426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001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48FAE57-2A86-FEC3-72C0-A13DD2BD9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5" b="72851"/>
          <a:stretch/>
        </p:blipFill>
        <p:spPr>
          <a:xfrm>
            <a:off x="17377" y="0"/>
            <a:ext cx="9109246" cy="204854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26CCE17-0CCF-1915-AE49-8F5911F81D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148" b="36331"/>
          <a:stretch/>
        </p:blipFill>
        <p:spPr>
          <a:xfrm>
            <a:off x="17376" y="2048540"/>
            <a:ext cx="9112075" cy="27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79821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44B9C5D-4136-E832-8781-CD76335E7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50"/>
            <a:ext cx="4118344" cy="48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7663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5F28E65-89D2-DDA7-38D1-8EF6A02E8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26" y="536468"/>
            <a:ext cx="7655749" cy="40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34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23F8E7C-A9A0-B9D6-5D64-730C33A29D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531" r="59340"/>
          <a:stretch/>
        </p:blipFill>
        <p:spPr>
          <a:xfrm>
            <a:off x="2339198" y="916648"/>
            <a:ext cx="4465605" cy="33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55153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D446B3B2-9D91-826B-0740-9E87B3F8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425" b="48045"/>
          <a:stretch/>
        </p:blipFill>
        <p:spPr>
          <a:xfrm>
            <a:off x="60359" y="363722"/>
            <a:ext cx="4199754" cy="441605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3BC7F00-05B4-670E-C775-61B4B59742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02" t="51955"/>
          <a:stretch/>
        </p:blipFill>
        <p:spPr>
          <a:xfrm>
            <a:off x="4571999" y="829339"/>
            <a:ext cx="4177963" cy="38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3777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333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144</TotalTime>
  <Words>893</Words>
  <Application>Microsoft Office PowerPoint</Application>
  <PresentationFormat>Trình chiếu Trên màn hình (16:9)</PresentationFormat>
  <Paragraphs>136</Paragraphs>
  <Slides>26</Slides>
  <Notes>26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4" baseType="lpstr">
      <vt:lpstr>Calibri</vt:lpstr>
      <vt:lpstr>Fredoka One</vt:lpstr>
      <vt:lpstr>Nunito</vt:lpstr>
      <vt:lpstr>Times New Roman</vt:lpstr>
      <vt:lpstr>Wingdings</vt:lpstr>
      <vt:lpstr>Cambria Math</vt:lpstr>
      <vt:lpstr>Arial</vt:lpstr>
      <vt:lpstr>Red and Pink Cute Illustrative Scrapbook Influencer Social Media Creative Presentation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</dc:creator>
  <dc:description>9Slide.vn</dc:description>
  <cp:lastModifiedBy>Minh Vũ Đức</cp:lastModifiedBy>
  <cp:revision>1</cp:revision>
  <dcterms:modified xsi:type="dcterms:W3CDTF">2024-10-13T15:48:44Z</dcterms:modified>
  <cp:category>9Slide.vn</cp:category>
</cp:coreProperties>
</file>