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82" d="100"/>
          <a:sy n="82" d="100"/>
        </p:scale>
        <p:origin x="930" y="-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22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078264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03/02/2025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nhĩ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004" y="5816696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2256</TotalTime>
  <Words>375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380</cp:revision>
  <cp:lastPrinted>2023-08-20T15:03:24Z</cp:lastPrinted>
  <dcterms:created xsi:type="dcterms:W3CDTF">2019-09-26T13:09:45Z</dcterms:created>
  <dcterms:modified xsi:type="dcterms:W3CDTF">2025-01-21T07:57:18Z</dcterms:modified>
</cp:coreProperties>
</file>