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59" r:id="rId4"/>
    <p:sldId id="265" r:id="rId5"/>
    <p:sldId id="260" r:id="rId6"/>
    <p:sldId id="268" r:id="rId7"/>
    <p:sldId id="257" r:id="rId8"/>
    <p:sldId id="266" r:id="rId9"/>
    <p:sldId id="263" r:id="rId10"/>
    <p:sldId id="258" r:id="rId11"/>
    <p:sldId id="261" r:id="rId12"/>
    <p:sldId id="262" r:id="rId13"/>
    <p:sldId id="267" r:id="rId14"/>
    <p:sldId id="264" r:id="rId15"/>
    <p:sldId id="270" r:id="rId16"/>
    <p:sldId id="269" r:id="rId17"/>
    <p:sldId id="271" r:id="rId18"/>
    <p:sldId id="272" r:id="rId19"/>
    <p:sldId id="273" r:id="rId20"/>
    <p:sldId id="274" r:id="rId21"/>
    <p:sldId id="277" r:id="rId22"/>
    <p:sldId id="276" r:id="rId23"/>
    <p:sldId id="291" r:id="rId24"/>
    <p:sldId id="292" r:id="rId25"/>
    <p:sldId id="293" r:id="rId26"/>
    <p:sldId id="298" r:id="rId27"/>
    <p:sldId id="295" r:id="rId28"/>
    <p:sldId id="296" r:id="rId29"/>
    <p:sldId id="297" r:id="rId30"/>
    <p:sldId id="275"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Lst>
  <p:sldSz cx="18288000" cy="10287000"/>
  <p:notesSz cx="6858000" cy="9144000"/>
  <p:embeddedFontLs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Cambria Math" panose="02040503050406030204" pitchFamily="18" charset="0"/>
      <p:regular r:id="rId51"/>
    </p:embeddedFont>
    <p:embeddedFont>
      <p:font typeface="KG Primary Penmanship" panose="020B0604020202020204"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780"/>
    <a:srgbClr val="FF9580"/>
    <a:srgbClr val="B1EDCF"/>
    <a:srgbClr val="FFBC63"/>
    <a:srgbClr val="DBD4FE"/>
    <a:srgbClr val="B5D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52059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091929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35022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202284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002019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15331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82362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533991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872600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80333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10/5/2022</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677538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8127CE9-62B2-4D3B-8929-47B8EDDB5F14}" type="datetimeFigureOut">
              <a:rPr lang="en-US" smtClean="0"/>
              <a:t>10/5/2022</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492485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svg"/><Relationship Id="rId18" Type="http://schemas.openxmlformats.org/officeDocument/2006/relationships/image" Target="../media/image29.png"/><Relationship Id="rId3" Type="http://schemas.openxmlformats.org/officeDocument/2006/relationships/image" Target="../media/image94.svg"/><Relationship Id="rId21" Type="http://schemas.openxmlformats.org/officeDocument/2006/relationships/image" Target="../media/image32.svg"/><Relationship Id="rId7" Type="http://schemas.openxmlformats.org/officeDocument/2006/relationships/image" Target="../media/image98.svg"/><Relationship Id="rId12" Type="http://schemas.openxmlformats.org/officeDocument/2006/relationships/image" Target="../media/image103.png"/><Relationship Id="rId17" Type="http://schemas.openxmlformats.org/officeDocument/2006/relationships/image" Target="../media/image108.svg"/><Relationship Id="rId2" Type="http://schemas.openxmlformats.org/officeDocument/2006/relationships/image" Target="../media/image93.png"/><Relationship Id="rId16" Type="http://schemas.openxmlformats.org/officeDocument/2006/relationships/image" Target="../media/image10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2.svg"/><Relationship Id="rId5" Type="http://schemas.openxmlformats.org/officeDocument/2006/relationships/image" Target="../media/image96.svg"/><Relationship Id="rId15" Type="http://schemas.openxmlformats.org/officeDocument/2006/relationships/image" Target="../media/image106.svg"/><Relationship Id="rId10" Type="http://schemas.openxmlformats.org/officeDocument/2006/relationships/image" Target="../media/image101.png"/><Relationship Id="rId19" Type="http://schemas.openxmlformats.org/officeDocument/2006/relationships/image" Target="../media/image30.svg"/><Relationship Id="rId4" Type="http://schemas.openxmlformats.org/officeDocument/2006/relationships/image" Target="../media/image95.png"/><Relationship Id="rId9" Type="http://schemas.openxmlformats.org/officeDocument/2006/relationships/image" Target="../media/image100.svg"/><Relationship Id="rId14" Type="http://schemas.openxmlformats.org/officeDocument/2006/relationships/image" Target="../media/image105.png"/><Relationship Id="rId22" Type="http://schemas.openxmlformats.org/officeDocument/2006/relationships/image" Target="../media/image109.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29.png"/><Relationship Id="rId3" Type="http://schemas.openxmlformats.org/officeDocument/2006/relationships/image" Target="../media/image45.svg"/><Relationship Id="rId21" Type="http://schemas.openxmlformats.org/officeDocument/2006/relationships/image" Target="../media/image32.svg"/><Relationship Id="rId7" Type="http://schemas.openxmlformats.org/officeDocument/2006/relationships/image" Target="../media/image111.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44.png"/><Relationship Id="rId16" Type="http://schemas.openxmlformats.org/officeDocument/2006/relationships/image" Target="../media/image54.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49.svg"/><Relationship Id="rId5" Type="http://schemas.openxmlformats.org/officeDocument/2006/relationships/image" Target="../media/image28.svg"/><Relationship Id="rId15" Type="http://schemas.openxmlformats.org/officeDocument/2006/relationships/image" Target="../media/image53.svg"/><Relationship Id="rId10" Type="http://schemas.openxmlformats.org/officeDocument/2006/relationships/image" Target="../media/image48.png"/><Relationship Id="rId19" Type="http://schemas.openxmlformats.org/officeDocument/2006/relationships/image" Target="../media/image30.svg"/><Relationship Id="rId4" Type="http://schemas.openxmlformats.org/officeDocument/2006/relationships/image" Target="../media/image27.png"/><Relationship Id="rId9" Type="http://schemas.openxmlformats.org/officeDocument/2006/relationships/image" Target="../media/image47.svg"/><Relationship Id="rId14" Type="http://schemas.openxmlformats.org/officeDocument/2006/relationships/image" Target="../media/image52.png"/><Relationship Id="rId22" Type="http://schemas.openxmlformats.org/officeDocument/2006/relationships/image" Target="../media/image112.png"/></Relationships>
</file>

<file path=ppt/slides/_rels/slide12.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svg"/><Relationship Id="rId18" Type="http://schemas.openxmlformats.org/officeDocument/2006/relationships/image" Target="../media/image29.png"/><Relationship Id="rId3" Type="http://schemas.openxmlformats.org/officeDocument/2006/relationships/image" Target="../media/image94.svg"/><Relationship Id="rId21" Type="http://schemas.openxmlformats.org/officeDocument/2006/relationships/image" Target="../media/image32.svg"/><Relationship Id="rId7" Type="http://schemas.openxmlformats.org/officeDocument/2006/relationships/image" Target="../media/image98.svg"/><Relationship Id="rId12" Type="http://schemas.openxmlformats.org/officeDocument/2006/relationships/image" Target="../media/image103.png"/><Relationship Id="rId17" Type="http://schemas.openxmlformats.org/officeDocument/2006/relationships/image" Target="../media/image108.svg"/><Relationship Id="rId2" Type="http://schemas.openxmlformats.org/officeDocument/2006/relationships/image" Target="../media/image93.png"/><Relationship Id="rId16" Type="http://schemas.openxmlformats.org/officeDocument/2006/relationships/image" Target="../media/image10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2.svg"/><Relationship Id="rId5" Type="http://schemas.openxmlformats.org/officeDocument/2006/relationships/image" Target="../media/image34.svg"/><Relationship Id="rId15" Type="http://schemas.openxmlformats.org/officeDocument/2006/relationships/image" Target="../media/image106.svg"/><Relationship Id="rId10" Type="http://schemas.openxmlformats.org/officeDocument/2006/relationships/image" Target="../media/image101.png"/><Relationship Id="rId19" Type="http://schemas.openxmlformats.org/officeDocument/2006/relationships/image" Target="../media/image30.svg"/><Relationship Id="rId4" Type="http://schemas.openxmlformats.org/officeDocument/2006/relationships/image" Target="../media/image33.png"/><Relationship Id="rId9" Type="http://schemas.openxmlformats.org/officeDocument/2006/relationships/image" Target="../media/image100.svg"/><Relationship Id="rId14" Type="http://schemas.openxmlformats.org/officeDocument/2006/relationships/image" Target="../media/image105.png"/><Relationship Id="rId22" Type="http://schemas.openxmlformats.org/officeDocument/2006/relationships/image" Target="../media/image113.png"/></Relationships>
</file>

<file path=ppt/slides/_rels/slide13.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svg"/><Relationship Id="rId18" Type="http://schemas.openxmlformats.org/officeDocument/2006/relationships/image" Target="../media/image29.png"/><Relationship Id="rId3" Type="http://schemas.openxmlformats.org/officeDocument/2006/relationships/image" Target="../media/image115.svg"/><Relationship Id="rId21" Type="http://schemas.openxmlformats.org/officeDocument/2006/relationships/image" Target="../media/image32.svg"/><Relationship Id="rId7" Type="http://schemas.openxmlformats.org/officeDocument/2006/relationships/image" Target="../media/image119.svg"/><Relationship Id="rId12" Type="http://schemas.openxmlformats.org/officeDocument/2006/relationships/image" Target="../media/image124.png"/><Relationship Id="rId17" Type="http://schemas.openxmlformats.org/officeDocument/2006/relationships/image" Target="../media/image127.svg"/><Relationship Id="rId2" Type="http://schemas.openxmlformats.org/officeDocument/2006/relationships/image" Target="../media/image114.png"/><Relationship Id="rId16" Type="http://schemas.openxmlformats.org/officeDocument/2006/relationships/image" Target="../media/image126.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123.svg"/><Relationship Id="rId5" Type="http://schemas.openxmlformats.org/officeDocument/2006/relationships/image" Target="../media/image117.svg"/><Relationship Id="rId15" Type="http://schemas.openxmlformats.org/officeDocument/2006/relationships/image" Target="../media/image28.svg"/><Relationship Id="rId10" Type="http://schemas.openxmlformats.org/officeDocument/2006/relationships/image" Target="../media/image122.png"/><Relationship Id="rId19" Type="http://schemas.openxmlformats.org/officeDocument/2006/relationships/image" Target="../media/image30.svg"/><Relationship Id="rId4" Type="http://schemas.openxmlformats.org/officeDocument/2006/relationships/image" Target="../media/image116.png"/><Relationship Id="rId9" Type="http://schemas.openxmlformats.org/officeDocument/2006/relationships/image" Target="../media/image121.svg"/><Relationship Id="rId14" Type="http://schemas.openxmlformats.org/officeDocument/2006/relationships/image" Target="../media/image27.png"/><Relationship Id="rId22" Type="http://schemas.openxmlformats.org/officeDocument/2006/relationships/image" Target="../media/image128.png"/></Relationships>
</file>

<file path=ppt/slides/_rels/slide14.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svg"/><Relationship Id="rId18" Type="http://schemas.openxmlformats.org/officeDocument/2006/relationships/image" Target="../media/image29.png"/><Relationship Id="rId3" Type="http://schemas.openxmlformats.org/officeDocument/2006/relationships/image" Target="../media/image115.svg"/><Relationship Id="rId21"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124.png"/><Relationship Id="rId17" Type="http://schemas.openxmlformats.org/officeDocument/2006/relationships/image" Target="../media/image127.svg"/><Relationship Id="rId2" Type="http://schemas.openxmlformats.org/officeDocument/2006/relationships/image" Target="../media/image114.png"/><Relationship Id="rId16" Type="http://schemas.openxmlformats.org/officeDocument/2006/relationships/image" Target="../media/image126.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123.svg"/><Relationship Id="rId5" Type="http://schemas.openxmlformats.org/officeDocument/2006/relationships/image" Target="../media/image117.svg"/><Relationship Id="rId15" Type="http://schemas.openxmlformats.org/officeDocument/2006/relationships/image" Target="../media/image28.svg"/><Relationship Id="rId23" Type="http://schemas.openxmlformats.org/officeDocument/2006/relationships/image" Target="../media/image130.png"/><Relationship Id="rId10" Type="http://schemas.openxmlformats.org/officeDocument/2006/relationships/image" Target="../media/image122.png"/><Relationship Id="rId19" Type="http://schemas.openxmlformats.org/officeDocument/2006/relationships/image" Target="../media/image30.svg"/><Relationship Id="rId4" Type="http://schemas.openxmlformats.org/officeDocument/2006/relationships/image" Target="../media/image116.png"/><Relationship Id="rId9" Type="http://schemas.openxmlformats.org/officeDocument/2006/relationships/image" Target="../media/image121.svg"/><Relationship Id="rId14" Type="http://schemas.openxmlformats.org/officeDocument/2006/relationships/image" Target="../media/image27.png"/><Relationship Id="rId22" Type="http://schemas.openxmlformats.org/officeDocument/2006/relationships/image" Target="../media/image129.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9.svg"/><Relationship Id="rId18" Type="http://schemas.openxmlformats.org/officeDocument/2006/relationships/image" Target="../media/image74.png"/><Relationship Id="rId26" Type="http://schemas.openxmlformats.org/officeDocument/2006/relationships/image" Target="../media/image131.png"/><Relationship Id="rId3" Type="http://schemas.openxmlformats.org/officeDocument/2006/relationships/image" Target="../media/image63.svg"/><Relationship Id="rId21" Type="http://schemas.openxmlformats.org/officeDocument/2006/relationships/image" Target="../media/image28.svg"/><Relationship Id="rId7" Type="http://schemas.openxmlformats.org/officeDocument/2006/relationships/image" Target="../media/image45.svg"/><Relationship Id="rId12" Type="http://schemas.openxmlformats.org/officeDocument/2006/relationships/image" Target="../media/image68.png"/><Relationship Id="rId17" Type="http://schemas.openxmlformats.org/officeDocument/2006/relationships/image" Target="../media/image73.svg"/><Relationship Id="rId25" Type="http://schemas.openxmlformats.org/officeDocument/2006/relationships/image" Target="../media/image32.svg"/><Relationship Id="rId2" Type="http://schemas.openxmlformats.org/officeDocument/2006/relationships/image" Target="../media/image62.png"/><Relationship Id="rId16" Type="http://schemas.openxmlformats.org/officeDocument/2006/relationships/image" Target="../media/image72.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34.svg"/><Relationship Id="rId24" Type="http://schemas.openxmlformats.org/officeDocument/2006/relationships/image" Target="../media/image31.png"/><Relationship Id="rId5" Type="http://schemas.openxmlformats.org/officeDocument/2006/relationships/image" Target="../media/image65.svg"/><Relationship Id="rId15" Type="http://schemas.openxmlformats.org/officeDocument/2006/relationships/image" Target="../media/image71.svg"/><Relationship Id="rId23" Type="http://schemas.openxmlformats.org/officeDocument/2006/relationships/image" Target="../media/image30.svg"/><Relationship Id="rId10" Type="http://schemas.openxmlformats.org/officeDocument/2006/relationships/image" Target="../media/image33.png"/><Relationship Id="rId19" Type="http://schemas.openxmlformats.org/officeDocument/2006/relationships/image" Target="../media/image75.svg"/><Relationship Id="rId4" Type="http://schemas.openxmlformats.org/officeDocument/2006/relationships/image" Target="../media/image64.png"/><Relationship Id="rId9" Type="http://schemas.openxmlformats.org/officeDocument/2006/relationships/image" Target="../media/image12.svg"/><Relationship Id="rId14" Type="http://schemas.openxmlformats.org/officeDocument/2006/relationships/image" Target="../media/image70.png"/><Relationship Id="rId22" Type="http://schemas.openxmlformats.org/officeDocument/2006/relationships/image" Target="../media/image29.png"/><Relationship Id="rId27" Type="http://schemas.openxmlformats.org/officeDocument/2006/relationships/image" Target="../media/image132.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7.png"/><Relationship Id="rId26" Type="http://schemas.openxmlformats.org/officeDocument/2006/relationships/image" Target="../media/image136.png"/><Relationship Id="rId3" Type="http://schemas.openxmlformats.org/officeDocument/2006/relationships/image" Target="../media/image16.svg"/><Relationship Id="rId21" Type="http://schemas.openxmlformats.org/officeDocument/2006/relationships/image" Target="../media/image30.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8.svg"/><Relationship Id="rId25" Type="http://schemas.openxmlformats.org/officeDocument/2006/relationships/image" Target="../media/image135.png"/><Relationship Id="rId2" Type="http://schemas.openxmlformats.org/officeDocument/2006/relationships/image" Target="../media/image15.png"/><Relationship Id="rId16" Type="http://schemas.openxmlformats.org/officeDocument/2006/relationships/image" Target="../media/image7.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24" Type="http://schemas.openxmlformats.org/officeDocument/2006/relationships/image" Target="../media/image134.png"/><Relationship Id="rId5" Type="http://schemas.openxmlformats.org/officeDocument/2006/relationships/image" Target="../media/image12.svg"/><Relationship Id="rId15" Type="http://schemas.openxmlformats.org/officeDocument/2006/relationships/image" Target="../media/image26.svg"/><Relationship Id="rId23" Type="http://schemas.openxmlformats.org/officeDocument/2006/relationships/image" Target="../media/image32.svg"/><Relationship Id="rId28" Type="http://schemas.openxmlformats.org/officeDocument/2006/relationships/image" Target="../media/image138.png"/><Relationship Id="rId10" Type="http://schemas.openxmlformats.org/officeDocument/2006/relationships/image" Target="../media/image21.png"/><Relationship Id="rId19" Type="http://schemas.openxmlformats.org/officeDocument/2006/relationships/image" Target="../media/image28.svg"/><Relationship Id="rId4" Type="http://schemas.openxmlformats.org/officeDocument/2006/relationships/image" Target="../media/image11.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1.png"/><Relationship Id="rId27" Type="http://schemas.openxmlformats.org/officeDocument/2006/relationships/image" Target="../media/image137.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7.png"/><Relationship Id="rId3" Type="http://schemas.openxmlformats.org/officeDocument/2006/relationships/image" Target="../media/image16.svg"/><Relationship Id="rId21"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23.png"/><Relationship Id="rId17" Type="http://schemas.openxmlformats.org/officeDocument/2006/relationships/image" Target="../media/image8.svg"/><Relationship Id="rId25" Type="http://schemas.openxmlformats.org/officeDocument/2006/relationships/image" Target="../media/image140.png"/><Relationship Id="rId2" Type="http://schemas.openxmlformats.org/officeDocument/2006/relationships/image" Target="../media/image15.png"/><Relationship Id="rId16" Type="http://schemas.openxmlformats.org/officeDocument/2006/relationships/image" Target="../media/image7.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22.svg"/><Relationship Id="rId24" Type="http://schemas.openxmlformats.org/officeDocument/2006/relationships/image" Target="../media/image139.png"/><Relationship Id="rId5" Type="http://schemas.openxmlformats.org/officeDocument/2006/relationships/image" Target="../media/image12.svg"/><Relationship Id="rId15" Type="http://schemas.openxmlformats.org/officeDocument/2006/relationships/image" Target="../media/image26.svg"/><Relationship Id="rId23" Type="http://schemas.openxmlformats.org/officeDocument/2006/relationships/image" Target="../media/image32.svg"/><Relationship Id="rId10" Type="http://schemas.openxmlformats.org/officeDocument/2006/relationships/image" Target="../media/image21.png"/><Relationship Id="rId19" Type="http://schemas.openxmlformats.org/officeDocument/2006/relationships/image" Target="../media/image28.svg"/><Relationship Id="rId4" Type="http://schemas.openxmlformats.org/officeDocument/2006/relationships/image" Target="../media/image11.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29.png"/><Relationship Id="rId3" Type="http://schemas.openxmlformats.org/officeDocument/2006/relationships/image" Target="../media/image45.svg"/><Relationship Id="rId21"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44.png"/><Relationship Id="rId16" Type="http://schemas.openxmlformats.org/officeDocument/2006/relationships/image" Target="../media/image54.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9.svg"/><Relationship Id="rId5" Type="http://schemas.openxmlformats.org/officeDocument/2006/relationships/image" Target="../media/image28.svg"/><Relationship Id="rId15" Type="http://schemas.openxmlformats.org/officeDocument/2006/relationships/image" Target="../media/image53.svg"/><Relationship Id="rId10" Type="http://schemas.openxmlformats.org/officeDocument/2006/relationships/image" Target="../media/image48.png"/><Relationship Id="rId19" Type="http://schemas.openxmlformats.org/officeDocument/2006/relationships/image" Target="../media/image30.svg"/><Relationship Id="rId4" Type="http://schemas.openxmlformats.org/officeDocument/2006/relationships/image" Target="../media/image27.png"/><Relationship Id="rId9" Type="http://schemas.openxmlformats.org/officeDocument/2006/relationships/image" Target="../media/image47.svg"/><Relationship Id="rId14" Type="http://schemas.openxmlformats.org/officeDocument/2006/relationships/image" Target="../media/image52.png"/><Relationship Id="rId22" Type="http://schemas.openxmlformats.org/officeDocument/2006/relationships/image" Target="../media/image141.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7.png"/><Relationship Id="rId3" Type="http://schemas.openxmlformats.org/officeDocument/2006/relationships/image" Target="../media/image16.svg"/><Relationship Id="rId21" Type="http://schemas.openxmlformats.org/officeDocument/2006/relationships/image" Target="../media/image30.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8.svg"/><Relationship Id="rId2" Type="http://schemas.openxmlformats.org/officeDocument/2006/relationships/image" Target="../media/image15.png"/><Relationship Id="rId16" Type="http://schemas.openxmlformats.org/officeDocument/2006/relationships/image" Target="../media/image7.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2.svg"/><Relationship Id="rId15" Type="http://schemas.openxmlformats.org/officeDocument/2006/relationships/image" Target="../media/image26.svg"/><Relationship Id="rId23" Type="http://schemas.openxmlformats.org/officeDocument/2006/relationships/image" Target="../media/image32.svg"/><Relationship Id="rId10" Type="http://schemas.openxmlformats.org/officeDocument/2006/relationships/image" Target="../media/image21.png"/><Relationship Id="rId19" Type="http://schemas.openxmlformats.org/officeDocument/2006/relationships/image" Target="../media/image28.svg"/><Relationship Id="rId4" Type="http://schemas.openxmlformats.org/officeDocument/2006/relationships/image" Target="../media/image11.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1.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34.svg"/><Relationship Id="rId12" Type="http://schemas.openxmlformats.org/officeDocument/2006/relationships/image" Target="../media/image42.png"/><Relationship Id="rId17" Type="http://schemas.openxmlformats.org/officeDocument/2006/relationships/image" Target="../media/image30.svg"/><Relationship Id="rId2" Type="http://schemas.openxmlformats.org/officeDocument/2006/relationships/image" Target="../media/image1.png"/><Relationship Id="rId16" Type="http://schemas.openxmlformats.org/officeDocument/2006/relationships/image" Target="../media/image29.png"/><Relationship Id="rId20"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1.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40.png"/><Relationship Id="rId19" Type="http://schemas.openxmlformats.org/officeDocument/2006/relationships/image" Target="../media/image32.svg"/><Relationship Id="rId4" Type="http://schemas.openxmlformats.org/officeDocument/2006/relationships/image" Target="../media/image3.png"/><Relationship Id="rId9" Type="http://schemas.openxmlformats.org/officeDocument/2006/relationships/image" Target="../media/image39.svg"/><Relationship Id="rId1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4.svg"/><Relationship Id="rId3" Type="http://schemas.openxmlformats.org/officeDocument/2006/relationships/image" Target="../media/image57.svg"/><Relationship Id="rId7" Type="http://schemas.openxmlformats.org/officeDocument/2006/relationships/image" Target="../media/image6.svg"/><Relationship Id="rId12" Type="http://schemas.openxmlformats.org/officeDocument/2006/relationships/image" Target="../media/image143.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svg"/></Relationships>
</file>

<file path=ppt/slides/_rels/slide22.xml.rels><?xml version="1.0" encoding="UTF-8" standalone="yes"?>
<Relationships xmlns="http://schemas.openxmlformats.org/package/2006/relationships"><Relationship Id="rId13" Type="http://schemas.openxmlformats.org/officeDocument/2006/relationships/image" Target="../media/image154.png"/><Relationship Id="rId18" Type="http://schemas.openxmlformats.org/officeDocument/2006/relationships/image" Target="../media/image159.svg"/><Relationship Id="rId26" Type="http://schemas.openxmlformats.org/officeDocument/2006/relationships/image" Target="../media/image167.png"/><Relationship Id="rId39" Type="http://schemas.openxmlformats.org/officeDocument/2006/relationships/image" Target="../media/image180.png"/><Relationship Id="rId21" Type="http://schemas.openxmlformats.org/officeDocument/2006/relationships/image" Target="../media/image162.png"/><Relationship Id="rId34" Type="http://schemas.openxmlformats.org/officeDocument/2006/relationships/image" Target="../media/image175.svg"/><Relationship Id="rId42" Type="http://schemas.openxmlformats.org/officeDocument/2006/relationships/image" Target="../media/image183.svg"/><Relationship Id="rId47" Type="http://schemas.openxmlformats.org/officeDocument/2006/relationships/image" Target="../media/image188.png"/><Relationship Id="rId7" Type="http://schemas.openxmlformats.org/officeDocument/2006/relationships/image" Target="../media/image148.png"/><Relationship Id="rId2" Type="http://schemas.openxmlformats.org/officeDocument/2006/relationships/audio" Target="../media/media1.mp3"/><Relationship Id="rId16" Type="http://schemas.openxmlformats.org/officeDocument/2006/relationships/image" Target="../media/image157.svg"/><Relationship Id="rId29" Type="http://schemas.openxmlformats.org/officeDocument/2006/relationships/image" Target="../media/image170.svg"/><Relationship Id="rId1" Type="http://schemas.microsoft.com/office/2007/relationships/media" Target="../media/media1.mp3"/><Relationship Id="rId6" Type="http://schemas.openxmlformats.org/officeDocument/2006/relationships/image" Target="../media/image147.svg"/><Relationship Id="rId11" Type="http://schemas.openxmlformats.org/officeDocument/2006/relationships/image" Target="../media/image152.png"/><Relationship Id="rId24" Type="http://schemas.openxmlformats.org/officeDocument/2006/relationships/image" Target="../media/image165.svg"/><Relationship Id="rId32" Type="http://schemas.openxmlformats.org/officeDocument/2006/relationships/image" Target="../media/image173.png"/><Relationship Id="rId37" Type="http://schemas.openxmlformats.org/officeDocument/2006/relationships/image" Target="../media/image178.png"/><Relationship Id="rId40" Type="http://schemas.openxmlformats.org/officeDocument/2006/relationships/image" Target="../media/image181.svg"/><Relationship Id="rId45" Type="http://schemas.openxmlformats.org/officeDocument/2006/relationships/image" Target="../media/image186.png"/><Relationship Id="rId5" Type="http://schemas.openxmlformats.org/officeDocument/2006/relationships/image" Target="../media/image146.png"/><Relationship Id="rId15" Type="http://schemas.openxmlformats.org/officeDocument/2006/relationships/image" Target="../media/image156.png"/><Relationship Id="rId23" Type="http://schemas.openxmlformats.org/officeDocument/2006/relationships/image" Target="../media/image164.png"/><Relationship Id="rId28" Type="http://schemas.openxmlformats.org/officeDocument/2006/relationships/image" Target="../media/image169.png"/><Relationship Id="rId36" Type="http://schemas.openxmlformats.org/officeDocument/2006/relationships/image" Target="../media/image177.svg"/><Relationship Id="rId10" Type="http://schemas.openxmlformats.org/officeDocument/2006/relationships/image" Target="../media/image151.svg"/><Relationship Id="rId19" Type="http://schemas.openxmlformats.org/officeDocument/2006/relationships/image" Target="../media/image160.png"/><Relationship Id="rId31" Type="http://schemas.openxmlformats.org/officeDocument/2006/relationships/image" Target="../media/image172.svg"/><Relationship Id="rId44" Type="http://schemas.openxmlformats.org/officeDocument/2006/relationships/image" Target="../media/image185.svg"/><Relationship Id="rId4" Type="http://schemas.openxmlformats.org/officeDocument/2006/relationships/image" Target="../media/image145.jpg"/><Relationship Id="rId9" Type="http://schemas.openxmlformats.org/officeDocument/2006/relationships/image" Target="../media/image150.png"/><Relationship Id="rId14" Type="http://schemas.openxmlformats.org/officeDocument/2006/relationships/image" Target="../media/image155.svg"/><Relationship Id="rId22" Type="http://schemas.openxmlformats.org/officeDocument/2006/relationships/image" Target="../media/image163.svg"/><Relationship Id="rId27" Type="http://schemas.openxmlformats.org/officeDocument/2006/relationships/image" Target="../media/image168.svg"/><Relationship Id="rId30" Type="http://schemas.openxmlformats.org/officeDocument/2006/relationships/image" Target="../media/image171.png"/><Relationship Id="rId35" Type="http://schemas.openxmlformats.org/officeDocument/2006/relationships/image" Target="../media/image176.png"/><Relationship Id="rId43" Type="http://schemas.openxmlformats.org/officeDocument/2006/relationships/image" Target="../media/image184.png"/><Relationship Id="rId8" Type="http://schemas.openxmlformats.org/officeDocument/2006/relationships/image" Target="../media/image149.svg"/><Relationship Id="rId3" Type="http://schemas.openxmlformats.org/officeDocument/2006/relationships/slideLayout" Target="../slideLayouts/slideLayout12.xml"/><Relationship Id="rId12" Type="http://schemas.openxmlformats.org/officeDocument/2006/relationships/image" Target="../media/image153.svg"/><Relationship Id="rId17" Type="http://schemas.openxmlformats.org/officeDocument/2006/relationships/image" Target="../media/image158.png"/><Relationship Id="rId25" Type="http://schemas.openxmlformats.org/officeDocument/2006/relationships/image" Target="../media/image166.png"/><Relationship Id="rId33" Type="http://schemas.openxmlformats.org/officeDocument/2006/relationships/image" Target="../media/image174.png"/><Relationship Id="rId38" Type="http://schemas.openxmlformats.org/officeDocument/2006/relationships/image" Target="../media/image179.svg"/><Relationship Id="rId46" Type="http://schemas.openxmlformats.org/officeDocument/2006/relationships/image" Target="../media/image187.svg"/><Relationship Id="rId20" Type="http://schemas.openxmlformats.org/officeDocument/2006/relationships/image" Target="../media/image161.svg"/><Relationship Id="rId41" Type="http://schemas.openxmlformats.org/officeDocument/2006/relationships/image" Target="../media/image182.png"/></Relationships>
</file>

<file path=ppt/slides/_rels/slide23.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197.png"/><Relationship Id="rId18" Type="http://schemas.openxmlformats.org/officeDocument/2006/relationships/slide" Target="slide28.xml"/><Relationship Id="rId3" Type="http://schemas.openxmlformats.org/officeDocument/2006/relationships/slideLayout" Target="../slideLayouts/slideLayout12.xml"/><Relationship Id="rId21" Type="http://schemas.openxmlformats.org/officeDocument/2006/relationships/slide" Target="slide5.xml"/><Relationship Id="rId7" Type="http://schemas.openxmlformats.org/officeDocument/2006/relationships/image" Target="../media/image192.svg"/><Relationship Id="rId12" Type="http://schemas.openxmlformats.org/officeDocument/2006/relationships/image" Target="../media/image196.png"/><Relationship Id="rId17" Type="http://schemas.openxmlformats.org/officeDocument/2006/relationships/slide" Target="slide25.xml"/><Relationship Id="rId2" Type="http://schemas.openxmlformats.org/officeDocument/2006/relationships/audio" Target="../media/media1.mp3"/><Relationship Id="rId16" Type="http://schemas.openxmlformats.org/officeDocument/2006/relationships/slide" Target="slide24.xml"/><Relationship Id="rId20" Type="http://schemas.openxmlformats.org/officeDocument/2006/relationships/slide" Target="slide26.xml"/><Relationship Id="rId1" Type="http://schemas.microsoft.com/office/2007/relationships/media" Target="../media/media1.mp3"/><Relationship Id="rId6" Type="http://schemas.openxmlformats.org/officeDocument/2006/relationships/image" Target="../media/image191.png"/><Relationship Id="rId11" Type="http://schemas.openxmlformats.org/officeDocument/2006/relationships/image" Target="../media/image195.png"/><Relationship Id="rId5" Type="http://schemas.openxmlformats.org/officeDocument/2006/relationships/image" Target="../media/image190.svg"/><Relationship Id="rId15" Type="http://schemas.openxmlformats.org/officeDocument/2006/relationships/image" Target="../media/image199.png"/><Relationship Id="rId10" Type="http://schemas.openxmlformats.org/officeDocument/2006/relationships/image" Target="../media/image194.svg"/><Relationship Id="rId19" Type="http://schemas.openxmlformats.org/officeDocument/2006/relationships/slide" Target="slide27.xml"/><Relationship Id="rId4" Type="http://schemas.openxmlformats.org/officeDocument/2006/relationships/image" Target="../media/image189.png"/><Relationship Id="rId9" Type="http://schemas.openxmlformats.org/officeDocument/2006/relationships/image" Target="../media/image193.png"/><Relationship Id="rId14" Type="http://schemas.openxmlformats.org/officeDocument/2006/relationships/image" Target="../media/image198.png"/></Relationships>
</file>

<file path=ppt/slides/_rels/slide24.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2.svg"/><Relationship Id="rId7" Type="http://schemas.openxmlformats.org/officeDocument/2006/relationships/slide" Target="slide23.xml"/><Relationship Id="rId2" Type="http://schemas.openxmlformats.org/officeDocument/2006/relationships/image" Target="../media/image191.png"/><Relationship Id="rId1" Type="http://schemas.openxmlformats.org/officeDocument/2006/relationships/slideLayout" Target="../slideLayouts/slideLayout12.xml"/><Relationship Id="rId6" Type="http://schemas.openxmlformats.org/officeDocument/2006/relationships/image" Target="../media/image163.svg"/><Relationship Id="rId5" Type="http://schemas.openxmlformats.org/officeDocument/2006/relationships/image" Target="../media/image162.png"/><Relationship Id="rId4" Type="http://schemas.openxmlformats.org/officeDocument/2006/relationships/image" Target="../media/image201.png"/></Relationships>
</file>

<file path=ppt/slides/_rels/slide25.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2.svg"/><Relationship Id="rId7" Type="http://schemas.openxmlformats.org/officeDocument/2006/relationships/slide" Target="slide23.xml"/><Relationship Id="rId2" Type="http://schemas.openxmlformats.org/officeDocument/2006/relationships/image" Target="../media/image191.png"/><Relationship Id="rId1" Type="http://schemas.openxmlformats.org/officeDocument/2006/relationships/slideLayout" Target="../slideLayouts/slideLayout12.xml"/><Relationship Id="rId6" Type="http://schemas.openxmlformats.org/officeDocument/2006/relationships/image" Target="../media/image163.svg"/><Relationship Id="rId5" Type="http://schemas.openxmlformats.org/officeDocument/2006/relationships/image" Target="../media/image162.png"/><Relationship Id="rId4" Type="http://schemas.openxmlformats.org/officeDocument/2006/relationships/image" Target="../media/image202.png"/></Relationships>
</file>

<file path=ppt/slides/_rels/slide26.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2.svg"/><Relationship Id="rId7" Type="http://schemas.openxmlformats.org/officeDocument/2006/relationships/slide" Target="slide23.xml"/><Relationship Id="rId2" Type="http://schemas.openxmlformats.org/officeDocument/2006/relationships/image" Target="../media/image191.png"/><Relationship Id="rId1" Type="http://schemas.openxmlformats.org/officeDocument/2006/relationships/slideLayout" Target="../slideLayouts/slideLayout12.xml"/><Relationship Id="rId6" Type="http://schemas.openxmlformats.org/officeDocument/2006/relationships/image" Target="../media/image163.svg"/><Relationship Id="rId5" Type="http://schemas.openxmlformats.org/officeDocument/2006/relationships/image" Target="../media/image162.png"/><Relationship Id="rId4" Type="http://schemas.openxmlformats.org/officeDocument/2006/relationships/image" Target="../media/image204.png"/></Relationships>
</file>

<file path=ppt/slides/_rels/slide27.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2.svg"/><Relationship Id="rId7" Type="http://schemas.openxmlformats.org/officeDocument/2006/relationships/slide" Target="slide23.xml"/><Relationship Id="rId2" Type="http://schemas.openxmlformats.org/officeDocument/2006/relationships/image" Target="../media/image191.png"/><Relationship Id="rId1" Type="http://schemas.openxmlformats.org/officeDocument/2006/relationships/slideLayout" Target="../slideLayouts/slideLayout12.xml"/><Relationship Id="rId6" Type="http://schemas.openxmlformats.org/officeDocument/2006/relationships/image" Target="../media/image163.svg"/><Relationship Id="rId5" Type="http://schemas.openxmlformats.org/officeDocument/2006/relationships/image" Target="../media/image162.png"/><Relationship Id="rId4" Type="http://schemas.openxmlformats.org/officeDocument/2006/relationships/image" Target="../media/image205.png"/></Relationships>
</file>

<file path=ppt/slides/_rels/slide28.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2.svg"/><Relationship Id="rId7" Type="http://schemas.openxmlformats.org/officeDocument/2006/relationships/slide" Target="slide23.xml"/><Relationship Id="rId2" Type="http://schemas.openxmlformats.org/officeDocument/2006/relationships/image" Target="../media/image191.png"/><Relationship Id="rId1" Type="http://schemas.openxmlformats.org/officeDocument/2006/relationships/slideLayout" Target="../slideLayouts/slideLayout12.xml"/><Relationship Id="rId6" Type="http://schemas.openxmlformats.org/officeDocument/2006/relationships/image" Target="../media/image163.svg"/><Relationship Id="rId5" Type="http://schemas.openxmlformats.org/officeDocument/2006/relationships/image" Target="../media/image162.png"/><Relationship Id="rId4" Type="http://schemas.openxmlformats.org/officeDocument/2006/relationships/image" Target="../media/image206.png"/></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30.svg"/><Relationship Id="rId2" Type="http://schemas.openxmlformats.org/officeDocument/2006/relationships/image" Target="../media/image1.png"/><Relationship Id="rId16" Type="http://schemas.openxmlformats.org/officeDocument/2006/relationships/image" Target="../media/image29.png"/><Relationship Id="rId20" Type="http://schemas.openxmlformats.org/officeDocument/2006/relationships/image" Target="../media/image1430.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40.png"/><Relationship Id="rId19" Type="http://schemas.openxmlformats.org/officeDocument/2006/relationships/image" Target="../media/image32.svg"/><Relationship Id="rId4" Type="http://schemas.openxmlformats.org/officeDocument/2006/relationships/image" Target="../media/image3.png"/><Relationship Id="rId9" Type="http://schemas.openxmlformats.org/officeDocument/2006/relationships/image" Target="../media/image39.sv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7.png"/><Relationship Id="rId3" Type="http://schemas.openxmlformats.org/officeDocument/2006/relationships/image" Target="../media/image16.svg"/><Relationship Id="rId21"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23.png"/><Relationship Id="rId17" Type="http://schemas.openxmlformats.org/officeDocument/2006/relationships/image" Target="../media/image8.svg"/><Relationship Id="rId2" Type="http://schemas.openxmlformats.org/officeDocument/2006/relationships/image" Target="../media/image15.png"/><Relationship Id="rId16" Type="http://schemas.openxmlformats.org/officeDocument/2006/relationships/image" Target="../media/image7.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22.svg"/><Relationship Id="rId24" Type="http://schemas.openxmlformats.org/officeDocument/2006/relationships/image" Target="../media/image35.png"/><Relationship Id="rId5" Type="http://schemas.openxmlformats.org/officeDocument/2006/relationships/image" Target="../media/image12.svg"/><Relationship Id="rId15" Type="http://schemas.openxmlformats.org/officeDocument/2006/relationships/image" Target="../media/image26.svg"/><Relationship Id="rId23" Type="http://schemas.openxmlformats.org/officeDocument/2006/relationships/image" Target="../media/image32.svg"/><Relationship Id="rId10" Type="http://schemas.openxmlformats.org/officeDocument/2006/relationships/image" Target="../media/image21.png"/><Relationship Id="rId19" Type="http://schemas.openxmlformats.org/officeDocument/2006/relationships/image" Target="../media/image28.svg"/><Relationship Id="rId4" Type="http://schemas.openxmlformats.org/officeDocument/2006/relationships/image" Target="../media/image11.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1.png"/></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9.svg"/><Relationship Id="rId18" Type="http://schemas.openxmlformats.org/officeDocument/2006/relationships/image" Target="../media/image74.png"/><Relationship Id="rId26" Type="http://schemas.openxmlformats.org/officeDocument/2006/relationships/image" Target="../media/image144.png"/><Relationship Id="rId3" Type="http://schemas.openxmlformats.org/officeDocument/2006/relationships/image" Target="../media/image63.svg"/><Relationship Id="rId21" Type="http://schemas.openxmlformats.org/officeDocument/2006/relationships/image" Target="../media/image28.svg"/><Relationship Id="rId7" Type="http://schemas.openxmlformats.org/officeDocument/2006/relationships/image" Target="../media/image45.svg"/><Relationship Id="rId12" Type="http://schemas.openxmlformats.org/officeDocument/2006/relationships/image" Target="../media/image68.png"/><Relationship Id="rId17" Type="http://schemas.openxmlformats.org/officeDocument/2006/relationships/image" Target="../media/image73.svg"/><Relationship Id="rId25" Type="http://schemas.openxmlformats.org/officeDocument/2006/relationships/image" Target="../media/image32.svg"/><Relationship Id="rId2" Type="http://schemas.openxmlformats.org/officeDocument/2006/relationships/image" Target="../media/image62.png"/><Relationship Id="rId16" Type="http://schemas.openxmlformats.org/officeDocument/2006/relationships/image" Target="../media/image72.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67.svg"/><Relationship Id="rId24" Type="http://schemas.openxmlformats.org/officeDocument/2006/relationships/image" Target="../media/image31.png"/><Relationship Id="rId5" Type="http://schemas.openxmlformats.org/officeDocument/2006/relationships/image" Target="../media/image65.svg"/><Relationship Id="rId15" Type="http://schemas.openxmlformats.org/officeDocument/2006/relationships/image" Target="../media/image71.svg"/><Relationship Id="rId23" Type="http://schemas.openxmlformats.org/officeDocument/2006/relationships/image" Target="../media/image30.svg"/><Relationship Id="rId10" Type="http://schemas.openxmlformats.org/officeDocument/2006/relationships/image" Target="../media/image66.png"/><Relationship Id="rId19" Type="http://schemas.openxmlformats.org/officeDocument/2006/relationships/image" Target="../media/image75.svg"/><Relationship Id="rId4" Type="http://schemas.openxmlformats.org/officeDocument/2006/relationships/image" Target="../media/image64.png"/><Relationship Id="rId9" Type="http://schemas.openxmlformats.org/officeDocument/2006/relationships/image" Target="../media/image12.svg"/><Relationship Id="rId14" Type="http://schemas.openxmlformats.org/officeDocument/2006/relationships/image" Target="../media/image70.png"/><Relationship Id="rId22" Type="http://schemas.openxmlformats.org/officeDocument/2006/relationships/image" Target="../media/image29.png"/></Relationships>
</file>

<file path=ppt/slides/_rels/slide31.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svg"/><Relationship Id="rId18" Type="http://schemas.openxmlformats.org/officeDocument/2006/relationships/image" Target="../media/image29.png"/><Relationship Id="rId3" Type="http://schemas.openxmlformats.org/officeDocument/2006/relationships/image" Target="../media/image94.svg"/><Relationship Id="rId21" Type="http://schemas.openxmlformats.org/officeDocument/2006/relationships/image" Target="../media/image32.svg"/><Relationship Id="rId7" Type="http://schemas.openxmlformats.org/officeDocument/2006/relationships/image" Target="../media/image98.svg"/><Relationship Id="rId12" Type="http://schemas.openxmlformats.org/officeDocument/2006/relationships/image" Target="../media/image103.png"/><Relationship Id="rId17" Type="http://schemas.openxmlformats.org/officeDocument/2006/relationships/image" Target="../media/image108.svg"/><Relationship Id="rId2" Type="http://schemas.openxmlformats.org/officeDocument/2006/relationships/image" Target="../media/image93.png"/><Relationship Id="rId16" Type="http://schemas.openxmlformats.org/officeDocument/2006/relationships/image" Target="../media/image10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2.svg"/><Relationship Id="rId5" Type="http://schemas.openxmlformats.org/officeDocument/2006/relationships/image" Target="../media/image96.svg"/><Relationship Id="rId15" Type="http://schemas.openxmlformats.org/officeDocument/2006/relationships/image" Target="../media/image106.svg"/><Relationship Id="rId10" Type="http://schemas.openxmlformats.org/officeDocument/2006/relationships/image" Target="../media/image101.png"/><Relationship Id="rId19" Type="http://schemas.openxmlformats.org/officeDocument/2006/relationships/image" Target="../media/image30.svg"/><Relationship Id="rId4" Type="http://schemas.openxmlformats.org/officeDocument/2006/relationships/image" Target="../media/image95.png"/><Relationship Id="rId9" Type="http://schemas.openxmlformats.org/officeDocument/2006/relationships/image" Target="../media/image100.svg"/><Relationship Id="rId14" Type="http://schemas.openxmlformats.org/officeDocument/2006/relationships/image" Target="../media/image105.png"/><Relationship Id="rId22" Type="http://schemas.openxmlformats.org/officeDocument/2006/relationships/image" Target="../media/image145.png"/></Relationships>
</file>

<file path=ppt/slides/_rels/slide3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18" Type="http://schemas.openxmlformats.org/officeDocument/2006/relationships/image" Target="../media/image9.png"/><Relationship Id="rId3" Type="http://schemas.openxmlformats.org/officeDocument/2006/relationships/image" Target="../media/image6.svg"/><Relationship Id="rId21" Type="http://schemas.openxmlformats.org/officeDocument/2006/relationships/image" Target="../media/image90.svg"/><Relationship Id="rId7" Type="http://schemas.openxmlformats.org/officeDocument/2006/relationships/image" Target="../media/image78.svg"/><Relationship Id="rId12" Type="http://schemas.openxmlformats.org/officeDocument/2006/relationships/image" Target="../media/image83.png"/><Relationship Id="rId17" Type="http://schemas.openxmlformats.org/officeDocument/2006/relationships/image" Target="../media/image88.svg"/><Relationship Id="rId2" Type="http://schemas.openxmlformats.org/officeDocument/2006/relationships/image" Target="../media/image5.png"/><Relationship Id="rId16" Type="http://schemas.openxmlformats.org/officeDocument/2006/relationships/image" Target="../media/image87.png"/><Relationship Id="rId20"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14.svg"/><Relationship Id="rId15" Type="http://schemas.openxmlformats.org/officeDocument/2006/relationships/image" Target="../media/image86.svg"/><Relationship Id="rId10" Type="http://schemas.openxmlformats.org/officeDocument/2006/relationships/image" Target="../media/image81.png"/><Relationship Id="rId19" Type="http://schemas.openxmlformats.org/officeDocument/2006/relationships/image" Target="../media/image10.svg"/><Relationship Id="rId4" Type="http://schemas.openxmlformats.org/officeDocument/2006/relationships/image" Target="../media/image13.png"/><Relationship Id="rId9" Type="http://schemas.openxmlformats.org/officeDocument/2006/relationships/image" Target="../media/image80.svg"/><Relationship Id="rId14" Type="http://schemas.openxmlformats.org/officeDocument/2006/relationships/image" Target="../media/image85.png"/><Relationship Id="rId22" Type="http://schemas.openxmlformats.org/officeDocument/2006/relationships/image" Target="../media/image1460.png"/></Relationships>
</file>

<file path=ppt/slides/_rels/slide33.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svg"/><Relationship Id="rId18" Type="http://schemas.openxmlformats.org/officeDocument/2006/relationships/image" Target="../media/image29.png"/><Relationship Id="rId3" Type="http://schemas.openxmlformats.org/officeDocument/2006/relationships/image" Target="../media/image94.svg"/><Relationship Id="rId21" Type="http://schemas.openxmlformats.org/officeDocument/2006/relationships/image" Target="../media/image32.svg"/><Relationship Id="rId7" Type="http://schemas.openxmlformats.org/officeDocument/2006/relationships/image" Target="../media/image98.svg"/><Relationship Id="rId12" Type="http://schemas.openxmlformats.org/officeDocument/2006/relationships/image" Target="../media/image103.png"/><Relationship Id="rId17" Type="http://schemas.openxmlformats.org/officeDocument/2006/relationships/image" Target="../media/image108.svg"/><Relationship Id="rId2" Type="http://schemas.openxmlformats.org/officeDocument/2006/relationships/image" Target="../media/image93.png"/><Relationship Id="rId16" Type="http://schemas.openxmlformats.org/officeDocument/2006/relationships/image" Target="../media/image10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2.svg"/><Relationship Id="rId5" Type="http://schemas.openxmlformats.org/officeDocument/2006/relationships/image" Target="../media/image34.svg"/><Relationship Id="rId15" Type="http://schemas.openxmlformats.org/officeDocument/2006/relationships/image" Target="../media/image106.svg"/><Relationship Id="rId10" Type="http://schemas.openxmlformats.org/officeDocument/2006/relationships/image" Target="../media/image101.png"/><Relationship Id="rId19" Type="http://schemas.openxmlformats.org/officeDocument/2006/relationships/image" Target="../media/image30.svg"/><Relationship Id="rId4" Type="http://schemas.openxmlformats.org/officeDocument/2006/relationships/image" Target="../media/image33.png"/><Relationship Id="rId9" Type="http://schemas.openxmlformats.org/officeDocument/2006/relationships/image" Target="../media/image100.svg"/><Relationship Id="rId14" Type="http://schemas.openxmlformats.org/officeDocument/2006/relationships/image" Target="../media/image105.png"/><Relationship Id="rId22" Type="http://schemas.openxmlformats.org/officeDocument/2006/relationships/image" Target="../media/image147.png"/></Relationships>
</file>

<file path=ppt/slides/_rels/slide3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29.png"/><Relationship Id="rId3" Type="http://schemas.openxmlformats.org/officeDocument/2006/relationships/image" Target="../media/image45.svg"/><Relationship Id="rId21" Type="http://schemas.openxmlformats.org/officeDocument/2006/relationships/image" Target="../media/image32.svg"/><Relationship Id="rId7" Type="http://schemas.openxmlformats.org/officeDocument/2006/relationships/image" Target="../media/image111.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44.png"/><Relationship Id="rId16" Type="http://schemas.openxmlformats.org/officeDocument/2006/relationships/image" Target="../media/image54.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49.svg"/><Relationship Id="rId5" Type="http://schemas.openxmlformats.org/officeDocument/2006/relationships/image" Target="../media/image28.svg"/><Relationship Id="rId15" Type="http://schemas.openxmlformats.org/officeDocument/2006/relationships/image" Target="../media/image53.svg"/><Relationship Id="rId10" Type="http://schemas.openxmlformats.org/officeDocument/2006/relationships/image" Target="../media/image48.png"/><Relationship Id="rId19" Type="http://schemas.openxmlformats.org/officeDocument/2006/relationships/image" Target="../media/image30.svg"/><Relationship Id="rId4" Type="http://schemas.openxmlformats.org/officeDocument/2006/relationships/image" Target="../media/image27.png"/><Relationship Id="rId9" Type="http://schemas.openxmlformats.org/officeDocument/2006/relationships/image" Target="../media/image47.svg"/><Relationship Id="rId14" Type="http://schemas.openxmlformats.org/officeDocument/2006/relationships/image" Target="../media/image52.png"/><Relationship Id="rId22" Type="http://schemas.openxmlformats.org/officeDocument/2006/relationships/image" Target="../media/image208.png"/></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9.svg"/><Relationship Id="rId18" Type="http://schemas.openxmlformats.org/officeDocument/2006/relationships/image" Target="../media/image74.png"/><Relationship Id="rId26" Type="http://schemas.openxmlformats.org/officeDocument/2006/relationships/image" Target="../media/image209.png"/><Relationship Id="rId3" Type="http://schemas.openxmlformats.org/officeDocument/2006/relationships/image" Target="../media/image63.svg"/><Relationship Id="rId21" Type="http://schemas.openxmlformats.org/officeDocument/2006/relationships/image" Target="../media/image28.svg"/><Relationship Id="rId7" Type="http://schemas.openxmlformats.org/officeDocument/2006/relationships/image" Target="../media/image45.svg"/><Relationship Id="rId12" Type="http://schemas.openxmlformats.org/officeDocument/2006/relationships/image" Target="../media/image68.png"/><Relationship Id="rId17" Type="http://schemas.openxmlformats.org/officeDocument/2006/relationships/image" Target="../media/image73.svg"/><Relationship Id="rId25" Type="http://schemas.openxmlformats.org/officeDocument/2006/relationships/image" Target="../media/image32.svg"/><Relationship Id="rId2" Type="http://schemas.openxmlformats.org/officeDocument/2006/relationships/image" Target="../media/image62.png"/><Relationship Id="rId16" Type="http://schemas.openxmlformats.org/officeDocument/2006/relationships/image" Target="../media/image72.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34.svg"/><Relationship Id="rId24" Type="http://schemas.openxmlformats.org/officeDocument/2006/relationships/image" Target="../media/image31.png"/><Relationship Id="rId5" Type="http://schemas.openxmlformats.org/officeDocument/2006/relationships/image" Target="../media/image65.svg"/><Relationship Id="rId15" Type="http://schemas.openxmlformats.org/officeDocument/2006/relationships/image" Target="../media/image71.svg"/><Relationship Id="rId23" Type="http://schemas.openxmlformats.org/officeDocument/2006/relationships/image" Target="../media/image30.svg"/><Relationship Id="rId10" Type="http://schemas.openxmlformats.org/officeDocument/2006/relationships/image" Target="../media/image33.png"/><Relationship Id="rId19" Type="http://schemas.openxmlformats.org/officeDocument/2006/relationships/image" Target="../media/image75.svg"/><Relationship Id="rId4" Type="http://schemas.openxmlformats.org/officeDocument/2006/relationships/image" Target="../media/image64.png"/><Relationship Id="rId9" Type="http://schemas.openxmlformats.org/officeDocument/2006/relationships/image" Target="../media/image12.svg"/><Relationship Id="rId14" Type="http://schemas.openxmlformats.org/officeDocument/2006/relationships/image" Target="../media/image70.png"/><Relationship Id="rId22" Type="http://schemas.openxmlformats.org/officeDocument/2006/relationships/image" Target="../media/image29.png"/></Relationships>
</file>

<file path=ppt/slides/_rels/slide36.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svg"/><Relationship Id="rId18" Type="http://schemas.openxmlformats.org/officeDocument/2006/relationships/image" Target="../media/image29.png"/><Relationship Id="rId3" Type="http://schemas.openxmlformats.org/officeDocument/2006/relationships/image" Target="../media/image115.svg"/><Relationship Id="rId21" Type="http://schemas.openxmlformats.org/officeDocument/2006/relationships/image" Target="../media/image32.svg"/><Relationship Id="rId7" Type="http://schemas.openxmlformats.org/officeDocument/2006/relationships/image" Target="../media/image119.svg"/><Relationship Id="rId12" Type="http://schemas.openxmlformats.org/officeDocument/2006/relationships/image" Target="../media/image124.png"/><Relationship Id="rId17" Type="http://schemas.openxmlformats.org/officeDocument/2006/relationships/image" Target="../media/image127.svg"/><Relationship Id="rId2" Type="http://schemas.openxmlformats.org/officeDocument/2006/relationships/image" Target="../media/image114.png"/><Relationship Id="rId16" Type="http://schemas.openxmlformats.org/officeDocument/2006/relationships/image" Target="../media/image126.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123.svg"/><Relationship Id="rId5" Type="http://schemas.openxmlformats.org/officeDocument/2006/relationships/image" Target="../media/image117.svg"/><Relationship Id="rId15" Type="http://schemas.openxmlformats.org/officeDocument/2006/relationships/image" Target="../media/image28.svg"/><Relationship Id="rId23" Type="http://schemas.openxmlformats.org/officeDocument/2006/relationships/image" Target="../media/image211.png"/><Relationship Id="rId10" Type="http://schemas.openxmlformats.org/officeDocument/2006/relationships/image" Target="../media/image122.png"/><Relationship Id="rId19" Type="http://schemas.openxmlformats.org/officeDocument/2006/relationships/image" Target="../media/image30.svg"/><Relationship Id="rId4" Type="http://schemas.openxmlformats.org/officeDocument/2006/relationships/image" Target="../media/image116.png"/><Relationship Id="rId9" Type="http://schemas.openxmlformats.org/officeDocument/2006/relationships/image" Target="../media/image121.svg"/><Relationship Id="rId14" Type="http://schemas.openxmlformats.org/officeDocument/2006/relationships/image" Target="../media/image27.png"/><Relationship Id="rId22" Type="http://schemas.openxmlformats.org/officeDocument/2006/relationships/image" Target="../media/image210.png"/></Relationships>
</file>

<file path=ppt/slides/_rels/slide37.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svg"/><Relationship Id="rId18" Type="http://schemas.openxmlformats.org/officeDocument/2006/relationships/image" Target="../media/image29.png"/><Relationship Id="rId3" Type="http://schemas.openxmlformats.org/officeDocument/2006/relationships/image" Target="../media/image115.svg"/><Relationship Id="rId21"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124.png"/><Relationship Id="rId17" Type="http://schemas.openxmlformats.org/officeDocument/2006/relationships/image" Target="../media/image127.svg"/><Relationship Id="rId2" Type="http://schemas.openxmlformats.org/officeDocument/2006/relationships/image" Target="../media/image114.png"/><Relationship Id="rId16" Type="http://schemas.openxmlformats.org/officeDocument/2006/relationships/image" Target="../media/image126.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123.svg"/><Relationship Id="rId5" Type="http://schemas.openxmlformats.org/officeDocument/2006/relationships/image" Target="../media/image117.svg"/><Relationship Id="rId15" Type="http://schemas.openxmlformats.org/officeDocument/2006/relationships/image" Target="../media/image28.svg"/><Relationship Id="rId10" Type="http://schemas.openxmlformats.org/officeDocument/2006/relationships/image" Target="../media/image122.png"/><Relationship Id="rId19" Type="http://schemas.openxmlformats.org/officeDocument/2006/relationships/image" Target="../media/image30.svg"/><Relationship Id="rId4" Type="http://schemas.openxmlformats.org/officeDocument/2006/relationships/image" Target="../media/image116.png"/><Relationship Id="rId9" Type="http://schemas.openxmlformats.org/officeDocument/2006/relationships/image" Target="../media/image121.svg"/><Relationship Id="rId14" Type="http://schemas.openxmlformats.org/officeDocument/2006/relationships/image" Target="../media/image27.png"/><Relationship Id="rId22" Type="http://schemas.openxmlformats.org/officeDocument/2006/relationships/image" Target="../media/image212.png"/></Relationships>
</file>

<file path=ppt/slides/_rels/slide3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7.png"/><Relationship Id="rId3" Type="http://schemas.openxmlformats.org/officeDocument/2006/relationships/image" Target="../media/image16.svg"/><Relationship Id="rId21"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23.png"/><Relationship Id="rId17" Type="http://schemas.openxmlformats.org/officeDocument/2006/relationships/image" Target="../media/image8.svg"/><Relationship Id="rId2" Type="http://schemas.openxmlformats.org/officeDocument/2006/relationships/image" Target="../media/image15.png"/><Relationship Id="rId16" Type="http://schemas.openxmlformats.org/officeDocument/2006/relationships/image" Target="../media/image7.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22.svg"/><Relationship Id="rId24" Type="http://schemas.openxmlformats.org/officeDocument/2006/relationships/image" Target="../media/image213.png"/><Relationship Id="rId5" Type="http://schemas.openxmlformats.org/officeDocument/2006/relationships/image" Target="../media/image12.svg"/><Relationship Id="rId15" Type="http://schemas.openxmlformats.org/officeDocument/2006/relationships/image" Target="../media/image26.svg"/><Relationship Id="rId23" Type="http://schemas.openxmlformats.org/officeDocument/2006/relationships/image" Target="../media/image32.svg"/><Relationship Id="rId10" Type="http://schemas.openxmlformats.org/officeDocument/2006/relationships/image" Target="../media/image21.png"/><Relationship Id="rId19" Type="http://schemas.openxmlformats.org/officeDocument/2006/relationships/image" Target="../media/image28.svg"/><Relationship Id="rId4" Type="http://schemas.openxmlformats.org/officeDocument/2006/relationships/image" Target="../media/image11.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1.png"/></Relationships>
</file>

<file path=ppt/slides/_rels/slide3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30.svg"/><Relationship Id="rId2" Type="http://schemas.openxmlformats.org/officeDocument/2006/relationships/image" Target="../media/image1.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40.png"/><Relationship Id="rId19" Type="http://schemas.openxmlformats.org/officeDocument/2006/relationships/image" Target="../media/image32.svg"/><Relationship Id="rId4" Type="http://schemas.openxmlformats.org/officeDocument/2006/relationships/image" Target="../media/image3.png"/><Relationship Id="rId9" Type="http://schemas.openxmlformats.org/officeDocument/2006/relationships/image" Target="../media/image39.sv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30.svg"/><Relationship Id="rId2" Type="http://schemas.openxmlformats.org/officeDocument/2006/relationships/image" Target="../media/image1.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40.png"/><Relationship Id="rId19" Type="http://schemas.openxmlformats.org/officeDocument/2006/relationships/image" Target="../media/image32.svg"/><Relationship Id="rId4" Type="http://schemas.openxmlformats.org/officeDocument/2006/relationships/image" Target="../media/image3.png"/><Relationship Id="rId9" Type="http://schemas.openxmlformats.org/officeDocument/2006/relationships/image" Target="../media/image39.svg"/><Relationship Id="rId1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29.png"/><Relationship Id="rId3" Type="http://schemas.openxmlformats.org/officeDocument/2006/relationships/image" Target="../media/image45.svg"/><Relationship Id="rId21"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44.png"/><Relationship Id="rId16" Type="http://schemas.openxmlformats.org/officeDocument/2006/relationships/image" Target="../media/image54.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9.svg"/><Relationship Id="rId5" Type="http://schemas.openxmlformats.org/officeDocument/2006/relationships/image" Target="../media/image28.svg"/><Relationship Id="rId15" Type="http://schemas.openxmlformats.org/officeDocument/2006/relationships/image" Target="../media/image53.svg"/><Relationship Id="rId10" Type="http://schemas.openxmlformats.org/officeDocument/2006/relationships/image" Target="../media/image48.png"/><Relationship Id="rId19" Type="http://schemas.openxmlformats.org/officeDocument/2006/relationships/image" Target="../media/image30.svg"/><Relationship Id="rId4" Type="http://schemas.openxmlformats.org/officeDocument/2006/relationships/image" Target="../media/image27.png"/><Relationship Id="rId9" Type="http://schemas.openxmlformats.org/officeDocument/2006/relationships/image" Target="../media/image47.svg"/><Relationship Id="rId14" Type="http://schemas.openxmlformats.org/officeDocument/2006/relationships/image" Target="../media/image52.png"/><Relationship Id="rId22" Type="http://schemas.openxmlformats.org/officeDocument/2006/relationships/image" Target="../media/image214.png"/></Relationships>
</file>

<file path=ppt/slides/_rels/slide4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04.svg"/><Relationship Id="rId3" Type="http://schemas.openxmlformats.org/officeDocument/2006/relationships/image" Target="../media/image57.svg"/><Relationship Id="rId7" Type="http://schemas.openxmlformats.org/officeDocument/2006/relationships/image" Target="../media/image6.svg"/><Relationship Id="rId12" Type="http://schemas.openxmlformats.org/officeDocument/2006/relationships/image" Target="../media/image203.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svg"/></Relationships>
</file>

<file path=ppt/slides/_rels/slide4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34.svg"/><Relationship Id="rId12" Type="http://schemas.openxmlformats.org/officeDocument/2006/relationships/image" Target="../media/image42.png"/><Relationship Id="rId17" Type="http://schemas.openxmlformats.org/officeDocument/2006/relationships/image" Target="../media/image30.svg"/><Relationship Id="rId2" Type="http://schemas.openxmlformats.org/officeDocument/2006/relationships/image" Target="../media/image1.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1.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40.png"/><Relationship Id="rId19" Type="http://schemas.openxmlformats.org/officeDocument/2006/relationships/image" Target="../media/image32.svg"/><Relationship Id="rId4" Type="http://schemas.openxmlformats.org/officeDocument/2006/relationships/image" Target="../media/image3.png"/><Relationship Id="rId9" Type="http://schemas.openxmlformats.org/officeDocument/2006/relationships/image" Target="../media/image39.sv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29.png"/><Relationship Id="rId3" Type="http://schemas.openxmlformats.org/officeDocument/2006/relationships/image" Target="../media/image45.svg"/><Relationship Id="rId21"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44.png"/><Relationship Id="rId16" Type="http://schemas.openxmlformats.org/officeDocument/2006/relationships/image" Target="../media/image54.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9.svg"/><Relationship Id="rId5" Type="http://schemas.openxmlformats.org/officeDocument/2006/relationships/image" Target="../media/image28.svg"/><Relationship Id="rId15" Type="http://schemas.openxmlformats.org/officeDocument/2006/relationships/image" Target="../media/image53.svg"/><Relationship Id="rId10" Type="http://schemas.openxmlformats.org/officeDocument/2006/relationships/image" Target="../media/image48.png"/><Relationship Id="rId19" Type="http://schemas.openxmlformats.org/officeDocument/2006/relationships/image" Target="../media/image30.svg"/><Relationship Id="rId4" Type="http://schemas.openxmlformats.org/officeDocument/2006/relationships/image" Target="../media/image27.png"/><Relationship Id="rId9" Type="http://schemas.openxmlformats.org/officeDocument/2006/relationships/image" Target="../media/image47.svg"/><Relationship Id="rId14" Type="http://schemas.openxmlformats.org/officeDocument/2006/relationships/image" Target="../media/image52.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9.png"/><Relationship Id="rId3" Type="http://schemas.openxmlformats.org/officeDocument/2006/relationships/image" Target="../media/image57.svg"/><Relationship Id="rId7" Type="http://schemas.openxmlformats.org/officeDocument/2006/relationships/image" Target="../media/image6.svg"/><Relationship Id="rId12"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svg"/><Relationship Id="rId14" Type="http://schemas.openxmlformats.org/officeDocument/2006/relationships/image" Target="../media/image60.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34.svg"/><Relationship Id="rId12" Type="http://schemas.openxmlformats.org/officeDocument/2006/relationships/image" Target="../media/image42.png"/><Relationship Id="rId17" Type="http://schemas.openxmlformats.org/officeDocument/2006/relationships/image" Target="../media/image30.svg"/><Relationship Id="rId2" Type="http://schemas.openxmlformats.org/officeDocument/2006/relationships/image" Target="../media/image1.png"/><Relationship Id="rId16" Type="http://schemas.openxmlformats.org/officeDocument/2006/relationships/image" Target="../media/image29.png"/><Relationship Id="rId20"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1.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40.png"/><Relationship Id="rId19" Type="http://schemas.openxmlformats.org/officeDocument/2006/relationships/image" Target="../media/image32.svg"/><Relationship Id="rId4" Type="http://schemas.openxmlformats.org/officeDocument/2006/relationships/image" Target="../media/image3.png"/><Relationship Id="rId9" Type="http://schemas.openxmlformats.org/officeDocument/2006/relationships/image" Target="../media/image39.svg"/><Relationship Id="rId1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9.svg"/><Relationship Id="rId18" Type="http://schemas.openxmlformats.org/officeDocument/2006/relationships/image" Target="../media/image74.png"/><Relationship Id="rId26" Type="http://schemas.openxmlformats.org/officeDocument/2006/relationships/image" Target="../media/image76.png"/><Relationship Id="rId3" Type="http://schemas.openxmlformats.org/officeDocument/2006/relationships/image" Target="../media/image63.svg"/><Relationship Id="rId21" Type="http://schemas.openxmlformats.org/officeDocument/2006/relationships/image" Target="../media/image28.svg"/><Relationship Id="rId7" Type="http://schemas.openxmlformats.org/officeDocument/2006/relationships/image" Target="../media/image45.svg"/><Relationship Id="rId12" Type="http://schemas.openxmlformats.org/officeDocument/2006/relationships/image" Target="../media/image68.png"/><Relationship Id="rId17" Type="http://schemas.openxmlformats.org/officeDocument/2006/relationships/image" Target="../media/image73.svg"/><Relationship Id="rId25" Type="http://schemas.openxmlformats.org/officeDocument/2006/relationships/image" Target="../media/image32.svg"/><Relationship Id="rId2" Type="http://schemas.openxmlformats.org/officeDocument/2006/relationships/image" Target="../media/image62.png"/><Relationship Id="rId16" Type="http://schemas.openxmlformats.org/officeDocument/2006/relationships/image" Target="../media/image72.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67.svg"/><Relationship Id="rId24" Type="http://schemas.openxmlformats.org/officeDocument/2006/relationships/image" Target="../media/image31.png"/><Relationship Id="rId5" Type="http://schemas.openxmlformats.org/officeDocument/2006/relationships/image" Target="../media/image65.svg"/><Relationship Id="rId15" Type="http://schemas.openxmlformats.org/officeDocument/2006/relationships/image" Target="../media/image71.svg"/><Relationship Id="rId23" Type="http://schemas.openxmlformats.org/officeDocument/2006/relationships/image" Target="../media/image30.svg"/><Relationship Id="rId10" Type="http://schemas.openxmlformats.org/officeDocument/2006/relationships/image" Target="../media/image66.png"/><Relationship Id="rId19" Type="http://schemas.openxmlformats.org/officeDocument/2006/relationships/image" Target="../media/image75.svg"/><Relationship Id="rId4" Type="http://schemas.openxmlformats.org/officeDocument/2006/relationships/image" Target="../media/image64.png"/><Relationship Id="rId9" Type="http://schemas.openxmlformats.org/officeDocument/2006/relationships/image" Target="../media/image12.svg"/><Relationship Id="rId14" Type="http://schemas.openxmlformats.org/officeDocument/2006/relationships/image" Target="../media/image70.png"/><Relationship Id="rId22"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18" Type="http://schemas.openxmlformats.org/officeDocument/2006/relationships/image" Target="../media/image9.png"/><Relationship Id="rId3" Type="http://schemas.openxmlformats.org/officeDocument/2006/relationships/image" Target="../media/image6.svg"/><Relationship Id="rId21" Type="http://schemas.openxmlformats.org/officeDocument/2006/relationships/image" Target="../media/image90.svg"/><Relationship Id="rId7" Type="http://schemas.openxmlformats.org/officeDocument/2006/relationships/image" Target="../media/image78.svg"/><Relationship Id="rId12" Type="http://schemas.openxmlformats.org/officeDocument/2006/relationships/image" Target="../media/image83.png"/><Relationship Id="rId17" Type="http://schemas.openxmlformats.org/officeDocument/2006/relationships/image" Target="../media/image88.svg"/><Relationship Id="rId2" Type="http://schemas.openxmlformats.org/officeDocument/2006/relationships/image" Target="../media/image5.png"/><Relationship Id="rId16" Type="http://schemas.openxmlformats.org/officeDocument/2006/relationships/image" Target="../media/image87.png"/><Relationship Id="rId20"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14.svg"/><Relationship Id="rId15" Type="http://schemas.openxmlformats.org/officeDocument/2006/relationships/image" Target="../media/image86.svg"/><Relationship Id="rId23" Type="http://schemas.openxmlformats.org/officeDocument/2006/relationships/image" Target="../media/image92.png"/><Relationship Id="rId10" Type="http://schemas.openxmlformats.org/officeDocument/2006/relationships/image" Target="../media/image81.png"/><Relationship Id="rId19" Type="http://schemas.openxmlformats.org/officeDocument/2006/relationships/image" Target="../media/image10.svg"/><Relationship Id="rId4" Type="http://schemas.openxmlformats.org/officeDocument/2006/relationships/image" Target="../media/image13.png"/><Relationship Id="rId9" Type="http://schemas.openxmlformats.org/officeDocument/2006/relationships/image" Target="../media/image80.svg"/><Relationship Id="rId14" Type="http://schemas.openxmlformats.org/officeDocument/2006/relationships/image" Target="../media/image85.png"/><Relationship Id="rId22" Type="http://schemas.openxmlformats.org/officeDocument/2006/relationships/image" Target="../media/image9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6087385" y="-1266690"/>
            <a:ext cx="5774080" cy="565859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66926">
            <a:off x="10014843" y="7016359"/>
            <a:ext cx="2297006" cy="503328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11166" y="882436"/>
            <a:ext cx="14900228" cy="852212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31368">
            <a:off x="15746520" y="7034981"/>
            <a:ext cx="1647630" cy="2215639"/>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34474">
            <a:off x="17301398" y="621542"/>
            <a:ext cx="1026960" cy="1034483"/>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34936">
            <a:off x="542275" y="7655101"/>
            <a:ext cx="2150546" cy="2099715"/>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769548">
            <a:off x="299811" y="1071834"/>
            <a:ext cx="3453731" cy="1130312"/>
          </a:xfrm>
          <a:prstGeom prst="rect">
            <a:avLst/>
          </a:prstGeom>
        </p:spPr>
      </p:pic>
      <p:sp>
        <p:nvSpPr>
          <p:cNvPr id="13" name="Hộp Văn bản 12">
            <a:extLst>
              <a:ext uri="{FF2B5EF4-FFF2-40B4-BE49-F238E27FC236}">
                <a16:creationId xmlns:a16="http://schemas.microsoft.com/office/drawing/2014/main" id="{2EF1308C-0512-829F-155D-6D7798780ADC}"/>
              </a:ext>
            </a:extLst>
          </p:cNvPr>
          <p:cNvSpPr txBox="1"/>
          <p:nvPr/>
        </p:nvSpPr>
        <p:spPr>
          <a:xfrm>
            <a:off x="3124200" y="3266560"/>
            <a:ext cx="120396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LỚP HỌC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8778">
            <a:off x="14167244" y="5036858"/>
            <a:ext cx="3970995" cy="506666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8009">
            <a:off x="-727684" y="3169375"/>
            <a:ext cx="3970995" cy="506666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2177">
            <a:off x="15082914" y="7868794"/>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4701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3202">
            <a:off x="1629983" y="652447"/>
            <a:ext cx="1906050" cy="5891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85860">
            <a:off x="825576" y="5150008"/>
            <a:ext cx="2617820" cy="283028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06233">
            <a:off x="12532323" y="457513"/>
            <a:ext cx="1288231" cy="129766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285787">
            <a:off x="3574196" y="8272552"/>
            <a:ext cx="1907708" cy="1873022"/>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mc:AlternateContent xmlns:mc="http://schemas.openxmlformats.org/markup-compatibility/2006">
        <mc:Choice xmlns:a14="http://schemas.microsoft.com/office/drawing/2010/main" Requires="a14">
          <p:sp>
            <p:nvSpPr>
              <p:cNvPr id="21" name="Hộp Văn bản 20">
                <a:extLst>
                  <a:ext uri="{FF2B5EF4-FFF2-40B4-BE49-F238E27FC236}">
                    <a16:creationId xmlns:a16="http://schemas.microsoft.com/office/drawing/2014/main" id="{C5377F3B-EF5B-F60D-4732-D95B156B74DC}"/>
                  </a:ext>
                </a:extLst>
              </p:cNvPr>
              <p:cNvSpPr txBox="1"/>
              <p:nvPr/>
            </p:nvSpPr>
            <p:spPr>
              <a:xfrm>
                <a:off x="4873322" y="1875201"/>
                <a:ext cx="9329601" cy="6536598"/>
              </a:xfrm>
              <a:prstGeom prst="rect">
                <a:avLst/>
              </a:prstGeom>
              <a:noFill/>
            </p:spPr>
            <p:txBody>
              <a:bodyPr wrap="square">
                <a:spAutoFit/>
              </a:bodyPr>
              <a:lstStyle/>
              <a:p>
                <a:pPr marL="0" marR="0" algn="just">
                  <a:lnSpc>
                    <a:spcPct val="150000"/>
                  </a:lnSpc>
                  <a:spcBef>
                    <a:spcPts val="0"/>
                  </a:spcBef>
                  <a:spcAft>
                    <a:spcPts val="600"/>
                  </a:spcAft>
                </a:pPr>
                <a:r>
                  <a:rPr lang="en-US" sz="4000" dirty="0">
                    <a:effectLst/>
                    <a:latin typeface="Arial" panose="020B0604020202020204" pitchFamily="34" charset="0"/>
                    <a:ea typeface="Yu Mincho" panose="02020400000000000000" pitchFamily="18" charset="-128"/>
                    <a:cs typeface="Arial" panose="020B0604020202020204" pitchFamily="34" charset="0"/>
                  </a:rPr>
                  <a:t>b) Ta </a:t>
                </a:r>
                <a:r>
                  <a:rPr lang="en-US" sz="4000" dirty="0" err="1">
                    <a:effectLst/>
                    <a:latin typeface="Arial" panose="020B0604020202020204" pitchFamily="34" charset="0"/>
                    <a:ea typeface="Yu Mincho" panose="02020400000000000000" pitchFamily="18" charset="-128"/>
                    <a:cs typeface="Arial" panose="020B0604020202020204" pitchFamily="34" charset="0"/>
                  </a:rPr>
                  <a:t>có</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Para xmlns:m="http://schemas.openxmlformats.org/officeDocument/2006/math">
                    <m:oMathParaPr>
                      <m:jc m:val="left"/>
                    </m:oMathParaPr>
                    <m:oMath xmlns:m="http://schemas.openxmlformats.org/officeDocument/2006/math">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15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27</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15:3</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27:3</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9</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Para xmlns:m="http://schemas.openxmlformats.org/officeDocument/2006/math">
                    <m:oMathParaPr>
                      <m:jc m:val="left"/>
                    </m:oMathParaPr>
                    <m:oMath xmlns:m="http://schemas.openxmlformats.org/officeDocument/2006/math">
                      <m:r>
                        <a:rPr lang="en-US" sz="3600" i="1">
                          <a:effectLst/>
                          <a:latin typeface="Cambria Math" panose="02040503050406030204" pitchFamily="18" charset="0"/>
                          <a:ea typeface="Yu Mincho" panose="02020400000000000000" pitchFamily="18" charset="-128"/>
                          <a:cs typeface="Times New Roman" panose="02020603050405020304" pitchFamily="18" charset="0"/>
                        </a:rPr>
                        <m:t>25:30=</m:t>
                      </m:r>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25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30</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25:5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30:5</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6</m:t>
                          </m:r>
                        </m:den>
                      </m:f>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4000" dirty="0" err="1">
                    <a:effectLst/>
                    <a:latin typeface="Arial" panose="020B0604020202020204" pitchFamily="34" charset="0"/>
                    <a:ea typeface="Yu Mincho" panose="02020400000000000000" pitchFamily="18" charset="-128"/>
                    <a:cs typeface="Arial" panose="020B0604020202020204" pitchFamily="34" charset="0"/>
                  </a:rPr>
                  <a:t>Vì</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9</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6</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nên</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15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27</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Yu Mincho" panose="02020400000000000000" pitchFamily="18" charset="-128"/>
                        <a:cs typeface="Times New Roman" panose="02020603050405020304" pitchFamily="18" charset="0"/>
                      </a:rPr>
                      <m:t>25:30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không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lập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được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tỉ</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lệ</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thức</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mc:Choice>
        <mc:Fallback>
          <p:sp>
            <p:nvSpPr>
              <p:cNvPr id="21" name="Hộp Văn bản 20">
                <a:extLst>
                  <a:ext uri="{FF2B5EF4-FFF2-40B4-BE49-F238E27FC236}">
                    <a16:creationId xmlns:a16="http://schemas.microsoft.com/office/drawing/2014/main" id="{C5377F3B-EF5B-F60D-4732-D95B156B74DC}"/>
                  </a:ext>
                </a:extLst>
              </p:cNvPr>
              <p:cNvSpPr txBox="1">
                <a:spLocks noRot="1" noChangeAspect="1" noMove="1" noResize="1" noEditPoints="1" noAdjustHandles="1" noChangeArrowheads="1" noChangeShapeType="1" noTextEdit="1"/>
              </p:cNvSpPr>
              <p:nvPr/>
            </p:nvSpPr>
            <p:spPr>
              <a:xfrm>
                <a:off x="4873322" y="1875201"/>
                <a:ext cx="9329601" cy="6536598"/>
              </a:xfrm>
              <a:prstGeom prst="rect">
                <a:avLst/>
              </a:prstGeom>
              <a:blipFill>
                <a:blip r:embed="rId22"/>
                <a:stretch>
                  <a:fillRect l="-2286" r="-2025" b="-307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up)">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wipe(up)">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wipe(up)">
                                      <p:cBhvr>
                                        <p:cTn id="17" dur="5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wipe(up)">
                                      <p:cBhvr>
                                        <p:cTn id="22"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2888" flipH="1">
            <a:off x="15515320" y="4508352"/>
            <a:ext cx="7260644" cy="590092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17318" y="564135"/>
            <a:ext cx="3093073" cy="1769071"/>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1417">
            <a:off x="1314228" y="490071"/>
            <a:ext cx="1966961" cy="469612"/>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803937">
            <a:off x="-2050122" y="5358308"/>
            <a:ext cx="3734873" cy="269589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1388" y="7787806"/>
            <a:ext cx="3240722" cy="2502846"/>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p:sp>
        <p:nvSpPr>
          <p:cNvPr id="19" name="Hộp Văn bản 18">
            <a:extLst>
              <a:ext uri="{FF2B5EF4-FFF2-40B4-BE49-F238E27FC236}">
                <a16:creationId xmlns:a16="http://schemas.microsoft.com/office/drawing/2014/main" id="{20A74171-B317-3536-61FF-4450F552C03F}"/>
              </a:ext>
            </a:extLst>
          </p:cNvPr>
          <p:cNvSpPr txBox="1"/>
          <p:nvPr/>
        </p:nvSpPr>
        <p:spPr>
          <a:xfrm>
            <a:off x="3733819" y="1647348"/>
            <a:ext cx="5029200"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II. TÍNH CHẤT</a:t>
            </a:r>
          </a:p>
        </p:txBody>
      </p:sp>
      <p:sp>
        <p:nvSpPr>
          <p:cNvPr id="20" name="Hộp Văn bản 19">
            <a:extLst>
              <a:ext uri="{FF2B5EF4-FFF2-40B4-BE49-F238E27FC236}">
                <a16:creationId xmlns:a16="http://schemas.microsoft.com/office/drawing/2014/main" id="{3F56450F-7249-0017-F160-7037FBA29B7D}"/>
              </a:ext>
            </a:extLst>
          </p:cNvPr>
          <p:cNvSpPr txBox="1"/>
          <p:nvPr/>
        </p:nvSpPr>
        <p:spPr>
          <a:xfrm>
            <a:off x="3733819" y="2606378"/>
            <a:ext cx="3581400"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1. </a:t>
            </a:r>
            <a:r>
              <a:rPr lang="en-US" sz="4000" b="1" dirty="0" err="1">
                <a:latin typeface="Arial" panose="020B0604020202020204" pitchFamily="34" charset="0"/>
                <a:cs typeface="Arial" panose="020B0604020202020204" pitchFamily="34" charset="0"/>
              </a:rPr>
              <a:t>Tính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chất</a:t>
            </a:r>
            <a:r>
              <a:rPr lang="en-US" sz="4000" b="1" dirty="0">
                <a:latin typeface="Arial" panose="020B0604020202020204" pitchFamily="34" charset="0"/>
                <a:cs typeface="Arial" panose="020B0604020202020204" pitchFamily="34" charset="0"/>
              </a:rPr>
              <a:t> 1</a:t>
            </a:r>
          </a:p>
        </p:txBody>
      </p:sp>
      <p:sp>
        <p:nvSpPr>
          <p:cNvPr id="21" name="Hình chữ nhật: Góc Tròn 20">
            <a:extLst>
              <a:ext uri="{FF2B5EF4-FFF2-40B4-BE49-F238E27FC236}">
                <a16:creationId xmlns:a16="http://schemas.microsoft.com/office/drawing/2014/main" id="{D36237F4-B27D-41BD-EEC1-EACCD76721D6}"/>
              </a:ext>
            </a:extLst>
          </p:cNvPr>
          <p:cNvSpPr/>
          <p:nvPr/>
        </p:nvSpPr>
        <p:spPr>
          <a:xfrm>
            <a:off x="3733819" y="3709628"/>
            <a:ext cx="1375260" cy="903951"/>
          </a:xfrm>
          <a:prstGeom prst="roundRect">
            <a:avLst/>
          </a:prstGeom>
          <a:solidFill>
            <a:srgbClr val="FFBC63"/>
          </a:solidFill>
          <a:ln>
            <a:solidFill>
              <a:srgbClr val="FFBC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ysClr val="windowText" lastClr="000000"/>
                </a:solidFill>
                <a:latin typeface="Arial" panose="020B0604020202020204" pitchFamily="34" charset="0"/>
                <a:cs typeface="Arial" panose="020B0604020202020204" pitchFamily="34" charset="0"/>
              </a:rPr>
              <a:t>HĐ2</a:t>
            </a:r>
          </a:p>
        </p:txBody>
      </p:sp>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35E5DEEF-A3D6-3ECF-4525-57B4D859A028}"/>
                  </a:ext>
                </a:extLst>
              </p:cNvPr>
              <p:cNvSpPr txBox="1"/>
              <p:nvPr/>
            </p:nvSpPr>
            <p:spPr>
              <a:xfrm>
                <a:off x="3706412" y="4608323"/>
                <a:ext cx="11132414" cy="3943965"/>
              </a:xfrm>
              <a:prstGeom prst="rect">
                <a:avLst/>
              </a:prstGeom>
              <a:noFill/>
            </p:spPr>
            <p:txBody>
              <a:bodyPr wrap="square" rtlCol="0">
                <a:spAutoFit/>
              </a:bodyPr>
              <a:lstStyle/>
              <a:p>
                <a:pPr algn="just">
                  <a:lnSpc>
                    <a:spcPct val="150000"/>
                  </a:lnSpc>
                </a:pPr>
                <a:r>
                  <a:rPr lang="en-US" sz="3600" dirty="0">
                    <a:latin typeface="Arial" panose="020B0604020202020204" pitchFamily="34" charset="0"/>
                    <a:cs typeface="Arial" panose="020B0604020202020204" pitchFamily="34" charset="0"/>
                  </a:rPr>
                  <a:t>a) Cho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6</m:t>
                        </m:r>
                      </m:num>
                      <m:den>
                        <m:r>
                          <a:rPr lang="en-US" sz="3600" b="0" i="1" smtClean="0">
                            <a:latin typeface="Cambria Math" panose="02040503050406030204" pitchFamily="18" charset="0"/>
                          </a:rPr>
                          <m:t>10</m:t>
                        </m:r>
                      </m:den>
                    </m:f>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m:t>
                        </m:r>
                        <m:r>
                          <a:rPr lang="en-US" sz="3600" b="0" i="1" smtClean="0">
                            <a:latin typeface="Cambria Math" panose="02040503050406030204" pitchFamily="18" charset="0"/>
                          </a:rPr>
                          <m:t>9</m:t>
                        </m:r>
                      </m:num>
                      <m:den>
                        <m:r>
                          <a:rPr lang="en-US" sz="3600" b="0" i="1" smtClean="0">
                            <a:latin typeface="Cambria Math" panose="02040503050406030204" pitchFamily="18" charset="0"/>
                          </a:rPr>
                          <m:t>−</m:t>
                        </m:r>
                        <m:r>
                          <a:rPr lang="en-US" sz="3600" b="0" i="1" smtClean="0">
                            <a:latin typeface="Cambria Math" panose="02040503050406030204" pitchFamily="18" charset="0"/>
                          </a:rPr>
                          <m:t>15</m:t>
                        </m:r>
                      </m:den>
                    </m:f>
                  </m:oMath>
                </a14:m>
                <a:r>
                  <a:rPr lang="en-US" sz="3600" dirty="0">
                    <a:latin typeface="Arial" panose="020B0604020202020204" pitchFamily="34" charset="0"/>
                    <a:cs typeface="Arial" panose="020B0604020202020204" pitchFamily="34" charset="0"/>
                  </a:rPr>
                  <a:t>. So </a:t>
                </a:r>
                <a:r>
                  <a:rPr lang="en-US" sz="3600" dirty="0" err="1">
                    <a:latin typeface="Arial" panose="020B0604020202020204" pitchFamily="34" charset="0"/>
                    <a:cs typeface="Arial" panose="020B0604020202020204" pitchFamily="34" charset="0"/>
                  </a:rPr>
                  <a:t>sánh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hạng</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6</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15</m:t>
                    </m:r>
                    <m:r>
                      <a:rPr lang="en-US" sz="3600" i="1" dirty="0" smtClean="0">
                        <a:latin typeface="Cambria Math" panose="02040503050406030204" pitchFamily="18" charset="0"/>
                        <a:cs typeface="Arial" panose="020B0604020202020204" pitchFamily="34" charset="0"/>
                      </a:rPr>
                      <m:t> </m:t>
                    </m:r>
                  </m:oMath>
                </a14:m>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hạng</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9</m:t>
                    </m:r>
                  </m:oMath>
                </a14:m>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b) Cho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𝑎</m:t>
                        </m:r>
                      </m:num>
                      <m:den>
                        <m:r>
                          <a:rPr lang="en-US" sz="3600" b="0" i="1" smtClean="0">
                            <a:latin typeface="Cambria Math" panose="02040503050406030204" pitchFamily="18" charset="0"/>
                          </a:rPr>
                          <m:t>𝑏</m:t>
                        </m:r>
                      </m:den>
                    </m:f>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𝑐</m:t>
                        </m:r>
                      </m:num>
                      <m:den>
                        <m:r>
                          <a:rPr lang="en-US" sz="3600" b="0" i="1" smtClean="0">
                            <a:latin typeface="Cambria Math" panose="02040503050406030204" pitchFamily="18" charset="0"/>
                          </a:rPr>
                          <m:t>𝑑</m:t>
                        </m:r>
                      </m:den>
                    </m:f>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vế</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tích</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𝑏𝑑</m:t>
                    </m:r>
                  </m:oMath>
                </a14:m>
                <a:r>
                  <a:rPr lang="en-US" sz="3600" dirty="0">
                    <a:latin typeface="Arial" panose="020B0604020202020204" pitchFamily="34" charset="0"/>
                    <a:cs typeface="Arial" panose="020B0604020202020204" pitchFamily="34" charset="0"/>
                  </a:rPr>
                  <a:t>, ta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đẳng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nào</a:t>
                </a:r>
                <a:r>
                  <a:rPr lang="en-US" sz="3600" dirty="0">
                    <a:latin typeface="Arial" panose="020B0604020202020204" pitchFamily="34" charset="0"/>
                    <a:cs typeface="Arial" panose="020B0604020202020204" pitchFamily="34" charset="0"/>
                  </a:rPr>
                  <a:t>?</a:t>
                </a:r>
              </a:p>
            </p:txBody>
          </p:sp>
        </mc:Choice>
        <mc:Fallback xmlns="">
          <p:sp>
            <p:nvSpPr>
              <p:cNvPr id="22" name="Hộp Văn bản 21">
                <a:extLst>
                  <a:ext uri="{FF2B5EF4-FFF2-40B4-BE49-F238E27FC236}">
                    <a16:creationId xmlns:a16="http://schemas.microsoft.com/office/drawing/2014/main" id="{35E5DEEF-A3D6-3ECF-4525-57B4D859A028}"/>
                  </a:ext>
                </a:extLst>
              </p:cNvPr>
              <p:cNvSpPr txBox="1">
                <a:spLocks noRot="1" noChangeAspect="1" noMove="1" noResize="1" noEditPoints="1" noAdjustHandles="1" noChangeArrowheads="1" noChangeShapeType="1" noTextEdit="1"/>
              </p:cNvSpPr>
              <p:nvPr/>
            </p:nvSpPr>
            <p:spPr>
              <a:xfrm>
                <a:off x="3706412" y="4608323"/>
                <a:ext cx="11132414" cy="3943965"/>
              </a:xfrm>
              <a:prstGeom prst="rect">
                <a:avLst/>
              </a:prstGeom>
              <a:blipFill>
                <a:blip r:embed="rId22"/>
                <a:stretch>
                  <a:fillRect l="-1643" r="-1698" b="-494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500"/>
                                        <p:tgtEl>
                                          <p:spTgt spid="2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xEl>
                                              <p:pRg st="0" end="0"/>
                                            </p:txEl>
                                          </p:spTgt>
                                        </p:tgtEl>
                                        <p:attrNameLst>
                                          <p:attrName>style.visibility</p:attrName>
                                        </p:attrNameLst>
                                      </p:cBhvr>
                                      <p:to>
                                        <p:strVal val="visible"/>
                                      </p:to>
                                    </p:set>
                                    <p:animEffect transition="in" filter="fade">
                                      <p:cBhvr>
                                        <p:cTn id="21" dur="500"/>
                                        <p:tgtEl>
                                          <p:spTgt spid="2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xEl>
                                              <p:pRg st="1" end="1"/>
                                            </p:txEl>
                                          </p:spTgt>
                                        </p:tgtEl>
                                        <p:attrNameLst>
                                          <p:attrName>style.visibility</p:attrName>
                                        </p:attrNameLst>
                                      </p:cBhvr>
                                      <p:to>
                                        <p:strVal val="visible"/>
                                      </p:to>
                                    </p:set>
                                    <p:animEffect transition="in" filter="fade">
                                      <p:cBhvr>
                                        <p:cTn id="26"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7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8778">
            <a:off x="14167244" y="5036858"/>
            <a:ext cx="3970995" cy="506666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8009">
            <a:off x="-727684" y="3169375"/>
            <a:ext cx="3970995" cy="506666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2177">
            <a:off x="15082914" y="7868794"/>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4701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3202">
            <a:off x="1629983" y="652447"/>
            <a:ext cx="1906050" cy="5891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85860">
            <a:off x="825576" y="5150008"/>
            <a:ext cx="2617820" cy="283028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06233">
            <a:off x="12532323" y="457513"/>
            <a:ext cx="1288231" cy="129766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285787">
            <a:off x="1464091" y="8395450"/>
            <a:ext cx="1907708" cy="1873022"/>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9E4E3113-38FC-A11C-AF4A-1867DAC8C12B}"/>
                  </a:ext>
                </a:extLst>
              </p:cNvPr>
              <p:cNvSpPr txBox="1"/>
              <p:nvPr/>
            </p:nvSpPr>
            <p:spPr>
              <a:xfrm>
                <a:off x="3648020" y="2777875"/>
                <a:ext cx="11441339" cy="5930278"/>
              </a:xfrm>
              <a:prstGeom prst="rect">
                <a:avLst/>
              </a:prstGeom>
              <a:noFill/>
            </p:spPr>
            <p:txBody>
              <a:bodyPr wrap="square">
                <a:spAutoFit/>
              </a:bodyPr>
              <a:lstStyle/>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a) Ta </a:t>
                </a:r>
                <a:r>
                  <a:rPr lang="en-US" sz="3600" dirty="0" err="1">
                    <a:effectLst/>
                    <a:latin typeface="Arial" panose="020B0604020202020204" pitchFamily="34" charset="0"/>
                    <a:ea typeface="Calibri" panose="020F0502020204030204" pitchFamily="34" charset="0"/>
                    <a:cs typeface="Arial" panose="020B0604020202020204" pitchFamily="34" charset="0"/>
                  </a:rPr>
                  <a:t>có</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15</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90</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10</m:t>
                    </m:r>
                    <m:r>
                      <a:rPr lang="en-US" sz="3600" i="1" dirty="0">
                        <a:effectLst/>
                        <a:latin typeface="Cambria Math" panose="02040503050406030204" pitchFamily="18" charset="0"/>
                        <a:ea typeface="Calibri" panose="020F0502020204030204" pitchFamily="34" charset="0"/>
                        <a:cs typeface="Arial" panose="020B0604020202020204" pitchFamily="34" charset="0"/>
                      </a:rPr>
                      <m:t>.(−</m:t>
                    </m:r>
                    <m:r>
                      <a:rPr lang="en-US" sz="3600" i="1" dirty="0">
                        <a:effectLst/>
                        <a:latin typeface="Cambria Math" panose="02040503050406030204" pitchFamily="18" charset="0"/>
                        <a:ea typeface="Calibri" panose="020F0502020204030204" pitchFamily="34" charset="0"/>
                        <a:cs typeface="Arial" panose="020B0604020202020204" pitchFamily="34" charset="0"/>
                      </a:rPr>
                      <m:t>9</m:t>
                    </m:r>
                    <m:r>
                      <a:rPr lang="en-US" sz="3600" i="1" dirty="0">
                        <a:effectLst/>
                        <a:latin typeface="Cambria Math" panose="02040503050406030204" pitchFamily="18" charset="0"/>
                        <a:ea typeface="Calibri" panose="020F0502020204030204" pitchFamily="34" charset="0"/>
                        <a:cs typeface="Arial" panose="020B0604020202020204" pitchFamily="34" charset="0"/>
                      </a:rPr>
                      <m:t>)=− </m:t>
                    </m:r>
                    <m:r>
                      <a:rPr lang="en-US" sz="3600" i="1" dirty="0">
                        <a:effectLst/>
                        <a:latin typeface="Cambria Math" panose="02040503050406030204" pitchFamily="18" charset="0"/>
                        <a:ea typeface="Calibri" panose="020F0502020204030204" pitchFamily="34" charset="0"/>
                        <a:cs typeface="Arial" panose="020B0604020202020204" pitchFamily="34" charset="0"/>
                      </a:rPr>
                      <m:t>90</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tích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hai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hạng</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15</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bằng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tích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hai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hạng</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10</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9</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b) </a:t>
                </a:r>
                <a:r>
                  <a:rPr lang="en-US" sz="3600" dirty="0" err="1">
                    <a:effectLst/>
                    <a:latin typeface="Arial" panose="020B0604020202020204" pitchFamily="34" charset="0"/>
                    <a:ea typeface="Calibri" panose="020F0502020204030204" pitchFamily="34" charset="0"/>
                    <a:cs typeface="Arial" panose="020B0604020202020204" pitchFamily="34" charset="0"/>
                  </a:rPr>
                  <a:t>Nhân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hai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vế</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của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tỉ</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lệ</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𝑑</m:t>
                        </m:r>
                      </m:den>
                    </m:f>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tích</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𝑏𝑑</m:t>
                    </m:r>
                  </m:oMath>
                </a14:m>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𝑏</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𝑑</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𝑐</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𝑏</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𝑑</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𝑑</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𝑎𝑑</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𝑏𝑐</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đằng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𝑎𝑑</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𝑏𝑐</m:t>
                    </m:r>
                  </m:oMath>
                </a14:m>
                <a:endParaRPr lang="en-US" sz="3600" i="1"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9E4E3113-38FC-A11C-AF4A-1867DAC8C12B}"/>
                  </a:ext>
                </a:extLst>
              </p:cNvPr>
              <p:cNvSpPr txBox="1">
                <a:spLocks noRot="1" noChangeAspect="1" noMove="1" noResize="1" noEditPoints="1" noAdjustHandles="1" noChangeArrowheads="1" noChangeShapeType="1" noTextEdit="1"/>
              </p:cNvSpPr>
              <p:nvPr/>
            </p:nvSpPr>
            <p:spPr>
              <a:xfrm>
                <a:off x="3648020" y="2777875"/>
                <a:ext cx="11441339" cy="5930278"/>
              </a:xfrm>
              <a:prstGeom prst="rect">
                <a:avLst/>
              </a:prstGeom>
              <a:blipFill>
                <a:blip r:embed="rId22"/>
                <a:stretch>
                  <a:fillRect l="-1598" r="-2770" b="-2878"/>
                </a:stretch>
              </a:blipFill>
            </p:spPr>
            <p:txBody>
              <a:bodyPr/>
              <a:lstStyle/>
              <a:p>
                <a:r>
                  <a:rPr lang="en-US">
                    <a:noFill/>
                  </a:rPr>
                  <a:t> </a:t>
                </a:r>
              </a:p>
            </p:txBody>
          </p:sp>
        </mc:Fallback>
      </mc:AlternateContent>
      <p:sp>
        <p:nvSpPr>
          <p:cNvPr id="10" name="Hộp Văn bản 9">
            <a:extLst>
              <a:ext uri="{FF2B5EF4-FFF2-40B4-BE49-F238E27FC236}">
                <a16:creationId xmlns:a16="http://schemas.microsoft.com/office/drawing/2014/main" id="{53075877-E9A9-76C8-88A1-5B1B23A6F1C4}"/>
              </a:ext>
            </a:extLst>
          </p:cNvPr>
          <p:cNvSpPr txBox="1"/>
          <p:nvPr/>
        </p:nvSpPr>
        <p:spPr>
          <a:xfrm>
            <a:off x="7683909" y="1755984"/>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093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8" dur="500"/>
                                        <p:tgtEl>
                                          <p:spTgt spid="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randombar(horizontal)">
                                      <p:cBhvr>
                                        <p:cTn id="3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31002" flipH="1">
            <a:off x="106279" y="5257733"/>
            <a:ext cx="3579553" cy="431744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9189">
            <a:off x="7210162" y="466578"/>
            <a:ext cx="3867675" cy="179319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42439" y="1577804"/>
            <a:ext cx="12683169" cy="713139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82914" y="7868794"/>
            <a:ext cx="2160970" cy="1235959"/>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43413" y="1077935"/>
            <a:ext cx="3134565" cy="1792802"/>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4014">
            <a:off x="1664050" y="905131"/>
            <a:ext cx="1732423" cy="58272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40413" y="6743945"/>
            <a:ext cx="1345018" cy="134501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4474">
            <a:off x="17399958" y="3717363"/>
            <a:ext cx="1474052" cy="1484851"/>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293863">
            <a:off x="8867416" y="7446836"/>
            <a:ext cx="3622927" cy="3622927"/>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20" name="Hộp Văn bản 19">
                <a:extLst>
                  <a:ext uri="{FF2B5EF4-FFF2-40B4-BE49-F238E27FC236}">
                    <a16:creationId xmlns:a16="http://schemas.microsoft.com/office/drawing/2014/main" id="{B03A3046-6B0E-ADB1-DB55-09E6A038962C}"/>
                  </a:ext>
                </a:extLst>
              </p:cNvPr>
              <p:cNvSpPr txBox="1"/>
              <p:nvPr/>
            </p:nvSpPr>
            <p:spPr>
              <a:xfrm>
                <a:off x="5471149" y="4530966"/>
                <a:ext cx="7345701" cy="1621278"/>
              </a:xfrm>
              <a:prstGeom prst="rect">
                <a:avLst/>
              </a:prstGeom>
              <a:noFill/>
            </p:spPr>
            <p:txBody>
              <a:bodyPr wrap="square">
                <a:spAutoFit/>
              </a:bodyPr>
              <a:lstStyle/>
              <a:p>
                <a:pPr marL="0" marR="0" algn="just">
                  <a:lnSpc>
                    <a:spcPct val="150000"/>
                  </a:lnSpc>
                  <a:spcBef>
                    <a:spcPts val="0"/>
                  </a:spcBef>
                  <a:spcAft>
                    <a:spcPts val="600"/>
                  </a:spcAft>
                </a:pPr>
                <a:r>
                  <a:rPr lang="nl-NL" sz="5400" dirty="0">
                    <a:effectLst/>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f>
                      <m:fPr>
                        <m:ctrlPr>
                          <a:rPr lang="en-US" sz="5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54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54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5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5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5400" i="1">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5400" i="1">
                            <a:effectLst/>
                            <a:latin typeface="Cambria Math" panose="02040503050406030204" pitchFamily="18" charset="0"/>
                            <a:ea typeface="Calibri" panose="020F0502020204030204" pitchFamily="34" charset="0"/>
                            <a:cs typeface="Times New Roman" panose="02020603050405020304" pitchFamily="18" charset="0"/>
                          </a:rPr>
                          <m:t>𝑑</m:t>
                        </m:r>
                      </m:den>
                    </m:f>
                  </m:oMath>
                </a14:m>
                <a:r>
                  <a:rPr lang="nl-NL" sz="5400" i="1" dirty="0">
                    <a:effectLst/>
                    <a:latin typeface="Arial" panose="020B0604020202020204" pitchFamily="34" charset="0"/>
                    <a:ea typeface="Calibri" panose="020F0502020204030204" pitchFamily="34" charset="0"/>
                    <a:cs typeface="Arial" panose="020B0604020202020204" pitchFamily="34" charset="0"/>
                  </a:rPr>
                  <a:t> </a:t>
                </a:r>
                <a:r>
                  <a:rPr lang="nl-NL" sz="5400" dirty="0">
                    <a:effectLst/>
                    <a:latin typeface="Arial" panose="020B0604020202020204" pitchFamily="34" charset="0"/>
                    <a:ea typeface="Calibri" panose="020F0502020204030204" pitchFamily="34" charset="0"/>
                    <a:cs typeface="Arial" panose="020B0604020202020204" pitchFamily="34" charset="0"/>
                  </a:rPr>
                  <a:t>thì </a:t>
                </a:r>
                <a14:m>
                  <m:oMath xmlns:m="http://schemas.openxmlformats.org/officeDocument/2006/math">
                    <m:r>
                      <a:rPr lang="en-US" sz="5400" i="1">
                        <a:effectLst/>
                        <a:latin typeface="Cambria Math" panose="02040503050406030204" pitchFamily="18" charset="0"/>
                        <a:ea typeface="Calibri" panose="020F0502020204030204" pitchFamily="34" charset="0"/>
                        <a:cs typeface="Times New Roman" panose="02020603050405020304" pitchFamily="18" charset="0"/>
                      </a:rPr>
                      <m:t>𝑎𝑑</m:t>
                    </m:r>
                    <m:r>
                      <a:rPr lang="nl-NL" sz="5400" i="1">
                        <a:effectLst/>
                        <a:latin typeface="Cambria Math" panose="02040503050406030204" pitchFamily="18" charset="0"/>
                        <a:ea typeface="Calibri" panose="020F0502020204030204" pitchFamily="34" charset="0"/>
                        <a:cs typeface="Times New Roman" panose="02020603050405020304" pitchFamily="18" charset="0"/>
                      </a:rPr>
                      <m:t>=</m:t>
                    </m:r>
                    <m:r>
                      <a:rPr lang="en-US" sz="5400" i="1">
                        <a:effectLst/>
                        <a:latin typeface="Cambria Math" panose="02040503050406030204" pitchFamily="18" charset="0"/>
                        <a:ea typeface="Calibri" panose="020F0502020204030204" pitchFamily="34" charset="0"/>
                        <a:cs typeface="Times New Roman" panose="02020603050405020304" pitchFamily="18" charset="0"/>
                      </a:rPr>
                      <m:t>𝑏𝑐</m:t>
                    </m:r>
                  </m:oMath>
                </a14:m>
                <a:r>
                  <a:rPr lang="nl-NL" sz="5400" dirty="0">
                    <a:effectLst/>
                    <a:latin typeface="Arial" panose="020B0604020202020204" pitchFamily="34" charset="0"/>
                    <a:ea typeface="Calibri" panose="020F0502020204030204" pitchFamily="34" charset="0"/>
                    <a:cs typeface="Arial" panose="020B0604020202020204" pitchFamily="34" charset="0"/>
                  </a:rPr>
                  <a:t>.</a:t>
                </a:r>
                <a:endParaRPr lang="en-US" sz="5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Hộp Văn bản 19">
                <a:extLst>
                  <a:ext uri="{FF2B5EF4-FFF2-40B4-BE49-F238E27FC236}">
                    <a16:creationId xmlns:a16="http://schemas.microsoft.com/office/drawing/2014/main" id="{B03A3046-6B0E-ADB1-DB55-09E6A038962C}"/>
                  </a:ext>
                </a:extLst>
              </p:cNvPr>
              <p:cNvSpPr txBox="1">
                <a:spLocks noRot="1" noChangeAspect="1" noMove="1" noResize="1" noEditPoints="1" noAdjustHandles="1" noChangeArrowheads="1" noChangeShapeType="1" noTextEdit="1"/>
              </p:cNvSpPr>
              <p:nvPr/>
            </p:nvSpPr>
            <p:spPr>
              <a:xfrm>
                <a:off x="5471149" y="4530966"/>
                <a:ext cx="7345701" cy="1621278"/>
              </a:xfrm>
              <a:prstGeom prst="rect">
                <a:avLst/>
              </a:prstGeom>
              <a:blipFill>
                <a:blip r:embed="rId22"/>
                <a:stretch>
                  <a:fillRect l="-4395" b="-10150"/>
                </a:stretch>
              </a:blipFill>
            </p:spPr>
            <p:txBody>
              <a:bodyPr/>
              <a:lstStyle/>
              <a:p>
                <a:r>
                  <a:rPr lang="en-US">
                    <a:noFill/>
                  </a:rPr>
                  <a:t> </a:t>
                </a:r>
              </a:p>
            </p:txBody>
          </p:sp>
        </mc:Fallback>
      </mc:AlternateContent>
      <p:sp>
        <p:nvSpPr>
          <p:cNvPr id="21" name="Hộp Văn bản 20">
            <a:extLst>
              <a:ext uri="{FF2B5EF4-FFF2-40B4-BE49-F238E27FC236}">
                <a16:creationId xmlns:a16="http://schemas.microsoft.com/office/drawing/2014/main" id="{58482093-56A3-B91C-4B13-FA341B4ACB07}"/>
              </a:ext>
            </a:extLst>
          </p:cNvPr>
          <p:cNvSpPr txBox="1"/>
          <p:nvPr/>
        </p:nvSpPr>
        <p:spPr>
          <a:xfrm>
            <a:off x="6172200" y="2933700"/>
            <a:ext cx="5638800"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KẾT LUẬN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barn(inVertical)">
                                      <p:cBhvr>
                                        <p:cTn id="1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BD4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31002" flipH="1">
            <a:off x="106279" y="5257733"/>
            <a:ext cx="3579553" cy="431744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9189">
            <a:off x="7210162" y="466578"/>
            <a:ext cx="3867675" cy="179319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82914" y="7868794"/>
            <a:ext cx="2160970" cy="1235959"/>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8700" y="900568"/>
            <a:ext cx="3134565" cy="1792802"/>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4014">
            <a:off x="1597157" y="737338"/>
            <a:ext cx="1732423" cy="58272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40413" y="6743945"/>
            <a:ext cx="1345018" cy="134501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4474">
            <a:off x="17399958" y="3717363"/>
            <a:ext cx="1474052" cy="1484851"/>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293863">
            <a:off x="8867416" y="7446836"/>
            <a:ext cx="3622927" cy="3622927"/>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p:sp>
        <p:nvSpPr>
          <p:cNvPr id="6" name="Hình Bầu dục 5">
            <a:extLst>
              <a:ext uri="{FF2B5EF4-FFF2-40B4-BE49-F238E27FC236}">
                <a16:creationId xmlns:a16="http://schemas.microsoft.com/office/drawing/2014/main" id="{9C6C3607-BC21-CA73-6701-A283C3E9BAFF}"/>
              </a:ext>
            </a:extLst>
          </p:cNvPr>
          <p:cNvSpPr/>
          <p:nvPr/>
        </p:nvSpPr>
        <p:spPr>
          <a:xfrm>
            <a:off x="2500027" y="2225822"/>
            <a:ext cx="3326476" cy="1376346"/>
          </a:xfrm>
          <a:prstGeom prst="ellipse">
            <a:avLst/>
          </a:prstGeom>
          <a:solidFill>
            <a:srgbClr val="B1EDCF"/>
          </a:solidFill>
          <a:ln>
            <a:solidFill>
              <a:srgbClr val="B1E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Ví</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dụ</a:t>
            </a:r>
            <a:r>
              <a:rPr lang="en-US" sz="4000" b="1" dirty="0">
                <a:solidFill>
                  <a:sysClr val="windowText" lastClr="000000"/>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737B2B93-6B99-D79E-886E-92620CDD2D66}"/>
                  </a:ext>
                </a:extLst>
              </p:cNvPr>
              <p:cNvSpPr txBox="1"/>
              <p:nvPr/>
            </p:nvSpPr>
            <p:spPr>
              <a:xfrm>
                <a:off x="6097227" y="2611887"/>
                <a:ext cx="8213893"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6</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3</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oMath>
                </a14:m>
                <a:r>
                  <a:rPr lang="en-US" sz="4000" dirty="0">
                    <a:latin typeface="Arial" panose="020B0604020202020204" pitchFamily="34" charset="0"/>
                    <a:cs typeface="Arial" panose="020B0604020202020204" pitchFamily="34" charset="0"/>
                  </a:rPr>
                  <a:t>.</a:t>
                </a:r>
              </a:p>
            </p:txBody>
          </p:sp>
        </mc:Choice>
        <mc:Fallback xmlns="">
          <p:sp>
            <p:nvSpPr>
              <p:cNvPr id="12" name="Hộp Văn bản 11">
                <a:extLst>
                  <a:ext uri="{FF2B5EF4-FFF2-40B4-BE49-F238E27FC236}">
                    <a16:creationId xmlns:a16="http://schemas.microsoft.com/office/drawing/2014/main" id="{737B2B93-6B99-D79E-886E-92620CDD2D66}"/>
                  </a:ext>
                </a:extLst>
              </p:cNvPr>
              <p:cNvSpPr txBox="1">
                <a:spLocks noRot="1" noChangeAspect="1" noMove="1" noResize="1" noEditPoints="1" noAdjustHandles="1" noChangeArrowheads="1" noChangeShapeType="1" noTextEdit="1"/>
              </p:cNvSpPr>
              <p:nvPr/>
            </p:nvSpPr>
            <p:spPr>
              <a:xfrm>
                <a:off x="6097227" y="2611887"/>
                <a:ext cx="8213893" cy="707886"/>
              </a:xfrm>
              <a:prstGeom prst="rect">
                <a:avLst/>
              </a:prstGeom>
              <a:blipFill>
                <a:blip r:embed="rId22"/>
                <a:stretch>
                  <a:fillRect l="-2596" t="-15385" r="-742" b="-35043"/>
                </a:stretch>
              </a:blipFill>
            </p:spPr>
            <p:txBody>
              <a:bodyPr/>
              <a:lstStyle/>
              <a:p>
                <a:r>
                  <a:rPr lang="en-US">
                    <a:noFill/>
                  </a:rPr>
                  <a:t> </a:t>
                </a:r>
              </a:p>
            </p:txBody>
          </p:sp>
        </mc:Fallback>
      </mc:AlternateContent>
      <p:sp>
        <p:nvSpPr>
          <p:cNvPr id="13" name="Hộp Văn bản 12">
            <a:extLst>
              <a:ext uri="{FF2B5EF4-FFF2-40B4-BE49-F238E27FC236}">
                <a16:creationId xmlns:a16="http://schemas.microsoft.com/office/drawing/2014/main" id="{5638D0CC-B8A0-CDDF-C909-ABDD19DB79FE}"/>
              </a:ext>
            </a:extLst>
          </p:cNvPr>
          <p:cNvSpPr txBox="1"/>
          <p:nvPr/>
        </p:nvSpPr>
        <p:spPr>
          <a:xfrm>
            <a:off x="7543799" y="3796955"/>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17C6B7B1-4D96-B352-23B3-65F9D4952906}"/>
                  </a:ext>
                </a:extLst>
              </p:cNvPr>
              <p:cNvSpPr txBox="1"/>
              <p:nvPr/>
            </p:nvSpPr>
            <p:spPr>
              <a:xfrm>
                <a:off x="4961379" y="5110620"/>
                <a:ext cx="8534400" cy="2213106"/>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Do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6</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3</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oMath>
                </a14:m>
                <a:r>
                  <a:rPr lang="en-US" sz="4000" dirty="0">
                    <a:latin typeface="Arial" panose="020B0604020202020204" pitchFamily="34" charset="0"/>
                    <a:cs typeface="Arial" panose="020B0604020202020204" pitchFamily="34" charset="0"/>
                  </a:rPr>
                  <a:t> hay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𝑥</m:t>
                        </m:r>
                      </m:num>
                      <m:den>
                        <m:r>
                          <a:rPr lang="en-US" sz="4000" b="0" i="1" smtClean="0">
                            <a:latin typeface="Cambria Math" panose="02040503050406030204" pitchFamily="18" charset="0"/>
                          </a:rPr>
                          <m:t>6</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2</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18</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18</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9</m:t>
                    </m:r>
                  </m:oMath>
                </a14:m>
                <a:endParaRPr lang="en-US" sz="4000" dirty="0">
                  <a:latin typeface="Arial" panose="020B0604020202020204" pitchFamily="34" charset="0"/>
                  <a:cs typeface="Arial" panose="020B0604020202020204" pitchFamily="34" charset="0"/>
                </a:endParaRPr>
              </a:p>
            </p:txBody>
          </p:sp>
        </mc:Choice>
        <mc:Fallback xmlns="">
          <p:sp>
            <p:nvSpPr>
              <p:cNvPr id="17" name="Hộp Văn bản 16">
                <a:extLst>
                  <a:ext uri="{FF2B5EF4-FFF2-40B4-BE49-F238E27FC236}">
                    <a16:creationId xmlns:a16="http://schemas.microsoft.com/office/drawing/2014/main" id="{17C6B7B1-4D96-B352-23B3-65F9D4952906}"/>
                  </a:ext>
                </a:extLst>
              </p:cNvPr>
              <p:cNvSpPr txBox="1">
                <a:spLocks noRot="1" noChangeAspect="1" noMove="1" noResize="1" noEditPoints="1" noAdjustHandles="1" noChangeArrowheads="1" noChangeShapeType="1" noTextEdit="1"/>
              </p:cNvSpPr>
              <p:nvPr/>
            </p:nvSpPr>
            <p:spPr>
              <a:xfrm>
                <a:off x="4961379" y="5110620"/>
                <a:ext cx="8534400" cy="2213106"/>
              </a:xfrm>
              <a:prstGeom prst="rect">
                <a:avLst/>
              </a:prstGeom>
              <a:blipFill>
                <a:blip r:embed="rId23"/>
                <a:stretch>
                  <a:fillRect l="-2571" b="-11019"/>
                </a:stretch>
              </a:blipFill>
            </p:spPr>
            <p:txBody>
              <a:bodyPr/>
              <a:lstStyle/>
              <a:p>
                <a:r>
                  <a:rPr lang="en-US">
                    <a:noFill/>
                  </a:rPr>
                  <a:t> </a:t>
                </a:r>
              </a:p>
            </p:txBody>
          </p:sp>
        </mc:Fallback>
      </mc:AlternateContent>
    </p:spTree>
    <p:extLst>
      <p:ext uri="{BB962C8B-B14F-4D97-AF65-F5344CB8AC3E}">
        <p14:creationId xmlns:p14="http://schemas.microsoft.com/office/powerpoint/2010/main" val="4080077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barn(inVertical)">
                                      <p:cBhvr>
                                        <p:cTn id="19" dur="5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fade">
                                      <p:cBhvr>
                                        <p:cTn id="24" dur="500"/>
                                        <p:tgtEl>
                                          <p:spTgt spid="1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xEl>
                                              <p:pRg st="1" end="1"/>
                                            </p:txEl>
                                          </p:spTgt>
                                        </p:tgtEl>
                                        <p:attrNameLst>
                                          <p:attrName>style.visibility</p:attrName>
                                        </p:attrNameLst>
                                      </p:cBhvr>
                                      <p:to>
                                        <p:strVal val="visible"/>
                                      </p:to>
                                    </p:set>
                                    <p:animEffect transition="in" filter="fade">
                                      <p:cBhvr>
                                        <p:cTn id="29"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5D7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6731">
            <a:off x="-143072" y="5332207"/>
            <a:ext cx="4198776" cy="4114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23656">
            <a:off x="14832913" y="4227831"/>
            <a:ext cx="3441084" cy="357768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68890">
            <a:off x="4670408" y="8873379"/>
            <a:ext cx="4147436" cy="135734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37978">
            <a:off x="813410" y="3163366"/>
            <a:ext cx="2304861" cy="225038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1458">
            <a:off x="1896056" y="1107667"/>
            <a:ext cx="14495889" cy="8150633"/>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1877">
            <a:off x="15062063" y="8247691"/>
            <a:ext cx="2160970" cy="1235959"/>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47350">
            <a:off x="1103790" y="927383"/>
            <a:ext cx="3093073" cy="176907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87151">
            <a:off x="1570564" y="773268"/>
            <a:ext cx="1725755" cy="61185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79270">
            <a:off x="1214937" y="6355154"/>
            <a:ext cx="2101464" cy="2068906"/>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431368">
            <a:off x="9003540" y="277400"/>
            <a:ext cx="1082289" cy="1455401"/>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306233">
            <a:off x="11563963" y="8780785"/>
            <a:ext cx="1004679" cy="1012040"/>
          </a:xfrm>
          <a:prstGeom prst="rect">
            <a:avLst/>
          </a:prstGeom>
        </p:spPr>
      </p:pic>
      <p:grpSp>
        <p:nvGrpSpPr>
          <p:cNvPr id="16" name="Group 16"/>
          <p:cNvGrpSpPr/>
          <p:nvPr/>
        </p:nvGrpSpPr>
        <p:grpSpPr>
          <a:xfrm>
            <a:off x="14508700" y="878241"/>
            <a:ext cx="2617773" cy="2579696"/>
            <a:chOff x="157485" y="160047"/>
            <a:chExt cx="3490364" cy="3439595"/>
          </a:xfrm>
        </p:grpSpPr>
        <p:pic>
          <p:nvPicPr>
            <p:cNvPr id="17" name="Picture 17"/>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331523">
              <a:off x="157485" y="160047"/>
              <a:ext cx="3490364" cy="3439595"/>
            </a:xfrm>
            <a:prstGeom prst="rect">
              <a:avLst/>
            </a:prstGeom>
          </p:spPr>
        </p:pic>
        <p:pic>
          <p:nvPicPr>
            <p:cNvPr id="18" name="Picture 1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7810758">
              <a:off x="1368867" y="931723"/>
              <a:ext cx="1067600" cy="821487"/>
            </a:xfrm>
            <a:prstGeom prst="rect">
              <a:avLst/>
            </a:prstGeom>
          </p:spPr>
        </p:pic>
      </p:grpSp>
      <p:sp>
        <p:nvSpPr>
          <p:cNvPr id="9" name="Hình chữ nhật: Góc Tròn 8">
            <a:extLst>
              <a:ext uri="{FF2B5EF4-FFF2-40B4-BE49-F238E27FC236}">
                <a16:creationId xmlns:a16="http://schemas.microsoft.com/office/drawing/2014/main" id="{BBA45B7C-5D15-D7A4-BDDD-11203DF97E95}"/>
              </a:ext>
            </a:extLst>
          </p:cNvPr>
          <p:cNvSpPr/>
          <p:nvPr/>
        </p:nvSpPr>
        <p:spPr>
          <a:xfrm>
            <a:off x="3139326" y="2097707"/>
            <a:ext cx="3352800" cy="1219200"/>
          </a:xfrm>
          <a:prstGeom prst="roundRect">
            <a:avLst/>
          </a:prstGeom>
          <a:solidFill>
            <a:srgbClr val="FF9580"/>
          </a:solidFill>
          <a:ln>
            <a:solidFill>
              <a:srgbClr val="FF9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Luyện</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tập</a:t>
            </a:r>
            <a:r>
              <a:rPr lang="en-US" sz="4000" b="1" dirty="0">
                <a:solidFill>
                  <a:sysClr val="windowText" lastClr="000000"/>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B993A522-64C0-B97B-A35A-DFFE8088DF77}"/>
                  </a:ext>
                </a:extLst>
              </p:cNvPr>
              <p:cNvSpPr txBox="1"/>
              <p:nvPr/>
            </p:nvSpPr>
            <p:spPr>
              <a:xfrm>
                <a:off x="6789048" y="1729692"/>
                <a:ext cx="6697908" cy="1938992"/>
              </a:xfrm>
              <a:prstGeom prst="rect">
                <a:avLst/>
              </a:prstGeom>
              <a:noFill/>
            </p:spPr>
            <p:txBody>
              <a:bodyPr wrap="square" rtlCol="0">
                <a:spAutoFit/>
              </a:bodyPr>
              <a:lstStyle/>
              <a:p>
                <a:pPr>
                  <a:lnSpc>
                    <a:spcPct val="150000"/>
                  </a:lnSpc>
                </a:pPr>
                <a:r>
                  <a:rPr lang="en-US" sz="4000" dirty="0">
                    <a:latin typeface="Arial" panose="020B0604020202020204" pitchFamily="34" charset="0"/>
                    <a:cs typeface="Arial" panose="020B0604020202020204" pitchFamily="34" charset="0"/>
                  </a:rPr>
                  <a:t>Tìm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nSpc>
                    <a:spcPct val="150000"/>
                  </a:lnSpc>
                </a:pPr>
                <a14:m>
                  <m:oMathPara xmlns:m="http://schemas.openxmlformats.org/officeDocument/2006/math">
                    <m:oMathParaPr>
                      <m:jc m:val="centerGroup"/>
                    </m:oMathParaPr>
                    <m:oMath xmlns:m="http://schemas.openxmlformats.org/officeDocument/2006/math">
                      <m:r>
                        <a:rPr lang="en-US" sz="4000" i="1" dirty="0" smtClean="0">
                          <a:latin typeface="Cambria Math" panose="02040503050406030204" pitchFamily="18" charset="0"/>
                          <a:cs typeface="Arial" panose="020B0604020202020204" pitchFamily="34" charset="0"/>
                        </a:rPr>
                        <m:t>(−0,4):</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=1,2:0,3</m:t>
                      </m:r>
                    </m:oMath>
                  </m:oMathPara>
                </a14:m>
                <a:endParaRPr lang="en-US" sz="4000" dirty="0">
                  <a:latin typeface="Arial" panose="020B0604020202020204" pitchFamily="34" charset="0"/>
                  <a:cs typeface="Arial" panose="020B0604020202020204" pitchFamily="34" charset="0"/>
                </a:endParaRPr>
              </a:p>
            </p:txBody>
          </p:sp>
        </mc:Choice>
        <mc:Fallback xmlns="">
          <p:sp>
            <p:nvSpPr>
              <p:cNvPr id="12" name="Hộp Văn bản 11">
                <a:extLst>
                  <a:ext uri="{FF2B5EF4-FFF2-40B4-BE49-F238E27FC236}">
                    <a16:creationId xmlns:a16="http://schemas.microsoft.com/office/drawing/2014/main" id="{B993A522-64C0-B97B-A35A-DFFE8088DF77}"/>
                  </a:ext>
                </a:extLst>
              </p:cNvPr>
              <p:cNvSpPr txBox="1">
                <a:spLocks noRot="1" noChangeAspect="1" noMove="1" noResize="1" noEditPoints="1" noAdjustHandles="1" noChangeArrowheads="1" noChangeShapeType="1" noTextEdit="1"/>
              </p:cNvSpPr>
              <p:nvPr/>
            </p:nvSpPr>
            <p:spPr>
              <a:xfrm>
                <a:off x="6789048" y="1729692"/>
                <a:ext cx="6697908" cy="1938992"/>
              </a:xfrm>
              <a:prstGeom prst="rect">
                <a:avLst/>
              </a:prstGeom>
              <a:blipFill>
                <a:blip r:embed="rId26"/>
                <a:stretch>
                  <a:fillRect l="-3279" r="-2550"/>
                </a:stretch>
              </a:blipFill>
            </p:spPr>
            <p:txBody>
              <a:bodyPr/>
              <a:lstStyle/>
              <a:p>
                <a:r>
                  <a:rPr lang="en-US">
                    <a:noFill/>
                  </a:rPr>
                  <a:t> </a:t>
                </a:r>
              </a:p>
            </p:txBody>
          </p:sp>
        </mc:Fallback>
      </mc:AlternateContent>
      <p:sp>
        <p:nvSpPr>
          <p:cNvPr id="19" name="Hộp Văn bản 18">
            <a:extLst>
              <a:ext uri="{FF2B5EF4-FFF2-40B4-BE49-F238E27FC236}">
                <a16:creationId xmlns:a16="http://schemas.microsoft.com/office/drawing/2014/main" id="{29B6118B-BB3F-1021-A24B-5FD238F1B2CE}"/>
              </a:ext>
            </a:extLst>
          </p:cNvPr>
          <p:cNvSpPr txBox="1"/>
          <p:nvPr/>
        </p:nvSpPr>
        <p:spPr>
          <a:xfrm>
            <a:off x="7459220" y="3760346"/>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D08777F2-7B6C-C8CC-F1DA-FFFBE3EE8008}"/>
                  </a:ext>
                </a:extLst>
              </p:cNvPr>
              <p:cNvSpPr txBox="1"/>
              <p:nvPr/>
            </p:nvSpPr>
            <p:spPr>
              <a:xfrm>
                <a:off x="5624156" y="4522986"/>
                <a:ext cx="7039685" cy="4448718"/>
              </a:xfrm>
              <a:prstGeom prst="rect">
                <a:avLst/>
              </a:prstGeom>
              <a:noFill/>
            </p:spPr>
            <p:txBody>
              <a:bodyPr wrap="square">
                <a:spAutoFit/>
              </a:bodyPr>
              <a:lstStyle/>
              <a:p>
                <a:pPr marL="0" marR="0" algn="just">
                  <a:lnSpc>
                    <a:spcPct val="150000"/>
                  </a:lnSpc>
                  <a:spcBef>
                    <a:spcPts val="0"/>
                  </a:spcBef>
                  <a:spcAft>
                    <a:spcPts val="600"/>
                  </a:spcAft>
                </a:pPr>
                <a:r>
                  <a:rPr lang="en-US" sz="3800" dirty="0" err="1">
                    <a:effectLst/>
                    <a:latin typeface="Arial" panose="020B0604020202020204" pitchFamily="34" charset="0"/>
                    <a:ea typeface="Calibri" panose="020F0502020204030204" pitchFamily="34" charset="0"/>
                    <a:cs typeface="Arial" panose="020B0604020202020204" pitchFamily="34" charset="0"/>
                  </a:rPr>
                  <a:t>Vì</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0,4):</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r>
                      <a:rPr lang="en-US" sz="3800">
                        <a:effectLst/>
                        <a:latin typeface="Cambria Math" panose="02040503050406030204" pitchFamily="18" charset="0"/>
                        <a:ea typeface="Calibri" panose="020F0502020204030204" pitchFamily="34" charset="0"/>
                        <a:cs typeface="Times New Roman" panose="02020603050405020304" pitchFamily="18" charset="0"/>
                      </a:rPr>
                      <m:t>=1,2:0,3</m:t>
                    </m:r>
                    <m:r>
                      <m:rPr>
                        <m:nor/>
                      </m:rPr>
                      <a:rPr lang="en-US" sz="3800" i="1">
                        <a:effectLst/>
                        <a:latin typeface="Arial" panose="020B0604020202020204" pitchFamily="34" charset="0"/>
                        <a:ea typeface="Calibri" panose="020F0502020204030204" pitchFamily="34" charset="0"/>
                        <a:cs typeface="Arial" panose="020B0604020202020204" pitchFamily="34" charset="0"/>
                      </a:rPr>
                      <m:t> </m:t>
                    </m:r>
                    <m:r>
                      <m:rPr>
                        <m:nor/>
                      </m:rPr>
                      <a:rPr lang="en-US" sz="3800">
                        <a:effectLst/>
                        <a:latin typeface="Arial" panose="020B0604020202020204" pitchFamily="34" charset="0"/>
                        <a:ea typeface="Calibri" panose="020F0502020204030204" pitchFamily="34" charset="0"/>
                        <a:cs typeface="Arial" panose="020B0604020202020204" pitchFamily="34" charset="0"/>
                      </a:rPr>
                      <m:t>n</m:t>
                    </m:r>
                    <m:r>
                      <m:rPr>
                        <m:nor/>
                      </m:rPr>
                      <a:rPr lang="en-US" sz="3800">
                        <a:effectLst/>
                        <a:latin typeface="Arial" panose="020B0604020202020204" pitchFamily="34" charset="0"/>
                        <a:ea typeface="Calibri" panose="020F0502020204030204" pitchFamily="34" charset="0"/>
                        <a:cs typeface="Arial" panose="020B0604020202020204" pitchFamily="34" charset="0"/>
                      </a:rPr>
                      <m:t>ê</m:t>
                    </m:r>
                    <m:r>
                      <m:rPr>
                        <m:nor/>
                      </m:rPr>
                      <a:rPr lang="en-US" sz="3800">
                        <a:effectLst/>
                        <a:latin typeface="Arial" panose="020B0604020202020204" pitchFamily="34" charset="0"/>
                        <a:ea typeface="Calibri" panose="020F0502020204030204" pitchFamily="34" charset="0"/>
                        <a:cs typeface="Arial" panose="020B0604020202020204" pitchFamily="34" charset="0"/>
                      </a:rPr>
                      <m:t>n</m:t>
                    </m:r>
                    <m:r>
                      <m:rPr>
                        <m:nor/>
                      </m:rPr>
                      <a:rPr lang="en-US" sz="3800" i="1">
                        <a:effectLst/>
                        <a:latin typeface="Arial" panose="020B0604020202020204" pitchFamily="34" charset="0"/>
                        <a:ea typeface="Calibri" panose="020F0502020204030204" pitchFamily="34" charset="0"/>
                        <a:cs typeface="Arial" panose="020B0604020202020204" pitchFamily="34" charset="0"/>
                      </a:rPr>
                      <m:t> </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600"/>
                  </a:spcAft>
                </a:pPr>
                <a14:m>
                  <m:oMath xmlns:m="http://schemas.openxmlformats.org/officeDocument/2006/math">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0,4</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0,3</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0,4</m:t>
                        </m:r>
                      </m:e>
                    </m:d>
                    <m:r>
                      <a:rPr lang="en-US" sz="3800">
                        <a:effectLst/>
                        <a:latin typeface="Cambria Math" panose="02040503050406030204" pitchFamily="18" charset="0"/>
                        <a:ea typeface="Calibri" panose="020F0502020204030204" pitchFamily="34" charset="0"/>
                        <a:cs typeface="Times New Roman" panose="02020603050405020304" pitchFamily="18" charset="0"/>
                      </a:rPr>
                      <m:t>⋅0,3=1,2.</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3800" dirty="0">
                    <a:effectLst/>
                    <a:latin typeface="Arial" panose="020B0604020202020204" pitchFamily="34" charset="0"/>
                    <a:ea typeface="Yu Mincho" panose="02020400000000000000" pitchFamily="18" charset="-128"/>
                    <a:cs typeface="Arial" panose="020B0604020202020204" pitchFamily="34" charset="0"/>
                  </a:rPr>
                  <a:t> </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0,4)⋅0,3</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1,2</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0,1</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p>
              <a:p>
                <a14:m>
                  <m:oMath xmlns:m="http://schemas.openxmlformats.org/officeDocument/2006/math">
                    <m:r>
                      <m:rPr>
                        <m:nor/>
                      </m:rPr>
                      <a:rPr lang="en-US" sz="3800" i="1">
                        <a:effectLst/>
                        <a:latin typeface="Arial" panose="020B0604020202020204" pitchFamily="34" charset="0"/>
                        <a:ea typeface="Calibri" panose="020F0502020204030204" pitchFamily="34" charset="0"/>
                        <a:cs typeface="Arial" panose="020B0604020202020204" pitchFamily="34" charset="0"/>
                      </a:rPr>
                      <m:t> </m:t>
                    </m:r>
                    <m:r>
                      <m:rPr>
                        <m:nor/>
                      </m:rPr>
                      <a:rPr lang="en-US" sz="3800">
                        <a:effectLst/>
                        <a:latin typeface="Arial" panose="020B0604020202020204" pitchFamily="34" charset="0"/>
                        <a:ea typeface="Calibri" panose="020F0502020204030204" pitchFamily="34" charset="0"/>
                        <a:cs typeface="Arial" panose="020B0604020202020204" pitchFamily="34" charset="0"/>
                      </a:rPr>
                      <m:t>V</m:t>
                    </m:r>
                    <m:r>
                      <m:rPr>
                        <m:nor/>
                      </m:rPr>
                      <a:rPr lang="en-US" sz="3800">
                        <a:effectLst/>
                        <a:latin typeface="Arial" panose="020B0604020202020204" pitchFamily="34" charset="0"/>
                        <a:ea typeface="Calibri" panose="020F0502020204030204" pitchFamily="34" charset="0"/>
                        <a:cs typeface="Arial" panose="020B0604020202020204" pitchFamily="34" charset="0"/>
                      </a:rPr>
                      <m:t>ậ</m:t>
                    </m:r>
                    <m:r>
                      <m:rPr>
                        <m:nor/>
                      </m:rPr>
                      <a:rPr lang="en-US" sz="3800">
                        <a:effectLst/>
                        <a:latin typeface="Arial" panose="020B0604020202020204" pitchFamily="34" charset="0"/>
                        <a:ea typeface="Calibri" panose="020F0502020204030204" pitchFamily="34" charset="0"/>
                        <a:cs typeface="Arial" panose="020B0604020202020204" pitchFamily="34" charset="0"/>
                      </a:rPr>
                      <m:t>y</m:t>
                    </m:r>
                    <m:r>
                      <m:rPr>
                        <m:nor/>
                      </m:rPr>
                      <a:rPr lang="en-US" sz="3800" i="1">
                        <a:effectLst/>
                        <a:latin typeface="Arial" panose="020B0604020202020204" pitchFamily="34" charset="0"/>
                        <a:ea typeface="Calibri" panose="020F0502020204030204" pitchFamily="34" charset="0"/>
                        <a:cs typeface="Arial" panose="020B0604020202020204" pitchFamily="34" charset="0"/>
                      </a:rPr>
                      <m:t> </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0,1</m:t>
                    </m:r>
                  </m:oMath>
                </a14:m>
                <a:r>
                  <a:rPr lang="en-US" sz="3800" dirty="0">
                    <a:effectLst/>
                    <a:latin typeface="Arial" panose="020B0604020202020204" pitchFamily="34" charset="0"/>
                    <a:ea typeface="Yu Mincho" panose="02020400000000000000" pitchFamily="18" charset="-128"/>
                    <a:cs typeface="Arial" panose="020B0604020202020204" pitchFamily="34" charset="0"/>
                  </a:rPr>
                  <a:t> </a:t>
                </a:r>
                <a:endParaRPr lang="en-US" sz="3800" dirty="0">
                  <a:latin typeface="Arial" panose="020B0604020202020204" pitchFamily="34" charset="0"/>
                  <a:cs typeface="Arial" panose="020B0604020202020204" pitchFamily="34" charset="0"/>
                </a:endParaRPr>
              </a:p>
            </p:txBody>
          </p:sp>
        </mc:Choice>
        <mc:Fallback xmlns="">
          <p:sp>
            <p:nvSpPr>
              <p:cNvPr id="22" name="Hộp Văn bản 21">
                <a:extLst>
                  <a:ext uri="{FF2B5EF4-FFF2-40B4-BE49-F238E27FC236}">
                    <a16:creationId xmlns:a16="http://schemas.microsoft.com/office/drawing/2014/main" id="{D08777F2-7B6C-C8CC-F1DA-FFFBE3EE8008}"/>
                  </a:ext>
                </a:extLst>
              </p:cNvPr>
              <p:cNvSpPr txBox="1">
                <a:spLocks noRot="1" noChangeAspect="1" noMove="1" noResize="1" noEditPoints="1" noAdjustHandles="1" noChangeArrowheads="1" noChangeShapeType="1" noTextEdit="1"/>
              </p:cNvSpPr>
              <p:nvPr/>
            </p:nvSpPr>
            <p:spPr>
              <a:xfrm>
                <a:off x="5624156" y="4522986"/>
                <a:ext cx="7039685" cy="4448718"/>
              </a:xfrm>
              <a:prstGeom prst="rect">
                <a:avLst/>
              </a:prstGeom>
              <a:blipFill>
                <a:blip r:embed="rId27"/>
                <a:stretch>
                  <a:fillRect l="-2860" r="-1386" b="-4521"/>
                </a:stretch>
              </a:blipFill>
            </p:spPr>
            <p:txBody>
              <a:bodyPr/>
              <a:lstStyle/>
              <a:p>
                <a:r>
                  <a:rPr lang="en-US">
                    <a:noFill/>
                  </a:rPr>
                  <a:t> </a:t>
                </a:r>
              </a:p>
            </p:txBody>
          </p:sp>
        </mc:Fallback>
      </mc:AlternateContent>
    </p:spTree>
    <p:extLst>
      <p:ext uri="{BB962C8B-B14F-4D97-AF65-F5344CB8AC3E}">
        <p14:creationId xmlns:p14="http://schemas.microsoft.com/office/powerpoint/2010/main" val="212775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barn(inVertical)">
                                      <p:cBhvr>
                                        <p:cTn id="15" dur="500"/>
                                        <p:tgtEl>
                                          <p:spTgt spid="1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6087385" y="-1266690"/>
            <a:ext cx="5774080" cy="565859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66926">
            <a:off x="10014843" y="7016359"/>
            <a:ext cx="2297006" cy="503328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5022" y="510142"/>
            <a:ext cx="16118806" cy="921908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31368">
            <a:off x="15746520" y="7034981"/>
            <a:ext cx="1647630" cy="2215639"/>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34474">
            <a:off x="17301398" y="621542"/>
            <a:ext cx="1026960" cy="1034483"/>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34936">
            <a:off x="542275" y="7655101"/>
            <a:ext cx="2150546" cy="2099715"/>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769548">
            <a:off x="299811" y="1071834"/>
            <a:ext cx="3453731" cy="1130312"/>
          </a:xfrm>
          <a:prstGeom prst="rect">
            <a:avLst/>
          </a:prstGeom>
        </p:spPr>
      </p:pic>
      <p:sp>
        <p:nvSpPr>
          <p:cNvPr id="2" name="Hộp Văn bản 1">
            <a:extLst>
              <a:ext uri="{FF2B5EF4-FFF2-40B4-BE49-F238E27FC236}">
                <a16:creationId xmlns:a16="http://schemas.microsoft.com/office/drawing/2014/main" id="{0804E14D-C28E-93D3-BDDD-F08E7BEA7842}"/>
              </a:ext>
            </a:extLst>
          </p:cNvPr>
          <p:cNvSpPr txBox="1"/>
          <p:nvPr/>
        </p:nvSpPr>
        <p:spPr>
          <a:xfrm>
            <a:off x="3026105" y="1283047"/>
            <a:ext cx="3581400"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2. </a:t>
            </a:r>
            <a:r>
              <a:rPr lang="en-US" sz="4000" b="1" dirty="0" err="1">
                <a:latin typeface="Arial" panose="020B0604020202020204" pitchFamily="34" charset="0"/>
                <a:cs typeface="Arial" panose="020B0604020202020204" pitchFamily="34" charset="0"/>
              </a:rPr>
              <a:t>Tính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chất</a:t>
            </a:r>
            <a:r>
              <a:rPr lang="en-US" sz="4000" b="1" dirty="0">
                <a:latin typeface="Arial" panose="020B0604020202020204" pitchFamily="34" charset="0"/>
                <a:cs typeface="Arial" panose="020B0604020202020204" pitchFamily="34" charset="0"/>
              </a:rPr>
              <a:t> 2</a:t>
            </a:r>
          </a:p>
        </p:txBody>
      </p:sp>
      <p:sp>
        <p:nvSpPr>
          <p:cNvPr id="10" name="Hình chữ nhật: Góc Tròn 9">
            <a:extLst>
              <a:ext uri="{FF2B5EF4-FFF2-40B4-BE49-F238E27FC236}">
                <a16:creationId xmlns:a16="http://schemas.microsoft.com/office/drawing/2014/main" id="{A3DC5178-D428-F960-8112-E47033A9C870}"/>
              </a:ext>
            </a:extLst>
          </p:cNvPr>
          <p:cNvSpPr/>
          <p:nvPr/>
        </p:nvSpPr>
        <p:spPr>
          <a:xfrm>
            <a:off x="3084173" y="2361830"/>
            <a:ext cx="1375260" cy="903951"/>
          </a:xfrm>
          <a:prstGeom prst="roundRect">
            <a:avLst/>
          </a:prstGeom>
          <a:solidFill>
            <a:srgbClr val="FFBC63"/>
          </a:solidFill>
          <a:ln>
            <a:solidFill>
              <a:srgbClr val="FFBC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ysClr val="windowText" lastClr="000000"/>
                </a:solidFill>
                <a:latin typeface="Arial" panose="020B0604020202020204" pitchFamily="34" charset="0"/>
                <a:cs typeface="Arial" panose="020B0604020202020204" pitchFamily="34" charset="0"/>
              </a:rPr>
              <a:t>HĐ3</a:t>
            </a: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6ECAFF47-638E-126C-05A9-568760C7C12F}"/>
                  </a:ext>
                </a:extLst>
              </p:cNvPr>
              <p:cNvSpPr txBox="1"/>
              <p:nvPr/>
            </p:nvSpPr>
            <p:spPr>
              <a:xfrm>
                <a:off x="3084173" y="3401961"/>
                <a:ext cx="11780504" cy="500867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4.9=3.12</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9.3</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p>
              <a:p>
                <a:pPr algn="just">
                  <a:lnSpc>
                    <a:spcPct val="150000"/>
                  </a:lnSpc>
                </a:pP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4</m:t>
                        </m:r>
                      </m:num>
                      <m:den>
                        <m:r>
                          <a:rPr lang="en-US" sz="4000" b="0" i="1" smtClean="0">
                            <a:latin typeface="Cambria Math" panose="02040503050406030204" pitchFamily="18" charset="0"/>
                          </a:rPr>
                          <m:t>3</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m:t>
                        </m:r>
                      </m:num>
                      <m:den>
                        <m:r>
                          <a:rPr lang="en-US" sz="4000" b="0" i="1" smtClean="0">
                            <a:latin typeface="Cambria Math" panose="02040503050406030204" pitchFamily="18" charset="0"/>
                          </a:rPr>
                          <m:t>9</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4</m:t>
                        </m:r>
                      </m:num>
                      <m:den>
                        <m:r>
                          <a:rPr lang="en-US" sz="4000" b="0" i="1" smtClean="0">
                            <a:latin typeface="Cambria Math" panose="02040503050406030204" pitchFamily="18" charset="0"/>
                          </a:rPr>
                          <m:t>12</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m:t>
                        </m:r>
                      </m:num>
                      <m:den>
                        <m:r>
                          <a:rPr lang="en-US" sz="4000" b="0" i="1" smtClean="0">
                            <a:latin typeface="Cambria Math" panose="02040503050406030204" pitchFamily="18" charset="0"/>
                          </a:rPr>
                          <m:t>3</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12</m:t>
                        </m:r>
                      </m:num>
                      <m:den>
                        <m:r>
                          <a:rPr lang="en-US" sz="4000" b="0" i="1" smtClean="0">
                            <a:latin typeface="Cambria Math" panose="02040503050406030204" pitchFamily="18" charset="0"/>
                          </a:rPr>
                          <m:t>4</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9</m:t>
                        </m:r>
                      </m:num>
                      <m:den>
                        <m:r>
                          <a:rPr lang="en-US" sz="4000" b="0" i="1" smtClean="0">
                            <a:latin typeface="Cambria Math" panose="02040503050406030204" pitchFamily="18" charset="0"/>
                          </a:rPr>
                          <m:t>?</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4</m:t>
                        </m:r>
                      </m:den>
                    </m:f>
                  </m:oMath>
                </a14:m>
                <a:r>
                  <a:rPr lang="en-US" sz="4000" dirty="0">
                    <a:latin typeface="Arial" panose="020B0604020202020204" pitchFamily="34" charset="0"/>
                    <a:cs typeface="Arial" panose="020B0604020202020204" pitchFamily="34" charset="0"/>
                  </a:rPr>
                  <a:t>.</a:t>
                </a:r>
              </a:p>
            </p:txBody>
          </p:sp>
        </mc:Choice>
        <mc:Fallback xmlns="">
          <p:sp>
            <p:nvSpPr>
              <p:cNvPr id="11" name="Hộp Văn bản 10">
                <a:extLst>
                  <a:ext uri="{FF2B5EF4-FFF2-40B4-BE49-F238E27FC236}">
                    <a16:creationId xmlns:a16="http://schemas.microsoft.com/office/drawing/2014/main" id="{6ECAFF47-638E-126C-05A9-568760C7C12F}"/>
                  </a:ext>
                </a:extLst>
              </p:cNvPr>
              <p:cNvSpPr txBox="1">
                <a:spLocks noRot="1" noChangeAspect="1" noMove="1" noResize="1" noEditPoints="1" noAdjustHandles="1" noChangeArrowheads="1" noChangeShapeType="1" noTextEdit="1"/>
              </p:cNvSpPr>
              <p:nvPr/>
            </p:nvSpPr>
            <p:spPr>
              <a:xfrm>
                <a:off x="3084173" y="3401961"/>
                <a:ext cx="11780504" cy="5008679"/>
              </a:xfrm>
              <a:prstGeom prst="rect">
                <a:avLst/>
              </a:prstGeom>
              <a:blipFill>
                <a:blip r:embed="rId16"/>
                <a:stretch>
                  <a:fillRect l="-1863" r="-1812" b="-1338"/>
                </a:stretch>
              </a:blipFill>
            </p:spPr>
            <p:txBody>
              <a:bodyPr/>
              <a:lstStyle/>
              <a:p>
                <a:r>
                  <a:rPr lang="en-US">
                    <a:noFill/>
                  </a:rPr>
                  <a:t> </a:t>
                </a:r>
              </a:p>
            </p:txBody>
          </p:sp>
        </mc:Fallback>
      </mc:AlternateContent>
      <p:sp>
        <p:nvSpPr>
          <p:cNvPr id="12" name="Hình chữ nhật: Góc Tròn 11">
            <a:extLst>
              <a:ext uri="{FF2B5EF4-FFF2-40B4-BE49-F238E27FC236}">
                <a16:creationId xmlns:a16="http://schemas.microsoft.com/office/drawing/2014/main" id="{D1C41C51-D290-89BB-228A-C506AF013A8A}"/>
              </a:ext>
            </a:extLst>
          </p:cNvPr>
          <p:cNvSpPr/>
          <p:nvPr/>
        </p:nvSpPr>
        <p:spPr>
          <a:xfrm>
            <a:off x="8763000" y="6325792"/>
            <a:ext cx="838200" cy="685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2227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6" dur="500"/>
                                        <p:tgtEl>
                                          <p:spTgt spid="1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21" dur="500"/>
                                        <p:tgtEl>
                                          <p:spTgt spid="11">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26" dur="500"/>
                                        <p:tgtEl>
                                          <p:spTgt spid="11">
                                            <p:txEl>
                                              <p:pRg st="2" end="2"/>
                                            </p:txEl>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34"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90796">
            <a:off x="961767" y="919621"/>
            <a:ext cx="3134565" cy="179280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37095">
            <a:off x="1493961" y="832347"/>
            <a:ext cx="1543416" cy="586498"/>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081850">
            <a:off x="756763" y="3779974"/>
            <a:ext cx="1585022" cy="1596634"/>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7810758">
              <a:off x="1368867" y="931723"/>
              <a:ext cx="1067600" cy="821487"/>
            </a:xfrm>
            <a:prstGeom prst="rect">
              <a:avLst/>
            </a:prstGeom>
          </p:spPr>
        </p:pic>
      </p:grpSp>
      <p:sp>
        <p:nvSpPr>
          <p:cNvPr id="9" name="Hộp Văn bản 8">
            <a:extLst>
              <a:ext uri="{FF2B5EF4-FFF2-40B4-BE49-F238E27FC236}">
                <a16:creationId xmlns:a16="http://schemas.microsoft.com/office/drawing/2014/main" id="{E54F25AE-280D-F220-04B4-12DE4843D1F9}"/>
              </a:ext>
            </a:extLst>
          </p:cNvPr>
          <p:cNvSpPr txBox="1"/>
          <p:nvPr/>
        </p:nvSpPr>
        <p:spPr>
          <a:xfrm>
            <a:off x="7366930" y="1783615"/>
            <a:ext cx="2854001"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9F4C2E36-683E-993B-8EF4-9F1396BB5D2A}"/>
                  </a:ext>
                </a:extLst>
              </p:cNvPr>
              <p:cNvSpPr txBox="1"/>
              <p:nvPr/>
            </p:nvSpPr>
            <p:spPr>
              <a:xfrm>
                <a:off x="4239499" y="3148206"/>
                <a:ext cx="2024743" cy="1248803"/>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4</m:t>
                          </m:r>
                        </m:num>
                        <m:den>
                          <m:r>
                            <a:rPr lang="en-US" sz="4000" b="0" i="1" smtClean="0">
                              <a:latin typeface="Cambria Math" panose="02040503050406030204" pitchFamily="18" charset="0"/>
                            </a:rPr>
                            <m:t>3</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12</m:t>
                          </m:r>
                        </m:num>
                        <m:den>
                          <m:r>
                            <a:rPr lang="en-US" sz="4000" b="0" i="1" smtClean="0">
                              <a:latin typeface="Cambria Math" panose="02040503050406030204" pitchFamily="18" charset="0"/>
                            </a:rPr>
                            <m:t>9</m:t>
                          </m:r>
                        </m:den>
                      </m:f>
                      <m:r>
                        <a:rPr lang="en-US" sz="4000" b="0" i="0" smtClean="0">
                          <a:latin typeface="Cambria Math" panose="02040503050406030204" pitchFamily="18" charset="0"/>
                        </a:rPr>
                        <m:t>;</m:t>
                      </m:r>
                      <m:r>
                        <a:rPr lang="en-US" sz="4000" b="0" i="1" smtClean="0">
                          <a:latin typeface="Cambria Math" panose="02040503050406030204" pitchFamily="18" charset="0"/>
                        </a:rPr>
                        <m:t> </m:t>
                      </m:r>
                    </m:oMath>
                  </m:oMathPara>
                </a14:m>
                <a:endParaRPr lang="en-US" sz="4000" dirty="0">
                  <a:latin typeface="Arial" panose="020B0604020202020204" pitchFamily="34" charset="0"/>
                  <a:cs typeface="Arial" panose="020B0604020202020204" pitchFamily="34" charset="0"/>
                </a:endParaRPr>
              </a:p>
            </p:txBody>
          </p:sp>
        </mc:Choice>
        <mc:Fallback xmlns="">
          <p:sp>
            <p:nvSpPr>
              <p:cNvPr id="11" name="Hộp Văn bản 10">
                <a:extLst>
                  <a:ext uri="{FF2B5EF4-FFF2-40B4-BE49-F238E27FC236}">
                    <a16:creationId xmlns:a16="http://schemas.microsoft.com/office/drawing/2014/main" id="{9F4C2E36-683E-993B-8EF4-9F1396BB5D2A}"/>
                  </a:ext>
                </a:extLst>
              </p:cNvPr>
              <p:cNvSpPr txBox="1">
                <a:spLocks noRot="1" noChangeAspect="1" noMove="1" noResize="1" noEditPoints="1" noAdjustHandles="1" noChangeArrowheads="1" noChangeShapeType="1" noTextEdit="1"/>
              </p:cNvSpPr>
              <p:nvPr/>
            </p:nvSpPr>
            <p:spPr>
              <a:xfrm>
                <a:off x="4239499" y="3148206"/>
                <a:ext cx="2024743" cy="1248803"/>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037D1CEE-47DA-5237-1A6A-4D6212722E10}"/>
                  </a:ext>
                </a:extLst>
              </p:cNvPr>
              <p:cNvSpPr txBox="1"/>
              <p:nvPr/>
            </p:nvSpPr>
            <p:spPr>
              <a:xfrm>
                <a:off x="6827013" y="3163406"/>
                <a:ext cx="2024743" cy="12488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lang="en-US" dirty="0"/>
              </a:p>
            </p:txBody>
          </p:sp>
        </mc:Choice>
        <mc:Fallback xmlns="">
          <p:sp>
            <p:nvSpPr>
              <p:cNvPr id="18" name="Hộp Văn bản 17">
                <a:extLst>
                  <a:ext uri="{FF2B5EF4-FFF2-40B4-BE49-F238E27FC236}">
                    <a16:creationId xmlns:a16="http://schemas.microsoft.com/office/drawing/2014/main" id="{037D1CEE-47DA-5237-1A6A-4D6212722E10}"/>
                  </a:ext>
                </a:extLst>
              </p:cNvPr>
              <p:cNvSpPr txBox="1">
                <a:spLocks noRot="1" noChangeAspect="1" noMove="1" noResize="1" noEditPoints="1" noAdjustHandles="1" noChangeArrowheads="1" noChangeShapeType="1" noTextEdit="1"/>
              </p:cNvSpPr>
              <p:nvPr/>
            </p:nvSpPr>
            <p:spPr>
              <a:xfrm>
                <a:off x="6827013" y="3163406"/>
                <a:ext cx="2024743" cy="1248803"/>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Hộp Văn bản 19">
                <a:extLst>
                  <a:ext uri="{FF2B5EF4-FFF2-40B4-BE49-F238E27FC236}">
                    <a16:creationId xmlns:a16="http://schemas.microsoft.com/office/drawing/2014/main" id="{02D53752-BF72-99C7-3670-7FC05FE80229}"/>
                  </a:ext>
                </a:extLst>
              </p:cNvPr>
              <p:cNvSpPr txBox="1"/>
              <p:nvPr/>
            </p:nvSpPr>
            <p:spPr>
              <a:xfrm>
                <a:off x="9213754" y="3163406"/>
                <a:ext cx="2212030" cy="12488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den>
                      </m:f>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lang="en-US" dirty="0"/>
              </a:p>
            </p:txBody>
          </p:sp>
        </mc:Choice>
        <mc:Fallback xmlns="">
          <p:sp>
            <p:nvSpPr>
              <p:cNvPr id="20" name="Hộp Văn bản 19">
                <a:extLst>
                  <a:ext uri="{FF2B5EF4-FFF2-40B4-BE49-F238E27FC236}">
                    <a16:creationId xmlns:a16="http://schemas.microsoft.com/office/drawing/2014/main" id="{02D53752-BF72-99C7-3670-7FC05FE80229}"/>
                  </a:ext>
                </a:extLst>
              </p:cNvPr>
              <p:cNvSpPr txBox="1">
                <a:spLocks noRot="1" noChangeAspect="1" noMove="1" noResize="1" noEditPoints="1" noAdjustHandles="1" noChangeArrowheads="1" noChangeShapeType="1" noTextEdit="1"/>
              </p:cNvSpPr>
              <p:nvPr/>
            </p:nvSpPr>
            <p:spPr>
              <a:xfrm>
                <a:off x="9213754" y="3163406"/>
                <a:ext cx="2212030" cy="1248803"/>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1CD95AFC-95FA-F246-29EF-593E7B372ABC}"/>
                  </a:ext>
                </a:extLst>
              </p:cNvPr>
              <p:cNvSpPr txBox="1"/>
              <p:nvPr/>
            </p:nvSpPr>
            <p:spPr>
              <a:xfrm>
                <a:off x="11801268" y="3167381"/>
                <a:ext cx="2212030" cy="12448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lang="en-US" dirty="0"/>
              </a:p>
            </p:txBody>
          </p:sp>
        </mc:Choice>
        <mc:Fallback xmlns="">
          <p:sp>
            <p:nvSpPr>
              <p:cNvPr id="22" name="Hộp Văn bản 21">
                <a:extLst>
                  <a:ext uri="{FF2B5EF4-FFF2-40B4-BE49-F238E27FC236}">
                    <a16:creationId xmlns:a16="http://schemas.microsoft.com/office/drawing/2014/main" id="{1CD95AFC-95FA-F246-29EF-593E7B372ABC}"/>
                  </a:ext>
                </a:extLst>
              </p:cNvPr>
              <p:cNvSpPr txBox="1">
                <a:spLocks noRot="1" noChangeAspect="1" noMove="1" noResize="1" noEditPoints="1" noAdjustHandles="1" noChangeArrowheads="1" noChangeShapeType="1" noTextEdit="1"/>
              </p:cNvSpPr>
              <p:nvPr/>
            </p:nvSpPr>
            <p:spPr>
              <a:xfrm>
                <a:off x="11801268" y="3167381"/>
                <a:ext cx="2212030" cy="1244828"/>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Hộp Văn bản 23">
                <a:extLst>
                  <a:ext uri="{FF2B5EF4-FFF2-40B4-BE49-F238E27FC236}">
                    <a16:creationId xmlns:a16="http://schemas.microsoft.com/office/drawing/2014/main" id="{20C9B190-2491-9526-0019-C58CC12D7291}"/>
                  </a:ext>
                </a:extLst>
              </p:cNvPr>
              <p:cNvSpPr txBox="1"/>
              <p:nvPr/>
            </p:nvSpPr>
            <p:spPr>
              <a:xfrm>
                <a:off x="3294856" y="5013841"/>
                <a:ext cx="11018680" cy="3846374"/>
              </a:xfrm>
              <a:prstGeom prst="rect">
                <a:avLst/>
              </a:prstGeom>
              <a:noFill/>
            </p:spPr>
            <p:txBody>
              <a:bodyPr wrap="square">
                <a:spAutoFit/>
              </a:bodyPr>
              <a:lstStyle/>
              <a:p>
                <a:pPr marL="0" marR="0" algn="just">
                  <a:lnSpc>
                    <a:spcPct val="150000"/>
                  </a:lnSpc>
                  <a:spcBef>
                    <a:spcPts val="0"/>
                  </a:spcBef>
                  <a:spcAft>
                    <a:spcPts val="600"/>
                  </a:spcAft>
                </a:pPr>
                <a14:m>
                  <m:oMath xmlns:m="http://schemas.openxmlformats.org/officeDocument/2006/math">
                    <m:r>
                      <a:rPr lang="nl-NL" sz="4000" i="1"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4000" b="1" u="sng" dirty="0">
                    <a:effectLst/>
                    <a:latin typeface="Arial" panose="020B0604020202020204" pitchFamily="34" charset="0"/>
                    <a:ea typeface="Calibri" panose="020F0502020204030204" pitchFamily="34" charset="0"/>
                    <a:cs typeface="Arial" panose="020B0604020202020204" pitchFamily="34" charset="0"/>
                  </a:rPr>
                  <a:t>Kết luận:</a:t>
                </a:r>
                <a:r>
                  <a:rPr lang="nl-NL" sz="4000" b="1" dirty="0">
                    <a:effectLst/>
                    <a:latin typeface="Arial" panose="020B0604020202020204" pitchFamily="34" charset="0"/>
                    <a:ea typeface="Calibri" panose="020F0502020204030204" pitchFamily="34" charset="0"/>
                    <a:cs typeface="Arial" panose="020B0604020202020204" pitchFamily="34" charset="0"/>
                  </a:rPr>
                  <a:t> </a:t>
                </a:r>
                <a:r>
                  <a:rPr lang="nl-NL" sz="4000" dirty="0">
                    <a:effectLst/>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𝑎𝑑</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𝑏𝑐</m:t>
                    </m:r>
                  </m:oMath>
                </a14:m>
                <a:r>
                  <a:rPr lang="nl-NL" sz="4000" i="1" dirty="0">
                    <a:effectLst/>
                    <a:latin typeface="Arial" panose="020B0604020202020204" pitchFamily="34" charset="0"/>
                    <a:ea typeface="Yu Mincho" panose="02020400000000000000" pitchFamily="18" charset="-128"/>
                    <a:cs typeface="Arial" panose="020B0604020202020204" pitchFamily="34" charset="0"/>
                  </a:rPr>
                  <a:t> </a:t>
                </a:r>
                <a:r>
                  <a:rPr lang="nl-NL" sz="4000" dirty="0">
                    <a:effectLst/>
                    <a:latin typeface="Arial" panose="020B0604020202020204" pitchFamily="34" charset="0"/>
                    <a:ea typeface="Yu Mincho" panose="02020400000000000000" pitchFamily="18" charset="-128"/>
                    <a:cs typeface="Arial" panose="020B0604020202020204" pitchFamily="34" charset="0"/>
                  </a:rPr>
                  <a:t>và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𝑏</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𝑐</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𝑑</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đều khác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thì ta có các tỉ lệ thức: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𝑑</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𝑑</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𝑑</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𝑑</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den>
                      </m:f>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Hộp Văn bản 23">
                <a:extLst>
                  <a:ext uri="{FF2B5EF4-FFF2-40B4-BE49-F238E27FC236}">
                    <a16:creationId xmlns:a16="http://schemas.microsoft.com/office/drawing/2014/main" id="{20C9B190-2491-9526-0019-C58CC12D7291}"/>
                  </a:ext>
                </a:extLst>
              </p:cNvPr>
              <p:cNvSpPr txBox="1">
                <a:spLocks noRot="1" noChangeAspect="1" noMove="1" noResize="1" noEditPoints="1" noAdjustHandles="1" noChangeArrowheads="1" noChangeShapeType="1" noTextEdit="1"/>
              </p:cNvSpPr>
              <p:nvPr/>
            </p:nvSpPr>
            <p:spPr>
              <a:xfrm>
                <a:off x="3294856" y="5013841"/>
                <a:ext cx="11018680" cy="3846374"/>
              </a:xfrm>
              <a:prstGeom prst="rect">
                <a:avLst/>
              </a:prstGeom>
              <a:blipFill>
                <a:blip r:embed="rId28"/>
                <a:stretch>
                  <a:fillRect l="-1936"/>
                </a:stretch>
              </a:blipFill>
            </p:spPr>
            <p:txBody>
              <a:bodyPr/>
              <a:lstStyle/>
              <a:p>
                <a:r>
                  <a:rPr lang="en-US">
                    <a:noFill/>
                  </a:rPr>
                  <a:t> </a:t>
                </a:r>
              </a:p>
            </p:txBody>
          </p:sp>
        </mc:Fallback>
      </mc:AlternateContent>
    </p:spTree>
    <p:extLst>
      <p:ext uri="{BB962C8B-B14F-4D97-AF65-F5344CB8AC3E}">
        <p14:creationId xmlns:p14="http://schemas.microsoft.com/office/powerpoint/2010/main" val="345265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3)">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32" dur="500"/>
                                        <p:tgtEl>
                                          <p:spTgt spid="2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37"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8" grpId="0"/>
      <p:bldP spid="20"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95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90796">
            <a:off x="961767" y="919621"/>
            <a:ext cx="3134565" cy="179280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37095">
            <a:off x="1493961" y="832347"/>
            <a:ext cx="1543416" cy="586498"/>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081850">
            <a:off x="853771" y="4096524"/>
            <a:ext cx="1585022" cy="1596634"/>
          </a:xfrm>
          <a:prstGeom prst="rect">
            <a:avLst/>
          </a:prstGeom>
        </p:spPr>
      </p:pic>
      <p:grpSp>
        <p:nvGrpSpPr>
          <p:cNvPr id="14" name="Group 14"/>
          <p:cNvGrpSpPr/>
          <p:nvPr/>
        </p:nvGrpSpPr>
        <p:grpSpPr>
          <a:xfrm>
            <a:off x="14613774" y="370192"/>
            <a:ext cx="2617773" cy="2579696"/>
            <a:chOff x="157485" y="160047"/>
            <a:chExt cx="3490364" cy="3439595"/>
          </a:xfrm>
        </p:grpSpPr>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3A6761E0-7C93-57A3-578A-6DCC7CDAC343}"/>
                  </a:ext>
                </a:extLst>
              </p:cNvPr>
              <p:cNvSpPr txBox="1"/>
              <p:nvPr/>
            </p:nvSpPr>
            <p:spPr>
              <a:xfrm>
                <a:off x="2305179" y="1756648"/>
                <a:ext cx="13367620" cy="2825197"/>
              </a:xfrm>
              <a:prstGeom prst="rect">
                <a:avLst/>
              </a:prstGeom>
              <a:noFill/>
            </p:spPr>
            <p:txBody>
              <a:bodyPr wrap="square">
                <a:spAutoFit/>
              </a:bodyPr>
              <a:lstStyle/>
              <a:p>
                <a:pPr marL="0" marR="0" algn="ctr">
                  <a:lnSpc>
                    <a:spcPct val="150000"/>
                  </a:lnSpc>
                  <a:spcBef>
                    <a:spcPts val="0"/>
                  </a:spcBef>
                  <a:spcAft>
                    <a:spcPts val="600"/>
                  </a:spcAft>
                </a:pPr>
                <a:r>
                  <a:rPr lang="vi-VN" sz="4000" b="1" u="sng" dirty="0" err="1">
                    <a:effectLst/>
                    <a:latin typeface="Arial" panose="020B0604020202020204" pitchFamily="34" charset="0"/>
                    <a:ea typeface="Calibri" panose="020F0502020204030204" pitchFamily="34" charset="0"/>
                    <a:cs typeface="Arial" panose="020B0604020202020204" pitchFamily="34" charset="0"/>
                  </a:rPr>
                  <a:t>Nhận</a:t>
                </a:r>
                <a:r>
                  <a:rPr lang="vi-VN" sz="4000" b="1" u="sng" dirty="0">
                    <a:effectLst/>
                    <a:latin typeface="Arial" panose="020B0604020202020204" pitchFamily="34" charset="0"/>
                    <a:ea typeface="Calibri" panose="020F0502020204030204" pitchFamily="34" charset="0"/>
                    <a:cs typeface="Arial" panose="020B0604020202020204" pitchFamily="34" charset="0"/>
                  </a:rPr>
                  <a:t> </a:t>
                </a:r>
                <a:r>
                  <a:rPr lang="vi-VN" sz="4000" b="1" u="sng" dirty="0" err="1">
                    <a:effectLst/>
                    <a:latin typeface="Arial" panose="020B0604020202020204" pitchFamily="34" charset="0"/>
                    <a:ea typeface="Calibri" panose="020F0502020204030204" pitchFamily="34" charset="0"/>
                    <a:cs typeface="Arial" panose="020B0604020202020204" pitchFamily="34" charset="0"/>
                  </a:rPr>
                  <a:t>xét</a:t>
                </a:r>
                <a:r>
                  <a:rPr lang="vi-VN" sz="4000" b="1" dirty="0">
                    <a:effectLst/>
                    <a:latin typeface="Arial" panose="020B0604020202020204" pitchFamily="34" charset="0"/>
                    <a:ea typeface="Calibri" panose="020F0502020204030204" pitchFamily="34" charset="0"/>
                    <a:cs typeface="Arial" panose="020B0604020202020204" pitchFamily="34" charset="0"/>
                  </a:rPr>
                  <a:t>:</a:t>
                </a:r>
                <a:endParaRPr lang="en-US" sz="4000" b="1"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nl-NL" sz="4000" dirty="0">
                    <a:effectLst/>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𝑎</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𝑏</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𝑐</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𝑑</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 </m:t>
                    </m:r>
                  </m:oMath>
                </a14:m>
                <a:r>
                  <a:rPr lang="nl-NL" sz="4000" dirty="0">
                    <a:effectLst/>
                    <a:latin typeface="Arial" panose="020B0604020202020204" pitchFamily="34" charset="0"/>
                    <a:ea typeface="Calibri" panose="020F0502020204030204" pitchFamily="34" charset="0"/>
                    <a:cs typeface="Arial" panose="020B0604020202020204" pitchFamily="34" charset="0"/>
                  </a:rPr>
                  <a:t>đều khác 0 thì từ một trong năm đẳng thức sau đây, ta có thể suy ra các đẳng thức còn lại.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Hộp Văn bản 9">
                <a:extLst>
                  <a:ext uri="{FF2B5EF4-FFF2-40B4-BE49-F238E27FC236}">
                    <a16:creationId xmlns:a16="http://schemas.microsoft.com/office/drawing/2014/main" id="{3A6761E0-7C93-57A3-578A-6DCC7CDAC343}"/>
                  </a:ext>
                </a:extLst>
              </p:cNvPr>
              <p:cNvSpPr txBox="1">
                <a:spLocks noRot="1" noChangeAspect="1" noMove="1" noResize="1" noEditPoints="1" noAdjustHandles="1" noChangeArrowheads="1" noChangeShapeType="1" noTextEdit="1"/>
              </p:cNvSpPr>
              <p:nvPr/>
            </p:nvSpPr>
            <p:spPr>
              <a:xfrm>
                <a:off x="2305179" y="1756648"/>
                <a:ext cx="13367620" cy="2825197"/>
              </a:xfrm>
              <a:prstGeom prst="rect">
                <a:avLst/>
              </a:prstGeom>
              <a:blipFill>
                <a:blip r:embed="rId24"/>
                <a:stretch>
                  <a:fillRect l="-1596" r="-1642" b="-8190"/>
                </a:stretch>
              </a:blipFill>
            </p:spPr>
            <p:txBody>
              <a:bodyPr/>
              <a:lstStyle/>
              <a:p>
                <a:r>
                  <a:rPr lang="en-US">
                    <a:noFill/>
                  </a:rPr>
                  <a:t> </a:t>
                </a:r>
              </a:p>
            </p:txBody>
          </p:sp>
        </mc:Fallback>
      </mc:AlternateContent>
      <p:pic>
        <p:nvPicPr>
          <p:cNvPr id="17" name="Hình ảnh 16">
            <a:extLst>
              <a:ext uri="{FF2B5EF4-FFF2-40B4-BE49-F238E27FC236}">
                <a16:creationId xmlns:a16="http://schemas.microsoft.com/office/drawing/2014/main" id="{60E1F2E2-9E0C-C594-349C-5427C7CAE1C8}"/>
              </a:ext>
            </a:extLst>
          </p:cNvPr>
          <p:cNvPicPr>
            <a:picLocks noChangeAspect="1"/>
          </p:cNvPicPr>
          <p:nvPr/>
        </p:nvPicPr>
        <p:blipFill rotWithShape="1">
          <a:blip r:embed="rId25">
            <a:extLst>
              <a:ext uri="{28A0092B-C50C-407E-A947-70E740481C1C}">
                <a14:useLocalDpi xmlns:a14="http://schemas.microsoft.com/office/drawing/2010/main" val="0"/>
              </a:ext>
            </a:extLst>
          </a:blip>
          <a:srcRect l="25937" t="34150" r="25402"/>
          <a:stretch/>
        </p:blipFill>
        <p:spPr>
          <a:xfrm>
            <a:off x="3261147" y="4900284"/>
            <a:ext cx="11058362" cy="3867888"/>
          </a:xfrm>
          <a:prstGeom prst="rect">
            <a:avLst/>
          </a:prstGeom>
        </p:spPr>
      </p:pic>
    </p:spTree>
    <p:extLst>
      <p:ext uri="{BB962C8B-B14F-4D97-AF65-F5344CB8AC3E}">
        <p14:creationId xmlns:p14="http://schemas.microsoft.com/office/powerpoint/2010/main" val="263244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1ED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2888" flipH="1">
            <a:off x="15515320" y="4508352"/>
            <a:ext cx="7260644" cy="590092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0192" y="957878"/>
            <a:ext cx="3093073" cy="1769071"/>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1417">
            <a:off x="1633248" y="850940"/>
            <a:ext cx="1966961" cy="469612"/>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803937">
            <a:off x="-2050122" y="5358308"/>
            <a:ext cx="3734873" cy="269589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22543" y="7307801"/>
            <a:ext cx="3240722" cy="2502846"/>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p:sp>
        <p:nvSpPr>
          <p:cNvPr id="7" name="Hình Bầu dục 6">
            <a:extLst>
              <a:ext uri="{FF2B5EF4-FFF2-40B4-BE49-F238E27FC236}">
                <a16:creationId xmlns:a16="http://schemas.microsoft.com/office/drawing/2014/main" id="{CF6F556C-A47B-65E1-E03C-B6C757F044D8}"/>
              </a:ext>
            </a:extLst>
          </p:cNvPr>
          <p:cNvSpPr/>
          <p:nvPr/>
        </p:nvSpPr>
        <p:spPr>
          <a:xfrm>
            <a:off x="7480762" y="2050757"/>
            <a:ext cx="3326476" cy="1376346"/>
          </a:xfrm>
          <a:prstGeom prst="ellipse">
            <a:avLst/>
          </a:prstGeom>
          <a:solidFill>
            <a:srgbClr val="B1EDCF"/>
          </a:solidFill>
          <a:ln>
            <a:solidFill>
              <a:srgbClr val="B1E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Ví</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dụ</a:t>
            </a:r>
            <a:r>
              <a:rPr lang="en-US" sz="4000" b="1" dirty="0">
                <a:solidFill>
                  <a:sysClr val="windowText" lastClr="000000"/>
                </a:solidFill>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DE58D9E2-05BC-525B-0463-0B84F930122D}"/>
                  </a:ext>
                </a:extLst>
              </p:cNvPr>
              <p:cNvSpPr txBox="1"/>
              <p:nvPr/>
            </p:nvSpPr>
            <p:spPr>
              <a:xfrm>
                <a:off x="3886200" y="3776387"/>
                <a:ext cx="10185728" cy="367158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Đưa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27</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 Cho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endParaRPr lang="en-US" sz="4000" dirty="0">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4000" i="1" dirty="0" smtClean="0">
                          <a:latin typeface="Cambria Math" panose="02040503050406030204" pitchFamily="18" charset="0"/>
                          <a:cs typeface="Arial" panose="020B0604020202020204" pitchFamily="34" charset="0"/>
                        </a:rPr>
                        <m:t>18.?=?.14</m:t>
                      </m:r>
                    </m:oMath>
                  </m:oMathPara>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14; 18; 21; 27</m:t>
                    </m:r>
                  </m:oMath>
                </a14:m>
                <a:r>
                  <a:rPr lang="en-US" sz="4000" dirty="0">
                    <a:latin typeface="Arial" panose="020B0604020202020204" pitchFamily="34" charset="0"/>
                    <a:cs typeface="Arial" panose="020B0604020202020204" pitchFamily="34" charset="0"/>
                  </a:rPr>
                  <a:t>.</a:t>
                </a:r>
              </a:p>
            </p:txBody>
          </p:sp>
        </mc:Choice>
        <mc:Fallback xmlns="">
          <p:sp>
            <p:nvSpPr>
              <p:cNvPr id="8" name="Hộp Văn bản 7">
                <a:extLst>
                  <a:ext uri="{FF2B5EF4-FFF2-40B4-BE49-F238E27FC236}">
                    <a16:creationId xmlns:a16="http://schemas.microsoft.com/office/drawing/2014/main" id="{DE58D9E2-05BC-525B-0463-0B84F930122D}"/>
                  </a:ext>
                </a:extLst>
              </p:cNvPr>
              <p:cNvSpPr txBox="1">
                <a:spLocks noRot="1" noChangeAspect="1" noMove="1" noResize="1" noEditPoints="1" noAdjustHandles="1" noChangeArrowheads="1" noChangeShapeType="1" noTextEdit="1"/>
              </p:cNvSpPr>
              <p:nvPr/>
            </p:nvSpPr>
            <p:spPr>
              <a:xfrm>
                <a:off x="3886200" y="3776387"/>
                <a:ext cx="10185728" cy="3671583"/>
              </a:xfrm>
              <a:prstGeom prst="rect">
                <a:avLst/>
              </a:prstGeom>
              <a:blipFill>
                <a:blip r:embed="rId22"/>
                <a:stretch>
                  <a:fillRect l="-2156" r="-3593" b="-6136"/>
                </a:stretch>
              </a:blipFill>
            </p:spPr>
            <p:txBody>
              <a:bodyPr/>
              <a:lstStyle/>
              <a:p>
                <a:r>
                  <a:rPr lang="en-US">
                    <a:noFill/>
                  </a:rPr>
                  <a:t> </a:t>
                </a:r>
              </a:p>
            </p:txBody>
          </p:sp>
        </mc:Fallback>
      </mc:AlternateContent>
    </p:spTree>
    <p:extLst>
      <p:ext uri="{BB962C8B-B14F-4D97-AF65-F5344CB8AC3E}">
        <p14:creationId xmlns:p14="http://schemas.microsoft.com/office/powerpoint/2010/main" val="3935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90796">
            <a:off x="961767" y="919621"/>
            <a:ext cx="3134565" cy="179280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37095">
            <a:off x="1493961" y="832347"/>
            <a:ext cx="1543416" cy="586498"/>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081850">
            <a:off x="853771" y="4096524"/>
            <a:ext cx="1585022" cy="1596634"/>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7810758">
              <a:off x="1368867" y="931723"/>
              <a:ext cx="1067600" cy="821487"/>
            </a:xfrm>
            <a:prstGeom prst="rect">
              <a:avLst/>
            </a:prstGeom>
          </p:spPr>
        </p:pic>
      </p:grpSp>
      <p:sp>
        <p:nvSpPr>
          <p:cNvPr id="19" name="Hộp Văn bản 18">
            <a:extLst>
              <a:ext uri="{FF2B5EF4-FFF2-40B4-BE49-F238E27FC236}">
                <a16:creationId xmlns:a16="http://schemas.microsoft.com/office/drawing/2014/main" id="{477E6ED1-7291-FC97-9376-1AE9F05D7E46}"/>
              </a:ext>
            </a:extLst>
          </p:cNvPr>
          <p:cNvSpPr txBox="1"/>
          <p:nvPr/>
        </p:nvSpPr>
        <p:spPr>
          <a:xfrm>
            <a:off x="6553200" y="1473030"/>
            <a:ext cx="5181600" cy="1107996"/>
          </a:xfrm>
          <a:prstGeom prst="rect">
            <a:avLst/>
          </a:prstGeom>
          <a:noFill/>
        </p:spPr>
        <p:txBody>
          <a:bodyPr wrap="square" rtlCol="0">
            <a:spAutoFit/>
          </a:bodyPr>
          <a:lstStyle/>
          <a:p>
            <a:r>
              <a:rPr lang="en-US" sz="6600" b="1" dirty="0">
                <a:latin typeface="Arial" panose="020B0604020202020204" pitchFamily="34" charset="0"/>
                <a:cs typeface="Arial" panose="020B0604020202020204" pitchFamily="34" charset="0"/>
              </a:rPr>
              <a:t>KHỞI ĐỘNG</a:t>
            </a:r>
          </a:p>
        </p:txBody>
      </p:sp>
      <p:sp>
        <p:nvSpPr>
          <p:cNvPr id="22" name="Hộp Văn bản 21">
            <a:extLst>
              <a:ext uri="{FF2B5EF4-FFF2-40B4-BE49-F238E27FC236}">
                <a16:creationId xmlns:a16="http://schemas.microsoft.com/office/drawing/2014/main" id="{86AE6A61-9A05-B69E-FEC5-CEAE68F38B97}"/>
              </a:ext>
            </a:extLst>
          </p:cNvPr>
          <p:cNvSpPr txBox="1"/>
          <p:nvPr/>
        </p:nvSpPr>
        <p:spPr>
          <a:xfrm>
            <a:off x="3072754" y="2839035"/>
            <a:ext cx="12142492" cy="1651671"/>
          </a:xfrm>
          <a:prstGeom prst="rect">
            <a:avLst/>
          </a:prstGeom>
          <a:noFill/>
        </p:spPr>
        <p:txBody>
          <a:bodyPr wrap="square">
            <a:spAutoFit/>
          </a:bodyPr>
          <a:lstStyle/>
          <a:p>
            <a:pPr algn="just">
              <a:lnSpc>
                <a:spcPct val="150000"/>
              </a:lnSpc>
            </a:pPr>
            <a:r>
              <a:rPr lang="nl-NL" sz="3600" dirty="0">
                <a:effectLst/>
                <a:latin typeface="Arial" panose="020B0604020202020204" pitchFamily="34" charset="0"/>
                <a:ea typeface="Calibri" panose="020F0502020204030204" pitchFamily="34" charset="0"/>
                <a:cs typeface="Arial" panose="020B0604020202020204" pitchFamily="34" charset="0"/>
              </a:rPr>
              <a:t>Có hai thanh sắt phi 18; thanh thứ nhất dài 2m có khối lượng là 4 kg; thanh thứ hai dài 5 m có khối lượng là 10kg. </a:t>
            </a:r>
            <a:endParaRPr lang="en-US" sz="3600" dirty="0">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BF2D3813-5F94-1615-FA3E-14034147AE26}"/>
              </a:ext>
            </a:extLst>
          </p:cNvPr>
          <p:cNvSpPr txBox="1"/>
          <p:nvPr/>
        </p:nvSpPr>
        <p:spPr>
          <a:xfrm>
            <a:off x="3062379" y="4890832"/>
            <a:ext cx="11909984" cy="3313664"/>
          </a:xfrm>
          <a:prstGeom prst="rect">
            <a:avLst/>
          </a:prstGeom>
          <a:noFill/>
        </p:spPr>
        <p:txBody>
          <a:bodyPr wrap="square">
            <a:spAutoFit/>
          </a:bodyPr>
          <a:lstStyle/>
          <a:p>
            <a:pPr algn="just">
              <a:lnSpc>
                <a:spcPct val="150000"/>
              </a:lnSpc>
            </a:pPr>
            <a:r>
              <a:rPr lang="nl-NL" sz="3600" dirty="0">
                <a:effectLst/>
                <a:latin typeface="Arial" panose="020B0604020202020204" pitchFamily="34" charset="0"/>
                <a:ea typeface="Calibri" panose="020F0502020204030204" pitchFamily="34" charset="0"/>
                <a:cs typeface="Arial" panose="020B0604020202020204" pitchFamily="34" charset="0"/>
              </a:rPr>
              <a:t>Em có nhận xét gì về tỉ số giữa khối lượng của thanh sắt thứ nhất và khối lượng của thanh sắt thứ hai với tỉ số giữa chiều dài của thanh sắt thứ nhất và chiều dài của thanh sắt thứ hai? </a:t>
            </a:r>
            <a:endParaRPr lang="en-US" sz="36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wipe(up)">
                                      <p:cBhvr>
                                        <p:cTn id="1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BC6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3273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2955">
            <a:off x="1700644" y="715865"/>
            <a:ext cx="1727685" cy="6125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810758">
              <a:off x="1368867" y="931723"/>
              <a:ext cx="1067600" cy="821487"/>
            </a:xfrm>
            <a:prstGeom prst="rect">
              <a:avLst/>
            </a:prstGeom>
          </p:spPr>
        </p:pic>
      </p:grpSp>
      <p:sp>
        <p:nvSpPr>
          <p:cNvPr id="6" name="Hộp Văn bản 5">
            <a:extLst>
              <a:ext uri="{FF2B5EF4-FFF2-40B4-BE49-F238E27FC236}">
                <a16:creationId xmlns:a16="http://schemas.microsoft.com/office/drawing/2014/main" id="{C5C0B782-F441-88D9-4B40-047BD976AF3E}"/>
              </a:ext>
            </a:extLst>
          </p:cNvPr>
          <p:cNvSpPr txBox="1"/>
          <p:nvPr/>
        </p:nvSpPr>
        <p:spPr>
          <a:xfrm>
            <a:off x="7508190" y="1828394"/>
            <a:ext cx="3271618"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B1119515-9753-134C-41C7-95214258B2CB}"/>
                  </a:ext>
                </a:extLst>
              </p:cNvPr>
              <p:cNvSpPr txBox="1"/>
              <p:nvPr/>
            </p:nvSpPr>
            <p:spPr>
              <a:xfrm>
                <a:off x="4225471" y="3025470"/>
                <a:ext cx="9964208" cy="4454233"/>
              </a:xfrm>
              <a:prstGeom prst="rect">
                <a:avLst/>
              </a:prstGeom>
              <a:noFill/>
            </p:spPr>
            <p:txBody>
              <a:bodyPr wrap="square">
                <a:spAutoFit/>
              </a:bodyPr>
              <a:lstStyle/>
              <a:p>
                <a:pPr marL="0" marR="0">
                  <a:lnSpc>
                    <a:spcPct val="150000"/>
                  </a:lnSpc>
                  <a:spcBef>
                    <a:spcPts val="0"/>
                  </a:spcBef>
                  <a:spcAft>
                    <a:spcPts val="600"/>
                  </a:spcAft>
                </a:pPr>
                <a:r>
                  <a:rPr lang="nl-NL" sz="3600" dirty="0">
                    <a:effectLst/>
                    <a:latin typeface="Arial" panose="020B0604020202020204" pitchFamily="34" charset="0"/>
                    <a:ea typeface="Yu Mincho" panose="02020400000000000000" pitchFamily="18" charset="-128"/>
                    <a:cs typeface="Arial" panose="020B0604020202020204" pitchFamily="34" charset="0"/>
                  </a:rPr>
                  <a:t>a) Ta được: </a:t>
                </a:r>
                <a14:m>
                  <m:oMath xmlns:m="http://schemas.openxmlformats.org/officeDocument/2006/math">
                    <m:r>
                      <a:rPr lang="nl-NL" sz="3600" i="1">
                        <a:effectLst/>
                        <a:latin typeface="Cambria Math" panose="02040503050406030204" pitchFamily="18" charset="0"/>
                        <a:ea typeface="Yu Mincho" panose="02020400000000000000" pitchFamily="18" charset="-128"/>
                        <a:cs typeface="Times New Roman" panose="02020603050405020304" pitchFamily="18" charset="0"/>
                      </a:rPr>
                      <m:t>18.21=27.14</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600"/>
                  </a:spcAft>
                </a:pPr>
                <a:r>
                  <a:rPr lang="nl-NL" sz="3600" dirty="0">
                    <a:effectLst/>
                    <a:latin typeface="Arial" panose="020B0604020202020204" pitchFamily="34" charset="0"/>
                    <a:ea typeface="Calibri" panose="020F0502020204030204" pitchFamily="34" charset="0"/>
                    <a:cs typeface="Arial" panose="020B0604020202020204" pitchFamily="34" charset="0"/>
                  </a:rPr>
                  <a:t>b) Từ 4 số: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14; 18; 21; 27</m:t>
                    </m:r>
                  </m:oMath>
                </a14:m>
                <a:r>
                  <a:rPr lang="nl-NL" sz="3600" dirty="0">
                    <a:effectLst/>
                    <a:latin typeface="Arial" panose="020B0604020202020204" pitchFamily="34" charset="0"/>
                    <a:ea typeface="Calibri" panose="020F0502020204030204" pitchFamily="34" charset="0"/>
                    <a:cs typeface="Arial" panose="020B0604020202020204" pitchFamily="34" charset="0"/>
                  </a:rPr>
                  <a:t>, ta có đẳng thức sau: </a:t>
                </a:r>
                <a:endParaRPr lang="en-US" sz="3600" i="1" dirty="0">
                  <a:effectLst/>
                  <a:latin typeface="Cambria Math" panose="02040503050406030204" pitchFamily="18" charset="0"/>
                  <a:ea typeface="Calibri" panose="020F0502020204030204" pitchFamily="34" charset="0"/>
                  <a:cs typeface="Times New Roman" panose="02020603050405020304" pitchFamily="18" charset="0"/>
                </a:endParaRPr>
              </a:p>
              <a:p>
                <a:pPr marL="0" marR="0">
                  <a:lnSpc>
                    <a:spcPct val="150000"/>
                  </a:lnSpc>
                  <a:spcBef>
                    <a:spcPts val="0"/>
                  </a:spcBef>
                  <a:spcAft>
                    <a:spcPts val="600"/>
                  </a:spcAft>
                </a:pPr>
                <a14:m>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18.27=21.14</m:t>
                    </m:r>
                  </m:oMath>
                </a14:m>
                <a:r>
                  <a:rPr lang="nl-NL" sz="3600" dirty="0">
                    <a:effectLst/>
                    <a:latin typeface="Arial" panose="020B0604020202020204" pitchFamily="34" charset="0"/>
                    <a:ea typeface="Yu Mincho" panose="02020400000000000000" pitchFamily="18" charset="-128"/>
                    <a:cs typeface="Arial" panose="020B0604020202020204" pitchFamily="34" charset="0"/>
                  </a:rPr>
                  <a:t>, ta lập được các tỉ lệ thức:</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600"/>
                  </a:spcAft>
                </a:pPr>
                <a14:m>
                  <m:oMathPara xmlns:m="http://schemas.openxmlformats.org/officeDocument/2006/math">
                    <m:oMathParaPr>
                      <m:jc m:val="centerGroup"/>
                    </m:oMathParaPr>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18</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27</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14</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21</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18</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14</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27</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21</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14</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18</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21</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27</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21</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14</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27</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18</m:t>
                          </m:r>
                        </m:den>
                      </m:f>
                    </m:oMath>
                  </m:oMathPara>
                </a14:m>
                <a:endParaRPr lang="en-US" sz="3600" dirty="0">
                  <a:latin typeface="Arial" panose="020B0604020202020204" pitchFamily="34" charset="0"/>
                  <a:cs typeface="Arial" panose="020B0604020202020204" pitchFamily="34" charset="0"/>
                </a:endParaRPr>
              </a:p>
            </p:txBody>
          </p:sp>
        </mc:Choice>
        <mc:Fallback xmlns="">
          <p:sp>
            <p:nvSpPr>
              <p:cNvPr id="16" name="Hộp Văn bản 15">
                <a:extLst>
                  <a:ext uri="{FF2B5EF4-FFF2-40B4-BE49-F238E27FC236}">
                    <a16:creationId xmlns:a16="http://schemas.microsoft.com/office/drawing/2014/main" id="{B1119515-9753-134C-41C7-95214258B2CB}"/>
                  </a:ext>
                </a:extLst>
              </p:cNvPr>
              <p:cNvSpPr txBox="1">
                <a:spLocks noRot="1" noChangeAspect="1" noMove="1" noResize="1" noEditPoints="1" noAdjustHandles="1" noChangeArrowheads="1" noChangeShapeType="1" noTextEdit="1"/>
              </p:cNvSpPr>
              <p:nvPr/>
            </p:nvSpPr>
            <p:spPr>
              <a:xfrm>
                <a:off x="4225471" y="3025470"/>
                <a:ext cx="9964208" cy="4454233"/>
              </a:xfrm>
              <a:prstGeom prst="rect">
                <a:avLst/>
              </a:prstGeom>
              <a:blipFill>
                <a:blip r:embed="rId20"/>
                <a:stretch>
                  <a:fillRect l="-1835" r="-2202"/>
                </a:stretch>
              </a:blipFill>
            </p:spPr>
            <p:txBody>
              <a:bodyPr/>
              <a:lstStyle/>
              <a:p>
                <a:r>
                  <a:rPr lang="en-US">
                    <a:noFill/>
                  </a:rPr>
                  <a:t> </a:t>
                </a:r>
              </a:p>
            </p:txBody>
          </p:sp>
        </mc:Fallback>
      </mc:AlternateContent>
    </p:spTree>
    <p:extLst>
      <p:ext uri="{BB962C8B-B14F-4D97-AF65-F5344CB8AC3E}">
        <p14:creationId xmlns:p14="http://schemas.microsoft.com/office/powerpoint/2010/main" val="49972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wipe(down)">
                                      <p:cBhvr>
                                        <p:cTn id="13" dur="500"/>
                                        <p:tgtEl>
                                          <p:spTgt spid="1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6">
                                            <p:txEl>
                                              <p:pRg st="1" end="1"/>
                                            </p:txEl>
                                          </p:spTgt>
                                        </p:tgtEl>
                                        <p:attrNameLst>
                                          <p:attrName>style.visibility</p:attrName>
                                        </p:attrNameLst>
                                      </p:cBhvr>
                                      <p:to>
                                        <p:strVal val="visible"/>
                                      </p:to>
                                    </p:set>
                                    <p:animEffect transition="in" filter="wipe(down)">
                                      <p:cBhvr>
                                        <p:cTn id="18" dur="500"/>
                                        <p:tgtEl>
                                          <p:spTgt spid="1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animEffect transition="in" filter="wipe(down)">
                                      <p:cBhvr>
                                        <p:cTn id="23" dur="500"/>
                                        <p:tgtEl>
                                          <p:spTgt spid="1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6">
                                            <p:txEl>
                                              <p:pRg st="3" end="3"/>
                                            </p:txEl>
                                          </p:spTgt>
                                        </p:tgtEl>
                                        <p:attrNameLst>
                                          <p:attrName>style.visibility</p:attrName>
                                        </p:attrNameLst>
                                      </p:cBhvr>
                                      <p:to>
                                        <p:strVal val="visible"/>
                                      </p:to>
                                    </p:set>
                                    <p:animEffect transition="in" filter="wipe(down)">
                                      <p:cBhvr>
                                        <p:cTn id="28"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2108426" y="587565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66926">
            <a:off x="12398910" y="-1795468"/>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4597" y="524430"/>
            <a:ext cx="16118806" cy="921908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34936">
            <a:off x="199812" y="512751"/>
            <a:ext cx="2150546" cy="209971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69548">
            <a:off x="14484258" y="8139802"/>
            <a:ext cx="3453731" cy="1130312"/>
          </a:xfrm>
          <a:prstGeom prst="rect">
            <a:avLst/>
          </a:prstGeom>
        </p:spPr>
      </p:pic>
      <p:sp>
        <p:nvSpPr>
          <p:cNvPr id="7" name="Hộp Văn bản 6">
            <a:extLst>
              <a:ext uri="{FF2B5EF4-FFF2-40B4-BE49-F238E27FC236}">
                <a16:creationId xmlns:a16="http://schemas.microsoft.com/office/drawing/2014/main" id="{35861682-9504-E1FB-360A-9C3586FEABBB}"/>
              </a:ext>
            </a:extLst>
          </p:cNvPr>
          <p:cNvSpPr txBox="1"/>
          <p:nvPr/>
        </p:nvSpPr>
        <p:spPr>
          <a:xfrm>
            <a:off x="6286500" y="1455153"/>
            <a:ext cx="57150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p:sp>
        <p:nvSpPr>
          <p:cNvPr id="8" name="Bong bóng Lời nói: Hình bầu dục 7">
            <a:extLst>
              <a:ext uri="{FF2B5EF4-FFF2-40B4-BE49-F238E27FC236}">
                <a16:creationId xmlns:a16="http://schemas.microsoft.com/office/drawing/2014/main" id="{4303C549-2DB7-907F-9EFA-C4E48558B252}"/>
              </a:ext>
            </a:extLst>
          </p:cNvPr>
          <p:cNvSpPr/>
          <p:nvPr/>
        </p:nvSpPr>
        <p:spPr>
          <a:xfrm>
            <a:off x="7696200" y="3162300"/>
            <a:ext cx="8458200" cy="4267200"/>
          </a:xfrm>
          <a:prstGeom prst="wedgeEllipseCallout">
            <a:avLst>
              <a:gd name="adj1" fmla="val -46889"/>
              <a:gd name="adj2" fmla="val 73724"/>
            </a:avLst>
          </a:prstGeom>
          <a:solidFill>
            <a:srgbClr val="FFE780"/>
          </a:solidFill>
          <a:ln>
            <a:solidFill>
              <a:srgbClr val="FFE7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ysClr val="windowText" lastClr="000000"/>
                </a:solidFill>
                <a:latin typeface="Arial" panose="020B0604020202020204" pitchFamily="34" charset="0"/>
                <a:cs typeface="Arial" panose="020B0604020202020204" pitchFamily="34" charset="0"/>
              </a:rPr>
              <a:t>Các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em</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hãy</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trả</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lời</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các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câu</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hỏi</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trắc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nghiệm</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sau</a:t>
            </a:r>
            <a:endParaRPr lang="en-US" sz="4000" dirty="0">
              <a:solidFill>
                <a:sysClr val="windowText" lastClr="000000"/>
              </a:solidFill>
              <a:latin typeface="Arial" panose="020B0604020202020204" pitchFamily="34" charset="0"/>
              <a:cs typeface="Arial" panose="020B0604020202020204" pitchFamily="34" charset="0"/>
            </a:endParaRPr>
          </a:p>
        </p:txBody>
      </p:sp>
      <p:pic>
        <p:nvPicPr>
          <p:cNvPr id="9" name="Picture 5">
            <a:extLst>
              <a:ext uri="{FF2B5EF4-FFF2-40B4-BE49-F238E27FC236}">
                <a16:creationId xmlns:a16="http://schemas.microsoft.com/office/drawing/2014/main" id="{63FFEC31-A4A6-B2E7-A639-A0C5F89EC7F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776113" y="4580448"/>
            <a:ext cx="3844349" cy="4975040"/>
          </a:xfrm>
          <a:prstGeom prst="rect">
            <a:avLst/>
          </a:prstGeom>
        </p:spPr>
      </p:pic>
    </p:spTree>
    <p:extLst>
      <p:ext uri="{BB962C8B-B14F-4D97-AF65-F5344CB8AC3E}">
        <p14:creationId xmlns:p14="http://schemas.microsoft.com/office/powerpoint/2010/main" val="336346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6000"/>
            <a:lum/>
          </a:blip>
          <a:srcRect/>
          <a:stretch>
            <a:fillRect/>
          </a:stretch>
        </a:blipFill>
        <a:effectLst/>
      </p:bgPr>
    </p:bg>
    <p:spTree>
      <p:nvGrpSpPr>
        <p:cNvPr id="1" name=""/>
        <p:cNvGrpSpPr/>
        <p:nvPr/>
      </p:nvGrpSpPr>
      <p:grpSpPr>
        <a:xfrm>
          <a:off x="0" y="0"/>
          <a:ext cx="0" cy="0"/>
          <a:chOff x="0" y="0"/>
          <a:chExt cx="0" cy="0"/>
        </a:xfrm>
      </p:grpSpPr>
      <p:pic>
        <p:nvPicPr>
          <p:cNvPr id="33" name="Picture 14">
            <a:extLst>
              <a:ext uri="{FF2B5EF4-FFF2-40B4-BE49-F238E27FC236}">
                <a16:creationId xmlns:a16="http://schemas.microsoft.com/office/drawing/2014/main" id="{A54DDC87-94F0-7DF3-E896-62E649791F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378162" y="7252413"/>
            <a:ext cx="1220916" cy="689817"/>
          </a:xfrm>
          <a:prstGeom prst="rect">
            <a:avLst/>
          </a:prstGeom>
        </p:spPr>
      </p:pic>
      <p:pic>
        <p:nvPicPr>
          <p:cNvPr id="28" name="Picture 30">
            <a:extLst>
              <a:ext uri="{FF2B5EF4-FFF2-40B4-BE49-F238E27FC236}">
                <a16:creationId xmlns:a16="http://schemas.microsoft.com/office/drawing/2014/main" id="{7B4716C7-6B56-7368-EE5E-BEFE605ABE4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962257" y="7488594"/>
            <a:ext cx="1164630" cy="718431"/>
          </a:xfrm>
          <a:prstGeom prst="rect">
            <a:avLst/>
          </a:prstGeom>
        </p:spPr>
      </p:pic>
      <p:pic>
        <p:nvPicPr>
          <p:cNvPr id="23" name="Picture 12">
            <a:extLst>
              <a:ext uri="{FF2B5EF4-FFF2-40B4-BE49-F238E27FC236}">
                <a16:creationId xmlns:a16="http://schemas.microsoft.com/office/drawing/2014/main" id="{72A61EC4-A662-27B7-6E25-3C7FE847A78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834767" y="7630810"/>
            <a:ext cx="1041894" cy="941612"/>
          </a:xfrm>
          <a:prstGeom prst="rect">
            <a:avLst/>
          </a:prstGeom>
        </p:spPr>
      </p:pic>
      <p:pic>
        <p:nvPicPr>
          <p:cNvPr id="31" name="Picture 33">
            <a:extLst>
              <a:ext uri="{FF2B5EF4-FFF2-40B4-BE49-F238E27FC236}">
                <a16:creationId xmlns:a16="http://schemas.microsoft.com/office/drawing/2014/main" id="{41D46CB9-B5E1-4610-F322-C62B48A2EC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387676" y="8851162"/>
            <a:ext cx="1354014" cy="1132448"/>
          </a:xfrm>
          <a:prstGeom prst="rect">
            <a:avLst/>
          </a:prstGeom>
        </p:spPr>
      </p:pic>
      <p:pic>
        <p:nvPicPr>
          <p:cNvPr id="13" name="Picture 2">
            <a:extLst>
              <a:ext uri="{FF2B5EF4-FFF2-40B4-BE49-F238E27FC236}">
                <a16:creationId xmlns:a16="http://schemas.microsoft.com/office/drawing/2014/main" id="{34D64AFB-48F2-16BF-5068-88A73386373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9601" y="7802566"/>
            <a:ext cx="1232606" cy="1218740"/>
          </a:xfrm>
          <a:prstGeom prst="rect">
            <a:avLst/>
          </a:prstGeom>
        </p:spPr>
      </p:pic>
      <p:pic>
        <p:nvPicPr>
          <p:cNvPr id="20" name="Picture 20">
            <a:extLst>
              <a:ext uri="{FF2B5EF4-FFF2-40B4-BE49-F238E27FC236}">
                <a16:creationId xmlns:a16="http://schemas.microsoft.com/office/drawing/2014/main" id="{80E45BA7-0A9C-5129-1FD9-B7CD103A53A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922105" y="7403924"/>
            <a:ext cx="887774" cy="887774"/>
          </a:xfrm>
          <a:prstGeom prst="rect">
            <a:avLst/>
          </a:prstGeom>
        </p:spPr>
      </p:pic>
      <p:pic>
        <p:nvPicPr>
          <p:cNvPr id="22" name="Picture 22">
            <a:extLst>
              <a:ext uri="{FF2B5EF4-FFF2-40B4-BE49-F238E27FC236}">
                <a16:creationId xmlns:a16="http://schemas.microsoft.com/office/drawing/2014/main" id="{0E6ADB21-9254-30DD-558B-FD50E79320B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7031962" y="8480210"/>
            <a:ext cx="1034367" cy="991700"/>
          </a:xfrm>
          <a:prstGeom prst="rect">
            <a:avLst/>
          </a:prstGeom>
        </p:spPr>
      </p:pic>
      <p:pic>
        <p:nvPicPr>
          <p:cNvPr id="7" name="Picture 3">
            <a:extLst>
              <a:ext uri="{FF2B5EF4-FFF2-40B4-BE49-F238E27FC236}">
                <a16:creationId xmlns:a16="http://schemas.microsoft.com/office/drawing/2014/main" id="{8501DDDD-BA31-7C7B-3D79-A54AFBE95E2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4051962" y="6686100"/>
            <a:ext cx="4043363" cy="2496777"/>
          </a:xfrm>
          <a:prstGeom prst="rect">
            <a:avLst/>
          </a:prstGeom>
        </p:spPr>
      </p:pic>
      <p:pic>
        <p:nvPicPr>
          <p:cNvPr id="10" name="Picture 4">
            <a:extLst>
              <a:ext uri="{FF2B5EF4-FFF2-40B4-BE49-F238E27FC236}">
                <a16:creationId xmlns:a16="http://schemas.microsoft.com/office/drawing/2014/main" id="{130BDE0F-7A53-66F2-0018-DA80160ACBB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9144000" y="6100149"/>
            <a:ext cx="4628442" cy="3286194"/>
          </a:xfrm>
          <a:prstGeom prst="rect">
            <a:avLst/>
          </a:prstGeom>
        </p:spPr>
      </p:pic>
      <p:pic>
        <p:nvPicPr>
          <p:cNvPr id="11" name="Picture 5">
            <a:extLst>
              <a:ext uri="{FF2B5EF4-FFF2-40B4-BE49-F238E27FC236}">
                <a16:creationId xmlns:a16="http://schemas.microsoft.com/office/drawing/2014/main" id="{9B0629A7-50FF-C366-4FAC-033DE7A7E9C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39559" y="6144126"/>
            <a:ext cx="3519054" cy="2934012"/>
          </a:xfrm>
          <a:prstGeom prst="rect">
            <a:avLst/>
          </a:prstGeom>
        </p:spPr>
      </p:pic>
      <p:pic>
        <p:nvPicPr>
          <p:cNvPr id="14" name="Picture 3">
            <a:extLst>
              <a:ext uri="{FF2B5EF4-FFF2-40B4-BE49-F238E27FC236}">
                <a16:creationId xmlns:a16="http://schemas.microsoft.com/office/drawing/2014/main" id="{E31935A7-574C-5AD4-BC14-0C0492CDF122}"/>
              </a:ext>
            </a:extLst>
          </p:cNvPr>
          <p:cNvPicPr>
            <a:picLocks noChangeAspect="1"/>
          </p:cNvPicPr>
          <p:nvPr/>
        </p:nvPicPr>
        <p:blipFill>
          <a:blip r:embed="rId25"/>
          <a:srcRect/>
          <a:stretch>
            <a:fillRect/>
          </a:stretch>
        </p:blipFill>
        <p:spPr>
          <a:xfrm>
            <a:off x="13442038" y="9066017"/>
            <a:ext cx="1546583" cy="976280"/>
          </a:xfrm>
          <a:prstGeom prst="rect">
            <a:avLst/>
          </a:prstGeom>
        </p:spPr>
      </p:pic>
      <p:pic>
        <p:nvPicPr>
          <p:cNvPr id="15" name="Picture 4">
            <a:extLst>
              <a:ext uri="{FF2B5EF4-FFF2-40B4-BE49-F238E27FC236}">
                <a16:creationId xmlns:a16="http://schemas.microsoft.com/office/drawing/2014/main" id="{D434956C-8E5F-5ECC-F21F-32671466CB18}"/>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3443051" y="7581704"/>
            <a:ext cx="1025601" cy="984576"/>
          </a:xfrm>
          <a:prstGeom prst="rect">
            <a:avLst/>
          </a:prstGeom>
        </p:spPr>
      </p:pic>
      <p:pic>
        <p:nvPicPr>
          <p:cNvPr id="16" name="Picture 5">
            <a:extLst>
              <a:ext uri="{FF2B5EF4-FFF2-40B4-BE49-F238E27FC236}">
                <a16:creationId xmlns:a16="http://schemas.microsoft.com/office/drawing/2014/main" id="{2996055F-6079-1148-997E-7428E2DB9A6D}"/>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3674249" y="8937621"/>
            <a:ext cx="1151133" cy="1066236"/>
          </a:xfrm>
          <a:prstGeom prst="rect">
            <a:avLst/>
          </a:prstGeom>
        </p:spPr>
      </p:pic>
      <p:pic>
        <p:nvPicPr>
          <p:cNvPr id="17" name="Picture 6">
            <a:extLst>
              <a:ext uri="{FF2B5EF4-FFF2-40B4-BE49-F238E27FC236}">
                <a16:creationId xmlns:a16="http://schemas.microsoft.com/office/drawing/2014/main" id="{1BAFA938-4923-185A-63FA-09033BE43E0A}"/>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12894719" y="7534623"/>
            <a:ext cx="1164629" cy="1078737"/>
          </a:xfrm>
          <a:prstGeom prst="rect">
            <a:avLst/>
          </a:prstGeom>
        </p:spPr>
      </p:pic>
      <p:pic>
        <p:nvPicPr>
          <p:cNvPr id="18" name="Picture 8">
            <a:extLst>
              <a:ext uri="{FF2B5EF4-FFF2-40B4-BE49-F238E27FC236}">
                <a16:creationId xmlns:a16="http://schemas.microsoft.com/office/drawing/2014/main" id="{B8836024-618C-7162-C499-5710FDB40AD3}"/>
              </a:ext>
            </a:extLst>
          </p:cNvPr>
          <p:cNvPicPr>
            <a:picLocks noChangeAspect="1"/>
          </p:cNvPicPr>
          <p:nvPr/>
        </p:nvPicPr>
        <p:blipFill>
          <a:blip r:embed="rId32"/>
          <a:srcRect/>
          <a:stretch>
            <a:fillRect/>
          </a:stretch>
        </p:blipFill>
        <p:spPr>
          <a:xfrm>
            <a:off x="6325809" y="8990031"/>
            <a:ext cx="1132950" cy="1128249"/>
          </a:xfrm>
          <a:prstGeom prst="rect">
            <a:avLst/>
          </a:prstGeom>
        </p:spPr>
      </p:pic>
      <p:pic>
        <p:nvPicPr>
          <p:cNvPr id="19" name="Picture 13">
            <a:extLst>
              <a:ext uri="{FF2B5EF4-FFF2-40B4-BE49-F238E27FC236}">
                <a16:creationId xmlns:a16="http://schemas.microsoft.com/office/drawing/2014/main" id="{70C34FB5-1CE7-D954-D4A1-31363C0AB434}"/>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7809779" y="7616092"/>
            <a:ext cx="1132950" cy="1053644"/>
          </a:xfrm>
          <a:prstGeom prst="rect">
            <a:avLst/>
          </a:prstGeom>
        </p:spPr>
      </p:pic>
      <p:pic>
        <p:nvPicPr>
          <p:cNvPr id="21" name="Picture 21">
            <a:extLst>
              <a:ext uri="{FF2B5EF4-FFF2-40B4-BE49-F238E27FC236}">
                <a16:creationId xmlns:a16="http://schemas.microsoft.com/office/drawing/2014/main" id="{127B00C3-7CC0-6D95-3BA9-A5ED33EA51D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11072598" y="8987989"/>
            <a:ext cx="1202670" cy="1220984"/>
          </a:xfrm>
          <a:prstGeom prst="rect">
            <a:avLst/>
          </a:prstGeom>
        </p:spPr>
      </p:pic>
      <p:pic>
        <p:nvPicPr>
          <p:cNvPr id="24" name="Picture 17">
            <a:extLst>
              <a:ext uri="{FF2B5EF4-FFF2-40B4-BE49-F238E27FC236}">
                <a16:creationId xmlns:a16="http://schemas.microsoft.com/office/drawing/2014/main" id="{C1B988A9-5460-3AE9-F4A2-55B51B675157}"/>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a:fillRect/>
          </a:stretch>
        </p:blipFill>
        <p:spPr>
          <a:xfrm>
            <a:off x="15710195" y="9357478"/>
            <a:ext cx="911765" cy="604424"/>
          </a:xfrm>
          <a:prstGeom prst="rect">
            <a:avLst/>
          </a:prstGeom>
        </p:spPr>
      </p:pic>
      <p:pic>
        <p:nvPicPr>
          <p:cNvPr id="25" name="Picture 23">
            <a:extLst>
              <a:ext uri="{FF2B5EF4-FFF2-40B4-BE49-F238E27FC236}">
                <a16:creationId xmlns:a16="http://schemas.microsoft.com/office/drawing/2014/main" id="{D7CB0CA2-FDA9-B675-8393-BC49AACA911B}"/>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rcRect/>
          <a:stretch>
            <a:fillRect/>
          </a:stretch>
        </p:blipFill>
        <p:spPr>
          <a:xfrm>
            <a:off x="5150659" y="8472104"/>
            <a:ext cx="691679" cy="1007910"/>
          </a:xfrm>
          <a:prstGeom prst="rect">
            <a:avLst/>
          </a:prstGeom>
        </p:spPr>
      </p:pic>
      <p:pic>
        <p:nvPicPr>
          <p:cNvPr id="27" name="Picture 29">
            <a:extLst>
              <a:ext uri="{FF2B5EF4-FFF2-40B4-BE49-F238E27FC236}">
                <a16:creationId xmlns:a16="http://schemas.microsoft.com/office/drawing/2014/main" id="{B856E142-F9A4-5D1D-B531-A890F090B901}"/>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r:embed="rId42"/>
              </a:ext>
            </a:extLst>
          </a:blip>
          <a:srcRect/>
          <a:stretch>
            <a:fillRect/>
          </a:stretch>
        </p:blipFill>
        <p:spPr>
          <a:xfrm>
            <a:off x="2121923" y="9426845"/>
            <a:ext cx="979485" cy="737063"/>
          </a:xfrm>
          <a:prstGeom prst="rect">
            <a:avLst/>
          </a:prstGeom>
        </p:spPr>
      </p:pic>
      <p:pic>
        <p:nvPicPr>
          <p:cNvPr id="29" name="Picture 31">
            <a:extLst>
              <a:ext uri="{FF2B5EF4-FFF2-40B4-BE49-F238E27FC236}">
                <a16:creationId xmlns:a16="http://schemas.microsoft.com/office/drawing/2014/main" id="{BC5BE03B-7AA2-CEA7-7862-3BB8EC051D99}"/>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a:off x="5447816" y="7559809"/>
            <a:ext cx="1034367" cy="902486"/>
          </a:xfrm>
          <a:prstGeom prst="rect">
            <a:avLst/>
          </a:prstGeom>
        </p:spPr>
      </p:pic>
      <p:pic>
        <p:nvPicPr>
          <p:cNvPr id="30" name="Picture 32">
            <a:extLst>
              <a:ext uri="{FF2B5EF4-FFF2-40B4-BE49-F238E27FC236}">
                <a16:creationId xmlns:a16="http://schemas.microsoft.com/office/drawing/2014/main" id="{437C9097-9B9F-B49A-DE45-535F1551BAB4}"/>
              </a:ext>
            </a:extLst>
          </p:cNvPr>
          <p:cNvPicPr>
            <a:picLocks noChangeAspect="1"/>
          </p:cNvPicPr>
          <p:nvPr/>
        </p:nvPicPr>
        <p:blipFill>
          <a:blip r:embed="rId45" cstate="print">
            <a:extLst>
              <a:ext uri="{28A0092B-C50C-407E-A947-70E740481C1C}">
                <a14:useLocalDpi xmlns:a14="http://schemas.microsoft.com/office/drawing/2010/main" val="0"/>
              </a:ext>
              <a:ext uri="{96DAC541-7B7A-43D3-8B79-37D633B846F1}">
                <asvg:svgBlip xmlns:asvg="http://schemas.microsoft.com/office/drawing/2016/SVG/main" r:embed="rId46"/>
              </a:ext>
            </a:extLst>
          </a:blip>
          <a:srcRect/>
          <a:stretch>
            <a:fillRect/>
          </a:stretch>
        </p:blipFill>
        <p:spPr>
          <a:xfrm>
            <a:off x="549983" y="9182878"/>
            <a:ext cx="1014080" cy="469013"/>
          </a:xfrm>
          <a:prstGeom prst="rect">
            <a:avLst/>
          </a:prstGeom>
        </p:spPr>
      </p:pic>
      <p:sp>
        <p:nvSpPr>
          <p:cNvPr id="32" name="Title 1">
            <a:extLst>
              <a:ext uri="{FF2B5EF4-FFF2-40B4-BE49-F238E27FC236}">
                <a16:creationId xmlns:a16="http://schemas.microsoft.com/office/drawing/2014/main" id="{0835D0A6-8AEF-E606-08B4-2A50423E0103}"/>
              </a:ext>
            </a:extLst>
          </p:cNvPr>
          <p:cNvSpPr txBox="1">
            <a:spLocks/>
          </p:cNvSpPr>
          <p:nvPr/>
        </p:nvSpPr>
        <p:spPr>
          <a:xfrm>
            <a:off x="934779" y="3393016"/>
            <a:ext cx="9815115"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10800" b="1" dirty="0">
                <a:solidFill>
                  <a:srgbClr val="FF0000"/>
                </a:solidFill>
                <a:latin typeface="Arial" panose="020B0604020202020204" pitchFamily="34" charset="0"/>
                <a:cs typeface="Arial" panose="020B0604020202020204" pitchFamily="34" charset="0"/>
              </a:rPr>
              <a:t>NHÀ SƯU TẬP ĐẠI DƯƠNG</a:t>
            </a: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6482183" y="-881348"/>
            <a:ext cx="731045" cy="731045"/>
          </a:xfrm>
          <a:prstGeom prst="rect">
            <a:avLst/>
          </a:prstGeom>
        </p:spPr>
      </p:pic>
    </p:spTree>
    <p:extLst>
      <p:ext uri="{BB962C8B-B14F-4D97-AF65-F5344CB8AC3E}">
        <p14:creationId xmlns:p14="http://schemas.microsoft.com/office/powerpoint/2010/main" val="319427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par>
                                <p:cTn id="8" presetID="1" presetClass="mediacall" presetSubtype="0" fill="hold" nodeType="withEffect">
                                  <p:stCondLst>
                                    <p:cond delay="0"/>
                                  </p:stCondLst>
                                  <p:childTnLst>
                                    <p:cmd type="call" cmd="playFrom(0.0)">
                                      <p:cBhvr>
                                        <p:cTn id="9" dur="125152" fill="hold"/>
                                        <p:tgtEl>
                                          <p:spTgt spid="5"/>
                                        </p:tgtEl>
                                      </p:cBhvr>
                                    </p:cmd>
                                  </p:childTnLst>
                                </p:cTn>
                              </p:par>
                              <p:par>
                                <p:cTn id="10" presetID="32" presetClass="emph" presetSubtype="0" repeatCount="indefinite" fill="hold" nodeType="withEffect">
                                  <p:stCondLst>
                                    <p:cond delay="0"/>
                                  </p:stCondLst>
                                  <p:childTnLst>
                                    <p:animRot by="120000">
                                      <p:cBhvr>
                                        <p:cTn id="11" dur="200" fill="hold">
                                          <p:stCondLst>
                                            <p:cond delay="0"/>
                                          </p:stCondLst>
                                        </p:cTn>
                                        <p:tgtEl>
                                          <p:spTgt spid="28"/>
                                        </p:tgtEl>
                                        <p:attrNameLst>
                                          <p:attrName>r</p:attrName>
                                        </p:attrNameLst>
                                      </p:cBhvr>
                                    </p:animRot>
                                    <p:animRot by="-240000">
                                      <p:cBhvr>
                                        <p:cTn id="12" dur="400" fill="hold">
                                          <p:stCondLst>
                                            <p:cond delay="400"/>
                                          </p:stCondLst>
                                        </p:cTn>
                                        <p:tgtEl>
                                          <p:spTgt spid="28"/>
                                        </p:tgtEl>
                                        <p:attrNameLst>
                                          <p:attrName>r</p:attrName>
                                        </p:attrNameLst>
                                      </p:cBhvr>
                                    </p:animRot>
                                    <p:animRot by="240000">
                                      <p:cBhvr>
                                        <p:cTn id="13" dur="400" fill="hold">
                                          <p:stCondLst>
                                            <p:cond delay="800"/>
                                          </p:stCondLst>
                                        </p:cTn>
                                        <p:tgtEl>
                                          <p:spTgt spid="28"/>
                                        </p:tgtEl>
                                        <p:attrNameLst>
                                          <p:attrName>r</p:attrName>
                                        </p:attrNameLst>
                                      </p:cBhvr>
                                    </p:animRot>
                                    <p:animRot by="-240000">
                                      <p:cBhvr>
                                        <p:cTn id="14" dur="400" fill="hold">
                                          <p:stCondLst>
                                            <p:cond delay="1200"/>
                                          </p:stCondLst>
                                        </p:cTn>
                                        <p:tgtEl>
                                          <p:spTgt spid="28"/>
                                        </p:tgtEl>
                                        <p:attrNameLst>
                                          <p:attrName>r</p:attrName>
                                        </p:attrNameLst>
                                      </p:cBhvr>
                                    </p:animRot>
                                    <p:animRot by="120000">
                                      <p:cBhvr>
                                        <p:cTn id="15" dur="400" fill="hold">
                                          <p:stCondLst>
                                            <p:cond delay="1600"/>
                                          </p:stCondLst>
                                        </p:cTn>
                                        <p:tgtEl>
                                          <p:spTgt spid="28"/>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23"/>
                                        </p:tgtEl>
                                        <p:attrNameLst>
                                          <p:attrName>r</p:attrName>
                                        </p:attrNameLst>
                                      </p:cBhvr>
                                    </p:animRot>
                                    <p:animRot by="-240000">
                                      <p:cBhvr>
                                        <p:cTn id="18" dur="400" fill="hold">
                                          <p:stCondLst>
                                            <p:cond delay="400"/>
                                          </p:stCondLst>
                                        </p:cTn>
                                        <p:tgtEl>
                                          <p:spTgt spid="23"/>
                                        </p:tgtEl>
                                        <p:attrNameLst>
                                          <p:attrName>r</p:attrName>
                                        </p:attrNameLst>
                                      </p:cBhvr>
                                    </p:animRot>
                                    <p:animRot by="240000">
                                      <p:cBhvr>
                                        <p:cTn id="19" dur="400" fill="hold">
                                          <p:stCondLst>
                                            <p:cond delay="800"/>
                                          </p:stCondLst>
                                        </p:cTn>
                                        <p:tgtEl>
                                          <p:spTgt spid="23"/>
                                        </p:tgtEl>
                                        <p:attrNameLst>
                                          <p:attrName>r</p:attrName>
                                        </p:attrNameLst>
                                      </p:cBhvr>
                                    </p:animRot>
                                    <p:animRot by="-240000">
                                      <p:cBhvr>
                                        <p:cTn id="20" dur="400" fill="hold">
                                          <p:stCondLst>
                                            <p:cond delay="1200"/>
                                          </p:stCondLst>
                                        </p:cTn>
                                        <p:tgtEl>
                                          <p:spTgt spid="23"/>
                                        </p:tgtEl>
                                        <p:attrNameLst>
                                          <p:attrName>r</p:attrName>
                                        </p:attrNameLst>
                                      </p:cBhvr>
                                    </p:animRot>
                                    <p:animRot by="120000">
                                      <p:cBhvr>
                                        <p:cTn id="21" dur="400" fill="hold">
                                          <p:stCondLst>
                                            <p:cond delay="1600"/>
                                          </p:stCondLst>
                                        </p:cTn>
                                        <p:tgtEl>
                                          <p:spTgt spid="2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200" fill="hold">
                                          <p:stCondLst>
                                            <p:cond delay="0"/>
                                          </p:stCondLst>
                                        </p:cTn>
                                        <p:tgtEl>
                                          <p:spTgt spid="31"/>
                                        </p:tgtEl>
                                        <p:attrNameLst>
                                          <p:attrName>r</p:attrName>
                                        </p:attrNameLst>
                                      </p:cBhvr>
                                    </p:animRot>
                                    <p:animRot by="-240000">
                                      <p:cBhvr>
                                        <p:cTn id="24" dur="400" fill="hold">
                                          <p:stCondLst>
                                            <p:cond delay="400"/>
                                          </p:stCondLst>
                                        </p:cTn>
                                        <p:tgtEl>
                                          <p:spTgt spid="31"/>
                                        </p:tgtEl>
                                        <p:attrNameLst>
                                          <p:attrName>r</p:attrName>
                                        </p:attrNameLst>
                                      </p:cBhvr>
                                    </p:animRot>
                                    <p:animRot by="240000">
                                      <p:cBhvr>
                                        <p:cTn id="25" dur="400" fill="hold">
                                          <p:stCondLst>
                                            <p:cond delay="800"/>
                                          </p:stCondLst>
                                        </p:cTn>
                                        <p:tgtEl>
                                          <p:spTgt spid="31"/>
                                        </p:tgtEl>
                                        <p:attrNameLst>
                                          <p:attrName>r</p:attrName>
                                        </p:attrNameLst>
                                      </p:cBhvr>
                                    </p:animRot>
                                    <p:animRot by="-240000">
                                      <p:cBhvr>
                                        <p:cTn id="26" dur="400" fill="hold">
                                          <p:stCondLst>
                                            <p:cond delay="1200"/>
                                          </p:stCondLst>
                                        </p:cTn>
                                        <p:tgtEl>
                                          <p:spTgt spid="31"/>
                                        </p:tgtEl>
                                        <p:attrNameLst>
                                          <p:attrName>r</p:attrName>
                                        </p:attrNameLst>
                                      </p:cBhvr>
                                    </p:animRot>
                                    <p:animRot by="120000">
                                      <p:cBhvr>
                                        <p:cTn id="27" dur="400" fill="hold">
                                          <p:stCondLst>
                                            <p:cond delay="1600"/>
                                          </p:stCondLst>
                                        </p:cTn>
                                        <p:tgtEl>
                                          <p:spTgt spid="31"/>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20"/>
                                        </p:tgtEl>
                                        <p:attrNameLst>
                                          <p:attrName>r</p:attrName>
                                        </p:attrNameLst>
                                      </p:cBhvr>
                                    </p:animRot>
                                    <p:animRot by="-240000">
                                      <p:cBhvr>
                                        <p:cTn id="36" dur="400" fill="hold">
                                          <p:stCondLst>
                                            <p:cond delay="400"/>
                                          </p:stCondLst>
                                        </p:cTn>
                                        <p:tgtEl>
                                          <p:spTgt spid="20"/>
                                        </p:tgtEl>
                                        <p:attrNameLst>
                                          <p:attrName>r</p:attrName>
                                        </p:attrNameLst>
                                      </p:cBhvr>
                                    </p:animRot>
                                    <p:animRot by="240000">
                                      <p:cBhvr>
                                        <p:cTn id="37" dur="400" fill="hold">
                                          <p:stCondLst>
                                            <p:cond delay="800"/>
                                          </p:stCondLst>
                                        </p:cTn>
                                        <p:tgtEl>
                                          <p:spTgt spid="20"/>
                                        </p:tgtEl>
                                        <p:attrNameLst>
                                          <p:attrName>r</p:attrName>
                                        </p:attrNameLst>
                                      </p:cBhvr>
                                    </p:animRot>
                                    <p:animRot by="-240000">
                                      <p:cBhvr>
                                        <p:cTn id="38" dur="400" fill="hold">
                                          <p:stCondLst>
                                            <p:cond delay="1200"/>
                                          </p:stCondLst>
                                        </p:cTn>
                                        <p:tgtEl>
                                          <p:spTgt spid="20"/>
                                        </p:tgtEl>
                                        <p:attrNameLst>
                                          <p:attrName>r</p:attrName>
                                        </p:attrNameLst>
                                      </p:cBhvr>
                                    </p:animRot>
                                    <p:animRot by="120000">
                                      <p:cBhvr>
                                        <p:cTn id="39" dur="400" fill="hold">
                                          <p:stCondLst>
                                            <p:cond delay="1600"/>
                                          </p:stCondLst>
                                        </p:cTn>
                                        <p:tgtEl>
                                          <p:spTgt spid="20"/>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200" fill="hold">
                                          <p:stCondLst>
                                            <p:cond delay="0"/>
                                          </p:stCondLst>
                                        </p:cTn>
                                        <p:tgtEl>
                                          <p:spTgt spid="22"/>
                                        </p:tgtEl>
                                        <p:attrNameLst>
                                          <p:attrName>r</p:attrName>
                                        </p:attrNameLst>
                                      </p:cBhvr>
                                    </p:animRot>
                                    <p:animRot by="-240000">
                                      <p:cBhvr>
                                        <p:cTn id="42" dur="400" fill="hold">
                                          <p:stCondLst>
                                            <p:cond delay="400"/>
                                          </p:stCondLst>
                                        </p:cTn>
                                        <p:tgtEl>
                                          <p:spTgt spid="22"/>
                                        </p:tgtEl>
                                        <p:attrNameLst>
                                          <p:attrName>r</p:attrName>
                                        </p:attrNameLst>
                                      </p:cBhvr>
                                    </p:animRot>
                                    <p:animRot by="240000">
                                      <p:cBhvr>
                                        <p:cTn id="43" dur="400" fill="hold">
                                          <p:stCondLst>
                                            <p:cond delay="800"/>
                                          </p:stCondLst>
                                        </p:cTn>
                                        <p:tgtEl>
                                          <p:spTgt spid="22"/>
                                        </p:tgtEl>
                                        <p:attrNameLst>
                                          <p:attrName>r</p:attrName>
                                        </p:attrNameLst>
                                      </p:cBhvr>
                                    </p:animRot>
                                    <p:animRot by="-240000">
                                      <p:cBhvr>
                                        <p:cTn id="44" dur="400" fill="hold">
                                          <p:stCondLst>
                                            <p:cond delay="1200"/>
                                          </p:stCondLst>
                                        </p:cTn>
                                        <p:tgtEl>
                                          <p:spTgt spid="22"/>
                                        </p:tgtEl>
                                        <p:attrNameLst>
                                          <p:attrName>r</p:attrName>
                                        </p:attrNameLst>
                                      </p:cBhvr>
                                    </p:animRot>
                                    <p:animRot by="120000">
                                      <p:cBhvr>
                                        <p:cTn id="45" dur="400" fill="hold">
                                          <p:stCondLst>
                                            <p:cond delay="1600"/>
                                          </p:stCondLst>
                                        </p:cTn>
                                        <p:tgtEl>
                                          <p:spTgt spid="22"/>
                                        </p:tgtEl>
                                        <p:attrNameLst>
                                          <p:attrName>r</p:attrName>
                                        </p:attrNameLst>
                                      </p:cBhvr>
                                    </p:animRot>
                                  </p:childTnLst>
                                </p:cTn>
                              </p:par>
                              <p:par>
                                <p:cTn id="46" presetID="32" presetClass="emph" presetSubtype="0" repeatCount="indefinite" fill="hold" nodeType="withEffect">
                                  <p:stCondLst>
                                    <p:cond delay="0"/>
                                  </p:stCondLst>
                                  <p:childTnLst>
                                    <p:animRot by="120000">
                                      <p:cBhvr>
                                        <p:cTn id="47" dur="200" fill="hold">
                                          <p:stCondLst>
                                            <p:cond delay="0"/>
                                          </p:stCondLst>
                                        </p:cTn>
                                        <p:tgtEl>
                                          <p:spTgt spid="14"/>
                                        </p:tgtEl>
                                        <p:attrNameLst>
                                          <p:attrName>r</p:attrName>
                                        </p:attrNameLst>
                                      </p:cBhvr>
                                    </p:animRot>
                                    <p:animRot by="-240000">
                                      <p:cBhvr>
                                        <p:cTn id="48" dur="400" fill="hold">
                                          <p:stCondLst>
                                            <p:cond delay="400"/>
                                          </p:stCondLst>
                                        </p:cTn>
                                        <p:tgtEl>
                                          <p:spTgt spid="14"/>
                                        </p:tgtEl>
                                        <p:attrNameLst>
                                          <p:attrName>r</p:attrName>
                                        </p:attrNameLst>
                                      </p:cBhvr>
                                    </p:animRot>
                                    <p:animRot by="240000">
                                      <p:cBhvr>
                                        <p:cTn id="49" dur="400" fill="hold">
                                          <p:stCondLst>
                                            <p:cond delay="800"/>
                                          </p:stCondLst>
                                        </p:cTn>
                                        <p:tgtEl>
                                          <p:spTgt spid="14"/>
                                        </p:tgtEl>
                                        <p:attrNameLst>
                                          <p:attrName>r</p:attrName>
                                        </p:attrNameLst>
                                      </p:cBhvr>
                                    </p:animRot>
                                    <p:animRot by="-240000">
                                      <p:cBhvr>
                                        <p:cTn id="50" dur="400" fill="hold">
                                          <p:stCondLst>
                                            <p:cond delay="1200"/>
                                          </p:stCondLst>
                                        </p:cTn>
                                        <p:tgtEl>
                                          <p:spTgt spid="14"/>
                                        </p:tgtEl>
                                        <p:attrNameLst>
                                          <p:attrName>r</p:attrName>
                                        </p:attrNameLst>
                                      </p:cBhvr>
                                    </p:animRot>
                                    <p:animRot by="120000">
                                      <p:cBhvr>
                                        <p:cTn id="51" dur="400" fill="hold">
                                          <p:stCondLst>
                                            <p:cond delay="1600"/>
                                          </p:stCondLst>
                                        </p:cTn>
                                        <p:tgtEl>
                                          <p:spTgt spid="14"/>
                                        </p:tgtEl>
                                        <p:attrNameLst>
                                          <p:attrName>r</p:attrName>
                                        </p:attrNameLst>
                                      </p:cBhvr>
                                    </p:animRot>
                                  </p:childTnLst>
                                </p:cTn>
                              </p:par>
                              <p:par>
                                <p:cTn id="52" presetID="32" presetClass="emph" presetSubtype="0" repeatCount="indefinite" fill="hold" nodeType="withEffect">
                                  <p:stCondLst>
                                    <p:cond delay="0"/>
                                  </p:stCondLst>
                                  <p:childTnLst>
                                    <p:animRot by="120000">
                                      <p:cBhvr>
                                        <p:cTn id="53" dur="200" fill="hold">
                                          <p:stCondLst>
                                            <p:cond delay="0"/>
                                          </p:stCondLst>
                                        </p:cTn>
                                        <p:tgtEl>
                                          <p:spTgt spid="15"/>
                                        </p:tgtEl>
                                        <p:attrNameLst>
                                          <p:attrName>r</p:attrName>
                                        </p:attrNameLst>
                                      </p:cBhvr>
                                    </p:animRot>
                                    <p:animRot by="-240000">
                                      <p:cBhvr>
                                        <p:cTn id="54" dur="400" fill="hold">
                                          <p:stCondLst>
                                            <p:cond delay="400"/>
                                          </p:stCondLst>
                                        </p:cTn>
                                        <p:tgtEl>
                                          <p:spTgt spid="15"/>
                                        </p:tgtEl>
                                        <p:attrNameLst>
                                          <p:attrName>r</p:attrName>
                                        </p:attrNameLst>
                                      </p:cBhvr>
                                    </p:animRot>
                                    <p:animRot by="240000">
                                      <p:cBhvr>
                                        <p:cTn id="55" dur="400" fill="hold">
                                          <p:stCondLst>
                                            <p:cond delay="800"/>
                                          </p:stCondLst>
                                        </p:cTn>
                                        <p:tgtEl>
                                          <p:spTgt spid="15"/>
                                        </p:tgtEl>
                                        <p:attrNameLst>
                                          <p:attrName>r</p:attrName>
                                        </p:attrNameLst>
                                      </p:cBhvr>
                                    </p:animRot>
                                    <p:animRot by="-240000">
                                      <p:cBhvr>
                                        <p:cTn id="56" dur="400" fill="hold">
                                          <p:stCondLst>
                                            <p:cond delay="1200"/>
                                          </p:stCondLst>
                                        </p:cTn>
                                        <p:tgtEl>
                                          <p:spTgt spid="15"/>
                                        </p:tgtEl>
                                        <p:attrNameLst>
                                          <p:attrName>r</p:attrName>
                                        </p:attrNameLst>
                                      </p:cBhvr>
                                    </p:animRot>
                                    <p:animRot by="120000">
                                      <p:cBhvr>
                                        <p:cTn id="57" dur="400" fill="hold">
                                          <p:stCondLst>
                                            <p:cond delay="1600"/>
                                          </p:stCondLst>
                                        </p:cTn>
                                        <p:tgtEl>
                                          <p:spTgt spid="15"/>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200" fill="hold">
                                          <p:stCondLst>
                                            <p:cond delay="0"/>
                                          </p:stCondLst>
                                        </p:cTn>
                                        <p:tgtEl>
                                          <p:spTgt spid="16"/>
                                        </p:tgtEl>
                                        <p:attrNameLst>
                                          <p:attrName>r</p:attrName>
                                        </p:attrNameLst>
                                      </p:cBhvr>
                                    </p:animRot>
                                    <p:animRot by="-240000">
                                      <p:cBhvr>
                                        <p:cTn id="60" dur="400" fill="hold">
                                          <p:stCondLst>
                                            <p:cond delay="400"/>
                                          </p:stCondLst>
                                        </p:cTn>
                                        <p:tgtEl>
                                          <p:spTgt spid="16"/>
                                        </p:tgtEl>
                                        <p:attrNameLst>
                                          <p:attrName>r</p:attrName>
                                        </p:attrNameLst>
                                      </p:cBhvr>
                                    </p:animRot>
                                    <p:animRot by="240000">
                                      <p:cBhvr>
                                        <p:cTn id="61" dur="400" fill="hold">
                                          <p:stCondLst>
                                            <p:cond delay="800"/>
                                          </p:stCondLst>
                                        </p:cTn>
                                        <p:tgtEl>
                                          <p:spTgt spid="16"/>
                                        </p:tgtEl>
                                        <p:attrNameLst>
                                          <p:attrName>r</p:attrName>
                                        </p:attrNameLst>
                                      </p:cBhvr>
                                    </p:animRot>
                                    <p:animRot by="-240000">
                                      <p:cBhvr>
                                        <p:cTn id="62" dur="400" fill="hold">
                                          <p:stCondLst>
                                            <p:cond delay="1200"/>
                                          </p:stCondLst>
                                        </p:cTn>
                                        <p:tgtEl>
                                          <p:spTgt spid="16"/>
                                        </p:tgtEl>
                                        <p:attrNameLst>
                                          <p:attrName>r</p:attrName>
                                        </p:attrNameLst>
                                      </p:cBhvr>
                                    </p:animRot>
                                    <p:animRot by="120000">
                                      <p:cBhvr>
                                        <p:cTn id="63" dur="400" fill="hold">
                                          <p:stCondLst>
                                            <p:cond delay="1600"/>
                                          </p:stCondLst>
                                        </p:cTn>
                                        <p:tgtEl>
                                          <p:spTgt spid="16"/>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200" fill="hold">
                                          <p:stCondLst>
                                            <p:cond delay="0"/>
                                          </p:stCondLst>
                                        </p:cTn>
                                        <p:tgtEl>
                                          <p:spTgt spid="17"/>
                                        </p:tgtEl>
                                        <p:attrNameLst>
                                          <p:attrName>r</p:attrName>
                                        </p:attrNameLst>
                                      </p:cBhvr>
                                    </p:animRot>
                                    <p:animRot by="-240000">
                                      <p:cBhvr>
                                        <p:cTn id="66" dur="400" fill="hold">
                                          <p:stCondLst>
                                            <p:cond delay="400"/>
                                          </p:stCondLst>
                                        </p:cTn>
                                        <p:tgtEl>
                                          <p:spTgt spid="17"/>
                                        </p:tgtEl>
                                        <p:attrNameLst>
                                          <p:attrName>r</p:attrName>
                                        </p:attrNameLst>
                                      </p:cBhvr>
                                    </p:animRot>
                                    <p:animRot by="240000">
                                      <p:cBhvr>
                                        <p:cTn id="67" dur="400" fill="hold">
                                          <p:stCondLst>
                                            <p:cond delay="800"/>
                                          </p:stCondLst>
                                        </p:cTn>
                                        <p:tgtEl>
                                          <p:spTgt spid="17"/>
                                        </p:tgtEl>
                                        <p:attrNameLst>
                                          <p:attrName>r</p:attrName>
                                        </p:attrNameLst>
                                      </p:cBhvr>
                                    </p:animRot>
                                    <p:animRot by="-240000">
                                      <p:cBhvr>
                                        <p:cTn id="68" dur="400" fill="hold">
                                          <p:stCondLst>
                                            <p:cond delay="1200"/>
                                          </p:stCondLst>
                                        </p:cTn>
                                        <p:tgtEl>
                                          <p:spTgt spid="17"/>
                                        </p:tgtEl>
                                        <p:attrNameLst>
                                          <p:attrName>r</p:attrName>
                                        </p:attrNameLst>
                                      </p:cBhvr>
                                    </p:animRot>
                                    <p:animRot by="120000">
                                      <p:cBhvr>
                                        <p:cTn id="69" dur="400" fill="hold">
                                          <p:stCondLst>
                                            <p:cond delay="1600"/>
                                          </p:stCondLst>
                                        </p:cTn>
                                        <p:tgtEl>
                                          <p:spTgt spid="17"/>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200" fill="hold">
                                          <p:stCondLst>
                                            <p:cond delay="0"/>
                                          </p:stCondLst>
                                        </p:cTn>
                                        <p:tgtEl>
                                          <p:spTgt spid="18"/>
                                        </p:tgtEl>
                                        <p:attrNameLst>
                                          <p:attrName>r</p:attrName>
                                        </p:attrNameLst>
                                      </p:cBhvr>
                                    </p:animRot>
                                    <p:animRot by="-240000">
                                      <p:cBhvr>
                                        <p:cTn id="72" dur="400" fill="hold">
                                          <p:stCondLst>
                                            <p:cond delay="400"/>
                                          </p:stCondLst>
                                        </p:cTn>
                                        <p:tgtEl>
                                          <p:spTgt spid="18"/>
                                        </p:tgtEl>
                                        <p:attrNameLst>
                                          <p:attrName>r</p:attrName>
                                        </p:attrNameLst>
                                      </p:cBhvr>
                                    </p:animRot>
                                    <p:animRot by="240000">
                                      <p:cBhvr>
                                        <p:cTn id="73" dur="400" fill="hold">
                                          <p:stCondLst>
                                            <p:cond delay="800"/>
                                          </p:stCondLst>
                                        </p:cTn>
                                        <p:tgtEl>
                                          <p:spTgt spid="18"/>
                                        </p:tgtEl>
                                        <p:attrNameLst>
                                          <p:attrName>r</p:attrName>
                                        </p:attrNameLst>
                                      </p:cBhvr>
                                    </p:animRot>
                                    <p:animRot by="-240000">
                                      <p:cBhvr>
                                        <p:cTn id="74" dur="400" fill="hold">
                                          <p:stCondLst>
                                            <p:cond delay="1200"/>
                                          </p:stCondLst>
                                        </p:cTn>
                                        <p:tgtEl>
                                          <p:spTgt spid="18"/>
                                        </p:tgtEl>
                                        <p:attrNameLst>
                                          <p:attrName>r</p:attrName>
                                        </p:attrNameLst>
                                      </p:cBhvr>
                                    </p:animRot>
                                    <p:animRot by="120000">
                                      <p:cBhvr>
                                        <p:cTn id="75" dur="400" fill="hold">
                                          <p:stCondLst>
                                            <p:cond delay="1600"/>
                                          </p:stCondLst>
                                        </p:cTn>
                                        <p:tgtEl>
                                          <p:spTgt spid="18"/>
                                        </p:tgtEl>
                                        <p:attrNameLst>
                                          <p:attrName>r</p:attrName>
                                        </p:attrNameLst>
                                      </p:cBhvr>
                                    </p:animRot>
                                  </p:childTnLst>
                                </p:cTn>
                              </p:par>
                              <p:par>
                                <p:cTn id="76" presetID="32" presetClass="emph" presetSubtype="0" repeatCount="indefinite" fill="hold" nodeType="withEffect">
                                  <p:stCondLst>
                                    <p:cond delay="0"/>
                                  </p:stCondLst>
                                  <p:childTnLst>
                                    <p:animRot by="120000">
                                      <p:cBhvr>
                                        <p:cTn id="77" dur="200" fill="hold">
                                          <p:stCondLst>
                                            <p:cond delay="0"/>
                                          </p:stCondLst>
                                        </p:cTn>
                                        <p:tgtEl>
                                          <p:spTgt spid="19"/>
                                        </p:tgtEl>
                                        <p:attrNameLst>
                                          <p:attrName>r</p:attrName>
                                        </p:attrNameLst>
                                      </p:cBhvr>
                                    </p:animRot>
                                    <p:animRot by="-240000">
                                      <p:cBhvr>
                                        <p:cTn id="78" dur="400" fill="hold">
                                          <p:stCondLst>
                                            <p:cond delay="400"/>
                                          </p:stCondLst>
                                        </p:cTn>
                                        <p:tgtEl>
                                          <p:spTgt spid="19"/>
                                        </p:tgtEl>
                                        <p:attrNameLst>
                                          <p:attrName>r</p:attrName>
                                        </p:attrNameLst>
                                      </p:cBhvr>
                                    </p:animRot>
                                    <p:animRot by="240000">
                                      <p:cBhvr>
                                        <p:cTn id="79" dur="400" fill="hold">
                                          <p:stCondLst>
                                            <p:cond delay="800"/>
                                          </p:stCondLst>
                                        </p:cTn>
                                        <p:tgtEl>
                                          <p:spTgt spid="19"/>
                                        </p:tgtEl>
                                        <p:attrNameLst>
                                          <p:attrName>r</p:attrName>
                                        </p:attrNameLst>
                                      </p:cBhvr>
                                    </p:animRot>
                                    <p:animRot by="-240000">
                                      <p:cBhvr>
                                        <p:cTn id="80" dur="400" fill="hold">
                                          <p:stCondLst>
                                            <p:cond delay="1200"/>
                                          </p:stCondLst>
                                        </p:cTn>
                                        <p:tgtEl>
                                          <p:spTgt spid="19"/>
                                        </p:tgtEl>
                                        <p:attrNameLst>
                                          <p:attrName>r</p:attrName>
                                        </p:attrNameLst>
                                      </p:cBhvr>
                                    </p:animRot>
                                    <p:animRot by="120000">
                                      <p:cBhvr>
                                        <p:cTn id="81" dur="400" fill="hold">
                                          <p:stCondLst>
                                            <p:cond delay="1600"/>
                                          </p:stCondLst>
                                        </p:cTn>
                                        <p:tgtEl>
                                          <p:spTgt spid="19"/>
                                        </p:tgtEl>
                                        <p:attrNameLst>
                                          <p:attrName>r</p:attrName>
                                        </p:attrNameLst>
                                      </p:cBhvr>
                                    </p:animRot>
                                  </p:childTnLst>
                                </p:cTn>
                              </p:par>
                              <p:par>
                                <p:cTn id="82" presetID="32" presetClass="emph" presetSubtype="0" repeatCount="indefinite" fill="hold" nodeType="withEffect">
                                  <p:stCondLst>
                                    <p:cond delay="0"/>
                                  </p:stCondLst>
                                  <p:childTnLst>
                                    <p:animRot by="120000">
                                      <p:cBhvr>
                                        <p:cTn id="83" dur="200" fill="hold">
                                          <p:stCondLst>
                                            <p:cond delay="0"/>
                                          </p:stCondLst>
                                        </p:cTn>
                                        <p:tgtEl>
                                          <p:spTgt spid="21"/>
                                        </p:tgtEl>
                                        <p:attrNameLst>
                                          <p:attrName>r</p:attrName>
                                        </p:attrNameLst>
                                      </p:cBhvr>
                                    </p:animRot>
                                    <p:animRot by="-240000">
                                      <p:cBhvr>
                                        <p:cTn id="84" dur="400" fill="hold">
                                          <p:stCondLst>
                                            <p:cond delay="400"/>
                                          </p:stCondLst>
                                        </p:cTn>
                                        <p:tgtEl>
                                          <p:spTgt spid="21"/>
                                        </p:tgtEl>
                                        <p:attrNameLst>
                                          <p:attrName>r</p:attrName>
                                        </p:attrNameLst>
                                      </p:cBhvr>
                                    </p:animRot>
                                    <p:animRot by="240000">
                                      <p:cBhvr>
                                        <p:cTn id="85" dur="400" fill="hold">
                                          <p:stCondLst>
                                            <p:cond delay="800"/>
                                          </p:stCondLst>
                                        </p:cTn>
                                        <p:tgtEl>
                                          <p:spTgt spid="21"/>
                                        </p:tgtEl>
                                        <p:attrNameLst>
                                          <p:attrName>r</p:attrName>
                                        </p:attrNameLst>
                                      </p:cBhvr>
                                    </p:animRot>
                                    <p:animRot by="-240000">
                                      <p:cBhvr>
                                        <p:cTn id="86" dur="400" fill="hold">
                                          <p:stCondLst>
                                            <p:cond delay="1200"/>
                                          </p:stCondLst>
                                        </p:cTn>
                                        <p:tgtEl>
                                          <p:spTgt spid="21"/>
                                        </p:tgtEl>
                                        <p:attrNameLst>
                                          <p:attrName>r</p:attrName>
                                        </p:attrNameLst>
                                      </p:cBhvr>
                                    </p:animRot>
                                    <p:animRot by="120000">
                                      <p:cBhvr>
                                        <p:cTn id="87" dur="400" fill="hold">
                                          <p:stCondLst>
                                            <p:cond delay="1600"/>
                                          </p:stCondLst>
                                        </p:cTn>
                                        <p:tgtEl>
                                          <p:spTgt spid="21"/>
                                        </p:tgtEl>
                                        <p:attrNameLst>
                                          <p:attrName>r</p:attrName>
                                        </p:attrNameLst>
                                      </p:cBhvr>
                                    </p:animRo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4"/>
                                        </p:tgtEl>
                                        <p:attrNameLst>
                                          <p:attrName>r</p:attrName>
                                        </p:attrNameLst>
                                      </p:cBhvr>
                                    </p:animRot>
                                    <p:animRot by="-240000">
                                      <p:cBhvr>
                                        <p:cTn id="90" dur="400" fill="hold">
                                          <p:stCondLst>
                                            <p:cond delay="400"/>
                                          </p:stCondLst>
                                        </p:cTn>
                                        <p:tgtEl>
                                          <p:spTgt spid="24"/>
                                        </p:tgtEl>
                                        <p:attrNameLst>
                                          <p:attrName>r</p:attrName>
                                        </p:attrNameLst>
                                      </p:cBhvr>
                                    </p:animRot>
                                    <p:animRot by="240000">
                                      <p:cBhvr>
                                        <p:cTn id="91" dur="400" fill="hold">
                                          <p:stCondLst>
                                            <p:cond delay="800"/>
                                          </p:stCondLst>
                                        </p:cTn>
                                        <p:tgtEl>
                                          <p:spTgt spid="24"/>
                                        </p:tgtEl>
                                        <p:attrNameLst>
                                          <p:attrName>r</p:attrName>
                                        </p:attrNameLst>
                                      </p:cBhvr>
                                    </p:animRot>
                                    <p:animRot by="-240000">
                                      <p:cBhvr>
                                        <p:cTn id="92" dur="400" fill="hold">
                                          <p:stCondLst>
                                            <p:cond delay="1200"/>
                                          </p:stCondLst>
                                        </p:cTn>
                                        <p:tgtEl>
                                          <p:spTgt spid="24"/>
                                        </p:tgtEl>
                                        <p:attrNameLst>
                                          <p:attrName>r</p:attrName>
                                        </p:attrNameLst>
                                      </p:cBhvr>
                                    </p:animRot>
                                    <p:animRot by="120000">
                                      <p:cBhvr>
                                        <p:cTn id="93" dur="400" fill="hold">
                                          <p:stCondLst>
                                            <p:cond delay="1600"/>
                                          </p:stCondLst>
                                        </p:cTn>
                                        <p:tgtEl>
                                          <p:spTgt spid="24"/>
                                        </p:tgtEl>
                                        <p:attrNameLst>
                                          <p:attrName>r</p:attrName>
                                        </p:attrNameLst>
                                      </p:cBhvr>
                                    </p:animRot>
                                  </p:childTnLst>
                                </p:cTn>
                              </p:par>
                              <p:par>
                                <p:cTn id="94" presetID="32" presetClass="emph" presetSubtype="0" repeatCount="indefinite" fill="hold" nodeType="withEffect">
                                  <p:stCondLst>
                                    <p:cond delay="0"/>
                                  </p:stCondLst>
                                  <p:childTnLst>
                                    <p:animRot by="120000">
                                      <p:cBhvr>
                                        <p:cTn id="95" dur="200" fill="hold">
                                          <p:stCondLst>
                                            <p:cond delay="0"/>
                                          </p:stCondLst>
                                        </p:cTn>
                                        <p:tgtEl>
                                          <p:spTgt spid="25"/>
                                        </p:tgtEl>
                                        <p:attrNameLst>
                                          <p:attrName>r</p:attrName>
                                        </p:attrNameLst>
                                      </p:cBhvr>
                                    </p:animRot>
                                    <p:animRot by="-240000">
                                      <p:cBhvr>
                                        <p:cTn id="96" dur="400" fill="hold">
                                          <p:stCondLst>
                                            <p:cond delay="400"/>
                                          </p:stCondLst>
                                        </p:cTn>
                                        <p:tgtEl>
                                          <p:spTgt spid="25"/>
                                        </p:tgtEl>
                                        <p:attrNameLst>
                                          <p:attrName>r</p:attrName>
                                        </p:attrNameLst>
                                      </p:cBhvr>
                                    </p:animRot>
                                    <p:animRot by="240000">
                                      <p:cBhvr>
                                        <p:cTn id="97" dur="400" fill="hold">
                                          <p:stCondLst>
                                            <p:cond delay="800"/>
                                          </p:stCondLst>
                                        </p:cTn>
                                        <p:tgtEl>
                                          <p:spTgt spid="25"/>
                                        </p:tgtEl>
                                        <p:attrNameLst>
                                          <p:attrName>r</p:attrName>
                                        </p:attrNameLst>
                                      </p:cBhvr>
                                    </p:animRot>
                                    <p:animRot by="-240000">
                                      <p:cBhvr>
                                        <p:cTn id="98" dur="400" fill="hold">
                                          <p:stCondLst>
                                            <p:cond delay="1200"/>
                                          </p:stCondLst>
                                        </p:cTn>
                                        <p:tgtEl>
                                          <p:spTgt spid="25"/>
                                        </p:tgtEl>
                                        <p:attrNameLst>
                                          <p:attrName>r</p:attrName>
                                        </p:attrNameLst>
                                      </p:cBhvr>
                                    </p:animRot>
                                    <p:animRot by="120000">
                                      <p:cBhvr>
                                        <p:cTn id="99" dur="400" fill="hold">
                                          <p:stCondLst>
                                            <p:cond delay="1600"/>
                                          </p:stCondLst>
                                        </p:cTn>
                                        <p:tgtEl>
                                          <p:spTgt spid="25"/>
                                        </p:tgtEl>
                                        <p:attrNameLst>
                                          <p:attrName>r</p:attrName>
                                        </p:attrNameLst>
                                      </p:cBhvr>
                                    </p:animRot>
                                  </p:childTnLst>
                                </p:cTn>
                              </p:par>
                              <p:par>
                                <p:cTn id="100" presetID="32" presetClass="emph" presetSubtype="0" repeatCount="indefinite" fill="hold" nodeType="withEffect">
                                  <p:stCondLst>
                                    <p:cond delay="0"/>
                                  </p:stCondLst>
                                  <p:childTnLst>
                                    <p:animRot by="120000">
                                      <p:cBhvr>
                                        <p:cTn id="101" dur="200" fill="hold">
                                          <p:stCondLst>
                                            <p:cond delay="0"/>
                                          </p:stCondLst>
                                        </p:cTn>
                                        <p:tgtEl>
                                          <p:spTgt spid="27"/>
                                        </p:tgtEl>
                                        <p:attrNameLst>
                                          <p:attrName>r</p:attrName>
                                        </p:attrNameLst>
                                      </p:cBhvr>
                                    </p:animRot>
                                    <p:animRot by="-240000">
                                      <p:cBhvr>
                                        <p:cTn id="102" dur="400" fill="hold">
                                          <p:stCondLst>
                                            <p:cond delay="400"/>
                                          </p:stCondLst>
                                        </p:cTn>
                                        <p:tgtEl>
                                          <p:spTgt spid="27"/>
                                        </p:tgtEl>
                                        <p:attrNameLst>
                                          <p:attrName>r</p:attrName>
                                        </p:attrNameLst>
                                      </p:cBhvr>
                                    </p:animRot>
                                    <p:animRot by="240000">
                                      <p:cBhvr>
                                        <p:cTn id="103" dur="400" fill="hold">
                                          <p:stCondLst>
                                            <p:cond delay="800"/>
                                          </p:stCondLst>
                                        </p:cTn>
                                        <p:tgtEl>
                                          <p:spTgt spid="27"/>
                                        </p:tgtEl>
                                        <p:attrNameLst>
                                          <p:attrName>r</p:attrName>
                                        </p:attrNameLst>
                                      </p:cBhvr>
                                    </p:animRot>
                                    <p:animRot by="-240000">
                                      <p:cBhvr>
                                        <p:cTn id="104" dur="400" fill="hold">
                                          <p:stCondLst>
                                            <p:cond delay="1200"/>
                                          </p:stCondLst>
                                        </p:cTn>
                                        <p:tgtEl>
                                          <p:spTgt spid="27"/>
                                        </p:tgtEl>
                                        <p:attrNameLst>
                                          <p:attrName>r</p:attrName>
                                        </p:attrNameLst>
                                      </p:cBhvr>
                                    </p:animRot>
                                    <p:animRot by="120000">
                                      <p:cBhvr>
                                        <p:cTn id="105" dur="400" fill="hold">
                                          <p:stCondLst>
                                            <p:cond delay="1600"/>
                                          </p:stCondLst>
                                        </p:cTn>
                                        <p:tgtEl>
                                          <p:spTgt spid="27"/>
                                        </p:tgtEl>
                                        <p:attrNameLst>
                                          <p:attrName>r</p:attrName>
                                        </p:attrNameLst>
                                      </p:cBhvr>
                                    </p:animRot>
                                  </p:childTnLst>
                                </p:cTn>
                              </p:par>
                              <p:par>
                                <p:cTn id="106" presetID="32" presetClass="emph" presetSubtype="0" repeatCount="indefinite" fill="hold" nodeType="withEffect">
                                  <p:stCondLst>
                                    <p:cond delay="0"/>
                                  </p:stCondLst>
                                  <p:childTnLst>
                                    <p:animRot by="120000">
                                      <p:cBhvr>
                                        <p:cTn id="107" dur="200" fill="hold">
                                          <p:stCondLst>
                                            <p:cond delay="0"/>
                                          </p:stCondLst>
                                        </p:cTn>
                                        <p:tgtEl>
                                          <p:spTgt spid="29"/>
                                        </p:tgtEl>
                                        <p:attrNameLst>
                                          <p:attrName>r</p:attrName>
                                        </p:attrNameLst>
                                      </p:cBhvr>
                                    </p:animRot>
                                    <p:animRot by="-240000">
                                      <p:cBhvr>
                                        <p:cTn id="108" dur="400" fill="hold">
                                          <p:stCondLst>
                                            <p:cond delay="400"/>
                                          </p:stCondLst>
                                        </p:cTn>
                                        <p:tgtEl>
                                          <p:spTgt spid="29"/>
                                        </p:tgtEl>
                                        <p:attrNameLst>
                                          <p:attrName>r</p:attrName>
                                        </p:attrNameLst>
                                      </p:cBhvr>
                                    </p:animRot>
                                    <p:animRot by="240000">
                                      <p:cBhvr>
                                        <p:cTn id="109" dur="400" fill="hold">
                                          <p:stCondLst>
                                            <p:cond delay="800"/>
                                          </p:stCondLst>
                                        </p:cTn>
                                        <p:tgtEl>
                                          <p:spTgt spid="29"/>
                                        </p:tgtEl>
                                        <p:attrNameLst>
                                          <p:attrName>r</p:attrName>
                                        </p:attrNameLst>
                                      </p:cBhvr>
                                    </p:animRot>
                                    <p:animRot by="-240000">
                                      <p:cBhvr>
                                        <p:cTn id="110" dur="400" fill="hold">
                                          <p:stCondLst>
                                            <p:cond delay="1200"/>
                                          </p:stCondLst>
                                        </p:cTn>
                                        <p:tgtEl>
                                          <p:spTgt spid="29"/>
                                        </p:tgtEl>
                                        <p:attrNameLst>
                                          <p:attrName>r</p:attrName>
                                        </p:attrNameLst>
                                      </p:cBhvr>
                                    </p:animRot>
                                    <p:animRot by="120000">
                                      <p:cBhvr>
                                        <p:cTn id="111" dur="400" fill="hold">
                                          <p:stCondLst>
                                            <p:cond delay="1600"/>
                                          </p:stCondLst>
                                        </p:cTn>
                                        <p:tgtEl>
                                          <p:spTgt spid="29"/>
                                        </p:tgtEl>
                                        <p:attrNameLst>
                                          <p:attrName>r</p:attrName>
                                        </p:attrNameLst>
                                      </p:cBhvr>
                                    </p:animRot>
                                  </p:childTnLst>
                                </p:cTn>
                              </p:par>
                              <p:par>
                                <p:cTn id="112" presetID="32" presetClass="emph" presetSubtype="0" repeatCount="indefinite" fill="hold" nodeType="withEffect">
                                  <p:stCondLst>
                                    <p:cond delay="0"/>
                                  </p:stCondLst>
                                  <p:childTnLst>
                                    <p:animRot by="120000">
                                      <p:cBhvr>
                                        <p:cTn id="113" dur="200" fill="hold">
                                          <p:stCondLst>
                                            <p:cond delay="0"/>
                                          </p:stCondLst>
                                        </p:cTn>
                                        <p:tgtEl>
                                          <p:spTgt spid="30"/>
                                        </p:tgtEl>
                                        <p:attrNameLst>
                                          <p:attrName>r</p:attrName>
                                        </p:attrNameLst>
                                      </p:cBhvr>
                                    </p:animRot>
                                    <p:animRot by="-240000">
                                      <p:cBhvr>
                                        <p:cTn id="114" dur="400" fill="hold">
                                          <p:stCondLst>
                                            <p:cond delay="400"/>
                                          </p:stCondLst>
                                        </p:cTn>
                                        <p:tgtEl>
                                          <p:spTgt spid="30"/>
                                        </p:tgtEl>
                                        <p:attrNameLst>
                                          <p:attrName>r</p:attrName>
                                        </p:attrNameLst>
                                      </p:cBhvr>
                                    </p:animRot>
                                    <p:animRot by="240000">
                                      <p:cBhvr>
                                        <p:cTn id="115" dur="400" fill="hold">
                                          <p:stCondLst>
                                            <p:cond delay="800"/>
                                          </p:stCondLst>
                                        </p:cTn>
                                        <p:tgtEl>
                                          <p:spTgt spid="30"/>
                                        </p:tgtEl>
                                        <p:attrNameLst>
                                          <p:attrName>r</p:attrName>
                                        </p:attrNameLst>
                                      </p:cBhvr>
                                    </p:animRot>
                                    <p:animRot by="-240000">
                                      <p:cBhvr>
                                        <p:cTn id="116" dur="400" fill="hold">
                                          <p:stCondLst>
                                            <p:cond delay="1200"/>
                                          </p:stCondLst>
                                        </p:cTn>
                                        <p:tgtEl>
                                          <p:spTgt spid="30"/>
                                        </p:tgtEl>
                                        <p:attrNameLst>
                                          <p:attrName>r</p:attrName>
                                        </p:attrNameLst>
                                      </p:cBhvr>
                                    </p:animRot>
                                    <p:animRot by="120000">
                                      <p:cBhvr>
                                        <p:cTn id="117" dur="400" fill="hold">
                                          <p:stCondLst>
                                            <p:cond delay="16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8" fill="hold" display="0">
                  <p:stCondLst>
                    <p:cond delay="indefinite"/>
                  </p:stCondLst>
                  <p:endCondLst>
                    <p:cond evt="onStopAudio" delay="0">
                      <p:tgtEl>
                        <p:sldTgt/>
                      </p:tgtEl>
                    </p:cond>
                  </p:endCondLst>
                </p:cTn>
                <p:tgtEl>
                  <p:spTgt spid="5"/>
                </p:tgtEl>
              </p:cMediaNode>
            </p:audio>
          </p:childTnLst>
        </p:cTn>
      </p:par>
    </p:tnLst>
    <p:bldLst>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1" name="Picture 20">
            <a:extLst>
              <a:ext uri="{FF2B5EF4-FFF2-40B4-BE49-F238E27FC236}">
                <a16:creationId xmlns:a16="http://schemas.microsoft.com/office/drawing/2014/main" id="{023CA9D5-0DD5-236F-40D8-914060EBDD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55419" y="214386"/>
            <a:ext cx="2664333" cy="2743200"/>
          </a:xfrm>
          <a:prstGeom prst="rect">
            <a:avLst/>
          </a:prstGeom>
        </p:spPr>
      </p:pic>
      <p:pic>
        <p:nvPicPr>
          <p:cNvPr id="50" name="Picture 8">
            <a:extLst>
              <a:ext uri="{FF2B5EF4-FFF2-40B4-BE49-F238E27FC236}">
                <a16:creationId xmlns:a16="http://schemas.microsoft.com/office/drawing/2014/main" id="{F18A7A19-E8CD-630B-2956-66FB3D7457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82183" y="-881348"/>
            <a:ext cx="731045" cy="731045"/>
          </a:xfrm>
          <a:prstGeom prst="rect">
            <a:avLst/>
          </a:prstGeom>
        </p:spPr>
      </p:pic>
      <p:grpSp>
        <p:nvGrpSpPr>
          <p:cNvPr id="52" name="Group 51">
            <a:extLst>
              <a:ext uri="{FF2B5EF4-FFF2-40B4-BE49-F238E27FC236}">
                <a16:creationId xmlns:a16="http://schemas.microsoft.com/office/drawing/2014/main" id="{20AE71EA-CB1F-08EF-8C17-999003364EBD}"/>
              </a:ext>
            </a:extLst>
          </p:cNvPr>
          <p:cNvGrpSpPr/>
          <p:nvPr/>
        </p:nvGrpSpPr>
        <p:grpSpPr>
          <a:xfrm flipH="1">
            <a:off x="18859518" y="249637"/>
            <a:ext cx="9627989" cy="2910107"/>
            <a:chOff x="11265112" y="208348"/>
            <a:chExt cx="6418659" cy="1940071"/>
          </a:xfrm>
        </p:grpSpPr>
        <p:grpSp>
          <p:nvGrpSpPr>
            <p:cNvPr id="53" name="Group 52">
              <a:extLst>
                <a:ext uri="{FF2B5EF4-FFF2-40B4-BE49-F238E27FC236}">
                  <a16:creationId xmlns:a16="http://schemas.microsoft.com/office/drawing/2014/main" id="{22E06263-E085-7812-D402-175515A11E1F}"/>
                </a:ext>
              </a:extLst>
            </p:cNvPr>
            <p:cNvGrpSpPr/>
            <p:nvPr/>
          </p:nvGrpSpPr>
          <p:grpSpPr>
            <a:xfrm>
              <a:off x="13181693" y="208348"/>
              <a:ext cx="4502078" cy="1940071"/>
              <a:chOff x="2844902" y="822114"/>
              <a:chExt cx="4502078" cy="1940071"/>
            </a:xfrm>
          </p:grpSpPr>
          <p:pic>
            <p:nvPicPr>
              <p:cNvPr id="55" name="Picture 22">
                <a:extLst>
                  <a:ext uri="{FF2B5EF4-FFF2-40B4-BE49-F238E27FC236}">
                    <a16:creationId xmlns:a16="http://schemas.microsoft.com/office/drawing/2014/main" id="{F300F0C1-5B07-A232-C161-AC3C342C72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5797314" y="1652060"/>
                <a:ext cx="1549666" cy="1110125"/>
              </a:xfrm>
              <a:prstGeom prst="rect">
                <a:avLst/>
              </a:prstGeom>
            </p:spPr>
          </p:pic>
          <p:pic>
            <p:nvPicPr>
              <p:cNvPr id="56" name="Picture 22">
                <a:extLst>
                  <a:ext uri="{FF2B5EF4-FFF2-40B4-BE49-F238E27FC236}">
                    <a16:creationId xmlns:a16="http://schemas.microsoft.com/office/drawing/2014/main" id="{73355E02-477E-4D94-50DD-A9259DA812D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2844902" y="822114"/>
                <a:ext cx="903147" cy="633894"/>
              </a:xfrm>
              <a:prstGeom prst="rect">
                <a:avLst/>
              </a:prstGeom>
            </p:spPr>
          </p:pic>
        </p:grpSp>
        <p:pic>
          <p:nvPicPr>
            <p:cNvPr id="54" name="Picture 22">
              <a:extLst>
                <a:ext uri="{FF2B5EF4-FFF2-40B4-BE49-F238E27FC236}">
                  <a16:creationId xmlns:a16="http://schemas.microsoft.com/office/drawing/2014/main" id="{D7CF5151-5D60-9BDA-AF7D-98F145387B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265112" y="1208958"/>
              <a:ext cx="1095353" cy="768798"/>
            </a:xfrm>
            <a:prstGeom prst="rect">
              <a:avLst/>
            </a:prstGeom>
          </p:spPr>
        </p:pic>
      </p:grpSp>
      <p:grpSp>
        <p:nvGrpSpPr>
          <p:cNvPr id="57" name="Group 56">
            <a:extLst>
              <a:ext uri="{FF2B5EF4-FFF2-40B4-BE49-F238E27FC236}">
                <a16:creationId xmlns:a16="http://schemas.microsoft.com/office/drawing/2014/main" id="{F353B625-6247-C32F-7D03-7DA9134EB4AC}"/>
              </a:ext>
            </a:extLst>
          </p:cNvPr>
          <p:cNvGrpSpPr/>
          <p:nvPr/>
        </p:nvGrpSpPr>
        <p:grpSpPr>
          <a:xfrm>
            <a:off x="-6413257" y="809093"/>
            <a:ext cx="6277235" cy="2030552"/>
            <a:chOff x="1132596" y="240919"/>
            <a:chExt cx="4184823" cy="1353701"/>
          </a:xfrm>
        </p:grpSpPr>
        <p:pic>
          <p:nvPicPr>
            <p:cNvPr id="58" name="Picture 22">
              <a:extLst>
                <a:ext uri="{FF2B5EF4-FFF2-40B4-BE49-F238E27FC236}">
                  <a16:creationId xmlns:a16="http://schemas.microsoft.com/office/drawing/2014/main" id="{FABA9242-DA35-264E-087F-C156816E83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32596" y="484495"/>
              <a:ext cx="1549666" cy="1110125"/>
            </a:xfrm>
            <a:prstGeom prst="rect">
              <a:avLst/>
            </a:prstGeom>
          </p:spPr>
        </p:pic>
        <p:pic>
          <p:nvPicPr>
            <p:cNvPr id="59" name="Picture 22">
              <a:extLst>
                <a:ext uri="{FF2B5EF4-FFF2-40B4-BE49-F238E27FC236}">
                  <a16:creationId xmlns:a16="http://schemas.microsoft.com/office/drawing/2014/main" id="{821AA6BD-B7B9-8D6B-A2B5-6C0E4810D2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4222066" y="240919"/>
              <a:ext cx="1095353" cy="768798"/>
            </a:xfrm>
            <a:prstGeom prst="rect">
              <a:avLst/>
            </a:prstGeom>
          </p:spPr>
        </p:pic>
      </p:grpSp>
      <p:pic>
        <p:nvPicPr>
          <p:cNvPr id="105" name="Picture 104">
            <a:extLst>
              <a:ext uri="{FF2B5EF4-FFF2-40B4-BE49-F238E27FC236}">
                <a16:creationId xmlns:a16="http://schemas.microsoft.com/office/drawing/2014/main" id="{21DD4A2D-8DDC-BA89-DB8C-D82F37995088}"/>
              </a:ext>
            </a:extLst>
          </p:cNvPr>
          <p:cNvPicPr>
            <a:picLocks noChangeAspect="1"/>
          </p:cNvPicPr>
          <p:nvPr/>
        </p:nvPicPr>
        <p:blipFill>
          <a:blip r:embed="rId11"/>
          <a:stretch>
            <a:fillRect/>
          </a:stretch>
        </p:blipFill>
        <p:spPr>
          <a:xfrm>
            <a:off x="1848983" y="4795655"/>
            <a:ext cx="2279904" cy="2194560"/>
          </a:xfrm>
          <a:prstGeom prst="rect">
            <a:avLst/>
          </a:prstGeom>
        </p:spPr>
      </p:pic>
      <p:pic>
        <p:nvPicPr>
          <p:cNvPr id="106" name="Picture 105">
            <a:extLst>
              <a:ext uri="{FF2B5EF4-FFF2-40B4-BE49-F238E27FC236}">
                <a16:creationId xmlns:a16="http://schemas.microsoft.com/office/drawing/2014/main" id="{BF2552B6-BC61-7E2A-E573-EC4B0077E548}"/>
              </a:ext>
            </a:extLst>
          </p:cNvPr>
          <p:cNvPicPr>
            <a:picLocks noChangeAspect="1"/>
          </p:cNvPicPr>
          <p:nvPr/>
        </p:nvPicPr>
        <p:blipFill>
          <a:blip r:embed="rId12"/>
          <a:stretch>
            <a:fillRect/>
          </a:stretch>
        </p:blipFill>
        <p:spPr>
          <a:xfrm>
            <a:off x="4707178" y="7631328"/>
            <a:ext cx="2140527" cy="2057400"/>
          </a:xfrm>
          <a:prstGeom prst="rect">
            <a:avLst/>
          </a:prstGeom>
        </p:spPr>
      </p:pic>
      <p:pic>
        <p:nvPicPr>
          <p:cNvPr id="111" name="Picture 110">
            <a:extLst>
              <a:ext uri="{FF2B5EF4-FFF2-40B4-BE49-F238E27FC236}">
                <a16:creationId xmlns:a16="http://schemas.microsoft.com/office/drawing/2014/main" id="{A92E6541-A4B6-FEF8-58B4-AE2F1427A238}"/>
              </a:ext>
            </a:extLst>
          </p:cNvPr>
          <p:cNvPicPr>
            <a:picLocks noChangeAspect="1"/>
          </p:cNvPicPr>
          <p:nvPr/>
        </p:nvPicPr>
        <p:blipFill>
          <a:blip r:embed="rId13"/>
          <a:stretch>
            <a:fillRect/>
          </a:stretch>
        </p:blipFill>
        <p:spPr>
          <a:xfrm>
            <a:off x="13932192" y="5030143"/>
            <a:ext cx="2496528" cy="2094158"/>
          </a:xfrm>
          <a:prstGeom prst="rect">
            <a:avLst/>
          </a:prstGeom>
        </p:spPr>
      </p:pic>
      <p:pic>
        <p:nvPicPr>
          <p:cNvPr id="112" name="Picture 111">
            <a:extLst>
              <a:ext uri="{FF2B5EF4-FFF2-40B4-BE49-F238E27FC236}">
                <a16:creationId xmlns:a16="http://schemas.microsoft.com/office/drawing/2014/main" id="{5C33712D-DA96-9F45-45BE-A43B914DA9BE}"/>
              </a:ext>
            </a:extLst>
          </p:cNvPr>
          <p:cNvPicPr>
            <a:picLocks noChangeAspect="1"/>
          </p:cNvPicPr>
          <p:nvPr/>
        </p:nvPicPr>
        <p:blipFill>
          <a:blip r:embed="rId14"/>
          <a:stretch>
            <a:fillRect/>
          </a:stretch>
        </p:blipFill>
        <p:spPr>
          <a:xfrm>
            <a:off x="11369688" y="7951995"/>
            <a:ext cx="1883828" cy="1783235"/>
          </a:xfrm>
          <a:prstGeom prst="rect">
            <a:avLst/>
          </a:prstGeom>
        </p:spPr>
      </p:pic>
      <p:pic>
        <p:nvPicPr>
          <p:cNvPr id="114" name="Picture 113">
            <a:extLst>
              <a:ext uri="{FF2B5EF4-FFF2-40B4-BE49-F238E27FC236}">
                <a16:creationId xmlns:a16="http://schemas.microsoft.com/office/drawing/2014/main" id="{6115D8DD-BF9A-3F4E-37F3-BCFB10371C4D}"/>
              </a:ext>
            </a:extLst>
          </p:cNvPr>
          <p:cNvPicPr>
            <a:picLocks noChangeAspect="1"/>
          </p:cNvPicPr>
          <p:nvPr/>
        </p:nvPicPr>
        <p:blipFill>
          <a:blip r:embed="rId15"/>
          <a:stretch>
            <a:fillRect/>
          </a:stretch>
        </p:blipFill>
        <p:spPr>
          <a:xfrm>
            <a:off x="7914678" y="5242474"/>
            <a:ext cx="2615411" cy="1646063"/>
          </a:xfrm>
          <a:prstGeom prst="rect">
            <a:avLst/>
          </a:prstGeom>
        </p:spPr>
      </p:pic>
      <p:pic>
        <p:nvPicPr>
          <p:cNvPr id="121" name="Picture 120">
            <a:hlinkClick r:id="rId16" action="ppaction://hlinksldjump"/>
            <a:extLst>
              <a:ext uri="{FF2B5EF4-FFF2-40B4-BE49-F238E27FC236}">
                <a16:creationId xmlns:a16="http://schemas.microsoft.com/office/drawing/2014/main" id="{0FD225F6-AC63-665C-08CB-E2C239103C8A}"/>
              </a:ext>
            </a:extLst>
          </p:cNvPr>
          <p:cNvPicPr>
            <a:picLocks noChangeAspect="1"/>
          </p:cNvPicPr>
          <p:nvPr/>
        </p:nvPicPr>
        <p:blipFill>
          <a:blip r:embed="rId11"/>
          <a:stretch>
            <a:fillRect/>
          </a:stretch>
        </p:blipFill>
        <p:spPr>
          <a:xfrm>
            <a:off x="1828800" y="4801100"/>
            <a:ext cx="2279904" cy="2194560"/>
          </a:xfrm>
          <a:prstGeom prst="rect">
            <a:avLst/>
          </a:prstGeom>
        </p:spPr>
      </p:pic>
      <p:pic>
        <p:nvPicPr>
          <p:cNvPr id="122" name="Picture 121">
            <a:hlinkClick r:id="rId17" action="ppaction://hlinksldjump"/>
            <a:extLst>
              <a:ext uri="{FF2B5EF4-FFF2-40B4-BE49-F238E27FC236}">
                <a16:creationId xmlns:a16="http://schemas.microsoft.com/office/drawing/2014/main" id="{ABFE73D6-3E21-E598-13A0-E98BE04C3A9C}"/>
              </a:ext>
            </a:extLst>
          </p:cNvPr>
          <p:cNvPicPr>
            <a:picLocks noChangeAspect="1"/>
          </p:cNvPicPr>
          <p:nvPr/>
        </p:nvPicPr>
        <p:blipFill>
          <a:blip r:embed="rId12"/>
          <a:stretch>
            <a:fillRect/>
          </a:stretch>
        </p:blipFill>
        <p:spPr>
          <a:xfrm>
            <a:off x="4681736" y="7631328"/>
            <a:ext cx="2140527" cy="2057400"/>
          </a:xfrm>
          <a:prstGeom prst="rect">
            <a:avLst/>
          </a:prstGeom>
        </p:spPr>
      </p:pic>
      <p:pic>
        <p:nvPicPr>
          <p:cNvPr id="127" name="Picture 126">
            <a:hlinkClick r:id="rId18" action="ppaction://hlinksldjump"/>
            <a:extLst>
              <a:ext uri="{FF2B5EF4-FFF2-40B4-BE49-F238E27FC236}">
                <a16:creationId xmlns:a16="http://schemas.microsoft.com/office/drawing/2014/main" id="{156F15F4-C2C6-61FB-0F43-EDB370D8581F}"/>
              </a:ext>
            </a:extLst>
          </p:cNvPr>
          <p:cNvPicPr>
            <a:picLocks noChangeAspect="1"/>
          </p:cNvPicPr>
          <p:nvPr/>
        </p:nvPicPr>
        <p:blipFill>
          <a:blip r:embed="rId13"/>
          <a:stretch>
            <a:fillRect/>
          </a:stretch>
        </p:blipFill>
        <p:spPr>
          <a:xfrm>
            <a:off x="13912009" y="5061106"/>
            <a:ext cx="2496528" cy="2094158"/>
          </a:xfrm>
          <a:prstGeom prst="rect">
            <a:avLst/>
          </a:prstGeom>
        </p:spPr>
      </p:pic>
      <p:pic>
        <p:nvPicPr>
          <p:cNvPr id="128" name="Picture 127">
            <a:hlinkClick r:id="rId19" action="ppaction://hlinksldjump"/>
            <a:extLst>
              <a:ext uri="{FF2B5EF4-FFF2-40B4-BE49-F238E27FC236}">
                <a16:creationId xmlns:a16="http://schemas.microsoft.com/office/drawing/2014/main" id="{60EEC060-6B3E-09C2-E1A7-A3EFD362C8A6}"/>
              </a:ext>
            </a:extLst>
          </p:cNvPr>
          <p:cNvPicPr>
            <a:picLocks noChangeAspect="1"/>
          </p:cNvPicPr>
          <p:nvPr/>
        </p:nvPicPr>
        <p:blipFill>
          <a:blip r:embed="rId14"/>
          <a:stretch>
            <a:fillRect/>
          </a:stretch>
        </p:blipFill>
        <p:spPr>
          <a:xfrm>
            <a:off x="11369688" y="7928353"/>
            <a:ext cx="1883828" cy="1783235"/>
          </a:xfrm>
          <a:prstGeom prst="rect">
            <a:avLst/>
          </a:prstGeom>
        </p:spPr>
      </p:pic>
      <p:pic>
        <p:nvPicPr>
          <p:cNvPr id="130" name="Picture 129">
            <a:hlinkClick r:id="rId20" action="ppaction://hlinksldjump"/>
            <a:extLst>
              <a:ext uri="{FF2B5EF4-FFF2-40B4-BE49-F238E27FC236}">
                <a16:creationId xmlns:a16="http://schemas.microsoft.com/office/drawing/2014/main" id="{60417259-B179-A5A6-BAE0-5EF348E4A13B}"/>
              </a:ext>
            </a:extLst>
          </p:cNvPr>
          <p:cNvPicPr>
            <a:picLocks noChangeAspect="1"/>
          </p:cNvPicPr>
          <p:nvPr/>
        </p:nvPicPr>
        <p:blipFill>
          <a:blip r:embed="rId15"/>
          <a:stretch>
            <a:fillRect/>
          </a:stretch>
        </p:blipFill>
        <p:spPr>
          <a:xfrm>
            <a:off x="7914678" y="5211205"/>
            <a:ext cx="2615411" cy="1646063"/>
          </a:xfrm>
          <a:prstGeom prst="rect">
            <a:avLst/>
          </a:prstGeom>
        </p:spPr>
      </p:pic>
      <p:sp>
        <p:nvSpPr>
          <p:cNvPr id="133" name="Multiplication Sign 132">
            <a:hlinkClick r:id="rId21" action="ppaction://hlinksldjump"/>
            <a:extLst>
              <a:ext uri="{FF2B5EF4-FFF2-40B4-BE49-F238E27FC236}">
                <a16:creationId xmlns:a16="http://schemas.microsoft.com/office/drawing/2014/main" id="{1B62F2F8-2EA4-CFB6-A4C1-E8535C359EA8}"/>
              </a:ext>
            </a:extLst>
          </p:cNvPr>
          <p:cNvSpPr/>
          <p:nvPr/>
        </p:nvSpPr>
        <p:spPr>
          <a:xfrm>
            <a:off x="16793901" y="68501"/>
            <a:ext cx="1371600" cy="1371600"/>
          </a:xfrm>
          <a:prstGeom prst="mathMultiply">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Tree>
    <p:extLst>
      <p:ext uri="{BB962C8B-B14F-4D97-AF65-F5344CB8AC3E}">
        <p14:creationId xmlns:p14="http://schemas.microsoft.com/office/powerpoint/2010/main" val="397585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152" fill="hold"/>
                                        <p:tgtEl>
                                          <p:spTgt spid="5"/>
                                        </p:tgtEl>
                                      </p:cBhvr>
                                    </p:cmd>
                                  </p:childTnLst>
                                </p:cTn>
                              </p:par>
                              <p:par>
                                <p:cTn id="7" presetID="2" presetClass="entr" presetSubtype="2" repeatCount="indefinite" fill="hold"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9000" fill="hold"/>
                                        <p:tgtEl>
                                          <p:spTgt spid="57"/>
                                        </p:tgtEl>
                                        <p:attrNameLst>
                                          <p:attrName>ppt_x</p:attrName>
                                        </p:attrNameLst>
                                      </p:cBhvr>
                                      <p:tavLst>
                                        <p:tav tm="0">
                                          <p:val>
                                            <p:strVal val="1+#ppt_w/2"/>
                                          </p:val>
                                        </p:tav>
                                        <p:tav tm="100000">
                                          <p:val>
                                            <p:strVal val="#ppt_x"/>
                                          </p:val>
                                        </p:tav>
                                      </p:tavLst>
                                    </p:anim>
                                    <p:anim calcmode="lin" valueType="num">
                                      <p:cBhvr additive="base">
                                        <p:cTn id="10" dur="9000" fill="hold"/>
                                        <p:tgtEl>
                                          <p:spTgt spid="57"/>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5000" fill="hold"/>
                                        <p:tgtEl>
                                          <p:spTgt spid="52"/>
                                        </p:tgtEl>
                                        <p:attrNameLst>
                                          <p:attrName>ppt_x</p:attrName>
                                        </p:attrNameLst>
                                      </p:cBhvr>
                                      <p:tavLst>
                                        <p:tav tm="0">
                                          <p:val>
                                            <p:strVal val="0-#ppt_w/2"/>
                                          </p:val>
                                        </p:tav>
                                        <p:tav tm="100000">
                                          <p:val>
                                            <p:strVal val="#ppt_x"/>
                                          </p:val>
                                        </p:tav>
                                      </p:tavLst>
                                    </p:anim>
                                    <p:anim calcmode="lin" valueType="num">
                                      <p:cBhvr additive="base">
                                        <p:cTn id="14" dur="15000" fill="hold"/>
                                        <p:tgtEl>
                                          <p:spTgt spid="52"/>
                                        </p:tgtEl>
                                        <p:attrNameLst>
                                          <p:attrName>ppt_y</p:attrName>
                                        </p:attrNameLst>
                                      </p:cBhvr>
                                      <p:tavLst>
                                        <p:tav tm="0">
                                          <p:val>
                                            <p:strVal val="#ppt_y"/>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6000" fill="hold"/>
                                        <p:tgtEl>
                                          <p:spTgt spid="5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05"/>
                                        </p:tgtEl>
                                        <p:attrNameLst>
                                          <p:attrName>r</p:attrName>
                                        </p:attrNameLst>
                                      </p:cBhvr>
                                    </p:animRot>
                                    <p:animRot by="-240000">
                                      <p:cBhvr>
                                        <p:cTn id="19" dur="400" fill="hold">
                                          <p:stCondLst>
                                            <p:cond delay="400"/>
                                          </p:stCondLst>
                                        </p:cTn>
                                        <p:tgtEl>
                                          <p:spTgt spid="105"/>
                                        </p:tgtEl>
                                        <p:attrNameLst>
                                          <p:attrName>r</p:attrName>
                                        </p:attrNameLst>
                                      </p:cBhvr>
                                    </p:animRot>
                                    <p:animRot by="240000">
                                      <p:cBhvr>
                                        <p:cTn id="20" dur="400" fill="hold">
                                          <p:stCondLst>
                                            <p:cond delay="800"/>
                                          </p:stCondLst>
                                        </p:cTn>
                                        <p:tgtEl>
                                          <p:spTgt spid="105"/>
                                        </p:tgtEl>
                                        <p:attrNameLst>
                                          <p:attrName>r</p:attrName>
                                        </p:attrNameLst>
                                      </p:cBhvr>
                                    </p:animRot>
                                    <p:animRot by="-240000">
                                      <p:cBhvr>
                                        <p:cTn id="21" dur="400" fill="hold">
                                          <p:stCondLst>
                                            <p:cond delay="1200"/>
                                          </p:stCondLst>
                                        </p:cTn>
                                        <p:tgtEl>
                                          <p:spTgt spid="105"/>
                                        </p:tgtEl>
                                        <p:attrNameLst>
                                          <p:attrName>r</p:attrName>
                                        </p:attrNameLst>
                                      </p:cBhvr>
                                    </p:animRot>
                                    <p:animRot by="120000">
                                      <p:cBhvr>
                                        <p:cTn id="22" dur="400" fill="hold">
                                          <p:stCondLst>
                                            <p:cond delay="1600"/>
                                          </p:stCondLst>
                                        </p:cTn>
                                        <p:tgtEl>
                                          <p:spTgt spid="10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06"/>
                                        </p:tgtEl>
                                        <p:attrNameLst>
                                          <p:attrName>r</p:attrName>
                                        </p:attrNameLst>
                                      </p:cBhvr>
                                    </p:animRot>
                                    <p:animRot by="-240000">
                                      <p:cBhvr>
                                        <p:cTn id="25" dur="400" fill="hold">
                                          <p:stCondLst>
                                            <p:cond delay="400"/>
                                          </p:stCondLst>
                                        </p:cTn>
                                        <p:tgtEl>
                                          <p:spTgt spid="106"/>
                                        </p:tgtEl>
                                        <p:attrNameLst>
                                          <p:attrName>r</p:attrName>
                                        </p:attrNameLst>
                                      </p:cBhvr>
                                    </p:animRot>
                                    <p:animRot by="240000">
                                      <p:cBhvr>
                                        <p:cTn id="26" dur="400" fill="hold">
                                          <p:stCondLst>
                                            <p:cond delay="800"/>
                                          </p:stCondLst>
                                        </p:cTn>
                                        <p:tgtEl>
                                          <p:spTgt spid="106"/>
                                        </p:tgtEl>
                                        <p:attrNameLst>
                                          <p:attrName>r</p:attrName>
                                        </p:attrNameLst>
                                      </p:cBhvr>
                                    </p:animRot>
                                    <p:animRot by="-240000">
                                      <p:cBhvr>
                                        <p:cTn id="27" dur="400" fill="hold">
                                          <p:stCondLst>
                                            <p:cond delay="1200"/>
                                          </p:stCondLst>
                                        </p:cTn>
                                        <p:tgtEl>
                                          <p:spTgt spid="106"/>
                                        </p:tgtEl>
                                        <p:attrNameLst>
                                          <p:attrName>r</p:attrName>
                                        </p:attrNameLst>
                                      </p:cBhvr>
                                    </p:animRot>
                                    <p:animRot by="120000">
                                      <p:cBhvr>
                                        <p:cTn id="28" dur="400" fill="hold">
                                          <p:stCondLst>
                                            <p:cond delay="1600"/>
                                          </p:stCondLst>
                                        </p:cTn>
                                        <p:tgtEl>
                                          <p:spTgt spid="10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111"/>
                                        </p:tgtEl>
                                        <p:attrNameLst>
                                          <p:attrName>r</p:attrName>
                                        </p:attrNameLst>
                                      </p:cBhvr>
                                    </p:animRot>
                                    <p:animRot by="-240000">
                                      <p:cBhvr>
                                        <p:cTn id="31" dur="400" fill="hold">
                                          <p:stCondLst>
                                            <p:cond delay="400"/>
                                          </p:stCondLst>
                                        </p:cTn>
                                        <p:tgtEl>
                                          <p:spTgt spid="111"/>
                                        </p:tgtEl>
                                        <p:attrNameLst>
                                          <p:attrName>r</p:attrName>
                                        </p:attrNameLst>
                                      </p:cBhvr>
                                    </p:animRot>
                                    <p:animRot by="240000">
                                      <p:cBhvr>
                                        <p:cTn id="32" dur="400" fill="hold">
                                          <p:stCondLst>
                                            <p:cond delay="800"/>
                                          </p:stCondLst>
                                        </p:cTn>
                                        <p:tgtEl>
                                          <p:spTgt spid="111"/>
                                        </p:tgtEl>
                                        <p:attrNameLst>
                                          <p:attrName>r</p:attrName>
                                        </p:attrNameLst>
                                      </p:cBhvr>
                                    </p:animRot>
                                    <p:animRot by="-240000">
                                      <p:cBhvr>
                                        <p:cTn id="33" dur="400" fill="hold">
                                          <p:stCondLst>
                                            <p:cond delay="1200"/>
                                          </p:stCondLst>
                                        </p:cTn>
                                        <p:tgtEl>
                                          <p:spTgt spid="111"/>
                                        </p:tgtEl>
                                        <p:attrNameLst>
                                          <p:attrName>r</p:attrName>
                                        </p:attrNameLst>
                                      </p:cBhvr>
                                    </p:animRot>
                                    <p:animRot by="120000">
                                      <p:cBhvr>
                                        <p:cTn id="34" dur="400" fill="hold">
                                          <p:stCondLst>
                                            <p:cond delay="1600"/>
                                          </p:stCondLst>
                                        </p:cTn>
                                        <p:tgtEl>
                                          <p:spTgt spid="111"/>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112"/>
                                        </p:tgtEl>
                                        <p:attrNameLst>
                                          <p:attrName>r</p:attrName>
                                        </p:attrNameLst>
                                      </p:cBhvr>
                                    </p:animRot>
                                    <p:animRot by="-240000">
                                      <p:cBhvr>
                                        <p:cTn id="37" dur="400" fill="hold">
                                          <p:stCondLst>
                                            <p:cond delay="400"/>
                                          </p:stCondLst>
                                        </p:cTn>
                                        <p:tgtEl>
                                          <p:spTgt spid="112"/>
                                        </p:tgtEl>
                                        <p:attrNameLst>
                                          <p:attrName>r</p:attrName>
                                        </p:attrNameLst>
                                      </p:cBhvr>
                                    </p:animRot>
                                    <p:animRot by="240000">
                                      <p:cBhvr>
                                        <p:cTn id="38" dur="400" fill="hold">
                                          <p:stCondLst>
                                            <p:cond delay="800"/>
                                          </p:stCondLst>
                                        </p:cTn>
                                        <p:tgtEl>
                                          <p:spTgt spid="112"/>
                                        </p:tgtEl>
                                        <p:attrNameLst>
                                          <p:attrName>r</p:attrName>
                                        </p:attrNameLst>
                                      </p:cBhvr>
                                    </p:animRot>
                                    <p:animRot by="-240000">
                                      <p:cBhvr>
                                        <p:cTn id="39" dur="400" fill="hold">
                                          <p:stCondLst>
                                            <p:cond delay="1200"/>
                                          </p:stCondLst>
                                        </p:cTn>
                                        <p:tgtEl>
                                          <p:spTgt spid="112"/>
                                        </p:tgtEl>
                                        <p:attrNameLst>
                                          <p:attrName>r</p:attrName>
                                        </p:attrNameLst>
                                      </p:cBhvr>
                                    </p:animRot>
                                    <p:animRot by="120000">
                                      <p:cBhvr>
                                        <p:cTn id="40" dur="400" fill="hold">
                                          <p:stCondLst>
                                            <p:cond delay="1600"/>
                                          </p:stCondLst>
                                        </p:cTn>
                                        <p:tgtEl>
                                          <p:spTgt spid="11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114"/>
                                        </p:tgtEl>
                                        <p:attrNameLst>
                                          <p:attrName>r</p:attrName>
                                        </p:attrNameLst>
                                      </p:cBhvr>
                                    </p:animRot>
                                    <p:animRot by="-240000">
                                      <p:cBhvr>
                                        <p:cTn id="43" dur="400" fill="hold">
                                          <p:stCondLst>
                                            <p:cond delay="400"/>
                                          </p:stCondLst>
                                        </p:cTn>
                                        <p:tgtEl>
                                          <p:spTgt spid="114"/>
                                        </p:tgtEl>
                                        <p:attrNameLst>
                                          <p:attrName>r</p:attrName>
                                        </p:attrNameLst>
                                      </p:cBhvr>
                                    </p:animRot>
                                    <p:animRot by="240000">
                                      <p:cBhvr>
                                        <p:cTn id="44" dur="400" fill="hold">
                                          <p:stCondLst>
                                            <p:cond delay="800"/>
                                          </p:stCondLst>
                                        </p:cTn>
                                        <p:tgtEl>
                                          <p:spTgt spid="114"/>
                                        </p:tgtEl>
                                        <p:attrNameLst>
                                          <p:attrName>r</p:attrName>
                                        </p:attrNameLst>
                                      </p:cBhvr>
                                    </p:animRot>
                                    <p:animRot by="-240000">
                                      <p:cBhvr>
                                        <p:cTn id="45" dur="400" fill="hold">
                                          <p:stCondLst>
                                            <p:cond delay="1200"/>
                                          </p:stCondLst>
                                        </p:cTn>
                                        <p:tgtEl>
                                          <p:spTgt spid="114"/>
                                        </p:tgtEl>
                                        <p:attrNameLst>
                                          <p:attrName>r</p:attrName>
                                        </p:attrNameLst>
                                      </p:cBhvr>
                                    </p:animRot>
                                    <p:animRot by="120000">
                                      <p:cBhvr>
                                        <p:cTn id="46" dur="400" fill="hold">
                                          <p:stCondLst>
                                            <p:cond delay="1600"/>
                                          </p:stCondLst>
                                        </p:cTn>
                                        <p:tgtEl>
                                          <p:spTgt spid="11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121"/>
                                        </p:tgtEl>
                                        <p:attrNameLst>
                                          <p:attrName>r</p:attrName>
                                        </p:attrNameLst>
                                      </p:cBhvr>
                                    </p:animRot>
                                    <p:animRot by="-240000">
                                      <p:cBhvr>
                                        <p:cTn id="49" dur="400" fill="hold">
                                          <p:stCondLst>
                                            <p:cond delay="400"/>
                                          </p:stCondLst>
                                        </p:cTn>
                                        <p:tgtEl>
                                          <p:spTgt spid="121"/>
                                        </p:tgtEl>
                                        <p:attrNameLst>
                                          <p:attrName>r</p:attrName>
                                        </p:attrNameLst>
                                      </p:cBhvr>
                                    </p:animRot>
                                    <p:animRot by="240000">
                                      <p:cBhvr>
                                        <p:cTn id="50" dur="400" fill="hold">
                                          <p:stCondLst>
                                            <p:cond delay="800"/>
                                          </p:stCondLst>
                                        </p:cTn>
                                        <p:tgtEl>
                                          <p:spTgt spid="121"/>
                                        </p:tgtEl>
                                        <p:attrNameLst>
                                          <p:attrName>r</p:attrName>
                                        </p:attrNameLst>
                                      </p:cBhvr>
                                    </p:animRot>
                                    <p:animRot by="-240000">
                                      <p:cBhvr>
                                        <p:cTn id="51" dur="400" fill="hold">
                                          <p:stCondLst>
                                            <p:cond delay="1200"/>
                                          </p:stCondLst>
                                        </p:cTn>
                                        <p:tgtEl>
                                          <p:spTgt spid="121"/>
                                        </p:tgtEl>
                                        <p:attrNameLst>
                                          <p:attrName>r</p:attrName>
                                        </p:attrNameLst>
                                      </p:cBhvr>
                                    </p:animRot>
                                    <p:animRot by="120000">
                                      <p:cBhvr>
                                        <p:cTn id="52" dur="400" fill="hold">
                                          <p:stCondLst>
                                            <p:cond delay="1600"/>
                                          </p:stCondLst>
                                        </p:cTn>
                                        <p:tgtEl>
                                          <p:spTgt spid="12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22"/>
                                        </p:tgtEl>
                                        <p:attrNameLst>
                                          <p:attrName>r</p:attrName>
                                        </p:attrNameLst>
                                      </p:cBhvr>
                                    </p:animRot>
                                    <p:animRot by="-240000">
                                      <p:cBhvr>
                                        <p:cTn id="55" dur="400" fill="hold">
                                          <p:stCondLst>
                                            <p:cond delay="400"/>
                                          </p:stCondLst>
                                        </p:cTn>
                                        <p:tgtEl>
                                          <p:spTgt spid="122"/>
                                        </p:tgtEl>
                                        <p:attrNameLst>
                                          <p:attrName>r</p:attrName>
                                        </p:attrNameLst>
                                      </p:cBhvr>
                                    </p:animRot>
                                    <p:animRot by="240000">
                                      <p:cBhvr>
                                        <p:cTn id="56" dur="400" fill="hold">
                                          <p:stCondLst>
                                            <p:cond delay="800"/>
                                          </p:stCondLst>
                                        </p:cTn>
                                        <p:tgtEl>
                                          <p:spTgt spid="122"/>
                                        </p:tgtEl>
                                        <p:attrNameLst>
                                          <p:attrName>r</p:attrName>
                                        </p:attrNameLst>
                                      </p:cBhvr>
                                    </p:animRot>
                                    <p:animRot by="-240000">
                                      <p:cBhvr>
                                        <p:cTn id="57" dur="400" fill="hold">
                                          <p:stCondLst>
                                            <p:cond delay="1200"/>
                                          </p:stCondLst>
                                        </p:cTn>
                                        <p:tgtEl>
                                          <p:spTgt spid="122"/>
                                        </p:tgtEl>
                                        <p:attrNameLst>
                                          <p:attrName>r</p:attrName>
                                        </p:attrNameLst>
                                      </p:cBhvr>
                                    </p:animRot>
                                    <p:animRot by="120000">
                                      <p:cBhvr>
                                        <p:cTn id="58" dur="400" fill="hold">
                                          <p:stCondLst>
                                            <p:cond delay="1600"/>
                                          </p:stCondLst>
                                        </p:cTn>
                                        <p:tgtEl>
                                          <p:spTgt spid="122"/>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127"/>
                                        </p:tgtEl>
                                        <p:attrNameLst>
                                          <p:attrName>r</p:attrName>
                                        </p:attrNameLst>
                                      </p:cBhvr>
                                    </p:animRot>
                                    <p:animRot by="-240000">
                                      <p:cBhvr>
                                        <p:cTn id="61" dur="400" fill="hold">
                                          <p:stCondLst>
                                            <p:cond delay="400"/>
                                          </p:stCondLst>
                                        </p:cTn>
                                        <p:tgtEl>
                                          <p:spTgt spid="127"/>
                                        </p:tgtEl>
                                        <p:attrNameLst>
                                          <p:attrName>r</p:attrName>
                                        </p:attrNameLst>
                                      </p:cBhvr>
                                    </p:animRot>
                                    <p:animRot by="240000">
                                      <p:cBhvr>
                                        <p:cTn id="62" dur="400" fill="hold">
                                          <p:stCondLst>
                                            <p:cond delay="800"/>
                                          </p:stCondLst>
                                        </p:cTn>
                                        <p:tgtEl>
                                          <p:spTgt spid="127"/>
                                        </p:tgtEl>
                                        <p:attrNameLst>
                                          <p:attrName>r</p:attrName>
                                        </p:attrNameLst>
                                      </p:cBhvr>
                                    </p:animRot>
                                    <p:animRot by="-240000">
                                      <p:cBhvr>
                                        <p:cTn id="63" dur="400" fill="hold">
                                          <p:stCondLst>
                                            <p:cond delay="1200"/>
                                          </p:stCondLst>
                                        </p:cTn>
                                        <p:tgtEl>
                                          <p:spTgt spid="127"/>
                                        </p:tgtEl>
                                        <p:attrNameLst>
                                          <p:attrName>r</p:attrName>
                                        </p:attrNameLst>
                                      </p:cBhvr>
                                    </p:animRot>
                                    <p:animRot by="120000">
                                      <p:cBhvr>
                                        <p:cTn id="64" dur="400" fill="hold">
                                          <p:stCondLst>
                                            <p:cond delay="1600"/>
                                          </p:stCondLst>
                                        </p:cTn>
                                        <p:tgtEl>
                                          <p:spTgt spid="127"/>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200" fill="hold">
                                          <p:stCondLst>
                                            <p:cond delay="0"/>
                                          </p:stCondLst>
                                        </p:cTn>
                                        <p:tgtEl>
                                          <p:spTgt spid="128"/>
                                        </p:tgtEl>
                                        <p:attrNameLst>
                                          <p:attrName>r</p:attrName>
                                        </p:attrNameLst>
                                      </p:cBhvr>
                                    </p:animRot>
                                    <p:animRot by="-240000">
                                      <p:cBhvr>
                                        <p:cTn id="67" dur="400" fill="hold">
                                          <p:stCondLst>
                                            <p:cond delay="400"/>
                                          </p:stCondLst>
                                        </p:cTn>
                                        <p:tgtEl>
                                          <p:spTgt spid="128"/>
                                        </p:tgtEl>
                                        <p:attrNameLst>
                                          <p:attrName>r</p:attrName>
                                        </p:attrNameLst>
                                      </p:cBhvr>
                                    </p:animRot>
                                    <p:animRot by="240000">
                                      <p:cBhvr>
                                        <p:cTn id="68" dur="400" fill="hold">
                                          <p:stCondLst>
                                            <p:cond delay="800"/>
                                          </p:stCondLst>
                                        </p:cTn>
                                        <p:tgtEl>
                                          <p:spTgt spid="128"/>
                                        </p:tgtEl>
                                        <p:attrNameLst>
                                          <p:attrName>r</p:attrName>
                                        </p:attrNameLst>
                                      </p:cBhvr>
                                    </p:animRot>
                                    <p:animRot by="-240000">
                                      <p:cBhvr>
                                        <p:cTn id="69" dur="400" fill="hold">
                                          <p:stCondLst>
                                            <p:cond delay="1200"/>
                                          </p:stCondLst>
                                        </p:cTn>
                                        <p:tgtEl>
                                          <p:spTgt spid="128"/>
                                        </p:tgtEl>
                                        <p:attrNameLst>
                                          <p:attrName>r</p:attrName>
                                        </p:attrNameLst>
                                      </p:cBhvr>
                                    </p:animRot>
                                    <p:animRot by="120000">
                                      <p:cBhvr>
                                        <p:cTn id="70" dur="400" fill="hold">
                                          <p:stCondLst>
                                            <p:cond delay="1600"/>
                                          </p:stCondLst>
                                        </p:cTn>
                                        <p:tgtEl>
                                          <p:spTgt spid="128"/>
                                        </p:tgtEl>
                                        <p:attrNameLst>
                                          <p:attrName>r</p:attrName>
                                        </p:attrNameLst>
                                      </p:cBhvr>
                                    </p:animRot>
                                  </p:childTnLst>
                                </p:cTn>
                              </p:par>
                              <p:par>
                                <p:cTn id="71" presetID="32" presetClass="emph" presetSubtype="0" repeatCount="indefinite" fill="hold" nodeType="withEffect">
                                  <p:stCondLst>
                                    <p:cond delay="0"/>
                                  </p:stCondLst>
                                  <p:childTnLst>
                                    <p:animRot by="120000">
                                      <p:cBhvr>
                                        <p:cTn id="72" dur="200" fill="hold">
                                          <p:stCondLst>
                                            <p:cond delay="0"/>
                                          </p:stCondLst>
                                        </p:cTn>
                                        <p:tgtEl>
                                          <p:spTgt spid="130"/>
                                        </p:tgtEl>
                                        <p:attrNameLst>
                                          <p:attrName>r</p:attrName>
                                        </p:attrNameLst>
                                      </p:cBhvr>
                                    </p:animRot>
                                    <p:animRot by="-240000">
                                      <p:cBhvr>
                                        <p:cTn id="73" dur="400" fill="hold">
                                          <p:stCondLst>
                                            <p:cond delay="400"/>
                                          </p:stCondLst>
                                        </p:cTn>
                                        <p:tgtEl>
                                          <p:spTgt spid="130"/>
                                        </p:tgtEl>
                                        <p:attrNameLst>
                                          <p:attrName>r</p:attrName>
                                        </p:attrNameLst>
                                      </p:cBhvr>
                                    </p:animRot>
                                    <p:animRot by="240000">
                                      <p:cBhvr>
                                        <p:cTn id="74" dur="400" fill="hold">
                                          <p:stCondLst>
                                            <p:cond delay="800"/>
                                          </p:stCondLst>
                                        </p:cTn>
                                        <p:tgtEl>
                                          <p:spTgt spid="130"/>
                                        </p:tgtEl>
                                        <p:attrNameLst>
                                          <p:attrName>r</p:attrName>
                                        </p:attrNameLst>
                                      </p:cBhvr>
                                    </p:animRot>
                                    <p:animRot by="-240000">
                                      <p:cBhvr>
                                        <p:cTn id="75" dur="400" fill="hold">
                                          <p:stCondLst>
                                            <p:cond delay="1200"/>
                                          </p:stCondLst>
                                        </p:cTn>
                                        <p:tgtEl>
                                          <p:spTgt spid="130"/>
                                        </p:tgtEl>
                                        <p:attrNameLst>
                                          <p:attrName>r</p:attrName>
                                        </p:attrNameLst>
                                      </p:cBhvr>
                                    </p:animRot>
                                    <p:animRot by="120000">
                                      <p:cBhvr>
                                        <p:cTn id="76" dur="400" fill="hold">
                                          <p:stCondLst>
                                            <p:cond delay="1600"/>
                                          </p:stCondLst>
                                        </p:cTn>
                                        <p:tgtEl>
                                          <p:spTgt spid="1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5"/>
                </p:tgtEl>
              </p:cMediaNode>
            </p:audio>
            <p:seq concurrent="1" nextAc="seek">
              <p:cTn id="78" restart="whenNotActive" fill="hold" evtFilter="cancelBubble" nodeType="interactiveSeq">
                <p:stCondLst>
                  <p:cond evt="onClick" delay="0">
                    <p:tgtEl>
                      <p:spTgt spid="121"/>
                    </p:tgtEl>
                  </p:cond>
                </p:stCondLst>
                <p:endSync evt="end" delay="0">
                  <p:rtn val="all"/>
                </p:endSync>
                <p:childTnLst>
                  <p:par>
                    <p:cTn id="79" fill="hold">
                      <p:stCondLst>
                        <p:cond delay="0"/>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121"/>
                                        </p:tgtEl>
                                      </p:cBhvr>
                                    </p:animEffect>
                                    <p:set>
                                      <p:cBhvr>
                                        <p:cTn id="83"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84" restart="whenNotActive" fill="hold" evtFilter="cancelBubble" nodeType="interactiveSeq">
                <p:stCondLst>
                  <p:cond evt="onClick" delay="0">
                    <p:tgtEl>
                      <p:spTgt spid="122"/>
                    </p:tgtEl>
                  </p:cond>
                </p:stCondLst>
                <p:endSync evt="end" delay="0">
                  <p:rtn val="all"/>
                </p:endSync>
                <p:childTnLst>
                  <p:par>
                    <p:cTn id="85" fill="hold">
                      <p:stCondLst>
                        <p:cond delay="0"/>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122"/>
                                        </p:tgtEl>
                                      </p:cBhvr>
                                    </p:animEffect>
                                    <p:set>
                                      <p:cBhvr>
                                        <p:cTn id="89"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90" restart="whenNotActive" fill="hold" evtFilter="cancelBubble" nodeType="interactiveSeq">
                <p:stCondLst>
                  <p:cond evt="onClick" delay="0">
                    <p:tgtEl>
                      <p:spTgt spid="127"/>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127"/>
                                        </p:tgtEl>
                                      </p:cBhvr>
                                    </p:animEffect>
                                    <p:set>
                                      <p:cBhvr>
                                        <p:cTn id="95" dur="1" fill="hold">
                                          <p:stCondLst>
                                            <p:cond delay="4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seq concurrent="1" nextAc="seek">
              <p:cTn id="96" restart="whenNotActive" fill="hold" evtFilter="cancelBubble" nodeType="interactiveSeq">
                <p:stCondLst>
                  <p:cond evt="onClick" delay="0">
                    <p:tgtEl>
                      <p:spTgt spid="128"/>
                    </p:tgtEl>
                  </p:cond>
                </p:stCondLst>
                <p:endSync evt="end" delay="0">
                  <p:rtn val="all"/>
                </p:endSync>
                <p:childTnLst>
                  <p:par>
                    <p:cTn id="97" fill="hold">
                      <p:stCondLst>
                        <p:cond delay="0"/>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128"/>
                                        </p:tgtEl>
                                      </p:cBhvr>
                                    </p:animEffect>
                                    <p:set>
                                      <p:cBhvr>
                                        <p:cTn id="101" dur="1" fill="hold">
                                          <p:stCondLst>
                                            <p:cond delay="499"/>
                                          </p:stCondLst>
                                        </p:cTn>
                                        <p:tgtEl>
                                          <p:spTgt spid="128"/>
                                        </p:tgtEl>
                                        <p:attrNameLst>
                                          <p:attrName>style.visibility</p:attrName>
                                        </p:attrNameLst>
                                      </p:cBhvr>
                                      <p:to>
                                        <p:strVal val="hidden"/>
                                      </p:to>
                                    </p:set>
                                  </p:childTnLst>
                                </p:cTn>
                              </p:par>
                            </p:childTnLst>
                          </p:cTn>
                        </p:par>
                      </p:childTnLst>
                    </p:cTn>
                  </p:par>
                </p:childTnLst>
              </p:cTn>
              <p:nextCondLst>
                <p:cond evt="onClick" delay="0">
                  <p:tgtEl>
                    <p:spTgt spid="128"/>
                  </p:tgtEl>
                </p:cond>
              </p:nextCondLst>
            </p:seq>
            <p:seq concurrent="1" nextAc="seek">
              <p:cTn id="102" restart="whenNotActive" fill="hold" evtFilter="cancelBubble" nodeType="interactiveSeq">
                <p:stCondLst>
                  <p:cond evt="onClick" delay="0">
                    <p:tgtEl>
                      <p:spTgt spid="130"/>
                    </p:tgtEl>
                  </p:cond>
                </p:stCondLst>
                <p:endSync evt="end" delay="0">
                  <p:rtn val="all"/>
                </p:endSync>
                <p:childTnLst>
                  <p:par>
                    <p:cTn id="103" fill="hold">
                      <p:stCondLst>
                        <p:cond delay="0"/>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130"/>
                                        </p:tgtEl>
                                      </p:cBhvr>
                                    </p:animEffect>
                                    <p:set>
                                      <p:cBhvr>
                                        <p:cTn id="107" dur="1" fill="hold">
                                          <p:stCondLst>
                                            <p:cond delay="499"/>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108" restart="whenNotActive" fill="hold" evtFilter="cancelBubble" nodeType="interactiveSeq">
                <p:stCondLst>
                  <p:cond evt="onClick" delay="0">
                    <p:tgtEl>
                      <p:spTgt spid="105"/>
                    </p:tgtEl>
                  </p:cond>
                </p:stCondLst>
                <p:endSync evt="end" delay="0">
                  <p:rtn val="all"/>
                </p:endSync>
                <p:childTnLst>
                  <p:par>
                    <p:cTn id="109" fill="hold">
                      <p:stCondLst>
                        <p:cond delay="0"/>
                      </p:stCondLst>
                      <p:childTnLst>
                        <p:par>
                          <p:cTn id="110" fill="hold">
                            <p:stCondLst>
                              <p:cond delay="0"/>
                            </p:stCondLst>
                            <p:childTnLst>
                              <p:par>
                                <p:cTn id="111" presetID="49" presetClass="exit" presetSubtype="0" accel="100000" fill="hold" nodeType="clickEffect">
                                  <p:stCondLst>
                                    <p:cond delay="0"/>
                                  </p:stCondLst>
                                  <p:childTnLst>
                                    <p:anim calcmode="lin" valueType="num">
                                      <p:cBhvr>
                                        <p:cTn id="112" dur="500"/>
                                        <p:tgtEl>
                                          <p:spTgt spid="105"/>
                                        </p:tgtEl>
                                        <p:attrNameLst>
                                          <p:attrName>ppt_w</p:attrName>
                                        </p:attrNameLst>
                                      </p:cBhvr>
                                      <p:tavLst>
                                        <p:tav tm="0">
                                          <p:val>
                                            <p:strVal val="ppt_w"/>
                                          </p:val>
                                        </p:tav>
                                        <p:tav tm="100000">
                                          <p:val>
                                            <p:fltVal val="0"/>
                                          </p:val>
                                        </p:tav>
                                      </p:tavLst>
                                    </p:anim>
                                    <p:anim calcmode="lin" valueType="num">
                                      <p:cBhvr>
                                        <p:cTn id="113" dur="500"/>
                                        <p:tgtEl>
                                          <p:spTgt spid="105"/>
                                        </p:tgtEl>
                                        <p:attrNameLst>
                                          <p:attrName>ppt_h</p:attrName>
                                        </p:attrNameLst>
                                      </p:cBhvr>
                                      <p:tavLst>
                                        <p:tav tm="0">
                                          <p:val>
                                            <p:strVal val="ppt_h"/>
                                          </p:val>
                                        </p:tav>
                                        <p:tav tm="100000">
                                          <p:val>
                                            <p:fltVal val="0"/>
                                          </p:val>
                                        </p:tav>
                                      </p:tavLst>
                                    </p:anim>
                                    <p:anim calcmode="lin" valueType="num">
                                      <p:cBhvr>
                                        <p:cTn id="114" dur="500"/>
                                        <p:tgtEl>
                                          <p:spTgt spid="105"/>
                                        </p:tgtEl>
                                        <p:attrNameLst>
                                          <p:attrName>style.rotation</p:attrName>
                                        </p:attrNameLst>
                                      </p:cBhvr>
                                      <p:tavLst>
                                        <p:tav tm="0">
                                          <p:val>
                                            <p:fltVal val="0"/>
                                          </p:val>
                                        </p:tav>
                                        <p:tav tm="100000">
                                          <p:val>
                                            <p:fltVal val="360"/>
                                          </p:val>
                                        </p:tav>
                                      </p:tavLst>
                                    </p:anim>
                                    <p:animEffect transition="out" filter="fade">
                                      <p:cBhvr>
                                        <p:cTn id="115" dur="500"/>
                                        <p:tgtEl>
                                          <p:spTgt spid="105"/>
                                        </p:tgtEl>
                                      </p:cBhvr>
                                    </p:animEffect>
                                    <p:set>
                                      <p:cBhvr>
                                        <p:cTn id="116"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117" restart="whenNotActive" fill="hold" evtFilter="cancelBubble" nodeType="interactiveSeq">
                <p:stCondLst>
                  <p:cond evt="onClick" delay="0">
                    <p:tgtEl>
                      <p:spTgt spid="106"/>
                    </p:tgtEl>
                  </p:cond>
                </p:stCondLst>
                <p:endSync evt="end" delay="0">
                  <p:rtn val="all"/>
                </p:endSync>
                <p:childTnLst>
                  <p:par>
                    <p:cTn id="118" fill="hold">
                      <p:stCondLst>
                        <p:cond delay="0"/>
                      </p:stCondLst>
                      <p:childTnLst>
                        <p:par>
                          <p:cTn id="119" fill="hold">
                            <p:stCondLst>
                              <p:cond delay="0"/>
                            </p:stCondLst>
                            <p:childTnLst>
                              <p:par>
                                <p:cTn id="120" presetID="49" presetClass="exit" presetSubtype="0" accel="100000" fill="hold" nodeType="clickEffect">
                                  <p:stCondLst>
                                    <p:cond delay="0"/>
                                  </p:stCondLst>
                                  <p:childTnLst>
                                    <p:anim calcmode="lin" valueType="num">
                                      <p:cBhvr>
                                        <p:cTn id="121" dur="500"/>
                                        <p:tgtEl>
                                          <p:spTgt spid="106"/>
                                        </p:tgtEl>
                                        <p:attrNameLst>
                                          <p:attrName>ppt_w</p:attrName>
                                        </p:attrNameLst>
                                      </p:cBhvr>
                                      <p:tavLst>
                                        <p:tav tm="0">
                                          <p:val>
                                            <p:strVal val="ppt_w"/>
                                          </p:val>
                                        </p:tav>
                                        <p:tav tm="100000">
                                          <p:val>
                                            <p:fltVal val="0"/>
                                          </p:val>
                                        </p:tav>
                                      </p:tavLst>
                                    </p:anim>
                                    <p:anim calcmode="lin" valueType="num">
                                      <p:cBhvr>
                                        <p:cTn id="122" dur="500"/>
                                        <p:tgtEl>
                                          <p:spTgt spid="106"/>
                                        </p:tgtEl>
                                        <p:attrNameLst>
                                          <p:attrName>ppt_h</p:attrName>
                                        </p:attrNameLst>
                                      </p:cBhvr>
                                      <p:tavLst>
                                        <p:tav tm="0">
                                          <p:val>
                                            <p:strVal val="ppt_h"/>
                                          </p:val>
                                        </p:tav>
                                        <p:tav tm="100000">
                                          <p:val>
                                            <p:fltVal val="0"/>
                                          </p:val>
                                        </p:tav>
                                      </p:tavLst>
                                    </p:anim>
                                    <p:anim calcmode="lin" valueType="num">
                                      <p:cBhvr>
                                        <p:cTn id="123" dur="500"/>
                                        <p:tgtEl>
                                          <p:spTgt spid="106"/>
                                        </p:tgtEl>
                                        <p:attrNameLst>
                                          <p:attrName>style.rotation</p:attrName>
                                        </p:attrNameLst>
                                      </p:cBhvr>
                                      <p:tavLst>
                                        <p:tav tm="0">
                                          <p:val>
                                            <p:fltVal val="0"/>
                                          </p:val>
                                        </p:tav>
                                        <p:tav tm="100000">
                                          <p:val>
                                            <p:fltVal val="360"/>
                                          </p:val>
                                        </p:tav>
                                      </p:tavLst>
                                    </p:anim>
                                    <p:animEffect transition="out" filter="fade">
                                      <p:cBhvr>
                                        <p:cTn id="124" dur="500"/>
                                        <p:tgtEl>
                                          <p:spTgt spid="106"/>
                                        </p:tgtEl>
                                      </p:cBhvr>
                                    </p:animEffect>
                                    <p:set>
                                      <p:cBhvr>
                                        <p:cTn id="125"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126" restart="whenNotActive" fill="hold" evtFilter="cancelBubble" nodeType="interactiveSeq">
                <p:stCondLst>
                  <p:cond evt="onClick" delay="0">
                    <p:tgtEl>
                      <p:spTgt spid="111"/>
                    </p:tgtEl>
                  </p:cond>
                </p:stCondLst>
                <p:endSync evt="end" delay="0">
                  <p:rtn val="all"/>
                </p:endSync>
                <p:childTnLst>
                  <p:par>
                    <p:cTn id="127" fill="hold">
                      <p:stCondLst>
                        <p:cond delay="0"/>
                      </p:stCondLst>
                      <p:childTnLst>
                        <p:par>
                          <p:cTn id="128" fill="hold">
                            <p:stCondLst>
                              <p:cond delay="0"/>
                            </p:stCondLst>
                            <p:childTnLst>
                              <p:par>
                                <p:cTn id="129" presetID="49" presetClass="exit" presetSubtype="0" accel="100000" fill="hold" nodeType="clickEffect">
                                  <p:stCondLst>
                                    <p:cond delay="0"/>
                                  </p:stCondLst>
                                  <p:childTnLst>
                                    <p:anim calcmode="lin" valueType="num">
                                      <p:cBhvr>
                                        <p:cTn id="130" dur="500"/>
                                        <p:tgtEl>
                                          <p:spTgt spid="111"/>
                                        </p:tgtEl>
                                        <p:attrNameLst>
                                          <p:attrName>ppt_w</p:attrName>
                                        </p:attrNameLst>
                                      </p:cBhvr>
                                      <p:tavLst>
                                        <p:tav tm="0">
                                          <p:val>
                                            <p:strVal val="ppt_w"/>
                                          </p:val>
                                        </p:tav>
                                        <p:tav tm="100000">
                                          <p:val>
                                            <p:fltVal val="0"/>
                                          </p:val>
                                        </p:tav>
                                      </p:tavLst>
                                    </p:anim>
                                    <p:anim calcmode="lin" valueType="num">
                                      <p:cBhvr>
                                        <p:cTn id="131" dur="500"/>
                                        <p:tgtEl>
                                          <p:spTgt spid="111"/>
                                        </p:tgtEl>
                                        <p:attrNameLst>
                                          <p:attrName>ppt_h</p:attrName>
                                        </p:attrNameLst>
                                      </p:cBhvr>
                                      <p:tavLst>
                                        <p:tav tm="0">
                                          <p:val>
                                            <p:strVal val="ppt_h"/>
                                          </p:val>
                                        </p:tav>
                                        <p:tav tm="100000">
                                          <p:val>
                                            <p:fltVal val="0"/>
                                          </p:val>
                                        </p:tav>
                                      </p:tavLst>
                                    </p:anim>
                                    <p:anim calcmode="lin" valueType="num">
                                      <p:cBhvr>
                                        <p:cTn id="132" dur="500"/>
                                        <p:tgtEl>
                                          <p:spTgt spid="111"/>
                                        </p:tgtEl>
                                        <p:attrNameLst>
                                          <p:attrName>style.rotation</p:attrName>
                                        </p:attrNameLst>
                                      </p:cBhvr>
                                      <p:tavLst>
                                        <p:tav tm="0">
                                          <p:val>
                                            <p:fltVal val="0"/>
                                          </p:val>
                                        </p:tav>
                                        <p:tav tm="100000">
                                          <p:val>
                                            <p:fltVal val="360"/>
                                          </p:val>
                                        </p:tav>
                                      </p:tavLst>
                                    </p:anim>
                                    <p:animEffect transition="out" filter="fade">
                                      <p:cBhvr>
                                        <p:cTn id="133" dur="500"/>
                                        <p:tgtEl>
                                          <p:spTgt spid="111"/>
                                        </p:tgtEl>
                                      </p:cBhvr>
                                    </p:animEffect>
                                    <p:set>
                                      <p:cBhvr>
                                        <p:cTn id="134" dur="1" fill="hold">
                                          <p:stCondLst>
                                            <p:cond delay="499"/>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135" restart="whenNotActive" fill="hold" evtFilter="cancelBubble" nodeType="interactiveSeq">
                <p:stCondLst>
                  <p:cond evt="onClick" delay="0">
                    <p:tgtEl>
                      <p:spTgt spid="112"/>
                    </p:tgtEl>
                  </p:cond>
                </p:stCondLst>
                <p:endSync evt="end" delay="0">
                  <p:rtn val="all"/>
                </p:endSync>
                <p:childTnLst>
                  <p:par>
                    <p:cTn id="136" fill="hold">
                      <p:stCondLst>
                        <p:cond delay="0"/>
                      </p:stCondLst>
                      <p:childTnLst>
                        <p:par>
                          <p:cTn id="137" fill="hold">
                            <p:stCondLst>
                              <p:cond delay="0"/>
                            </p:stCondLst>
                            <p:childTnLst>
                              <p:par>
                                <p:cTn id="138" presetID="49" presetClass="exit" presetSubtype="0" accel="100000" fill="hold" nodeType="clickEffect">
                                  <p:stCondLst>
                                    <p:cond delay="0"/>
                                  </p:stCondLst>
                                  <p:childTnLst>
                                    <p:anim calcmode="lin" valueType="num">
                                      <p:cBhvr>
                                        <p:cTn id="139" dur="500"/>
                                        <p:tgtEl>
                                          <p:spTgt spid="112"/>
                                        </p:tgtEl>
                                        <p:attrNameLst>
                                          <p:attrName>ppt_w</p:attrName>
                                        </p:attrNameLst>
                                      </p:cBhvr>
                                      <p:tavLst>
                                        <p:tav tm="0">
                                          <p:val>
                                            <p:strVal val="ppt_w"/>
                                          </p:val>
                                        </p:tav>
                                        <p:tav tm="100000">
                                          <p:val>
                                            <p:fltVal val="0"/>
                                          </p:val>
                                        </p:tav>
                                      </p:tavLst>
                                    </p:anim>
                                    <p:anim calcmode="lin" valueType="num">
                                      <p:cBhvr>
                                        <p:cTn id="140" dur="500"/>
                                        <p:tgtEl>
                                          <p:spTgt spid="112"/>
                                        </p:tgtEl>
                                        <p:attrNameLst>
                                          <p:attrName>ppt_h</p:attrName>
                                        </p:attrNameLst>
                                      </p:cBhvr>
                                      <p:tavLst>
                                        <p:tav tm="0">
                                          <p:val>
                                            <p:strVal val="ppt_h"/>
                                          </p:val>
                                        </p:tav>
                                        <p:tav tm="100000">
                                          <p:val>
                                            <p:fltVal val="0"/>
                                          </p:val>
                                        </p:tav>
                                      </p:tavLst>
                                    </p:anim>
                                    <p:anim calcmode="lin" valueType="num">
                                      <p:cBhvr>
                                        <p:cTn id="141" dur="500"/>
                                        <p:tgtEl>
                                          <p:spTgt spid="112"/>
                                        </p:tgtEl>
                                        <p:attrNameLst>
                                          <p:attrName>style.rotation</p:attrName>
                                        </p:attrNameLst>
                                      </p:cBhvr>
                                      <p:tavLst>
                                        <p:tav tm="0">
                                          <p:val>
                                            <p:fltVal val="0"/>
                                          </p:val>
                                        </p:tav>
                                        <p:tav tm="100000">
                                          <p:val>
                                            <p:fltVal val="360"/>
                                          </p:val>
                                        </p:tav>
                                      </p:tavLst>
                                    </p:anim>
                                    <p:animEffect transition="out" filter="fade">
                                      <p:cBhvr>
                                        <p:cTn id="142" dur="500"/>
                                        <p:tgtEl>
                                          <p:spTgt spid="112"/>
                                        </p:tgtEl>
                                      </p:cBhvr>
                                    </p:animEffect>
                                    <p:set>
                                      <p:cBhvr>
                                        <p:cTn id="143" dur="1" fill="hold">
                                          <p:stCondLst>
                                            <p:cond delay="499"/>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seq concurrent="1" nextAc="seek">
              <p:cTn id="144" restart="whenNotActive" fill="hold" evtFilter="cancelBubble" nodeType="interactiveSeq">
                <p:stCondLst>
                  <p:cond evt="onClick" delay="0">
                    <p:tgtEl>
                      <p:spTgt spid="114"/>
                    </p:tgtEl>
                  </p:cond>
                </p:stCondLst>
                <p:endSync evt="end" delay="0">
                  <p:rtn val="all"/>
                </p:endSync>
                <p:childTnLst>
                  <p:par>
                    <p:cTn id="145" fill="hold">
                      <p:stCondLst>
                        <p:cond delay="0"/>
                      </p:stCondLst>
                      <p:childTnLst>
                        <p:par>
                          <p:cTn id="146" fill="hold">
                            <p:stCondLst>
                              <p:cond delay="0"/>
                            </p:stCondLst>
                            <p:childTnLst>
                              <p:par>
                                <p:cTn id="147" presetID="49" presetClass="exit" presetSubtype="0" accel="100000" fill="hold" nodeType="clickEffect">
                                  <p:stCondLst>
                                    <p:cond delay="0"/>
                                  </p:stCondLst>
                                  <p:childTnLst>
                                    <p:anim calcmode="lin" valueType="num">
                                      <p:cBhvr>
                                        <p:cTn id="148" dur="500"/>
                                        <p:tgtEl>
                                          <p:spTgt spid="114"/>
                                        </p:tgtEl>
                                        <p:attrNameLst>
                                          <p:attrName>ppt_w</p:attrName>
                                        </p:attrNameLst>
                                      </p:cBhvr>
                                      <p:tavLst>
                                        <p:tav tm="0">
                                          <p:val>
                                            <p:strVal val="ppt_w"/>
                                          </p:val>
                                        </p:tav>
                                        <p:tav tm="100000">
                                          <p:val>
                                            <p:fltVal val="0"/>
                                          </p:val>
                                        </p:tav>
                                      </p:tavLst>
                                    </p:anim>
                                    <p:anim calcmode="lin" valueType="num">
                                      <p:cBhvr>
                                        <p:cTn id="149" dur="500"/>
                                        <p:tgtEl>
                                          <p:spTgt spid="114"/>
                                        </p:tgtEl>
                                        <p:attrNameLst>
                                          <p:attrName>ppt_h</p:attrName>
                                        </p:attrNameLst>
                                      </p:cBhvr>
                                      <p:tavLst>
                                        <p:tav tm="0">
                                          <p:val>
                                            <p:strVal val="ppt_h"/>
                                          </p:val>
                                        </p:tav>
                                        <p:tav tm="100000">
                                          <p:val>
                                            <p:fltVal val="0"/>
                                          </p:val>
                                        </p:tav>
                                      </p:tavLst>
                                    </p:anim>
                                    <p:anim calcmode="lin" valueType="num">
                                      <p:cBhvr>
                                        <p:cTn id="150" dur="500"/>
                                        <p:tgtEl>
                                          <p:spTgt spid="114"/>
                                        </p:tgtEl>
                                        <p:attrNameLst>
                                          <p:attrName>style.rotation</p:attrName>
                                        </p:attrNameLst>
                                      </p:cBhvr>
                                      <p:tavLst>
                                        <p:tav tm="0">
                                          <p:val>
                                            <p:fltVal val="0"/>
                                          </p:val>
                                        </p:tav>
                                        <p:tav tm="100000">
                                          <p:val>
                                            <p:fltVal val="360"/>
                                          </p:val>
                                        </p:tav>
                                      </p:tavLst>
                                    </p:anim>
                                    <p:animEffect transition="out" filter="fade">
                                      <p:cBhvr>
                                        <p:cTn id="151" dur="500"/>
                                        <p:tgtEl>
                                          <p:spTgt spid="114"/>
                                        </p:tgtEl>
                                      </p:cBhvr>
                                    </p:animEffect>
                                    <p:set>
                                      <p:cBhvr>
                                        <p:cTn id="152"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F915C09-B224-DACB-BD0C-69B69833DDC1}"/>
              </a:ext>
            </a:extLst>
          </p:cNvPr>
          <p:cNvSpPr/>
          <p:nvPr/>
        </p:nvSpPr>
        <p:spPr>
          <a:xfrm>
            <a:off x="7467600" y="7434917"/>
            <a:ext cx="4408279" cy="18651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C</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4"/>
                <a:ext cx="16279586" cy="63018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fr-FR" sz="4000" b="1" dirty="0">
                    <a:solidFill>
                      <a:schemeClr val="tx1"/>
                    </a:solidFill>
                    <a:latin typeface="Arial" panose="020B0604020202020204" pitchFamily="34" charset="0"/>
                    <a:cs typeface="Arial" panose="020B0604020202020204" pitchFamily="34" charset="0"/>
                  </a:rPr>
                  <a:t>		</a:t>
                </a:r>
                <a:r>
                  <a:rPr lang="fr-FR" sz="4000" b="1" dirty="0" err="1">
                    <a:solidFill>
                      <a:schemeClr val="tx1"/>
                    </a:solidFill>
                    <a:latin typeface="Arial" panose="020B0604020202020204" pitchFamily="34" charset="0"/>
                    <a:cs typeface="Arial" panose="020B0604020202020204" pitchFamily="34" charset="0"/>
                  </a:rPr>
                  <a:t>Câu</a:t>
                </a:r>
                <a:r>
                  <a:rPr lang="fr-FR" sz="4000" b="1" dirty="0">
                    <a:solidFill>
                      <a:schemeClr val="tx1"/>
                    </a:solidFill>
                    <a:latin typeface="Arial" panose="020B0604020202020204" pitchFamily="34" charset="0"/>
                    <a:cs typeface="Arial" panose="020B0604020202020204" pitchFamily="34" charset="0"/>
                  </a:rPr>
                  <a:t> 1:</a:t>
                </a:r>
                <a:r>
                  <a:rPr lang="fr-FR" sz="4000" dirty="0">
                    <a:solidFill>
                      <a:schemeClr val="tx1"/>
                    </a:solidFill>
                    <a:latin typeface="Arial" panose="020B0604020202020204" pitchFamily="34" charset="0"/>
                    <a:cs typeface="Arial" panose="020B0604020202020204" pitchFamily="34" charset="0"/>
                  </a:rPr>
                  <a:t> Cho </a:t>
                </a:r>
                <a:r>
                  <a:rPr lang="fr-FR" sz="4000" dirty="0" err="1">
                    <a:solidFill>
                      <a:schemeClr val="tx1"/>
                    </a:solidFill>
                    <a:latin typeface="Arial" panose="020B0604020202020204" pitchFamily="34" charset="0"/>
                    <a:cs typeface="Arial" panose="020B0604020202020204" pitchFamily="34" charset="0"/>
                  </a:rPr>
                  <a:t>tỉ</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lệ</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thức</a:t>
                </a:r>
                <a:r>
                  <a:rPr lang="fr-FR"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𝑥</m:t>
                        </m:r>
                      </m:num>
                      <m:den>
                        <m:r>
                          <a:rPr lang="fr-FR" sz="4000">
                            <a:solidFill>
                              <a:schemeClr val="tx1"/>
                            </a:solidFill>
                            <a:latin typeface="Cambria Math" panose="02040503050406030204" pitchFamily="18" charset="0"/>
                          </a:rPr>
                          <m:t>15</m:t>
                        </m:r>
                      </m:den>
                    </m:f>
                    <m:r>
                      <a:rPr lang="fr-FR"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fr-FR" sz="4000" i="1">
                            <a:solidFill>
                              <a:schemeClr val="tx1"/>
                            </a:solidFill>
                            <a:latin typeface="Cambria Math" panose="02040503050406030204" pitchFamily="18" charset="0"/>
                          </a:rPr>
                          <m:t>−</m:t>
                        </m:r>
                        <m:r>
                          <a:rPr lang="fr-FR" sz="4000">
                            <a:solidFill>
                              <a:schemeClr val="tx1"/>
                            </a:solidFill>
                            <a:latin typeface="Cambria Math" panose="02040503050406030204" pitchFamily="18" charset="0"/>
                          </a:rPr>
                          <m:t>4</m:t>
                        </m:r>
                      </m:num>
                      <m:den>
                        <m:r>
                          <a:rPr lang="fr-FR" sz="4000">
                            <a:solidFill>
                              <a:schemeClr val="tx1"/>
                            </a:solidFill>
                            <a:latin typeface="Cambria Math" panose="02040503050406030204" pitchFamily="18" charset="0"/>
                          </a:rPr>
                          <m:t>5</m:t>
                        </m:r>
                      </m:den>
                    </m:f>
                  </m:oMath>
                </a14:m>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thì</a:t>
                </a:r>
                <a:r>
                  <a:rPr lang="fr-FR" sz="4000" dirty="0">
                    <a:solidFill>
                      <a:schemeClr val="tx1"/>
                    </a:solidFill>
                    <a:latin typeface="Arial" panose="020B0604020202020204" pitchFamily="34" charset="0"/>
                    <a:cs typeface="Arial" panose="020B0604020202020204" pitchFamily="34" charset="0"/>
                  </a:rPr>
                  <a:t> </a:t>
                </a:r>
                <a14:m>
                  <m:oMath xmlns:m="http://schemas.openxmlformats.org/officeDocument/2006/math">
                    <m:r>
                      <m:rPr>
                        <m:sty m:val="p"/>
                      </m:rPr>
                      <a:rPr lang="fr-FR" sz="4000">
                        <a:solidFill>
                          <a:schemeClr val="tx1"/>
                        </a:solidFill>
                        <a:latin typeface="Cambria Math" panose="02040503050406030204" pitchFamily="18" charset="0"/>
                      </a:rPr>
                      <m:t>x</m:t>
                    </m:r>
                    <m:r>
                      <a:rPr lang="fr-FR" sz="4000">
                        <a:solidFill>
                          <a:schemeClr val="tx1"/>
                        </a:solidFill>
                        <a:latin typeface="Cambria Math" panose="02040503050406030204" pitchFamily="18" charset="0"/>
                      </a:rPr>
                      <m:t>=</m:t>
                    </m:r>
                  </m:oMath>
                </a14:m>
                <a:br>
                  <a:rPr lang="fr-FR" sz="4000" dirty="0">
                    <a:solidFill>
                      <a:schemeClr val="tx1"/>
                    </a:solidFill>
                    <a:latin typeface="Arial" panose="020B0604020202020204" pitchFamily="34" charset="0"/>
                    <a:cs typeface="Arial" panose="020B0604020202020204" pitchFamily="34" charset="0"/>
                  </a:rPr>
                </a:br>
                <a:r>
                  <a:rPr lang="fr-FR"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f>
                      <m:fPr>
                        <m:ctrlPr>
                          <a:rPr lang="en-US" sz="4000" i="1">
                            <a:solidFill>
                              <a:schemeClr val="tx1"/>
                            </a:solidFill>
                            <a:latin typeface="Cambria Math" panose="02040503050406030204" pitchFamily="18" charset="0"/>
                          </a:rPr>
                        </m:ctrlPr>
                      </m:fPr>
                      <m:num>
                        <m:r>
                          <a:rPr lang="fr-FR" sz="4000" i="1">
                            <a:solidFill>
                              <a:schemeClr val="tx1"/>
                            </a:solidFill>
                            <a:latin typeface="Cambria Math" panose="02040503050406030204" pitchFamily="18" charset="0"/>
                          </a:rPr>
                          <m:t>−</m:t>
                        </m:r>
                        <m:r>
                          <a:rPr lang="fr-FR" sz="4000">
                            <a:solidFill>
                              <a:schemeClr val="tx1"/>
                            </a:solidFill>
                            <a:latin typeface="Cambria Math" panose="02040503050406030204" pitchFamily="18" charset="0"/>
                          </a:rPr>
                          <m:t>4</m:t>
                        </m:r>
                      </m:num>
                      <m:den>
                        <m:r>
                          <a:rPr lang="fr-FR" sz="4000">
                            <a:solidFill>
                              <a:schemeClr val="tx1"/>
                            </a:solidFill>
                            <a:latin typeface="Cambria Math" panose="02040503050406030204" pitchFamily="18" charset="0"/>
                          </a:rPr>
                          <m:t>3</m:t>
                        </m:r>
                      </m:den>
                    </m:f>
                  </m:oMath>
                </a14:m>
                <a:br>
                  <a:rPr lang="fr-FR" sz="4000" dirty="0">
                    <a:solidFill>
                      <a:schemeClr val="tx1"/>
                    </a:solidFill>
                    <a:latin typeface="Arial" panose="020B0604020202020204" pitchFamily="34" charset="0"/>
                    <a:cs typeface="Arial" panose="020B0604020202020204" pitchFamily="34" charset="0"/>
                  </a:rPr>
                </a:br>
                <a:r>
                  <a:rPr lang="fr-FR" sz="4000" dirty="0">
                    <a:solidFill>
                      <a:schemeClr val="tx1"/>
                    </a:solidFill>
                    <a:latin typeface="Arial" panose="020B0604020202020204" pitchFamily="34" charset="0"/>
                    <a:cs typeface="Arial" panose="020B0604020202020204" pitchFamily="34" charset="0"/>
                  </a:rPr>
                  <a:t>		</a:t>
                </a:r>
                <a:r>
                  <a:rPr lang="en-US" sz="4000" dirty="0">
                    <a:solidFill>
                      <a:schemeClr val="tx1"/>
                    </a:solidFill>
                    <a:latin typeface="Arial" panose="020B0604020202020204" pitchFamily="34" charset="0"/>
                    <a:cs typeface="Arial" panose="020B0604020202020204" pitchFamily="34" charset="0"/>
                  </a:rPr>
                  <a:t>B. 4</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12</m:t>
                    </m:r>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10</m:t>
                    </m:r>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4"/>
                <a:ext cx="16279586" cy="6301885"/>
              </a:xfrm>
              <a:prstGeom prst="roundRect">
                <a:avLst/>
              </a:prstGeom>
              <a:blipFill>
                <a:blip r:embed="rId4"/>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5" y="7030572"/>
            <a:ext cx="4628442" cy="3286194"/>
          </a:xfrm>
          <a:prstGeom prst="rect">
            <a:avLst/>
          </a:prstGeom>
        </p:spPr>
      </p:pic>
      <p:pic>
        <p:nvPicPr>
          <p:cNvPr id="4" name="Picture 3">
            <a:hlinkClick r:id="rId7"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8"/>
          <a:stretch>
            <a:fillRect/>
          </a:stretch>
        </p:blipFill>
        <p:spPr>
          <a:xfrm>
            <a:off x="15039765" y="7402984"/>
            <a:ext cx="3557325" cy="2898899"/>
          </a:xfrm>
          <a:prstGeom prst="rect">
            <a:avLst/>
          </a:prstGeom>
        </p:spPr>
      </p:pic>
    </p:spTree>
    <p:extLst>
      <p:ext uri="{BB962C8B-B14F-4D97-AF65-F5344CB8AC3E}">
        <p14:creationId xmlns:p14="http://schemas.microsoft.com/office/powerpoint/2010/main" val="259912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F915C09-B224-DACB-BD0C-69B69833DDC1}"/>
              </a:ext>
            </a:extLst>
          </p:cNvPr>
          <p:cNvSpPr/>
          <p:nvPr/>
        </p:nvSpPr>
        <p:spPr>
          <a:xfrm>
            <a:off x="7363051" y="7993928"/>
            <a:ext cx="3557326" cy="17176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D</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4"/>
                <a:ext cx="16279586" cy="65195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Câu</a:t>
                </a:r>
                <a:r>
                  <a:rPr lang="en-US" sz="4000" b="1" dirty="0">
                    <a:solidFill>
                      <a:schemeClr val="tx1"/>
                    </a:solidFill>
                    <a:latin typeface="Arial" panose="020B0604020202020204" pitchFamily="34" charset="0"/>
                    <a:cs typeface="Arial" panose="020B0604020202020204" pitchFamily="34" charset="0"/>
                  </a:rPr>
                  <a:t> 2: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số</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nào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đây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lập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thành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một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lệ</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thức</a:t>
                </a:r>
                <a:r>
                  <a:rPr lang="en-US" sz="4000" dirty="0">
                    <a:solidFill>
                      <a:schemeClr val="tx1"/>
                    </a:solidFill>
                    <a:latin typeface="Arial" panose="020B0604020202020204" pitchFamily="34" charset="0"/>
                    <a:cs typeface="Arial" panose="020B0604020202020204" pitchFamily="34" charset="0"/>
                  </a:rPr>
                  <a:t>:</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7</m:t>
                        </m:r>
                      </m:num>
                      <m:den>
                        <m:r>
                          <a:rPr lang="en-US" sz="4000">
                            <a:solidFill>
                              <a:schemeClr val="tx1"/>
                            </a:solidFill>
                            <a:latin typeface="Cambria Math" panose="02040503050406030204" pitchFamily="18" charset="0"/>
                          </a:rPr>
                          <m:t>12</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5</m:t>
                        </m:r>
                      </m:num>
                      <m:den>
                        <m:r>
                          <a:rPr lang="en-US" sz="4000">
                            <a:solidFill>
                              <a:schemeClr val="tx1"/>
                            </a:solidFill>
                            <a:latin typeface="Cambria Math" panose="02040503050406030204" pitchFamily="18" charset="0"/>
                          </a:rPr>
                          <m:t>6</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4</m:t>
                        </m:r>
                      </m:num>
                      <m:den>
                        <m:r>
                          <a:rPr lang="en-US" sz="4000">
                            <a:solidFill>
                              <a:schemeClr val="tx1"/>
                            </a:solidFill>
                            <a:latin typeface="Cambria Math" panose="02040503050406030204" pitchFamily="18" charset="0"/>
                          </a:rPr>
                          <m:t>3</m:t>
                        </m:r>
                      </m:den>
                    </m:f>
                  </m:oMath>
                </a14:m>
                <a:r>
                  <a:rPr lang="en-US" sz="4000" dirty="0">
                    <a:solidFill>
                      <a:schemeClr val="tx1"/>
                    </a:solidFill>
                    <a:latin typeface="Arial" panose="020B0604020202020204" pitchFamily="34" charset="0"/>
                    <a:cs typeface="Arial" panose="020B0604020202020204" pitchFamily="34" charset="0"/>
                  </a:rPr>
                  <a:t>		B.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6</m:t>
                        </m:r>
                      </m:num>
                      <m:den>
                        <m:r>
                          <a:rPr lang="en-US" sz="4000">
                            <a:solidFill>
                              <a:schemeClr val="tx1"/>
                            </a:solidFill>
                            <a:latin typeface="Cambria Math" panose="02040503050406030204" pitchFamily="18" charset="0"/>
                          </a:rPr>
                          <m:t>7</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14</m:t>
                        </m:r>
                      </m:num>
                      <m:den>
                        <m:r>
                          <a:rPr lang="en-US" sz="4000">
                            <a:solidFill>
                              <a:schemeClr val="tx1"/>
                            </a:solidFill>
                            <a:latin typeface="Cambria Math" panose="02040503050406030204" pitchFamily="18" charset="0"/>
                          </a:rPr>
                          <m:t>5</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7</m:t>
                        </m:r>
                      </m:num>
                      <m:den>
                        <m:r>
                          <a:rPr lang="en-US" sz="4000">
                            <a:solidFill>
                              <a:schemeClr val="tx1"/>
                            </a:solidFill>
                            <a:latin typeface="Cambria Math" panose="02040503050406030204" pitchFamily="18" charset="0"/>
                          </a:rPr>
                          <m:t>3</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2</m:t>
                        </m:r>
                      </m:num>
                      <m:den>
                        <m:r>
                          <a:rPr lang="en-US" sz="4000">
                            <a:solidFill>
                              <a:schemeClr val="tx1"/>
                            </a:solidFill>
                            <a:latin typeface="Cambria Math" panose="02040503050406030204" pitchFamily="18" charset="0"/>
                          </a:rPr>
                          <m:t>9</m:t>
                        </m:r>
                      </m:den>
                    </m:f>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15</m:t>
                        </m:r>
                      </m:num>
                      <m:den>
                        <m:r>
                          <a:rPr lang="en-US" sz="4000">
                            <a:solidFill>
                              <a:schemeClr val="tx1"/>
                            </a:solidFill>
                            <a:latin typeface="Cambria Math" panose="02040503050406030204" pitchFamily="18" charset="0"/>
                          </a:rPr>
                          <m:t>21</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125</m:t>
                        </m:r>
                      </m:num>
                      <m:den>
                        <m:r>
                          <a:rPr lang="en-US" sz="4000">
                            <a:solidFill>
                              <a:schemeClr val="tx1"/>
                            </a:solidFill>
                            <a:latin typeface="Cambria Math" panose="02040503050406030204" pitchFamily="18" charset="0"/>
                          </a:rPr>
                          <m:t>175</m:t>
                        </m:r>
                      </m:den>
                    </m:f>
                  </m:oMath>
                </a14:m>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3</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19</m:t>
                        </m:r>
                      </m:num>
                      <m:den>
                        <m:r>
                          <a:rPr lang="en-US" sz="4000">
                            <a:solidFill>
                              <a:schemeClr val="tx1"/>
                            </a:solidFill>
                            <a:latin typeface="Cambria Math" panose="02040503050406030204" pitchFamily="18" charset="0"/>
                          </a:rPr>
                          <m:t>57</m:t>
                        </m:r>
                      </m:den>
                    </m:f>
                  </m:oMath>
                </a14:m>
                <a:endParaRPr lang="vi-VN" sz="4000" noProof="1">
                  <a:solidFill>
                    <a:schemeClr val="tx1"/>
                  </a:solidFill>
                  <a:latin typeface="Arial" panose="020B0604020202020204" pitchFamily="34" charset="0"/>
                  <a:cs typeface="Arial" panose="020B0604020202020204" pitchFamily="34" charset="0"/>
                </a:endParaRPr>
              </a:p>
            </p:txBody>
          </p:sp>
        </mc:Choice>
        <mc:Fallback>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4"/>
                <a:ext cx="16279586" cy="6519501"/>
              </a:xfrm>
              <a:prstGeom prst="roundRect">
                <a:avLst/>
              </a:prstGeom>
              <a:blipFill>
                <a:blip r:embed="rId4"/>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5" y="7030572"/>
            <a:ext cx="4628442" cy="3286194"/>
          </a:xfrm>
          <a:prstGeom prst="rect">
            <a:avLst/>
          </a:prstGeom>
        </p:spPr>
      </p:pic>
      <p:pic>
        <p:nvPicPr>
          <p:cNvPr id="4" name="Picture 3">
            <a:hlinkClick r:id="rId7"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8"/>
          <a:stretch>
            <a:fillRect/>
          </a:stretch>
        </p:blipFill>
        <p:spPr>
          <a:xfrm>
            <a:off x="15039765" y="7402984"/>
            <a:ext cx="3557325" cy="2898899"/>
          </a:xfrm>
          <a:prstGeom prst="rect">
            <a:avLst/>
          </a:prstGeom>
        </p:spPr>
      </p:pic>
    </p:spTree>
    <p:extLst>
      <p:ext uri="{BB962C8B-B14F-4D97-AF65-F5344CB8AC3E}">
        <p14:creationId xmlns:p14="http://schemas.microsoft.com/office/powerpoint/2010/main" val="13344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F915C09-B224-DACB-BD0C-69B69833DDC1}"/>
              </a:ext>
            </a:extLst>
          </p:cNvPr>
          <p:cNvSpPr/>
          <p:nvPr/>
        </p:nvSpPr>
        <p:spPr>
          <a:xfrm>
            <a:off x="7016060" y="8072251"/>
            <a:ext cx="4251307" cy="15603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D</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5"/>
                <a:ext cx="16279586" cy="64890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Câu</a:t>
                </a:r>
                <a:r>
                  <a:rPr lang="en-US" sz="4000" b="1" dirty="0">
                    <a:solidFill>
                      <a:schemeClr val="tx1"/>
                    </a:solidFill>
                    <a:latin typeface="Arial" panose="020B0604020202020204" pitchFamily="34" charset="0"/>
                    <a:cs typeface="Arial" panose="020B0604020202020204" pitchFamily="34" charset="0"/>
                  </a:rPr>
                  <a:t> 3:</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Tìm</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4000" i="1">
                        <a:solidFill>
                          <a:schemeClr val="tx1"/>
                        </a:solidFill>
                        <a:latin typeface="Cambria Math" panose="02040503050406030204" pitchFamily="18" charset="0"/>
                      </a:rPr>
                      <m:t>𝑥</m:t>
                    </m:r>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trong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lệ</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thức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sau</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𝑥</m:t>
                        </m:r>
                      </m:num>
                      <m:den>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3</m:t>
                            </m:r>
                          </m:num>
                          <m:den>
                            <m:r>
                              <a:rPr lang="en-US" sz="4000">
                                <a:solidFill>
                                  <a:schemeClr val="tx1"/>
                                </a:solidFill>
                                <a:latin typeface="Cambria Math" panose="02040503050406030204" pitchFamily="18" charset="0"/>
                              </a:rPr>
                              <m:t>50</m:t>
                            </m:r>
                          </m:den>
                        </m:f>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2</m:t>
                            </m:r>
                          </m:num>
                          <m:den>
                            <m:r>
                              <a:rPr lang="en-US" sz="4000">
                                <a:solidFill>
                                  <a:schemeClr val="tx1"/>
                                </a:solidFill>
                                <a:latin typeface="Cambria Math" panose="02040503050406030204" pitchFamily="18" charset="0"/>
                              </a:rPr>
                              <m:t>3</m:t>
                            </m:r>
                          </m:den>
                        </m:f>
                      </m:num>
                      <m:den>
                        <m:r>
                          <a:rPr lang="en-US" sz="4000" i="1">
                            <a:solidFill>
                              <a:schemeClr val="tx1"/>
                            </a:solidFill>
                            <a:latin typeface="Cambria Math" panose="02040503050406030204" pitchFamily="18" charset="0"/>
                          </a:rPr>
                          <m:t>𝑥</m:t>
                        </m:r>
                      </m:den>
                    </m:f>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r>
                      <a:rPr lang="en-US" sz="4000" i="1">
                        <a:solidFill>
                          <a:schemeClr val="tx1"/>
                        </a:solidFill>
                        <a:latin typeface="Cambria Math" panose="02040503050406030204" pitchFamily="18" charset="0"/>
                      </a:rPr>
                      <m:t>𝑥</m:t>
                    </m:r>
                    <m:r>
                      <a:rPr lang="en-US" sz="4000" i="1">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5</m:t>
                        </m:r>
                      </m:den>
                    </m:f>
                  </m:oMath>
                </a14:m>
                <a:r>
                  <a:rPr lang="en-US" sz="4000" dirty="0">
                    <a:solidFill>
                      <a:schemeClr val="tx1"/>
                    </a:solidFill>
                    <a:latin typeface="Arial" panose="020B0604020202020204" pitchFamily="34" charset="0"/>
                    <a:cs typeface="Arial" panose="020B0604020202020204" pitchFamily="34" charset="0"/>
                  </a:rPr>
                  <a:t>		B. </a:t>
                </a:r>
                <a14:m>
                  <m:oMath xmlns:m="http://schemas.openxmlformats.org/officeDocument/2006/math">
                    <m:r>
                      <a:rPr lang="en-US" sz="4000" i="1">
                        <a:solidFill>
                          <a:schemeClr val="tx1"/>
                        </a:solidFill>
                        <a:latin typeface="Cambria Math" panose="02040503050406030204" pitchFamily="18" charset="0"/>
                      </a:rPr>
                      <m:t>𝑥</m:t>
                    </m:r>
                    <m:r>
                      <a:rPr lang="en-US" sz="400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5</m:t>
                        </m:r>
                      </m:den>
                    </m:f>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r>
                      <a:rPr lang="en-US" sz="4000" i="1">
                        <a:solidFill>
                          <a:schemeClr val="tx1"/>
                        </a:solidFill>
                        <a:latin typeface="Cambria Math" panose="02040503050406030204" pitchFamily="18" charset="0"/>
                      </a:rPr>
                      <m:t>𝑥</m:t>
                    </m:r>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50</m:t>
                        </m:r>
                      </m:den>
                    </m:f>
                  </m:oMath>
                </a14:m>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r>
                      <a:rPr lang="en-US" sz="4000" i="1">
                        <a:solidFill>
                          <a:schemeClr val="tx1"/>
                        </a:solidFill>
                        <a:latin typeface="Cambria Math" panose="02040503050406030204" pitchFamily="18" charset="0"/>
                      </a:rPr>
                      <m:t>𝑥</m:t>
                    </m:r>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5</m:t>
                        </m:r>
                      </m:den>
                    </m:f>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5"/>
                <a:ext cx="16279586" cy="6489086"/>
              </a:xfrm>
              <a:prstGeom prst="roundRect">
                <a:avLst/>
              </a:prstGeom>
              <a:blipFill>
                <a:blip r:embed="rId4"/>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5" y="7030572"/>
            <a:ext cx="4628442" cy="3286194"/>
          </a:xfrm>
          <a:prstGeom prst="rect">
            <a:avLst/>
          </a:prstGeom>
        </p:spPr>
      </p:pic>
      <p:pic>
        <p:nvPicPr>
          <p:cNvPr id="4" name="Picture 3">
            <a:hlinkClick r:id="rId7"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8"/>
          <a:stretch>
            <a:fillRect/>
          </a:stretch>
        </p:blipFill>
        <p:spPr>
          <a:xfrm>
            <a:off x="15039765" y="7402984"/>
            <a:ext cx="3557325" cy="2898899"/>
          </a:xfrm>
          <a:prstGeom prst="rect">
            <a:avLst/>
          </a:prstGeom>
        </p:spPr>
      </p:pic>
    </p:spTree>
    <p:extLst>
      <p:ext uri="{BB962C8B-B14F-4D97-AF65-F5344CB8AC3E}">
        <p14:creationId xmlns:p14="http://schemas.microsoft.com/office/powerpoint/2010/main" val="164792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F915C09-B224-DACB-BD0C-69B69833DDC1}"/>
              </a:ext>
            </a:extLst>
          </p:cNvPr>
          <p:cNvSpPr/>
          <p:nvPr/>
        </p:nvSpPr>
        <p:spPr>
          <a:xfrm>
            <a:off x="7363051" y="8075024"/>
            <a:ext cx="3557326" cy="17176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C</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4"/>
                <a:ext cx="16279586" cy="6503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Câu</a:t>
                </a:r>
                <a:r>
                  <a:rPr lang="en-US" sz="4000" b="1" dirty="0">
                    <a:solidFill>
                      <a:schemeClr val="tx1"/>
                    </a:solidFill>
                    <a:latin typeface="Arial" panose="020B0604020202020204" pitchFamily="34" charset="0"/>
                    <a:cs typeface="Arial" panose="020B0604020202020204" pitchFamily="34" charset="0"/>
                  </a:rPr>
                  <a:t> 4:</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Chọn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câu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đúng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Nếu</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𝑎</m:t>
                        </m:r>
                      </m:num>
                      <m:den>
                        <m:r>
                          <a:rPr lang="en-US" sz="4000" i="1">
                            <a:solidFill>
                              <a:schemeClr val="tx1"/>
                            </a:solidFill>
                            <a:latin typeface="Cambria Math" panose="02040503050406030204" pitchFamily="18" charset="0"/>
                          </a:rPr>
                          <m:t>𝑏</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𝑐</m:t>
                        </m:r>
                      </m:num>
                      <m:den>
                        <m:r>
                          <a:rPr lang="en-US" sz="4000" i="1">
                            <a:solidFill>
                              <a:schemeClr val="tx1"/>
                            </a:solidFill>
                            <a:latin typeface="Cambria Math" panose="02040503050406030204" pitchFamily="18" charset="0"/>
                          </a:rPr>
                          <m:t>𝑑</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thì</a:t>
                </a:r>
                <a:r>
                  <a:rPr lang="en-US" sz="4000" dirty="0">
                    <a:solidFill>
                      <a:schemeClr val="tx1"/>
                    </a:solidFill>
                    <a:latin typeface="Arial" panose="020B0604020202020204" pitchFamily="34" charset="0"/>
                    <a:cs typeface="Arial" panose="020B0604020202020204" pitchFamily="34" charset="0"/>
                  </a:rPr>
                  <a:t>:</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r>
                      <a:rPr lang="en-US" sz="4000" i="1">
                        <a:solidFill>
                          <a:schemeClr val="tx1"/>
                        </a:solidFill>
                        <a:latin typeface="Cambria Math" panose="02040503050406030204" pitchFamily="18" charset="0"/>
                      </a:rPr>
                      <m:t>𝑎</m:t>
                    </m:r>
                    <m:r>
                      <a:rPr lang="en-US" sz="400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𝑐</m:t>
                    </m:r>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B. </a:t>
                </a:r>
                <a14:m>
                  <m:oMath xmlns:m="http://schemas.openxmlformats.org/officeDocument/2006/math">
                    <m:r>
                      <a:rPr lang="en-US" sz="4000" i="1" dirty="0" smtClean="0">
                        <a:solidFill>
                          <a:schemeClr val="tx1"/>
                        </a:solidFill>
                        <a:latin typeface="Cambria Math" panose="02040503050406030204" pitchFamily="18" charset="0"/>
                        <a:cs typeface="Arial" panose="020B0604020202020204" pitchFamily="34" charset="0"/>
                      </a:rPr>
                      <m:t>𝑎</m:t>
                    </m:r>
                    <m:r>
                      <a:rPr lang="en-US" sz="4000" i="1" dirty="0" smtClean="0">
                        <a:solidFill>
                          <a:schemeClr val="tx1"/>
                        </a:solidFill>
                        <a:latin typeface="Cambria Math" panose="02040503050406030204" pitchFamily="18" charset="0"/>
                        <a:cs typeface="Arial" panose="020B0604020202020204" pitchFamily="34" charset="0"/>
                      </a:rPr>
                      <m:t>.</m:t>
                    </m:r>
                    <m:r>
                      <a:rPr lang="en-US" sz="4000" i="1" dirty="0" smtClean="0">
                        <a:solidFill>
                          <a:schemeClr val="tx1"/>
                        </a:solidFill>
                        <a:latin typeface="Cambria Math" panose="02040503050406030204" pitchFamily="18" charset="0"/>
                        <a:cs typeface="Arial" panose="020B0604020202020204" pitchFamily="34" charset="0"/>
                      </a:rPr>
                      <m:t>𝑐</m:t>
                    </m:r>
                    <m:r>
                      <a:rPr lang="en-US" sz="4000" i="1" dirty="0">
                        <a:solidFill>
                          <a:schemeClr val="tx1"/>
                        </a:solidFill>
                        <a:latin typeface="Cambria Math" panose="02040503050406030204" pitchFamily="18" charset="0"/>
                        <a:cs typeface="Arial" panose="020B0604020202020204" pitchFamily="34" charset="0"/>
                      </a:rPr>
                      <m:t>=</m:t>
                    </m:r>
                    <m:r>
                      <a:rPr lang="en-US" sz="4000" i="1" dirty="0" err="1">
                        <a:solidFill>
                          <a:schemeClr val="tx1"/>
                        </a:solidFill>
                        <a:latin typeface="Cambria Math" panose="02040503050406030204" pitchFamily="18" charset="0"/>
                        <a:cs typeface="Arial" panose="020B0604020202020204" pitchFamily="34" charset="0"/>
                      </a:rPr>
                      <m:t>𝑏</m:t>
                    </m:r>
                    <m:r>
                      <a:rPr lang="en-US" sz="4000" i="1" dirty="0" err="1">
                        <a:solidFill>
                          <a:schemeClr val="tx1"/>
                        </a:solidFill>
                        <a:latin typeface="Cambria Math" panose="02040503050406030204" pitchFamily="18" charset="0"/>
                        <a:cs typeface="Arial" panose="020B0604020202020204" pitchFamily="34" charset="0"/>
                      </a:rPr>
                      <m:t>.</m:t>
                    </m:r>
                    <m:r>
                      <a:rPr lang="en-US" sz="4000" i="1" dirty="0" err="1">
                        <a:solidFill>
                          <a:schemeClr val="tx1"/>
                        </a:solidFill>
                        <a:latin typeface="Cambria Math" panose="02040503050406030204" pitchFamily="18" charset="0"/>
                        <a:cs typeface="Arial" panose="020B0604020202020204" pitchFamily="34" charset="0"/>
                      </a:rPr>
                      <m:t>𝑑</m:t>
                    </m:r>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r>
                      <a:rPr lang="en-US" sz="4000" i="1" dirty="0" smtClean="0">
                        <a:solidFill>
                          <a:schemeClr val="tx1"/>
                        </a:solidFill>
                        <a:latin typeface="Cambria Math" panose="02040503050406030204" pitchFamily="18" charset="0"/>
                        <a:cs typeface="Arial" panose="020B0604020202020204" pitchFamily="34" charset="0"/>
                      </a:rPr>
                      <m:t>𝑎</m:t>
                    </m:r>
                    <m:r>
                      <a:rPr lang="en-US" sz="4000" i="1" dirty="0" smtClean="0">
                        <a:solidFill>
                          <a:schemeClr val="tx1"/>
                        </a:solidFill>
                        <a:latin typeface="Cambria Math" panose="02040503050406030204" pitchFamily="18" charset="0"/>
                        <a:cs typeface="Arial" panose="020B0604020202020204" pitchFamily="34" charset="0"/>
                      </a:rPr>
                      <m:t>.</m:t>
                    </m:r>
                    <m:r>
                      <a:rPr lang="en-US" sz="4000" i="1" dirty="0" smtClean="0">
                        <a:solidFill>
                          <a:schemeClr val="tx1"/>
                        </a:solidFill>
                        <a:latin typeface="Cambria Math" panose="02040503050406030204" pitchFamily="18" charset="0"/>
                        <a:cs typeface="Arial" panose="020B0604020202020204" pitchFamily="34" charset="0"/>
                      </a:rPr>
                      <m:t>𝑑</m:t>
                    </m:r>
                    <m:r>
                      <a:rPr lang="en-US" sz="4000">
                        <a:solidFill>
                          <a:schemeClr val="tx1"/>
                        </a:solidFill>
                        <a:latin typeface="Cambria Math" panose="02040503050406030204" pitchFamily="18" charset="0"/>
                      </a:rPr>
                      <m:t>=</m:t>
                    </m:r>
                    <m:r>
                      <a:rPr lang="en-US" sz="4000" i="1" dirty="0" err="1">
                        <a:solidFill>
                          <a:schemeClr val="tx1"/>
                        </a:solidFill>
                        <a:latin typeface="Cambria Math" panose="02040503050406030204" pitchFamily="18" charset="0"/>
                        <a:cs typeface="Arial" panose="020B0604020202020204" pitchFamily="34" charset="0"/>
                      </a:rPr>
                      <m:t>𝑏</m:t>
                    </m:r>
                    <m:r>
                      <a:rPr lang="en-US" sz="4000" i="1" dirty="0" err="1">
                        <a:solidFill>
                          <a:schemeClr val="tx1"/>
                        </a:solidFill>
                        <a:latin typeface="Cambria Math" panose="02040503050406030204" pitchFamily="18" charset="0"/>
                        <a:cs typeface="Arial" panose="020B0604020202020204" pitchFamily="34" charset="0"/>
                      </a:rPr>
                      <m:t>.</m:t>
                    </m:r>
                    <m:r>
                      <a:rPr lang="en-US" sz="4000" i="1" dirty="0" err="1">
                        <a:solidFill>
                          <a:schemeClr val="tx1"/>
                        </a:solidFill>
                        <a:latin typeface="Cambria Math" panose="02040503050406030204" pitchFamily="18" charset="0"/>
                        <a:cs typeface="Arial" panose="020B0604020202020204" pitchFamily="34" charset="0"/>
                      </a:rPr>
                      <m:t>𝑐</m:t>
                    </m:r>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r>
                      <a:rPr lang="en-US" sz="4000" i="1">
                        <a:solidFill>
                          <a:schemeClr val="tx1"/>
                        </a:solidFill>
                        <a:latin typeface="Cambria Math" panose="02040503050406030204" pitchFamily="18" charset="0"/>
                      </a:rPr>
                      <m:t>𝑏</m:t>
                    </m:r>
                    <m:r>
                      <a:rPr lang="en-US" sz="400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𝑑</m:t>
                    </m:r>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4"/>
                <a:ext cx="16279586" cy="6503969"/>
              </a:xfrm>
              <a:prstGeom prst="roundRect">
                <a:avLst/>
              </a:prstGeom>
              <a:blipFill>
                <a:blip r:embed="rId4"/>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5" y="7030572"/>
            <a:ext cx="4628442" cy="3286194"/>
          </a:xfrm>
          <a:prstGeom prst="rect">
            <a:avLst/>
          </a:prstGeom>
        </p:spPr>
      </p:pic>
      <p:pic>
        <p:nvPicPr>
          <p:cNvPr id="4" name="Picture 3">
            <a:hlinkClick r:id="rId7"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8"/>
          <a:stretch>
            <a:fillRect/>
          </a:stretch>
        </p:blipFill>
        <p:spPr>
          <a:xfrm>
            <a:off x="15039765" y="7402984"/>
            <a:ext cx="3557325" cy="2898899"/>
          </a:xfrm>
          <a:prstGeom prst="rect">
            <a:avLst/>
          </a:prstGeom>
        </p:spPr>
      </p:pic>
    </p:spTree>
    <p:extLst>
      <p:ext uri="{BB962C8B-B14F-4D97-AF65-F5344CB8AC3E}">
        <p14:creationId xmlns:p14="http://schemas.microsoft.com/office/powerpoint/2010/main" val="171547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F915C09-B224-DACB-BD0C-69B69833DDC1}"/>
              </a:ext>
            </a:extLst>
          </p:cNvPr>
          <p:cNvSpPr/>
          <p:nvPr/>
        </p:nvSpPr>
        <p:spPr>
          <a:xfrm>
            <a:off x="7056446" y="7962900"/>
            <a:ext cx="4175107" cy="16233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C</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4"/>
                <a:ext cx="16279586" cy="6503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4000" b="1" dirty="0">
                    <a:solidFill>
                      <a:schemeClr val="tx1"/>
                    </a:solidFill>
                    <a:latin typeface="Arial" panose="020B0604020202020204" pitchFamily="34" charset="0"/>
                    <a:cs typeface="Arial" panose="020B0604020202020204" pitchFamily="34" charset="0"/>
                  </a:rPr>
                  <a:t>Câu 5:</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Chọn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đáp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án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Từ</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lệ</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thức</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5</m:t>
                        </m:r>
                      </m:num>
                      <m:den>
                        <m:r>
                          <a:rPr lang="en-US" sz="4000">
                            <a:solidFill>
                              <a:schemeClr val="tx1"/>
                            </a:solidFill>
                            <a:latin typeface="Cambria Math" panose="02040503050406030204" pitchFamily="18" charset="0"/>
                          </a:rPr>
                          <m:t>9</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35</m:t>
                        </m:r>
                      </m:num>
                      <m:den>
                        <m:r>
                          <a:rPr lang="en-US" sz="4000">
                            <a:solidFill>
                              <a:schemeClr val="tx1"/>
                            </a:solidFill>
                            <a:latin typeface="Cambria Math" panose="02040503050406030204" pitchFamily="18" charset="0"/>
                          </a:rPr>
                          <m:t>63</m:t>
                        </m:r>
                      </m:den>
                    </m:f>
                  </m:oMath>
                </a14:m>
                <a:r>
                  <a:rPr lang="en-US" sz="4000" dirty="0">
                    <a:solidFill>
                      <a:schemeClr val="tx1"/>
                    </a:solidFill>
                    <a:latin typeface="Arial" panose="020B0604020202020204" pitchFamily="34" charset="0"/>
                    <a:cs typeface="Arial" panose="020B0604020202020204" pitchFamily="34" charset="0"/>
                  </a:rPr>
                  <a:t> ta </a:t>
                </a: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lệ</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thức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sau</a:t>
                </a:r>
                <a:r>
                  <a:rPr lang="en-US" sz="4000" dirty="0">
                    <a:solidFill>
                      <a:schemeClr val="tx1"/>
                    </a:solidFill>
                    <a:latin typeface="Arial" panose="020B0604020202020204" pitchFamily="34" charset="0"/>
                    <a:cs typeface="Arial" panose="020B0604020202020204" pitchFamily="34" charset="0"/>
                  </a:rPr>
                  <a:t>:</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5</m:t>
                        </m:r>
                      </m:num>
                      <m:den>
                        <m:r>
                          <a:rPr lang="en-US" sz="4000">
                            <a:solidFill>
                              <a:schemeClr val="tx1"/>
                            </a:solidFill>
                            <a:latin typeface="Cambria Math" panose="02040503050406030204" pitchFamily="18" charset="0"/>
                          </a:rPr>
                          <m:t>35</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9</m:t>
                        </m:r>
                      </m:num>
                      <m:den>
                        <m:r>
                          <a:rPr lang="en-US" sz="4000">
                            <a:solidFill>
                              <a:schemeClr val="tx1"/>
                            </a:solidFill>
                            <a:latin typeface="Cambria Math" panose="02040503050406030204" pitchFamily="18" charset="0"/>
                          </a:rPr>
                          <m:t>63</m:t>
                        </m:r>
                      </m:den>
                    </m:f>
                  </m:oMath>
                </a14:m>
                <a:r>
                  <a:rPr lang="en-US" sz="4000" dirty="0">
                    <a:solidFill>
                      <a:schemeClr val="tx1"/>
                    </a:solidFill>
                    <a:latin typeface="Arial" panose="020B0604020202020204" pitchFamily="34" charset="0"/>
                    <a:cs typeface="Arial" panose="020B0604020202020204" pitchFamily="34" charset="0"/>
                  </a:rPr>
                  <a:t>		B.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63</m:t>
                        </m:r>
                      </m:num>
                      <m:den>
                        <m:r>
                          <a:rPr lang="en-US" sz="4000">
                            <a:solidFill>
                              <a:schemeClr val="tx1"/>
                            </a:solidFill>
                            <a:latin typeface="Cambria Math" panose="02040503050406030204" pitchFamily="18" charset="0"/>
                          </a:rPr>
                          <m:t>9</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35</m:t>
                        </m:r>
                      </m:num>
                      <m:den>
                        <m:r>
                          <a:rPr lang="en-US" sz="4000">
                            <a:solidFill>
                              <a:schemeClr val="tx1"/>
                            </a:solidFill>
                            <a:latin typeface="Cambria Math" panose="02040503050406030204" pitchFamily="18" charset="0"/>
                          </a:rPr>
                          <m:t>5</m:t>
                        </m:r>
                      </m:den>
                    </m:f>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35</m:t>
                        </m:r>
                      </m:num>
                      <m:den>
                        <m:r>
                          <a:rPr lang="en-US" sz="4000">
                            <a:solidFill>
                              <a:schemeClr val="tx1"/>
                            </a:solidFill>
                            <a:latin typeface="Cambria Math" panose="02040503050406030204" pitchFamily="18" charset="0"/>
                          </a:rPr>
                          <m:t>9</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63</m:t>
                        </m:r>
                      </m:num>
                      <m:den>
                        <m:r>
                          <a:rPr lang="en-US" sz="4000">
                            <a:solidFill>
                              <a:schemeClr val="tx1"/>
                            </a:solidFill>
                            <a:latin typeface="Cambria Math" panose="02040503050406030204" pitchFamily="18" charset="0"/>
                          </a:rPr>
                          <m:t>5</m:t>
                        </m:r>
                      </m:den>
                    </m:f>
                  </m:oMath>
                </a14:m>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63</m:t>
                        </m:r>
                      </m:num>
                      <m:den>
                        <m:r>
                          <a:rPr lang="en-US" sz="4000">
                            <a:solidFill>
                              <a:schemeClr val="tx1"/>
                            </a:solidFill>
                            <a:latin typeface="Cambria Math" panose="02040503050406030204" pitchFamily="18" charset="0"/>
                          </a:rPr>
                          <m:t>35</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9</m:t>
                        </m:r>
                      </m:num>
                      <m:den>
                        <m:r>
                          <a:rPr lang="en-US" sz="4000">
                            <a:solidFill>
                              <a:schemeClr val="tx1"/>
                            </a:solidFill>
                            <a:latin typeface="Cambria Math" panose="02040503050406030204" pitchFamily="18" charset="0"/>
                          </a:rPr>
                          <m:t>5</m:t>
                        </m:r>
                      </m:den>
                    </m:f>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4"/>
                <a:ext cx="16279586" cy="6503969"/>
              </a:xfrm>
              <a:prstGeom prst="roundRect">
                <a:avLst/>
              </a:prstGeom>
              <a:blipFill>
                <a:blip r:embed="rId4"/>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5" y="7030572"/>
            <a:ext cx="4628442" cy="3286194"/>
          </a:xfrm>
          <a:prstGeom prst="rect">
            <a:avLst/>
          </a:prstGeom>
        </p:spPr>
      </p:pic>
      <p:pic>
        <p:nvPicPr>
          <p:cNvPr id="4" name="Picture 3">
            <a:hlinkClick r:id="rId7"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8"/>
          <a:stretch>
            <a:fillRect/>
          </a:stretch>
        </p:blipFill>
        <p:spPr>
          <a:xfrm>
            <a:off x="15039765" y="7402984"/>
            <a:ext cx="3557325" cy="2898899"/>
          </a:xfrm>
          <a:prstGeom prst="rect">
            <a:avLst/>
          </a:prstGeom>
        </p:spPr>
      </p:pic>
    </p:spTree>
    <p:extLst>
      <p:ext uri="{BB962C8B-B14F-4D97-AF65-F5344CB8AC3E}">
        <p14:creationId xmlns:p14="http://schemas.microsoft.com/office/powerpoint/2010/main" val="143097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3273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2955">
            <a:off x="1700644" y="715865"/>
            <a:ext cx="1727685" cy="6125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810758">
              <a:off x="1368867" y="931723"/>
              <a:ext cx="1067600" cy="821487"/>
            </a:xfrm>
            <a:prstGeom prst="rect">
              <a:avLst/>
            </a:prstGeom>
          </p:spPr>
        </p:pic>
      </p:grpSp>
      <p:sp>
        <p:nvSpPr>
          <p:cNvPr id="6" name="Hộp Văn bản 5">
            <a:extLst>
              <a:ext uri="{FF2B5EF4-FFF2-40B4-BE49-F238E27FC236}">
                <a16:creationId xmlns:a16="http://schemas.microsoft.com/office/drawing/2014/main" id="{6F53DC28-DFA4-0205-EF90-F0FADAC501BD}"/>
              </a:ext>
            </a:extLst>
          </p:cNvPr>
          <p:cNvSpPr txBox="1"/>
          <p:nvPr/>
        </p:nvSpPr>
        <p:spPr>
          <a:xfrm>
            <a:off x="5867400" y="1725212"/>
            <a:ext cx="65532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3C49D596-C259-1F75-8B47-27483314B9EA}"/>
                  </a:ext>
                </a:extLst>
              </p:cNvPr>
              <p:cNvSpPr txBox="1"/>
              <p:nvPr/>
            </p:nvSpPr>
            <p:spPr>
              <a:xfrm>
                <a:off x="3874825" y="3024695"/>
                <a:ext cx="10538350" cy="4983095"/>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1 (SGK – tr.54)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r>
                      <a:rPr lang="en-US" sz="4000" i="1" dirty="0" smtClean="0">
                        <a:latin typeface="Cambria Math" panose="02040503050406030204" pitchFamily="18" charset="0"/>
                        <a:cs typeface="Arial" panose="020B0604020202020204" pitchFamily="34" charset="0"/>
                      </a:rPr>
                      <m:t>3</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5</m:t>
                    </m:r>
                    <m:r>
                      <a:rPr lang="en-US" sz="4000" i="1" dirty="0" smtClean="0">
                        <a:latin typeface="Cambria Math" panose="02040503050406030204" pitchFamily="18" charset="0"/>
                        <a:cs typeface="Arial" panose="020B0604020202020204" pitchFamily="34" charset="0"/>
                        <a:sym typeface="Wingdings" panose="05000000000000000000" pitchFamily="2" charset="2"/>
                      </a:rPr>
                      <m:t>:(</m:t>
                    </m:r>
                    <m:r>
                      <a:rPr lang="en-US" sz="4000" i="1" dirty="0">
                        <a:latin typeface="Cambria Math" panose="02040503050406030204" pitchFamily="18" charset="0"/>
                        <a:cs typeface="Arial" panose="020B0604020202020204" pitchFamily="34" charset="0"/>
                        <a:sym typeface="Wingdings" panose="05000000000000000000" pitchFamily="2" charset="2"/>
                      </a:rPr>
                      <m:t>−</m:t>
                    </m:r>
                    <m:r>
                      <a:rPr lang="en-US" sz="4000" i="1" dirty="0" smtClean="0">
                        <a:latin typeface="Cambria Math" panose="02040503050406030204" pitchFamily="18" charset="0"/>
                        <a:cs typeface="Arial" panose="020B0604020202020204" pitchFamily="34" charset="0"/>
                        <a:sym typeface="Wingdings" panose="05000000000000000000" pitchFamily="2" charset="2"/>
                      </a:rPr>
                      <m:t>5</m:t>
                    </m:r>
                    <m:r>
                      <a:rPr lang="en-US" sz="4000" i="1" dirty="0" smtClean="0">
                        <a:latin typeface="Cambria Math" panose="02040503050406030204" pitchFamily="18" charset="0"/>
                        <a:cs typeface="Arial" panose="020B0604020202020204" pitchFamily="34" charset="0"/>
                        <a:sym typeface="Wingdings" panose="05000000000000000000" pitchFamily="2" charset="2"/>
                      </a:rPr>
                      <m:t>,</m:t>
                    </m:r>
                    <m:r>
                      <a:rPr lang="en-US" sz="4000" i="1" dirty="0" smtClean="0">
                        <a:latin typeface="Cambria Math" panose="02040503050406030204" pitchFamily="18" charset="0"/>
                        <a:cs typeface="Arial" panose="020B0604020202020204" pitchFamily="34" charset="0"/>
                        <a:sym typeface="Wingdings" panose="05000000000000000000" pitchFamily="2" charset="2"/>
                      </a:rPr>
                      <m:t>25</m:t>
                    </m:r>
                    <m:r>
                      <a:rPr lang="en-US" sz="4000" i="1" dirty="0" smtClean="0">
                        <a:latin typeface="Cambria Math" panose="02040503050406030204" pitchFamily="18" charset="0"/>
                        <a:cs typeface="Arial" panose="020B0604020202020204" pitchFamily="34" charset="0"/>
                        <a:sym typeface="Wingdings" panose="05000000000000000000" pitchFamily="2" charset="2"/>
                      </a:rPr>
                      <m:t>)</m:t>
                    </m:r>
                  </m:oMath>
                </a14:m>
                <a:r>
                  <a:rPr lang="en-US" sz="4000" dirty="0">
                    <a:latin typeface="Arial" panose="020B0604020202020204" pitchFamily="34" charset="0"/>
                    <a:cs typeface="Arial" panose="020B0604020202020204" pitchFamily="34" charset="0"/>
                    <a:sym typeface="Wingdings" panose="05000000000000000000" pitchFamily="2" charset="2"/>
                  </a:rPr>
                  <a:t> </a:t>
                </a:r>
                <a:r>
                  <a:rPr lang="en-US" sz="4000" dirty="0" err="1">
                    <a:latin typeface="Arial" panose="020B0604020202020204" pitchFamily="34" charset="0"/>
                    <a:cs typeface="Arial" panose="020B0604020202020204" pitchFamily="34" charset="0"/>
                    <a:sym typeface="Wingdings" panose="05000000000000000000" pitchFamily="2" charset="2"/>
                  </a:rPr>
                  <a:t>và</a:t>
                </a:r>
                <a:r>
                  <a:rPr lang="en-US" sz="4000" dirty="0">
                    <a:latin typeface="Arial" panose="020B0604020202020204" pitchFamily="34" charset="0"/>
                    <a:cs typeface="Arial" panose="020B0604020202020204" pitchFamily="34" charset="0"/>
                    <a:sym typeface="Wingdings" panose="05000000000000000000" pitchFamily="2" charset="2"/>
                  </a:rPr>
                  <a:t> </a:t>
                </a:r>
                <a14:m>
                  <m:oMath xmlns:m="http://schemas.openxmlformats.org/officeDocument/2006/math">
                    <m:r>
                      <a:rPr lang="en-US" sz="4000" i="1" dirty="0" smtClean="0">
                        <a:latin typeface="Cambria Math" panose="02040503050406030204" pitchFamily="18" charset="0"/>
                        <a:cs typeface="Arial" panose="020B0604020202020204" pitchFamily="34" charset="0"/>
                        <a:sym typeface="Wingdings" panose="05000000000000000000" pitchFamily="2" charset="2"/>
                      </a:rPr>
                      <m:t>(−</m:t>
                    </m:r>
                    <m:r>
                      <a:rPr lang="en-US" sz="4000" i="1" dirty="0" smtClean="0">
                        <a:latin typeface="Cambria Math" panose="02040503050406030204" pitchFamily="18" charset="0"/>
                        <a:cs typeface="Arial" panose="020B0604020202020204" pitchFamily="34" charset="0"/>
                        <a:sym typeface="Wingdings" panose="05000000000000000000" pitchFamily="2" charset="2"/>
                      </a:rPr>
                      <m:t>8</m:t>
                    </m:r>
                    <m:r>
                      <a:rPr lang="en-US" sz="4000" i="1" dirty="0" smtClean="0">
                        <a:latin typeface="Cambria Math" panose="02040503050406030204" pitchFamily="18" charset="0"/>
                        <a:cs typeface="Arial" panose="020B0604020202020204" pitchFamily="34" charset="0"/>
                        <a:sym typeface="Wingdings" panose="05000000000000000000" pitchFamily="2" charset="2"/>
                      </a:rPr>
                      <m:t>):</m:t>
                    </m:r>
                    <m:r>
                      <a:rPr lang="en-US" sz="4000" i="1" dirty="0" smtClean="0">
                        <a:latin typeface="Cambria Math" panose="02040503050406030204" pitchFamily="18" charset="0"/>
                        <a:cs typeface="Arial" panose="020B0604020202020204" pitchFamily="34" charset="0"/>
                        <a:sym typeface="Wingdings" panose="05000000000000000000" pitchFamily="2" charset="2"/>
                      </a:rPr>
                      <m:t>12</m:t>
                    </m:r>
                  </m:oMath>
                </a14:m>
                <a:r>
                  <a:rPr lang="en-US" sz="4000" dirty="0">
                    <a:latin typeface="Arial" panose="020B0604020202020204" pitchFamily="34" charset="0"/>
                    <a:cs typeface="Arial" panose="020B0604020202020204" pitchFamily="34" charset="0"/>
                    <a:sym typeface="Wingdings" panose="05000000000000000000" pitchFamily="2" charset="2"/>
                  </a:rPr>
                  <a:t>.</a:t>
                </a:r>
              </a:p>
              <a:p>
                <a:pPr algn="just">
                  <a:lnSpc>
                    <a:spcPct val="150000"/>
                  </a:lnSpc>
                </a:pPr>
                <a:r>
                  <a:rPr lang="en-US" sz="4000" dirty="0">
                    <a:latin typeface="Arial" panose="020B0604020202020204" pitchFamily="34" charset="0"/>
                    <a:cs typeface="Arial" panose="020B0604020202020204" pitchFamily="34" charset="0"/>
                  </a:rPr>
                  <a:t>b) </a:t>
                </a:r>
                <a14:m>
                  <m:oMath xmlns:m="http://schemas.openxmlformats.org/officeDocument/2006/math">
                    <m:r>
                      <a:rPr lang="en-US" sz="4000" b="0" i="0" smtClean="0">
                        <a:latin typeface="Cambria Math" panose="02040503050406030204" pitchFamily="18" charset="0"/>
                      </a:rPr>
                      <m:t>39</m:t>
                    </m:r>
                    <m:f>
                      <m:fPr>
                        <m:ctrlPr>
                          <a:rPr lang="en-US" sz="400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10</m:t>
                        </m:r>
                      </m:den>
                    </m:f>
                    <m:r>
                      <a:rPr lang="en-US" sz="4000" b="0" i="1" smtClean="0">
                        <a:latin typeface="Cambria Math" panose="02040503050406030204" pitchFamily="18" charset="0"/>
                      </a:rPr>
                      <m:t>:</m:t>
                    </m:r>
                    <m:r>
                      <a:rPr lang="en-US" sz="4000" b="0" i="1" smtClean="0">
                        <a:latin typeface="Cambria Math" panose="02040503050406030204" pitchFamily="18" charset="0"/>
                      </a:rPr>
                      <m:t>52</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2</m:t>
                        </m:r>
                      </m:num>
                      <m:den>
                        <m:r>
                          <a:rPr lang="en-US" sz="4000" b="0" i="1" smtClean="0">
                            <a:latin typeface="Cambria Math" panose="02040503050406030204" pitchFamily="18" charset="0"/>
                          </a:rPr>
                          <m:t>5</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7</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5</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10</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8</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6</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1</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8</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3C49D596-C259-1F75-8B47-27483314B9EA}"/>
                  </a:ext>
                </a:extLst>
              </p:cNvPr>
              <p:cNvSpPr txBox="1">
                <a:spLocks noRot="1" noChangeAspect="1" noMove="1" noResize="1" noEditPoints="1" noAdjustHandles="1" noChangeArrowheads="1" noChangeShapeType="1" noTextEdit="1"/>
              </p:cNvSpPr>
              <p:nvPr/>
            </p:nvSpPr>
            <p:spPr>
              <a:xfrm>
                <a:off x="3874825" y="3024695"/>
                <a:ext cx="10538350" cy="4983095"/>
              </a:xfrm>
              <a:prstGeom prst="rect">
                <a:avLst/>
              </a:prstGeom>
              <a:blipFill>
                <a:blip r:embed="rId20"/>
                <a:stretch>
                  <a:fillRect l="-2083" r="-2083" b="-4279"/>
                </a:stretch>
              </a:blipFill>
            </p:spPr>
            <p:txBody>
              <a:bodyPr/>
              <a:lstStyle/>
              <a:p>
                <a:r>
                  <a:rPr lang="en-US">
                    <a:noFill/>
                  </a:rPr>
                  <a:t> </a:t>
                </a:r>
              </a:p>
            </p:txBody>
          </p:sp>
        </mc:Fallback>
      </mc:AlternateContent>
    </p:spTree>
    <p:extLst>
      <p:ext uri="{BB962C8B-B14F-4D97-AF65-F5344CB8AC3E}">
        <p14:creationId xmlns:p14="http://schemas.microsoft.com/office/powerpoint/2010/main" val="301635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95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90796">
            <a:off x="237469" y="353316"/>
            <a:ext cx="3134565" cy="179280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37095">
            <a:off x="702226" y="310990"/>
            <a:ext cx="1543416" cy="586498"/>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081850">
            <a:off x="853771" y="4096524"/>
            <a:ext cx="1585022" cy="1596634"/>
          </a:xfrm>
          <a:prstGeom prst="rect">
            <a:avLst/>
          </a:prstGeom>
        </p:spPr>
      </p:pic>
      <p:grpSp>
        <p:nvGrpSpPr>
          <p:cNvPr id="14" name="Group 14"/>
          <p:cNvGrpSpPr/>
          <p:nvPr/>
        </p:nvGrpSpPr>
        <p:grpSpPr>
          <a:xfrm>
            <a:off x="15762093" y="162063"/>
            <a:ext cx="2617773" cy="2579696"/>
            <a:chOff x="157485" y="160047"/>
            <a:chExt cx="3490364" cy="3439595"/>
          </a:xfrm>
        </p:grpSpPr>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09536A17-4B94-ED0D-44EE-BAD7C0FB8E7E}"/>
                  </a:ext>
                </a:extLst>
              </p:cNvPr>
              <p:cNvSpPr txBox="1"/>
              <p:nvPr/>
            </p:nvSpPr>
            <p:spPr>
              <a:xfrm>
                <a:off x="3434868" y="1322003"/>
                <a:ext cx="11418264" cy="4170501"/>
              </a:xfrm>
              <a:prstGeom prst="rect">
                <a:avLst/>
              </a:prstGeom>
              <a:noFill/>
            </p:spPr>
            <p:txBody>
              <a:bodyPr wrap="square">
                <a:spAutoFit/>
              </a:bodyPr>
              <a:lstStyle/>
              <a:p>
                <a:pPr marL="0" marR="0" algn="just">
                  <a:lnSpc>
                    <a:spcPct val="150000"/>
                  </a:lnSpc>
                  <a:spcBef>
                    <a:spcPts val="600"/>
                  </a:spcBef>
                  <a:spcAft>
                    <a:spcPts val="600"/>
                  </a:spcAft>
                </a:pPr>
                <a:r>
                  <a:rPr lang="nl-NL" sz="3600" dirty="0">
                    <a:effectLst/>
                    <a:latin typeface="Arial" panose="020B0604020202020204" pitchFamily="34" charset="0"/>
                    <a:ea typeface="Calibri" panose="020F0502020204030204" pitchFamily="34" charset="0"/>
                    <a:cs typeface="Arial" panose="020B0604020202020204" pitchFamily="34" charset="0"/>
                  </a:rPr>
                  <a:t>Tỉ số khối lượng của thanh sắt thứ nhất với thanh sắt thứ hai là: </a:t>
                </a:r>
                <a14:m>
                  <m:oMath xmlns:m="http://schemas.openxmlformats.org/officeDocument/2006/math">
                    <m:r>
                      <a:rPr lang="nl-NL" sz="3600" i="0">
                        <a:effectLst/>
                        <a:latin typeface="Cambria Math" panose="02040503050406030204" pitchFamily="18" charset="0"/>
                        <a:ea typeface="Calibri" panose="020F0502020204030204" pitchFamily="34" charset="0"/>
                        <a:cs typeface="Times New Roman" panose="02020603050405020304" pitchFamily="18" charset="0"/>
                      </a:rPr>
                      <m:t>4:10=</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0">
                            <a:effectLst/>
                            <a:latin typeface="Cambria Math" panose="02040503050406030204" pitchFamily="18" charset="0"/>
                            <a:ea typeface="Calibri" panose="020F0502020204030204" pitchFamily="34" charset="0"/>
                            <a:cs typeface="Times New Roman" panose="02020603050405020304" pitchFamily="18" charset="0"/>
                          </a:rPr>
                          <m:t>4</m:t>
                        </m:r>
                      </m:num>
                      <m:den>
                        <m:r>
                          <a:rPr lang="nl-NL" sz="3600" i="0">
                            <a:effectLst/>
                            <a:latin typeface="Cambria Math" panose="02040503050406030204" pitchFamily="18" charset="0"/>
                            <a:ea typeface="Calibri" panose="020F0502020204030204" pitchFamily="34" charset="0"/>
                            <a:cs typeface="Times New Roman" panose="02020603050405020304" pitchFamily="18" charset="0"/>
                          </a:rPr>
                          <m:t>10</m:t>
                        </m:r>
                      </m:den>
                    </m:f>
                    <m:r>
                      <a:rPr lang="nl-NL"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0">
                            <a:effectLst/>
                            <a:latin typeface="Cambria Math" panose="02040503050406030204" pitchFamily="18" charset="0"/>
                            <a:ea typeface="Calibri" panose="020F0502020204030204" pitchFamily="34" charset="0"/>
                            <a:cs typeface="Times New Roman" panose="02020603050405020304" pitchFamily="18" charset="0"/>
                          </a:rPr>
                          <m:t>2</m:t>
                        </m:r>
                      </m:num>
                      <m:den>
                        <m:r>
                          <a:rPr lang="nl-NL" sz="3600" i="0">
                            <a:effectLst/>
                            <a:latin typeface="Cambria Math" panose="02040503050406030204" pitchFamily="18" charset="0"/>
                            <a:ea typeface="Calibri" panose="020F0502020204030204" pitchFamily="34" charset="0"/>
                            <a:cs typeface="Times New Roman" panose="02020603050405020304" pitchFamily="18" charset="0"/>
                          </a:rPr>
                          <m:t>5</m:t>
                        </m:r>
                      </m:den>
                    </m:f>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nl-NL" sz="3600" dirty="0">
                    <a:effectLst/>
                    <a:latin typeface="Arial" panose="020B0604020202020204" pitchFamily="34" charset="0"/>
                    <a:ea typeface="Calibri" panose="020F0502020204030204" pitchFamily="34" charset="0"/>
                    <a:cs typeface="Arial" panose="020B0604020202020204" pitchFamily="34" charset="0"/>
                  </a:rPr>
                  <a:t>Tỉ số chiều dài của thanh sắt thứ nhất với thanh sắt thứ hai là: </a:t>
                </a:r>
                <a14:m>
                  <m:oMath xmlns:m="http://schemas.openxmlformats.org/officeDocument/2006/math">
                    <m:r>
                      <a:rPr lang="nl-NL" sz="3600" i="0">
                        <a:effectLst/>
                        <a:latin typeface="Cambria Math" panose="02040503050406030204" pitchFamily="18" charset="0"/>
                        <a:ea typeface="Calibri" panose="020F0502020204030204" pitchFamily="34" charset="0"/>
                        <a:cs typeface="Times New Roman" panose="02020603050405020304" pitchFamily="18" charset="0"/>
                      </a:rPr>
                      <m:t>2:5=</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0">
                            <a:effectLst/>
                            <a:latin typeface="Cambria Math" panose="02040503050406030204" pitchFamily="18" charset="0"/>
                            <a:ea typeface="Calibri" panose="020F0502020204030204" pitchFamily="34" charset="0"/>
                            <a:cs typeface="Times New Roman" panose="02020603050405020304" pitchFamily="18" charset="0"/>
                          </a:rPr>
                          <m:t>2</m:t>
                        </m:r>
                      </m:num>
                      <m:den>
                        <m:r>
                          <a:rPr lang="nl-NL" sz="3600" i="0">
                            <a:effectLst/>
                            <a:latin typeface="Cambria Math" panose="02040503050406030204" pitchFamily="18" charset="0"/>
                            <a:ea typeface="Calibri" panose="020F0502020204030204" pitchFamily="34" charset="0"/>
                            <a:cs typeface="Times New Roman" panose="02020603050405020304" pitchFamily="18" charset="0"/>
                          </a:rPr>
                          <m:t>5</m:t>
                        </m:r>
                      </m:den>
                    </m:f>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Hộp Văn bản 10">
                <a:extLst>
                  <a:ext uri="{FF2B5EF4-FFF2-40B4-BE49-F238E27FC236}">
                    <a16:creationId xmlns:a16="http://schemas.microsoft.com/office/drawing/2014/main" id="{09536A17-4B94-ED0D-44EE-BAD7C0FB8E7E}"/>
                  </a:ext>
                </a:extLst>
              </p:cNvPr>
              <p:cNvSpPr txBox="1">
                <a:spLocks noRot="1" noChangeAspect="1" noMove="1" noResize="1" noEditPoints="1" noAdjustHandles="1" noChangeArrowheads="1" noChangeShapeType="1" noTextEdit="1"/>
              </p:cNvSpPr>
              <p:nvPr/>
            </p:nvSpPr>
            <p:spPr>
              <a:xfrm>
                <a:off x="3434868" y="1322003"/>
                <a:ext cx="11418264" cy="4170501"/>
              </a:xfrm>
              <a:prstGeom prst="rect">
                <a:avLst/>
              </a:prstGeom>
              <a:blipFill>
                <a:blip r:embed="rId24"/>
                <a:stretch>
                  <a:fillRect l="-1601" r="-1601" b="-1462"/>
                </a:stretch>
              </a:blipFill>
            </p:spPr>
            <p:txBody>
              <a:bodyPr/>
              <a:lstStyle/>
              <a:p>
                <a:r>
                  <a:rPr lang="en-US">
                    <a:noFill/>
                  </a:rPr>
                  <a:t> </a:t>
                </a:r>
              </a:p>
            </p:txBody>
          </p:sp>
        </mc:Fallback>
      </mc:AlternateContent>
      <p:sp>
        <p:nvSpPr>
          <p:cNvPr id="19" name="Hộp Văn bản 18">
            <a:extLst>
              <a:ext uri="{FF2B5EF4-FFF2-40B4-BE49-F238E27FC236}">
                <a16:creationId xmlns:a16="http://schemas.microsoft.com/office/drawing/2014/main" id="{06DD1F77-7B85-FE7C-DBA9-90290149CAA3}"/>
              </a:ext>
            </a:extLst>
          </p:cNvPr>
          <p:cNvSpPr txBox="1"/>
          <p:nvPr/>
        </p:nvSpPr>
        <p:spPr>
          <a:xfrm>
            <a:off x="2665306" y="6251748"/>
            <a:ext cx="12718030" cy="2482667"/>
          </a:xfrm>
          <a:prstGeom prst="rect">
            <a:avLst/>
          </a:prstGeom>
          <a:noFill/>
        </p:spPr>
        <p:txBody>
          <a:bodyPr wrap="square">
            <a:spAutoFit/>
          </a:bodyPr>
          <a:lstStyle/>
          <a:p>
            <a:pPr marL="0" marR="0" algn="just">
              <a:lnSpc>
                <a:spcPct val="150000"/>
              </a:lnSpc>
              <a:spcBef>
                <a:spcPts val="600"/>
              </a:spcBef>
              <a:spcAft>
                <a:spcPts val="600"/>
              </a:spcAft>
            </a:pPr>
            <a:r>
              <a:rPr lang="nl-NL" sz="3600" b="1" i="1" dirty="0">
                <a:effectLst/>
                <a:latin typeface="Arial" panose="020B0604020202020204" pitchFamily="34" charset="0"/>
                <a:ea typeface="Yu Mincho" panose="02020400000000000000" pitchFamily="18" charset="-128"/>
                <a:cs typeface="Arial" panose="020B0604020202020204" pitchFamily="34" charset="0"/>
              </a:rPr>
              <a:t>Nhận xét: </a:t>
            </a:r>
            <a:r>
              <a:rPr lang="nl-NL" sz="3600" dirty="0">
                <a:effectLst/>
                <a:latin typeface="Arial" panose="020B0604020202020204" pitchFamily="34" charset="0"/>
                <a:ea typeface="Yu Mincho" panose="02020400000000000000" pitchFamily="18" charset="-128"/>
                <a:cs typeface="Arial" panose="020B0604020202020204" pitchFamily="34" charset="0"/>
              </a:rPr>
              <a:t>Tỉ số giữa khối lượng của thanh sắt thứ nhất và khối lượng của thanh sắt thứ hai bằng với tỉ số giữa chiều dài của thanh sắt thứ nhất với chiều dài của thanh sắt thứ hai.</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0" name="Mũi tên: Xuống 19">
            <a:extLst>
              <a:ext uri="{FF2B5EF4-FFF2-40B4-BE49-F238E27FC236}">
                <a16:creationId xmlns:a16="http://schemas.microsoft.com/office/drawing/2014/main" id="{D72615EA-F13A-59EB-FA6D-8D42BB6A4B65}"/>
              </a:ext>
            </a:extLst>
          </p:cNvPr>
          <p:cNvSpPr/>
          <p:nvPr/>
        </p:nvSpPr>
        <p:spPr>
          <a:xfrm>
            <a:off x="8180371" y="5453053"/>
            <a:ext cx="990911" cy="838146"/>
          </a:xfrm>
          <a:prstGeom prst="downArrow">
            <a:avLst/>
          </a:prstGeom>
          <a:solidFill>
            <a:srgbClr val="FF9580"/>
          </a:solidFill>
          <a:ln>
            <a:solidFill>
              <a:srgbClr val="FF9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80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wipe(left)">
                                      <p:cBhvr>
                                        <p:cTn id="2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6731">
            <a:off x="-143072" y="5332207"/>
            <a:ext cx="4198776" cy="4114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23656">
            <a:off x="14832913" y="4227831"/>
            <a:ext cx="3441084" cy="357768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68890">
            <a:off x="4670408" y="8873379"/>
            <a:ext cx="4147436" cy="135734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37978">
            <a:off x="813410" y="3163366"/>
            <a:ext cx="2304861" cy="225038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1458">
            <a:off x="1896056" y="1107667"/>
            <a:ext cx="14495889" cy="8150633"/>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1877">
            <a:off x="15062063" y="8247691"/>
            <a:ext cx="2160970" cy="1235959"/>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47350">
            <a:off x="1103790" y="927383"/>
            <a:ext cx="3093073" cy="176907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87151">
            <a:off x="1570564" y="773268"/>
            <a:ext cx="1725755" cy="61185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79270">
            <a:off x="1214937" y="6355154"/>
            <a:ext cx="2101464" cy="2068906"/>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431368">
            <a:off x="9206740" y="162002"/>
            <a:ext cx="1082289" cy="1455401"/>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306233">
            <a:off x="11563963" y="8780785"/>
            <a:ext cx="1004679" cy="1012040"/>
          </a:xfrm>
          <a:prstGeom prst="rect">
            <a:avLst/>
          </a:prstGeom>
        </p:spPr>
      </p:pic>
      <p:grpSp>
        <p:nvGrpSpPr>
          <p:cNvPr id="16" name="Group 16"/>
          <p:cNvGrpSpPr/>
          <p:nvPr/>
        </p:nvGrpSpPr>
        <p:grpSpPr>
          <a:xfrm>
            <a:off x="14508700" y="878241"/>
            <a:ext cx="2617773" cy="2579696"/>
            <a:chOff x="157485" y="160047"/>
            <a:chExt cx="3490364" cy="3439595"/>
          </a:xfrm>
        </p:grpSpPr>
        <p:pic>
          <p:nvPicPr>
            <p:cNvPr id="17" name="Picture 17"/>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331523">
              <a:off x="157485" y="160047"/>
              <a:ext cx="3490364" cy="3439595"/>
            </a:xfrm>
            <a:prstGeom prst="rect">
              <a:avLst/>
            </a:prstGeom>
          </p:spPr>
        </p:pic>
        <p:pic>
          <p:nvPicPr>
            <p:cNvPr id="18" name="Picture 1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7810758">
              <a:off x="1368867" y="931723"/>
              <a:ext cx="1067600" cy="821487"/>
            </a:xfrm>
            <a:prstGeom prst="rect">
              <a:avLst/>
            </a:prstGeom>
          </p:spPr>
        </p:pic>
      </p:grpSp>
      <p:sp>
        <p:nvSpPr>
          <p:cNvPr id="8" name="Hộp Văn bản 7">
            <a:extLst>
              <a:ext uri="{FF2B5EF4-FFF2-40B4-BE49-F238E27FC236}">
                <a16:creationId xmlns:a16="http://schemas.microsoft.com/office/drawing/2014/main" id="{4E2680DD-C112-AB14-454C-E9E48614F8BA}"/>
              </a:ext>
            </a:extLst>
          </p:cNvPr>
          <p:cNvSpPr txBox="1"/>
          <p:nvPr/>
        </p:nvSpPr>
        <p:spPr>
          <a:xfrm>
            <a:off x="7467600" y="1699363"/>
            <a:ext cx="2854001"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292907F3-B7DF-584F-AC4C-7D37929F5346}"/>
                  </a:ext>
                </a:extLst>
              </p:cNvPr>
              <p:cNvSpPr txBox="1"/>
              <p:nvPr/>
            </p:nvSpPr>
            <p:spPr>
              <a:xfrm>
                <a:off x="3556180" y="2437564"/>
                <a:ext cx="11549406" cy="5572423"/>
              </a:xfrm>
              <a:prstGeom prst="rect">
                <a:avLst/>
              </a:prstGeom>
              <a:noFill/>
            </p:spPr>
            <p:txBody>
              <a:bodyPr wrap="square">
                <a:spAutoFit/>
              </a:bodyPr>
              <a:lstStyle/>
              <a:p>
                <a:pPr marL="0" marR="0" algn="just">
                  <a:lnSpc>
                    <a:spcPct val="150000"/>
                  </a:lnSpc>
                  <a:spcBef>
                    <a:spcPts val="0"/>
                  </a:spcBef>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a)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spcBef>
                    <a:spcPts val="0"/>
                  </a:spcBef>
                  <a:spcAft>
                    <a:spcPts val="18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3,5:(</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5,25)=</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3,5</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5,25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350</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525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350:(</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175)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525):(</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175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18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8):12=</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8):4</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12:4</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dirty="0" err="1">
                    <a:effectLst/>
                    <a:latin typeface="Arial" panose="020B0604020202020204" pitchFamily="34" charset="0"/>
                    <a:ea typeface="Calibri" panose="020F0502020204030204" pitchFamily="34" charset="0"/>
                    <a:cs typeface="Arial" panose="020B0604020202020204" pitchFamily="34" charset="0"/>
                  </a:rPr>
                  <a:t>Vậy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3,5:</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5,25)</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(−8):12 </m:t>
                    </m:r>
                  </m:oMath>
                </a14:m>
                <a:r>
                  <a:rPr lang="en-US" sz="4000" dirty="0" err="1">
                    <a:effectLst/>
                    <a:latin typeface="Arial" panose="020B0604020202020204" pitchFamily="34" charset="0"/>
                    <a:ea typeface="Calibri" panose="020F0502020204030204" pitchFamily="34" charset="0"/>
                    <a:cs typeface="Arial" panose="020B0604020202020204" pitchFamily="34" charset="0"/>
                  </a:rPr>
                  <a:t>lập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endParaRPr lang="en-US" sz="4000" dirty="0">
                  <a:latin typeface="Arial" panose="020B0604020202020204" pitchFamily="34" charset="0"/>
                  <a:cs typeface="Arial" panose="020B0604020202020204" pitchFamily="34" charset="0"/>
                </a:endParaRPr>
              </a:p>
            </p:txBody>
          </p:sp>
        </mc:Choice>
        <mc:Fallback xmlns="">
          <p:sp>
            <p:nvSpPr>
              <p:cNvPr id="19" name="Hộp Văn bản 18">
                <a:extLst>
                  <a:ext uri="{FF2B5EF4-FFF2-40B4-BE49-F238E27FC236}">
                    <a16:creationId xmlns:a16="http://schemas.microsoft.com/office/drawing/2014/main" id="{292907F3-B7DF-584F-AC4C-7D37929F5346}"/>
                  </a:ext>
                </a:extLst>
              </p:cNvPr>
              <p:cNvSpPr txBox="1">
                <a:spLocks noRot="1" noChangeAspect="1" noMove="1" noResize="1" noEditPoints="1" noAdjustHandles="1" noChangeArrowheads="1" noChangeShapeType="1" noTextEdit="1"/>
              </p:cNvSpPr>
              <p:nvPr/>
            </p:nvSpPr>
            <p:spPr>
              <a:xfrm>
                <a:off x="3556180" y="2437564"/>
                <a:ext cx="11549406" cy="5572423"/>
              </a:xfrm>
              <a:prstGeom prst="rect">
                <a:avLst/>
              </a:prstGeom>
              <a:blipFill>
                <a:blip r:embed="rId26"/>
                <a:stretch>
                  <a:fillRect l="-1847" r="-3166" b="-3720"/>
                </a:stretch>
              </a:blipFill>
            </p:spPr>
            <p:txBody>
              <a:bodyPr/>
              <a:lstStyle/>
              <a:p>
                <a:r>
                  <a:rPr lang="en-US">
                    <a:noFill/>
                  </a:rPr>
                  <a:t> </a:t>
                </a:r>
              </a:p>
            </p:txBody>
          </p:sp>
        </mc:Fallback>
      </mc:AlternateContent>
    </p:spTree>
    <p:extLst>
      <p:ext uri="{BB962C8B-B14F-4D97-AF65-F5344CB8AC3E}">
        <p14:creationId xmlns:p14="http://schemas.microsoft.com/office/powerpoint/2010/main" val="102856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fade">
                                      <p:cBhvr>
                                        <p:cTn id="18" dur="500"/>
                                        <p:tgtEl>
                                          <p:spTgt spid="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fade">
                                      <p:cBhvr>
                                        <p:cTn id="23" dur="500"/>
                                        <p:tgtEl>
                                          <p:spTgt spid="1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xEl>
                                              <p:pRg st="3" end="3"/>
                                            </p:txEl>
                                          </p:spTgt>
                                        </p:tgtEl>
                                        <p:attrNameLst>
                                          <p:attrName>style.visibility</p:attrName>
                                        </p:attrNameLst>
                                      </p:cBhvr>
                                      <p:to>
                                        <p:strVal val="visible"/>
                                      </p:to>
                                    </p:set>
                                    <p:animEffect transition="in" filter="fade">
                                      <p:cBhvr>
                                        <p:cTn id="28"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8778">
            <a:off x="14167244" y="5036858"/>
            <a:ext cx="3970995" cy="506666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8009">
            <a:off x="-727684" y="3169375"/>
            <a:ext cx="3970995" cy="506666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2177">
            <a:off x="15082914" y="7868794"/>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4701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3202">
            <a:off x="1629983" y="652447"/>
            <a:ext cx="1906050" cy="5891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85860">
            <a:off x="825576" y="5150008"/>
            <a:ext cx="2617820" cy="283028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06233">
            <a:off x="12532323" y="457513"/>
            <a:ext cx="1288231" cy="129766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285787">
            <a:off x="3574196" y="8272552"/>
            <a:ext cx="1907708" cy="1873022"/>
          </a:xfrm>
          <a:prstGeom prst="rect">
            <a:avLst/>
          </a:prstGeom>
        </p:spPr>
      </p:pic>
      <p:grpSp>
        <p:nvGrpSpPr>
          <p:cNvPr id="14" name="Group 14"/>
          <p:cNvGrpSpPr/>
          <p:nvPr/>
        </p:nvGrpSpPr>
        <p:grpSpPr>
          <a:xfrm>
            <a:off x="14390586" y="758206"/>
            <a:ext cx="2854001" cy="2819767"/>
            <a:chOff x="0" y="0"/>
            <a:chExt cx="3805334" cy="3759689"/>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sp>
          <p:nvSpPr>
            <p:cNvPr id="17" name="TextBox 17"/>
            <p:cNvSpPr txBox="1"/>
            <p:nvPr/>
          </p:nvSpPr>
          <p:spPr>
            <a:xfrm rot="381000">
              <a:off x="727147" y="2043242"/>
              <a:ext cx="2148630" cy="904028"/>
            </a:xfrm>
            <a:prstGeom prst="rect">
              <a:avLst/>
            </a:prstGeom>
          </p:spPr>
          <p:txBody>
            <a:bodyPr lIns="0" tIns="0" rIns="0" bIns="0" rtlCol="0" anchor="t">
              <a:spAutoFit/>
            </a:bodyPr>
            <a:lstStyle/>
            <a:p>
              <a:pPr marL="0" marR="0" lvl="0" indent="0" algn="ctr" defTabSz="914400" rtl="0" eaLnBrk="1" fontAlgn="auto" latinLnBrk="0" hangingPunct="1">
                <a:lnSpc>
                  <a:spcPts val="2599"/>
                </a:lnSpc>
                <a:spcBef>
                  <a:spcPts val="0"/>
                </a:spcBef>
                <a:spcAft>
                  <a:spcPts val="0"/>
                </a:spcAft>
                <a:buClrTx/>
                <a:buSzTx/>
                <a:buFontTx/>
                <a:buNone/>
                <a:tabLst/>
                <a:defRPr/>
              </a:pPr>
              <a:r>
                <a:rPr kumimoji="0" lang="en-US" sz="2599" b="0" i="0" u="none" strike="noStrike" kern="1200" cap="none" spc="0" normalizeH="0" baseline="0" noProof="0">
                  <a:ln>
                    <a:noFill/>
                  </a:ln>
                  <a:solidFill>
                    <a:srgbClr val="000000"/>
                  </a:solidFill>
                  <a:effectLst/>
                  <a:uLnTx/>
                  <a:uFillTx/>
                  <a:latin typeface="KG Primary Penmanship"/>
                  <a:ea typeface="+mn-ea"/>
                  <a:cs typeface="+mn-cs"/>
                </a:rPr>
                <a:t>BACK TO GAME BOARD</a:t>
              </a:r>
            </a:p>
          </p:txBody>
        </p:sp>
      </p:gr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4B14F260-2D63-7BAF-1A01-50738131AE42}"/>
                  </a:ext>
                </a:extLst>
              </p:cNvPr>
              <p:cNvSpPr txBox="1"/>
              <p:nvPr/>
            </p:nvSpPr>
            <p:spPr>
              <a:xfrm>
                <a:off x="4183306" y="1958037"/>
                <a:ext cx="10705574" cy="5856027"/>
              </a:xfrm>
              <a:prstGeom prst="rect">
                <a:avLst/>
              </a:prstGeom>
              <a:noFill/>
            </p:spPr>
            <p:txBody>
              <a:bodyPr wrap="square">
                <a:spAutoFit/>
              </a:bodyPr>
              <a:lstStyle/>
              <a:p>
                <a:pPr marL="0" marR="0" algn="just">
                  <a:lnSpc>
                    <a:spcPct val="150000"/>
                  </a:lnSpc>
                  <a:spcBef>
                    <a:spcPts val="0"/>
                  </a:spcBef>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b)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spcAft>
                    <a:spcPts val="18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39</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:52</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393</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262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393</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262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spcAft>
                    <a:spcPts val="18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7,5:10=</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75:25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100:25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4000" dirty="0" err="1">
                    <a:effectLst/>
                    <a:latin typeface="Arial" panose="020B0604020202020204" pitchFamily="34" charset="0"/>
                    <a:ea typeface="Calibri" panose="020F0502020204030204" pitchFamily="34" charset="0"/>
                    <a:cs typeface="Arial" panose="020B0604020202020204" pitchFamily="34" charset="0"/>
                  </a:rPr>
                  <a:t>Vậy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39</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:52</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5</m:t>
                        </m:r>
                      </m:den>
                    </m:f>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7,5:10</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4B14F260-2D63-7BAF-1A01-50738131AE42}"/>
                  </a:ext>
                </a:extLst>
              </p:cNvPr>
              <p:cNvSpPr txBox="1">
                <a:spLocks noRot="1" noChangeAspect="1" noMove="1" noResize="1" noEditPoints="1" noAdjustHandles="1" noChangeArrowheads="1" noChangeShapeType="1" noTextEdit="1"/>
              </p:cNvSpPr>
              <p:nvPr/>
            </p:nvSpPr>
            <p:spPr>
              <a:xfrm>
                <a:off x="4183306" y="1958037"/>
                <a:ext cx="10705574" cy="5856027"/>
              </a:xfrm>
              <a:prstGeom prst="rect">
                <a:avLst/>
              </a:prstGeom>
              <a:blipFill>
                <a:blip r:embed="rId22"/>
                <a:stretch>
                  <a:fillRect l="-1993" r="-3360" b="-3434"/>
                </a:stretch>
              </a:blipFill>
            </p:spPr>
            <p:txBody>
              <a:bodyPr/>
              <a:lstStyle/>
              <a:p>
                <a:r>
                  <a:rPr lang="en-US">
                    <a:noFill/>
                  </a:rPr>
                  <a:t> </a:t>
                </a:r>
              </a:p>
            </p:txBody>
          </p:sp>
        </mc:Fallback>
      </mc:AlternateContent>
    </p:spTree>
    <p:extLst>
      <p:ext uri="{BB962C8B-B14F-4D97-AF65-F5344CB8AC3E}">
        <p14:creationId xmlns:p14="http://schemas.microsoft.com/office/powerpoint/2010/main" val="21780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4597" y="303516"/>
            <a:ext cx="16118806" cy="9219089"/>
          </a:xfrm>
          <a:prstGeom prst="rect">
            <a:avLst/>
          </a:prstGeom>
        </p:spPr>
      </p:pic>
      <p:sp>
        <p:nvSpPr>
          <p:cNvPr id="58" name="TextBox 58"/>
          <p:cNvSpPr txBox="1"/>
          <p:nvPr/>
        </p:nvSpPr>
        <p:spPr>
          <a:xfrm>
            <a:off x="9355825" y="1548957"/>
            <a:ext cx="1898807" cy="536676"/>
          </a:xfrm>
          <a:prstGeom prst="rect">
            <a:avLst/>
          </a:prstGeom>
        </p:spPr>
        <p:txBody>
          <a:bodyPr lIns="0" tIns="0" rIns="0" bIns="0" rtlCol="0" anchor="t">
            <a:spAutoFit/>
          </a:bodyPr>
          <a:lstStyle/>
          <a:p>
            <a:pPr marL="0" marR="0" lvl="0" indent="0" algn="ctr" defTabSz="914400" rtl="0" eaLnBrk="1" fontAlgn="auto" latinLnBrk="0" hangingPunct="1">
              <a:lnSpc>
                <a:spcPts val="4352"/>
              </a:lnSpc>
              <a:spcBef>
                <a:spcPct val="0"/>
              </a:spcBef>
              <a:spcAft>
                <a:spcPts val="0"/>
              </a:spcAft>
              <a:buClrTx/>
              <a:buSzTx/>
              <a:buFontTx/>
              <a:buNone/>
              <a:tabLst/>
              <a:defRPr/>
            </a:pPr>
            <a:r>
              <a:rPr kumimoji="0" lang="en-US" sz="3108" b="0" i="0" u="none" strike="noStrike" kern="1200" cap="none" spc="0" normalizeH="0" baseline="0" noProof="0">
                <a:ln>
                  <a:noFill/>
                </a:ln>
                <a:solidFill>
                  <a:srgbClr val="FFFFFF"/>
                </a:solidFill>
                <a:effectLst/>
                <a:uLnTx/>
                <a:uFillTx/>
                <a:latin typeface="KG Primary Penmanship"/>
                <a:ea typeface="+mn-ea"/>
                <a:cs typeface="+mn-cs"/>
              </a:rPr>
              <a:t>Category 4</a:t>
            </a:r>
          </a:p>
        </p:txBody>
      </p:sp>
      <p:sp>
        <p:nvSpPr>
          <p:cNvPr id="59" name="TextBox 59"/>
          <p:cNvSpPr txBox="1"/>
          <p:nvPr/>
        </p:nvSpPr>
        <p:spPr>
          <a:xfrm>
            <a:off x="13975126" y="1534151"/>
            <a:ext cx="1898807" cy="536676"/>
          </a:xfrm>
          <a:prstGeom prst="rect">
            <a:avLst/>
          </a:prstGeom>
        </p:spPr>
        <p:txBody>
          <a:bodyPr lIns="0" tIns="0" rIns="0" bIns="0" rtlCol="0" anchor="t">
            <a:spAutoFit/>
          </a:bodyPr>
          <a:lstStyle/>
          <a:p>
            <a:pPr marL="0" marR="0" lvl="0" indent="0" algn="ctr" defTabSz="914400" rtl="0" eaLnBrk="1" fontAlgn="auto" latinLnBrk="0" hangingPunct="1">
              <a:lnSpc>
                <a:spcPts val="4352"/>
              </a:lnSpc>
              <a:spcBef>
                <a:spcPct val="0"/>
              </a:spcBef>
              <a:spcAft>
                <a:spcPts val="0"/>
              </a:spcAft>
              <a:buClrTx/>
              <a:buSzTx/>
              <a:buFontTx/>
              <a:buNone/>
              <a:tabLst/>
              <a:defRPr/>
            </a:pPr>
            <a:r>
              <a:rPr kumimoji="0" lang="en-US" sz="3108" b="0" i="0" u="none" strike="noStrike" kern="1200" cap="none" spc="0" normalizeH="0" baseline="0" noProof="0" dirty="0">
                <a:ln>
                  <a:noFill/>
                </a:ln>
                <a:solidFill>
                  <a:srgbClr val="FFFFFF"/>
                </a:solidFill>
                <a:effectLst/>
                <a:uLnTx/>
                <a:uFillTx/>
                <a:latin typeface="KG Primary Penmanship"/>
                <a:ea typeface="+mn-ea"/>
                <a:cs typeface="+mn-cs"/>
              </a:rPr>
              <a:t>Category 6</a:t>
            </a:r>
          </a:p>
        </p:txBody>
      </p:sp>
      <p:sp>
        <p:nvSpPr>
          <p:cNvPr id="90" name="TextBox 90"/>
          <p:cNvSpPr txBox="1"/>
          <p:nvPr/>
        </p:nvSpPr>
        <p:spPr>
          <a:xfrm>
            <a:off x="11657282" y="1534151"/>
            <a:ext cx="1898807" cy="536676"/>
          </a:xfrm>
          <a:prstGeom prst="rect">
            <a:avLst/>
          </a:prstGeom>
        </p:spPr>
        <p:txBody>
          <a:bodyPr lIns="0" tIns="0" rIns="0" bIns="0" rtlCol="0" anchor="t">
            <a:spAutoFit/>
          </a:bodyPr>
          <a:lstStyle/>
          <a:p>
            <a:pPr marL="0" marR="0" lvl="0" indent="0" algn="ctr" defTabSz="914400" rtl="0" eaLnBrk="1" fontAlgn="auto" latinLnBrk="0" hangingPunct="1">
              <a:lnSpc>
                <a:spcPts val="4352"/>
              </a:lnSpc>
              <a:spcBef>
                <a:spcPct val="0"/>
              </a:spcBef>
              <a:spcAft>
                <a:spcPts val="0"/>
              </a:spcAft>
              <a:buClrTx/>
              <a:buSzTx/>
              <a:buFontTx/>
              <a:buNone/>
              <a:tabLst/>
              <a:defRPr/>
            </a:pPr>
            <a:r>
              <a:rPr kumimoji="0" lang="en-US" sz="3108" b="0" i="0" u="none" strike="noStrike" kern="1200" cap="none" spc="0" normalizeH="0" baseline="0" noProof="0">
                <a:ln>
                  <a:noFill/>
                </a:ln>
                <a:solidFill>
                  <a:srgbClr val="FFFFFF"/>
                </a:solidFill>
                <a:effectLst/>
                <a:uLnTx/>
                <a:uFillTx/>
                <a:latin typeface="KG Primary Penmanship"/>
                <a:ea typeface="+mn-ea"/>
                <a:cs typeface="+mn-cs"/>
              </a:rPr>
              <a:t>Category 5</a:t>
            </a:r>
          </a:p>
        </p:txBody>
      </p:sp>
      <p:pic>
        <p:nvPicPr>
          <p:cNvPr id="114" name="Picture 1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38578">
            <a:off x="-1189656" y="639358"/>
            <a:ext cx="2379311" cy="778684"/>
          </a:xfrm>
          <a:prstGeom prst="rect">
            <a:avLst/>
          </a:prstGeom>
        </p:spPr>
      </p:pic>
      <p:pic>
        <p:nvPicPr>
          <p:cNvPr id="115" name="Picture 1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3153">
            <a:off x="-2414689" y="5292360"/>
            <a:ext cx="4337461" cy="3525173"/>
          </a:xfrm>
          <a:prstGeom prst="rect">
            <a:avLst/>
          </a:prstGeom>
        </p:spPr>
      </p:pic>
      <p:pic>
        <p:nvPicPr>
          <p:cNvPr id="116" name="Picture 1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30163">
            <a:off x="15808246" y="2995807"/>
            <a:ext cx="5872724" cy="4260394"/>
          </a:xfrm>
          <a:prstGeom prst="rect">
            <a:avLst/>
          </a:prstGeom>
        </p:spPr>
      </p:pic>
      <p:pic>
        <p:nvPicPr>
          <p:cNvPr id="117" name="Picture 1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578696">
            <a:off x="16448731" y="4799983"/>
            <a:ext cx="1322831" cy="1909598"/>
          </a:xfrm>
          <a:prstGeom prst="rect">
            <a:avLst/>
          </a:prstGeom>
        </p:spPr>
      </p:pic>
      <p:pic>
        <p:nvPicPr>
          <p:cNvPr id="118" name="Picture 1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79270">
            <a:off x="-295405" y="2258274"/>
            <a:ext cx="2101464" cy="2068906"/>
          </a:xfrm>
          <a:prstGeom prst="rect">
            <a:avLst/>
          </a:prstGeom>
        </p:spPr>
      </p:pic>
      <p:pic>
        <p:nvPicPr>
          <p:cNvPr id="119" name="Picture 1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434936">
            <a:off x="16247934" y="509107"/>
            <a:ext cx="1514452" cy="1478656"/>
          </a:xfrm>
          <a:prstGeom prst="rect">
            <a:avLst/>
          </a:prstGeom>
        </p:spPr>
      </p:pic>
      <p:pic>
        <p:nvPicPr>
          <p:cNvPr id="120" name="Picture 12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99001" y="8672704"/>
            <a:ext cx="1171192" cy="1171192"/>
          </a:xfrm>
          <a:prstGeom prst="rect">
            <a:avLst/>
          </a:prstGeom>
        </p:spPr>
      </p:pic>
      <p:pic>
        <p:nvPicPr>
          <p:cNvPr id="121" name="Picture 12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34474">
            <a:off x="722206" y="-380300"/>
            <a:ext cx="1026960" cy="1034483"/>
          </a:xfrm>
          <a:prstGeom prst="rect">
            <a:avLst/>
          </a:prstGeom>
        </p:spPr>
      </p:pic>
      <p:pic>
        <p:nvPicPr>
          <p:cNvPr id="122" name="Picture 12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34474">
            <a:off x="17672675" y="8082737"/>
            <a:ext cx="456993" cy="460341"/>
          </a:xfrm>
          <a:prstGeom prst="rect">
            <a:avLst/>
          </a:prstGeom>
        </p:spPr>
      </p:pic>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1A27222E-50DD-1AEF-AEAA-02EE3E6D4616}"/>
                  </a:ext>
                </a:extLst>
              </p:cNvPr>
              <p:cNvSpPr txBox="1"/>
              <p:nvPr/>
            </p:nvSpPr>
            <p:spPr>
              <a:xfrm>
                <a:off x="3229852" y="1884185"/>
                <a:ext cx="12431484" cy="6057749"/>
              </a:xfrm>
              <a:prstGeom prst="rect">
                <a:avLst/>
              </a:prstGeom>
              <a:noFill/>
            </p:spPr>
            <p:txBody>
              <a:bodyPr wrap="square">
                <a:spAutoFit/>
              </a:bodyPr>
              <a:lstStyle/>
              <a:p>
                <a:pPr marL="0" marR="0" algn="just">
                  <a:lnSpc>
                    <a:spcPct val="150000"/>
                  </a:lnSpc>
                  <a:spcBef>
                    <a:spcPts val="0"/>
                  </a:spcBef>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c)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spcBef>
                    <a:spcPts val="0"/>
                  </a:spcBef>
                  <a:spcAft>
                    <a:spcPts val="1800"/>
                  </a:spcAft>
                </a:pPr>
                <a14:m>
                  <m:oMathPara xmlns:m="http://schemas.openxmlformats.org/officeDocument/2006/math">
                    <m:oMathParaPr>
                      <m:jc m:val="left"/>
                    </m:oMathParaPr>
                    <m:oMath xmlns:m="http://schemas.openxmlformats.org/officeDocument/2006/math">
                      <m:r>
                        <a:rPr lang="en-US" sz="3600" smtClean="0">
                          <a:effectLst/>
                          <a:latin typeface="Cambria Math" panose="02040503050406030204" pitchFamily="18" charset="0"/>
                          <a:ea typeface="Calibri" panose="020F0502020204030204" pitchFamily="34" charset="0"/>
                          <a:cs typeface="Times New Roman" panose="02020603050405020304" pitchFamily="18" charset="0"/>
                        </a:rPr>
                        <m:t>0</m:t>
                      </m:r>
                      <m:r>
                        <a:rPr lang="en-US" sz="36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600" smtClean="0">
                          <a:effectLst/>
                          <a:latin typeface="Cambria Math" panose="02040503050406030204" pitchFamily="18" charset="0"/>
                          <a:ea typeface="Calibri" panose="020F0502020204030204" pitchFamily="34" charset="0"/>
                          <a:cs typeface="Times New Roman" panose="02020603050405020304" pitchFamily="18" charset="0"/>
                        </a:rPr>
                        <m:t>8</m:t>
                      </m:r>
                      <m:r>
                        <a:rPr lang="en-US" sz="36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8</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3600" i="1" dirty="0">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1800"/>
                  </a:spcAft>
                </a:pPr>
                <a14:m>
                  <m:oMathPara xmlns:m="http://schemas.openxmlformats.org/officeDocument/2006/math">
                    <m:oMathParaPr>
                      <m:jc m:val="left"/>
                    </m:oMathParaPr>
                    <m:oMath xmlns:m="http://schemas.openxmlformats.org/officeDocument/2006/math">
                      <m:r>
                        <a:rPr lang="en-US" sz="3600" smtClean="0">
                          <a:effectLst/>
                          <a:latin typeface="Cambria Math" panose="02040503050406030204" pitchFamily="18" charset="0"/>
                          <a:ea typeface="Calibri" panose="020F0502020204030204" pitchFamily="34" charset="0"/>
                          <a:cs typeface="Times New Roman" panose="02020603050405020304" pitchFamily="18" charset="0"/>
                        </a:rPr>
                        <m:t>1</m:t>
                      </m:r>
                      <m:r>
                        <a:rPr lang="en-US" sz="36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60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36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18</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12</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18</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4000" dirty="0" err="1">
                    <a:effectLst/>
                    <a:latin typeface="Arial" panose="020B0604020202020204" pitchFamily="34" charset="0"/>
                    <a:ea typeface="Calibri" panose="020F0502020204030204" pitchFamily="34" charset="0"/>
                    <a:cs typeface="Arial" panose="020B0604020202020204" pitchFamily="34" charset="0"/>
                  </a:rPr>
                  <a:t>Vì</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0</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8</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0</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6</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1</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8</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không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Hộp Văn bản 3">
                <a:extLst>
                  <a:ext uri="{FF2B5EF4-FFF2-40B4-BE49-F238E27FC236}">
                    <a16:creationId xmlns:a16="http://schemas.microsoft.com/office/drawing/2014/main" id="{1A27222E-50DD-1AEF-AEAA-02EE3E6D4616}"/>
                  </a:ext>
                </a:extLst>
              </p:cNvPr>
              <p:cNvSpPr txBox="1">
                <a:spLocks noRot="1" noChangeAspect="1" noMove="1" noResize="1" noEditPoints="1" noAdjustHandles="1" noChangeArrowheads="1" noChangeShapeType="1" noTextEdit="1"/>
              </p:cNvSpPr>
              <p:nvPr/>
            </p:nvSpPr>
            <p:spPr>
              <a:xfrm>
                <a:off x="3229852" y="1884185"/>
                <a:ext cx="12431484" cy="6057749"/>
              </a:xfrm>
              <a:prstGeom prst="rect">
                <a:avLst/>
              </a:prstGeom>
              <a:blipFill>
                <a:blip r:embed="rId22"/>
                <a:stretch>
                  <a:fillRect l="-1766" b="-3320"/>
                </a:stretch>
              </a:blipFill>
            </p:spPr>
            <p:txBody>
              <a:bodyPr/>
              <a:lstStyle/>
              <a:p>
                <a:r>
                  <a:rPr lang="en-US">
                    <a:noFill/>
                  </a:rPr>
                  <a:t> </a:t>
                </a:r>
              </a:p>
            </p:txBody>
          </p:sp>
        </mc:Fallback>
      </mc:AlternateContent>
    </p:spTree>
    <p:extLst>
      <p:ext uri="{BB962C8B-B14F-4D97-AF65-F5344CB8AC3E}">
        <p14:creationId xmlns:p14="http://schemas.microsoft.com/office/powerpoint/2010/main" val="428635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7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8778">
            <a:off x="14167244" y="5036858"/>
            <a:ext cx="3970995" cy="506666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8009">
            <a:off x="-727684" y="3169375"/>
            <a:ext cx="3970995" cy="506666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2177">
            <a:off x="15082914" y="7868794"/>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4701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3202">
            <a:off x="1629983" y="652447"/>
            <a:ext cx="1906050" cy="5891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85860">
            <a:off x="825576" y="5150008"/>
            <a:ext cx="2617820" cy="283028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06233">
            <a:off x="12532323" y="457513"/>
            <a:ext cx="1288231" cy="129766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285787">
            <a:off x="3574196" y="8272552"/>
            <a:ext cx="1907708" cy="1873022"/>
          </a:xfrm>
          <a:prstGeom prst="rect">
            <a:avLst/>
          </a:prstGeom>
        </p:spPr>
      </p:pic>
      <p:grpSp>
        <p:nvGrpSpPr>
          <p:cNvPr id="14" name="Group 14"/>
          <p:cNvGrpSpPr/>
          <p:nvPr/>
        </p:nvGrpSpPr>
        <p:grpSpPr>
          <a:xfrm>
            <a:off x="14390586" y="758206"/>
            <a:ext cx="2854001" cy="2819767"/>
            <a:chOff x="0" y="0"/>
            <a:chExt cx="3805334" cy="3759689"/>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sp>
          <p:nvSpPr>
            <p:cNvPr id="17" name="TextBox 17"/>
            <p:cNvSpPr txBox="1"/>
            <p:nvPr/>
          </p:nvSpPr>
          <p:spPr>
            <a:xfrm rot="381000">
              <a:off x="727147" y="2043242"/>
              <a:ext cx="2148630" cy="904028"/>
            </a:xfrm>
            <a:prstGeom prst="rect">
              <a:avLst/>
            </a:prstGeom>
          </p:spPr>
          <p:txBody>
            <a:bodyPr lIns="0" tIns="0" rIns="0" bIns="0" rtlCol="0" anchor="t">
              <a:spAutoFit/>
            </a:bodyPr>
            <a:lstStyle/>
            <a:p>
              <a:pPr marL="0" marR="0" lvl="0" indent="0" algn="ctr" defTabSz="914400" rtl="0" eaLnBrk="1" fontAlgn="auto" latinLnBrk="0" hangingPunct="1">
                <a:lnSpc>
                  <a:spcPts val="2599"/>
                </a:lnSpc>
                <a:spcBef>
                  <a:spcPts val="0"/>
                </a:spcBef>
                <a:spcAft>
                  <a:spcPts val="0"/>
                </a:spcAft>
                <a:buClrTx/>
                <a:buSzTx/>
                <a:buFontTx/>
                <a:buNone/>
                <a:tabLst/>
                <a:defRPr/>
              </a:pPr>
              <a:r>
                <a:rPr kumimoji="0" lang="en-US" sz="2599" b="0" i="0" u="none" strike="noStrike" kern="1200" cap="none" spc="0" normalizeH="0" baseline="0" noProof="0">
                  <a:ln>
                    <a:noFill/>
                  </a:ln>
                  <a:solidFill>
                    <a:srgbClr val="000000"/>
                  </a:solidFill>
                  <a:effectLst/>
                  <a:uLnTx/>
                  <a:uFillTx/>
                  <a:latin typeface="KG Primary Penmanship"/>
                  <a:ea typeface="+mn-ea"/>
                  <a:cs typeface="+mn-cs"/>
                </a:rPr>
                <a:t>BACK TO GAME BOARD</a:t>
              </a:r>
            </a:p>
          </p:txBody>
        </p:sp>
      </p:gr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14A68F0F-6373-722E-A3CF-C324A5F41D64}"/>
                  </a:ext>
                </a:extLst>
              </p:cNvPr>
              <p:cNvSpPr txBox="1"/>
              <p:nvPr/>
            </p:nvSpPr>
            <p:spPr>
              <a:xfrm>
                <a:off x="3710080" y="2942355"/>
                <a:ext cx="11549537" cy="4129720"/>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2 (SGK – tr.54)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𝑥</m:t>
                        </m:r>
                      </m:num>
                      <m:den>
                        <m:r>
                          <a:rPr lang="en-US" sz="4000" b="0" i="1" smtClean="0">
                            <a:latin typeface="Cambria Math" panose="02040503050406030204" pitchFamily="18" charset="0"/>
                          </a:rPr>
                          <m:t>5</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m:t>
                        </m:r>
                        <m:r>
                          <a:rPr lang="en-US" sz="4000" b="0" i="1" smtClean="0">
                            <a:latin typeface="Cambria Math" panose="02040503050406030204" pitchFamily="18" charset="0"/>
                          </a:rPr>
                          <m:t>2</m:t>
                        </m:r>
                      </m:num>
                      <m:den>
                        <m:r>
                          <a:rPr lang="en-US" sz="4000" b="0" i="1" smtClean="0">
                            <a:latin typeface="Cambria Math" panose="02040503050406030204" pitchFamily="18" charset="0"/>
                          </a:rPr>
                          <m:t>1</m:t>
                        </m:r>
                        <m:r>
                          <a:rPr lang="en-US" sz="4000" b="0" i="1" smtClean="0">
                            <a:latin typeface="Cambria Math" panose="02040503050406030204" pitchFamily="18" charset="0"/>
                          </a:rPr>
                          <m:t>,</m:t>
                        </m:r>
                        <m:r>
                          <a:rPr lang="en-US" sz="4000" b="0" i="1" smtClean="0">
                            <a:latin typeface="Cambria Math" panose="02040503050406030204" pitchFamily="18" charset="0"/>
                          </a:rPr>
                          <m:t>25</m:t>
                        </m:r>
                      </m:den>
                    </m:f>
                  </m:oMath>
                </a14:m>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b) </a:t>
                </a:r>
                <a14:m>
                  <m:oMath xmlns:m="http://schemas.openxmlformats.org/officeDocument/2006/math">
                    <m:r>
                      <a:rPr lang="en-US" sz="4000" i="1" dirty="0" smtClean="0">
                        <a:latin typeface="Cambria Math" panose="02040503050406030204" pitchFamily="18" charset="0"/>
                        <a:cs typeface="Arial" panose="020B0604020202020204" pitchFamily="34" charset="0"/>
                      </a:rPr>
                      <m:t>18</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4</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3</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6</m:t>
                    </m:r>
                  </m:oMath>
                </a14:m>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c)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1</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4</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5</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oMath>
                </a14:m>
                <a:r>
                  <a:rPr lang="en-US" sz="40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14A68F0F-6373-722E-A3CF-C324A5F41D64}"/>
                  </a:ext>
                </a:extLst>
              </p:cNvPr>
              <p:cNvSpPr txBox="1">
                <a:spLocks noRot="1" noChangeAspect="1" noMove="1" noResize="1" noEditPoints="1" noAdjustHandles="1" noChangeArrowheads="1" noChangeShapeType="1" noTextEdit="1"/>
              </p:cNvSpPr>
              <p:nvPr/>
            </p:nvSpPr>
            <p:spPr>
              <a:xfrm>
                <a:off x="3710080" y="2942355"/>
                <a:ext cx="11549537" cy="4129720"/>
              </a:xfrm>
              <a:prstGeom prst="rect">
                <a:avLst/>
              </a:prstGeom>
              <a:blipFill>
                <a:blip r:embed="rId22"/>
                <a:stretch>
                  <a:fillRect l="-1901" r="-1320" b="-5465"/>
                </a:stretch>
              </a:blipFill>
            </p:spPr>
            <p:txBody>
              <a:bodyPr/>
              <a:lstStyle/>
              <a:p>
                <a:r>
                  <a:rPr lang="en-US">
                    <a:noFill/>
                  </a:rPr>
                  <a:t> </a:t>
                </a:r>
              </a:p>
            </p:txBody>
          </p:sp>
        </mc:Fallback>
      </mc:AlternateContent>
    </p:spTree>
    <p:extLst>
      <p:ext uri="{BB962C8B-B14F-4D97-AF65-F5344CB8AC3E}">
        <p14:creationId xmlns:p14="http://schemas.microsoft.com/office/powerpoint/2010/main" val="124070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dissolv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2888" flipH="1">
            <a:off x="15515320" y="4508352"/>
            <a:ext cx="7260644" cy="590092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0192" y="957878"/>
            <a:ext cx="3093073" cy="1769071"/>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1417">
            <a:off x="1633248" y="850940"/>
            <a:ext cx="1966961" cy="469612"/>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803937">
            <a:off x="-2050122" y="5358308"/>
            <a:ext cx="3734873" cy="269589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22543" y="7307801"/>
            <a:ext cx="3240722" cy="2502846"/>
          </a:xfrm>
          <a:prstGeom prst="rect">
            <a:avLst/>
          </a:prstGeom>
        </p:spPr>
      </p:pic>
      <p:grpSp>
        <p:nvGrpSpPr>
          <p:cNvPr id="14" name="Group 14"/>
          <p:cNvGrpSpPr/>
          <p:nvPr/>
        </p:nvGrpSpPr>
        <p:grpSpPr>
          <a:xfrm>
            <a:off x="14390586" y="758206"/>
            <a:ext cx="2854001" cy="2819767"/>
            <a:chOff x="0" y="0"/>
            <a:chExt cx="3805334" cy="3759689"/>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sp>
          <p:nvSpPr>
            <p:cNvPr id="17" name="TextBox 17"/>
            <p:cNvSpPr txBox="1"/>
            <p:nvPr/>
          </p:nvSpPr>
          <p:spPr>
            <a:xfrm rot="381000">
              <a:off x="727147" y="2043242"/>
              <a:ext cx="2148630" cy="904028"/>
            </a:xfrm>
            <a:prstGeom prst="rect">
              <a:avLst/>
            </a:prstGeom>
          </p:spPr>
          <p:txBody>
            <a:bodyPr lIns="0" tIns="0" rIns="0" bIns="0" rtlCol="0" anchor="t">
              <a:spAutoFit/>
            </a:bodyPr>
            <a:lstStyle/>
            <a:p>
              <a:pPr marL="0" marR="0" lvl="0" indent="0" algn="ctr" defTabSz="914400" rtl="0" eaLnBrk="1" fontAlgn="auto" latinLnBrk="0" hangingPunct="1">
                <a:lnSpc>
                  <a:spcPts val="2599"/>
                </a:lnSpc>
                <a:spcBef>
                  <a:spcPts val="0"/>
                </a:spcBef>
                <a:spcAft>
                  <a:spcPts val="0"/>
                </a:spcAft>
                <a:buClrTx/>
                <a:buSzTx/>
                <a:buFontTx/>
                <a:buNone/>
                <a:tabLst/>
                <a:defRPr/>
              </a:pPr>
              <a:r>
                <a:rPr kumimoji="0" lang="en-US" sz="2599" b="0" i="0" u="none" strike="noStrike" kern="1200" cap="none" spc="0" normalizeH="0" baseline="0" noProof="0">
                  <a:ln>
                    <a:noFill/>
                  </a:ln>
                  <a:solidFill>
                    <a:srgbClr val="000000"/>
                  </a:solidFill>
                  <a:effectLst/>
                  <a:uLnTx/>
                  <a:uFillTx/>
                  <a:latin typeface="KG Primary Penmanship"/>
                  <a:ea typeface="+mn-ea"/>
                  <a:cs typeface="+mn-cs"/>
                </a:rPr>
                <a:t>BACK TO GAME BOARD</a:t>
              </a:r>
            </a:p>
          </p:txBody>
        </p:sp>
      </p:grpSp>
      <p:sp>
        <p:nvSpPr>
          <p:cNvPr id="7" name="Hộp Văn bản 6">
            <a:extLst>
              <a:ext uri="{FF2B5EF4-FFF2-40B4-BE49-F238E27FC236}">
                <a16:creationId xmlns:a16="http://schemas.microsoft.com/office/drawing/2014/main" id="{8054836B-442D-C36E-FE07-5D61701E42ED}"/>
              </a:ext>
            </a:extLst>
          </p:cNvPr>
          <p:cNvSpPr txBox="1"/>
          <p:nvPr/>
        </p:nvSpPr>
        <p:spPr>
          <a:xfrm>
            <a:off x="7716999" y="1411112"/>
            <a:ext cx="2854001"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39C7774F-DAB7-53CE-F2F8-E895EA6821A7}"/>
                  </a:ext>
                </a:extLst>
              </p:cNvPr>
              <p:cNvSpPr txBox="1"/>
              <p:nvPr/>
            </p:nvSpPr>
            <p:spPr>
              <a:xfrm>
                <a:off x="4857768" y="2038581"/>
                <a:ext cx="9177512" cy="7034298"/>
              </a:xfrm>
              <a:prstGeom prst="rect">
                <a:avLst/>
              </a:prstGeom>
              <a:noFill/>
            </p:spPr>
            <p:txBody>
              <a:bodyPr wrap="square">
                <a:spAutoFit/>
              </a:bodyPr>
              <a:lstStyle/>
              <a:p>
                <a:pPr marL="0" marR="0" algn="just">
                  <a:lnSpc>
                    <a:spcPct val="150000"/>
                  </a:lnSpc>
                  <a:spcBef>
                    <a:spcPts val="0"/>
                  </a:spcBef>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a) Ta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⋅1,25=5⋅(</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3600" dirty="0">
                    <a:effectLst/>
                    <a:latin typeface="Arial" panose="020B0604020202020204" pitchFamily="34" charset="0"/>
                    <a:ea typeface="Calibri" panose="020F0502020204030204" pitchFamily="34" charset="0"/>
                    <a:cs typeface="Arial" panose="020B0604020202020204" pitchFamily="34" charset="0"/>
                  </a:rPr>
                  <a:t> nên</a:t>
                </a:r>
              </a:p>
              <a:p>
                <a:pPr marL="0" marR="0" algn="just">
                  <a:lnSpc>
                    <a:spcPct val="150000"/>
                  </a:lnSpc>
                  <a:spcBef>
                    <a:spcPts val="0"/>
                  </a:spcBef>
                  <a:spcAft>
                    <a:spcPts val="1200"/>
                  </a:spcAft>
                </a:pPr>
                <a14:m>
                  <m:oMathPara xmlns:m="http://schemas.openxmlformats.org/officeDocument/2006/math">
                    <m:oMathParaPr>
                      <m:jc m:val="left"/>
                    </m:oMathParaPr>
                    <m:oMath xmlns:m="http://schemas.openxmlformats.org/officeDocument/2006/math">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a:effectLst/>
                              <a:latin typeface="Cambria Math" panose="02040503050406030204" pitchFamily="18" charset="0"/>
                              <a:ea typeface="Calibri" panose="020F0502020204030204" pitchFamily="34" charset="0"/>
                              <a:cs typeface="Times New Roman" panose="02020603050405020304" pitchFamily="18" charset="0"/>
                            </a:rPr>
                            <m:t>5⋅(</m:t>
                          </m:r>
                          <m:r>
                            <a:rPr lang="en-US" sz="3200" i="1">
                              <a:effectLst/>
                              <a:latin typeface="Cambria Math" panose="02040503050406030204" pitchFamily="18" charset="0"/>
                              <a:ea typeface="Calibri" panose="020F0502020204030204" pitchFamily="34" charset="0"/>
                              <a:cs typeface="Times New Roman" panose="02020603050405020304" pitchFamily="18" charset="0"/>
                            </a:rPr>
                            <m:t>−</m:t>
                          </m:r>
                          <m:r>
                            <a:rPr lang="en-US" sz="32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200">
                              <a:effectLst/>
                              <a:latin typeface="Cambria Math" panose="02040503050406030204" pitchFamily="18" charset="0"/>
                              <a:ea typeface="Calibri" panose="020F0502020204030204" pitchFamily="34" charset="0"/>
                              <a:cs typeface="Times New Roman" panose="02020603050405020304" pitchFamily="18" charset="0"/>
                            </a:rPr>
                            <m:t>1,25</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i="1">
                          <a:effectLst/>
                          <a:latin typeface="Cambria Math" panose="02040503050406030204" pitchFamily="18" charset="0"/>
                          <a:ea typeface="Calibri" panose="020F0502020204030204" pitchFamily="34" charset="0"/>
                          <a:cs typeface="Times New Roman" panose="02020603050405020304" pitchFamily="18" charset="0"/>
                        </a:rPr>
                        <m:t>−</m:t>
                      </m:r>
                      <m:r>
                        <a:rPr lang="en-US" sz="3200">
                          <a:effectLst/>
                          <a:latin typeface="Cambria Math" panose="02040503050406030204" pitchFamily="18" charset="0"/>
                          <a:ea typeface="Calibri" panose="020F0502020204030204" pitchFamily="34" charset="0"/>
                          <a:cs typeface="Times New Roman" panose="02020603050405020304" pitchFamily="18" charset="0"/>
                        </a:rPr>
                        <m:t>8</m:t>
                      </m:r>
                    </m:oMath>
                  </m:oMathPara>
                </a14:m>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b) </a:t>
                </a:r>
                <a:r>
                  <a:rPr lang="en-US" sz="3600" dirty="0" err="1">
                    <a:effectLst/>
                    <a:latin typeface="Arial" panose="020B0604020202020204" pitchFamily="34" charset="0"/>
                    <a:ea typeface="Calibri" panose="020F0502020204030204" pitchFamily="34" charset="0"/>
                    <a:cs typeface="Arial" panose="020B0604020202020204" pitchFamily="34" charset="0"/>
                  </a:rPr>
                  <a:t>Vì</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18:</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=2,4:3,6</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nên</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14:m>
                  <m:oMathPara xmlns:m="http://schemas.openxmlformats.org/officeDocument/2006/math">
                    <m:oMathParaPr>
                      <m:jc m:val="centerGroup"/>
                    </m:oMathParaPr>
                    <m:oMath xmlns:m="http://schemas.openxmlformats.org/officeDocument/2006/math">
                      <m:f>
                        <m:f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a:effectLst/>
                              <a:latin typeface="Cambria Math" panose="02040503050406030204" pitchFamily="18" charset="0"/>
                              <a:ea typeface="Calibri" panose="020F0502020204030204" pitchFamily="34" charset="0"/>
                              <a:cs typeface="Times New Roman" panose="02020603050405020304" pitchFamily="18" charset="0"/>
                            </a:rPr>
                            <m:t>18</m:t>
                          </m:r>
                        </m:num>
                        <m:den>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a:effectLst/>
                              <a:latin typeface="Cambria Math" panose="02040503050406030204" pitchFamily="18" charset="0"/>
                              <a:ea typeface="Calibri" panose="020F0502020204030204" pitchFamily="34" charset="0"/>
                              <a:cs typeface="Times New Roman" panose="02020603050405020304" pitchFamily="18" charset="0"/>
                            </a:rPr>
                            <m:t>2,4</m:t>
                          </m:r>
                        </m:num>
                        <m:den>
                          <m:r>
                            <a:rPr lang="en-US" sz="3200">
                              <a:effectLst/>
                              <a:latin typeface="Cambria Math" panose="02040503050406030204" pitchFamily="18" charset="0"/>
                              <a:ea typeface="Calibri" panose="020F0502020204030204" pitchFamily="34" charset="0"/>
                              <a:cs typeface="Times New Roman" panose="02020603050405020304" pitchFamily="18" charset="0"/>
                            </a:rPr>
                            <m:t>3,6</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⇒18.3,6=</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200">
                          <a:effectLst/>
                          <a:latin typeface="Cambria Math" panose="02040503050406030204" pitchFamily="18" charset="0"/>
                          <a:ea typeface="Calibri" panose="020F0502020204030204" pitchFamily="34" charset="0"/>
                          <a:cs typeface="Times New Roman" panose="02020603050405020304" pitchFamily="18" charset="0"/>
                        </a:rPr>
                        <m:t>.2,4⇔</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a:effectLst/>
                              <a:latin typeface="Cambria Math" panose="02040503050406030204" pitchFamily="18" charset="0"/>
                              <a:ea typeface="Calibri" panose="020F0502020204030204" pitchFamily="34" charset="0"/>
                              <a:cs typeface="Times New Roman" panose="02020603050405020304" pitchFamily="18" charset="0"/>
                            </a:rPr>
                            <m:t>18.3,6</m:t>
                          </m:r>
                        </m:num>
                        <m:den>
                          <m:r>
                            <a:rPr lang="en-US" sz="3200">
                              <a:effectLst/>
                              <a:latin typeface="Cambria Math" panose="02040503050406030204" pitchFamily="18" charset="0"/>
                              <a:ea typeface="Calibri" panose="020F0502020204030204" pitchFamily="34" charset="0"/>
                              <a:cs typeface="Times New Roman" panose="02020603050405020304" pitchFamily="18" charset="0"/>
                            </a:rPr>
                            <m:t>2,4</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Hộp Văn bản 17">
                <a:extLst>
                  <a:ext uri="{FF2B5EF4-FFF2-40B4-BE49-F238E27FC236}">
                    <a16:creationId xmlns:a16="http://schemas.microsoft.com/office/drawing/2014/main" id="{39C7774F-DAB7-53CE-F2F8-E895EA6821A7}"/>
                  </a:ext>
                </a:extLst>
              </p:cNvPr>
              <p:cNvSpPr txBox="1">
                <a:spLocks noRot="1" noChangeAspect="1" noMove="1" noResize="1" noEditPoints="1" noAdjustHandles="1" noChangeArrowheads="1" noChangeShapeType="1" noTextEdit="1"/>
              </p:cNvSpPr>
              <p:nvPr/>
            </p:nvSpPr>
            <p:spPr>
              <a:xfrm>
                <a:off x="4857768" y="2038581"/>
                <a:ext cx="9177512" cy="7034298"/>
              </a:xfrm>
              <a:prstGeom prst="rect">
                <a:avLst/>
              </a:prstGeom>
              <a:blipFill>
                <a:blip r:embed="rId22"/>
                <a:stretch>
                  <a:fillRect l="-2060" b="-2340"/>
                </a:stretch>
              </a:blipFill>
            </p:spPr>
            <p:txBody>
              <a:bodyPr/>
              <a:lstStyle/>
              <a:p>
                <a:r>
                  <a:rPr lang="en-US">
                    <a:noFill/>
                  </a:rPr>
                  <a:t> </a:t>
                </a:r>
              </a:p>
            </p:txBody>
          </p:sp>
        </mc:Fallback>
      </mc:AlternateContent>
    </p:spTree>
    <p:extLst>
      <p:ext uri="{BB962C8B-B14F-4D97-AF65-F5344CB8AC3E}">
        <p14:creationId xmlns:p14="http://schemas.microsoft.com/office/powerpoint/2010/main" val="183326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checkerboard(across)">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checkerboard(across)">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checkerboard(across)">
                                      <p:cBhvr>
                                        <p:cTn id="22" dur="500"/>
                                        <p:tgtEl>
                                          <p:spTgt spid="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animEffect transition="in" filter="checkerboard(across)">
                                      <p:cBhvr>
                                        <p:cTn id="27" dur="500"/>
                                        <p:tgtEl>
                                          <p:spTgt spid="1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8">
                                            <p:txEl>
                                              <p:pRg st="4" end="4"/>
                                            </p:txEl>
                                          </p:spTgt>
                                        </p:tgtEl>
                                        <p:attrNameLst>
                                          <p:attrName>style.visibility</p:attrName>
                                        </p:attrNameLst>
                                      </p:cBhvr>
                                      <p:to>
                                        <p:strVal val="visible"/>
                                      </p:to>
                                    </p:set>
                                    <p:animEffect transition="in" filter="checkerboard(across)">
                                      <p:cBhvr>
                                        <p:cTn id="32" dur="500"/>
                                        <p:tgtEl>
                                          <p:spTgt spid="1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8">
                                            <p:txEl>
                                              <p:pRg st="5" end="5"/>
                                            </p:txEl>
                                          </p:spTgt>
                                        </p:tgtEl>
                                        <p:attrNameLst>
                                          <p:attrName>style.visibility</p:attrName>
                                        </p:attrNameLst>
                                      </p:cBhvr>
                                      <p:to>
                                        <p:strVal val="visible"/>
                                      </p:to>
                                    </p:set>
                                    <p:animEffect transition="in" filter="checkerboard(across)">
                                      <p:cBhvr>
                                        <p:cTn id="37"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5D7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6731">
            <a:off x="-143072" y="5332207"/>
            <a:ext cx="4198776" cy="4114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23656">
            <a:off x="14832913" y="4227831"/>
            <a:ext cx="3441084" cy="357768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68890">
            <a:off x="4670408" y="8873379"/>
            <a:ext cx="4147436" cy="135734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37978">
            <a:off x="813410" y="3163366"/>
            <a:ext cx="2304861" cy="225038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1458">
            <a:off x="1896056" y="1107667"/>
            <a:ext cx="14495889" cy="8150633"/>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1877">
            <a:off x="15062063" y="8247691"/>
            <a:ext cx="2160970" cy="1235959"/>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47350">
            <a:off x="1103790" y="927383"/>
            <a:ext cx="3093073" cy="176907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87151">
            <a:off x="1570564" y="773268"/>
            <a:ext cx="1725755" cy="61185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79270">
            <a:off x="1214937" y="6355154"/>
            <a:ext cx="2101464" cy="2068906"/>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431368">
            <a:off x="9032693" y="390816"/>
            <a:ext cx="1082289" cy="1455401"/>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306233">
            <a:off x="11563963" y="8780785"/>
            <a:ext cx="1004679" cy="1012040"/>
          </a:xfrm>
          <a:prstGeom prst="rect">
            <a:avLst/>
          </a:prstGeom>
        </p:spPr>
      </p:pic>
      <p:grpSp>
        <p:nvGrpSpPr>
          <p:cNvPr id="16" name="Group 16"/>
          <p:cNvGrpSpPr/>
          <p:nvPr/>
        </p:nvGrpSpPr>
        <p:grpSpPr>
          <a:xfrm>
            <a:off x="14508700" y="878241"/>
            <a:ext cx="2617773" cy="2579696"/>
            <a:chOff x="157485" y="160047"/>
            <a:chExt cx="3490364" cy="3439595"/>
          </a:xfrm>
        </p:grpSpPr>
        <p:pic>
          <p:nvPicPr>
            <p:cNvPr id="17" name="Picture 17"/>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331523">
              <a:off x="157485" y="160047"/>
              <a:ext cx="3490364" cy="3439595"/>
            </a:xfrm>
            <a:prstGeom prst="rect">
              <a:avLst/>
            </a:prstGeom>
          </p:spPr>
        </p:pic>
        <p:pic>
          <p:nvPicPr>
            <p:cNvPr id="18" name="Picture 1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F2636CD8-007C-1FD5-A01D-1BDC9AEFD8AB}"/>
                  </a:ext>
                </a:extLst>
              </p:cNvPr>
              <p:cNvSpPr txBox="1"/>
              <p:nvPr/>
            </p:nvSpPr>
            <p:spPr>
              <a:xfrm>
                <a:off x="5378317" y="1862801"/>
                <a:ext cx="7530828" cy="6430158"/>
              </a:xfrm>
              <a:prstGeom prst="rect">
                <a:avLst/>
              </a:prstGeom>
              <a:noFill/>
            </p:spPr>
            <p:txBody>
              <a:bodyPr wrap="square">
                <a:spAutoFit/>
              </a:bodyPr>
              <a:lstStyle/>
              <a:p>
                <a:pPr marL="0" marR="0" algn="just">
                  <a:lnSpc>
                    <a:spcPct val="150000"/>
                  </a:lnSpc>
                  <a:spcBef>
                    <a:spcPts val="0"/>
                  </a:spcBef>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c) </a:t>
                </a:r>
                <a:r>
                  <a:rPr lang="en-US" sz="3600" dirty="0" err="1">
                    <a:effectLst/>
                    <a:latin typeface="Arial" panose="020B0604020202020204" pitchFamily="34" charset="0"/>
                    <a:ea typeface="Calibri" panose="020F0502020204030204" pitchFamily="34" charset="0"/>
                    <a:cs typeface="Arial" panose="020B0604020202020204" pitchFamily="34" charset="0"/>
                  </a:rPr>
                  <a:t>Vì</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0</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0</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0</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nên</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14:m>
                  <m:oMathPara xmlns:m="http://schemas.openxmlformats.org/officeDocument/2006/math">
                    <m:oMathParaPr>
                      <m:jc m:val="left"/>
                    </m:oMathParaPr>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e>
                      </m:d>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4</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m:t>
                      </m:r>
                    </m:oMath>
                  </m:oMathPara>
                </a14:m>
                <a:endParaRPr lang="en-US" sz="3600" dirty="0">
                  <a:effectLst/>
                  <a:latin typeface="Cambria Math" panose="020405030504060302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12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4</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0</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F2636CD8-007C-1FD5-A01D-1BDC9AEFD8AB}"/>
                  </a:ext>
                </a:extLst>
              </p:cNvPr>
              <p:cNvSpPr txBox="1">
                <a:spLocks noRot="1" noChangeAspect="1" noMove="1" noResize="1" noEditPoints="1" noAdjustHandles="1" noChangeArrowheads="1" noChangeShapeType="1" noTextEdit="1"/>
              </p:cNvSpPr>
              <p:nvPr/>
            </p:nvSpPr>
            <p:spPr>
              <a:xfrm>
                <a:off x="5378317" y="1862801"/>
                <a:ext cx="7530828" cy="6430158"/>
              </a:xfrm>
              <a:prstGeom prst="rect">
                <a:avLst/>
              </a:prstGeom>
              <a:blipFill>
                <a:blip r:embed="rId26"/>
                <a:stretch>
                  <a:fillRect l="-2427" b="-2751"/>
                </a:stretch>
              </a:blipFill>
            </p:spPr>
            <p:txBody>
              <a:bodyPr/>
              <a:lstStyle/>
              <a:p>
                <a:r>
                  <a:rPr lang="en-US">
                    <a:noFill/>
                  </a:rPr>
                  <a:t> </a:t>
                </a:r>
              </a:p>
            </p:txBody>
          </p:sp>
        </mc:Fallback>
      </mc:AlternateContent>
    </p:spTree>
    <p:extLst>
      <p:ext uri="{BB962C8B-B14F-4D97-AF65-F5344CB8AC3E}">
        <p14:creationId xmlns:p14="http://schemas.microsoft.com/office/powerpoint/2010/main" val="240763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wipe(left)">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31002" flipH="1">
            <a:off x="106279" y="5257733"/>
            <a:ext cx="3579553" cy="431744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9189">
            <a:off x="7210162" y="466578"/>
            <a:ext cx="3867675" cy="179319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82914" y="7868794"/>
            <a:ext cx="2160970" cy="1235959"/>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5639" y="590411"/>
            <a:ext cx="3134565" cy="1792802"/>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4014">
            <a:off x="417704" y="429663"/>
            <a:ext cx="1732423" cy="58272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40413" y="6743945"/>
            <a:ext cx="1345018" cy="134501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4474">
            <a:off x="17399958" y="3717363"/>
            <a:ext cx="1474052" cy="1484851"/>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293863">
            <a:off x="8867416" y="7446836"/>
            <a:ext cx="3622927" cy="3622927"/>
          </a:xfrm>
          <a:prstGeom prst="rect">
            <a:avLst/>
          </a:prstGeom>
        </p:spPr>
      </p:pic>
      <p:grpSp>
        <p:nvGrpSpPr>
          <p:cNvPr id="14" name="Group 14"/>
          <p:cNvGrpSpPr/>
          <p:nvPr/>
        </p:nvGrpSpPr>
        <p:grpSpPr>
          <a:xfrm>
            <a:off x="15124588" y="592380"/>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B24F23C8-2713-527E-A4EE-A11DCB2E9CFE}"/>
                  </a:ext>
                </a:extLst>
              </p:cNvPr>
              <p:cNvSpPr txBox="1"/>
              <p:nvPr/>
            </p:nvSpPr>
            <p:spPr>
              <a:xfrm>
                <a:off x="3647016" y="1477472"/>
                <a:ext cx="10993965" cy="1651671"/>
              </a:xfrm>
              <a:prstGeom prst="rect">
                <a:avLst/>
              </a:prstGeom>
              <a:noFill/>
            </p:spPr>
            <p:txBody>
              <a:bodyPr wrap="square" rtlCol="0">
                <a:spAutoFit/>
              </a:bodyPr>
              <a:lstStyle/>
              <a:p>
                <a:pPr algn="just">
                  <a:lnSpc>
                    <a:spcPct val="150000"/>
                  </a:lnSpc>
                </a:pPr>
                <a:r>
                  <a:rPr lang="en-US" sz="3600" b="1" dirty="0">
                    <a:latin typeface="Arial" panose="020B0604020202020204" pitchFamily="34" charset="0"/>
                    <a:cs typeface="Arial" panose="020B0604020202020204" pitchFamily="34" charset="0"/>
                  </a:rPr>
                  <a:t>Bài 3 (SGK – tr.54) </a:t>
                </a:r>
                <a:r>
                  <a:rPr lang="en-US" sz="3600" dirty="0" err="1">
                    <a:latin typeface="Arial" panose="020B0604020202020204" pitchFamily="34" charset="0"/>
                    <a:cs typeface="Arial" panose="020B0604020202020204" pitchFamily="34" charset="0"/>
                  </a:rPr>
                  <a:t>Lập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từ</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bốn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sau</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1</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5</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2</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3</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6</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4</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8</m:t>
                    </m:r>
                  </m:oMath>
                </a14:m>
                <a:r>
                  <a:rPr lang="en-US" sz="36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B24F23C8-2713-527E-A4EE-A11DCB2E9CFE}"/>
                  </a:ext>
                </a:extLst>
              </p:cNvPr>
              <p:cNvSpPr txBox="1">
                <a:spLocks noRot="1" noChangeAspect="1" noMove="1" noResize="1" noEditPoints="1" noAdjustHandles="1" noChangeArrowheads="1" noChangeShapeType="1" noTextEdit="1"/>
              </p:cNvSpPr>
              <p:nvPr/>
            </p:nvSpPr>
            <p:spPr>
              <a:xfrm>
                <a:off x="3647016" y="1477472"/>
                <a:ext cx="10993965" cy="1651671"/>
              </a:xfrm>
              <a:prstGeom prst="rect">
                <a:avLst/>
              </a:prstGeom>
              <a:blipFill>
                <a:blip r:embed="rId22"/>
                <a:stretch>
                  <a:fillRect l="-1663" r="-2772" b="-12915"/>
                </a:stretch>
              </a:blipFill>
            </p:spPr>
            <p:txBody>
              <a:bodyPr/>
              <a:lstStyle/>
              <a:p>
                <a:r>
                  <a:rPr lang="en-US">
                    <a:noFill/>
                  </a:rPr>
                  <a:t> </a:t>
                </a:r>
              </a:p>
            </p:txBody>
          </p:sp>
        </mc:Fallback>
      </mc:AlternateContent>
      <p:sp>
        <p:nvSpPr>
          <p:cNvPr id="12" name="Hộp Văn bản 11">
            <a:extLst>
              <a:ext uri="{FF2B5EF4-FFF2-40B4-BE49-F238E27FC236}">
                <a16:creationId xmlns:a16="http://schemas.microsoft.com/office/drawing/2014/main" id="{CA46FA81-C485-1650-ECB9-50584CF1D770}"/>
              </a:ext>
            </a:extLst>
          </p:cNvPr>
          <p:cNvSpPr txBox="1"/>
          <p:nvPr/>
        </p:nvSpPr>
        <p:spPr>
          <a:xfrm>
            <a:off x="7716996" y="3362632"/>
            <a:ext cx="2854001" cy="646331"/>
          </a:xfrm>
          <a:prstGeom prst="rect">
            <a:avLst/>
          </a:prstGeom>
          <a:noFill/>
        </p:spPr>
        <p:txBody>
          <a:bodyPr wrap="square" rtlCol="0">
            <a:spAutoFit/>
          </a:bodyPr>
          <a:lstStyle/>
          <a:p>
            <a:pPr algn="ctr"/>
            <a:r>
              <a:rPr lang="en-US" sz="3600" b="1" dirty="0" err="1">
                <a:solidFill>
                  <a:srgbClr val="FF0000"/>
                </a:solidFill>
                <a:latin typeface="Arial" panose="020B0604020202020204" pitchFamily="34" charset="0"/>
                <a:cs typeface="Arial" panose="020B0604020202020204" pitchFamily="34" charset="0"/>
              </a:rPr>
              <a:t>Giải</a:t>
            </a:r>
            <a:endParaRPr lang="en-US" sz="36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A5C2EFA4-3BBE-0290-01FB-FD843FF06218}"/>
                  </a:ext>
                </a:extLst>
              </p:cNvPr>
              <p:cNvSpPr txBox="1"/>
              <p:nvPr/>
            </p:nvSpPr>
            <p:spPr>
              <a:xfrm>
                <a:off x="4556986" y="4267591"/>
                <a:ext cx="9174022" cy="3404330"/>
              </a:xfrm>
              <a:prstGeom prst="rect">
                <a:avLst/>
              </a:prstGeom>
              <a:noFill/>
            </p:spPr>
            <p:txBody>
              <a:bodyPr wrap="square">
                <a:spAutoFit/>
              </a:bodyPr>
              <a:lstStyle/>
              <a:p>
                <a:pPr marL="0" marR="0" algn="just">
                  <a:lnSpc>
                    <a:spcPct val="150000"/>
                  </a:lnSpc>
                  <a:spcBef>
                    <a:spcPts val="0"/>
                  </a:spcBef>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Từ</a:t>
                </a:r>
                <a:r>
                  <a:rPr lang="en-US" sz="3600" dirty="0">
                    <a:effectLst/>
                    <a:latin typeface="Arial" panose="020B0604020202020204" pitchFamily="34" charset="0"/>
                    <a:ea typeface="Calibri" panose="020F0502020204030204" pitchFamily="34" charset="0"/>
                    <a:cs typeface="Arial" panose="020B0604020202020204" pitchFamily="34" charset="0"/>
                  </a:rPr>
                  <a:t> 4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1,</a:t>
                </a:r>
                <a14:m>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5</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3</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4</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oMath>
                </a14:m>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có</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đẳng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sau</a:t>
                </a:r>
                <a:r>
                  <a:rPr lang="en-US" sz="36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4</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3</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oMath>
                </a14:m>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lập</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các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tỉ</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lệ</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thức</a:t>
                </a:r>
                <a:r>
                  <a:rPr lang="en-US" sz="36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07000"/>
                  </a:lnSpc>
                  <a:spcBef>
                    <a:spcPts val="0"/>
                  </a:spcBef>
                  <a:spcAft>
                    <a:spcPts val="1200"/>
                  </a:spcAft>
                </a:pPr>
                <a14:m>
                  <m:oMathPara xmlns:m="http://schemas.openxmlformats.org/officeDocument/2006/math">
                    <m:oMathParaPr>
                      <m:jc m:val="centerGroup"/>
                    </m:oMathParaPr>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4</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4</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4</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4</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m:t>
                          </m:r>
                        </m:den>
                      </m:f>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Hộp Văn bản 17">
                <a:extLst>
                  <a:ext uri="{FF2B5EF4-FFF2-40B4-BE49-F238E27FC236}">
                    <a16:creationId xmlns:a16="http://schemas.microsoft.com/office/drawing/2014/main" id="{A5C2EFA4-3BBE-0290-01FB-FD843FF06218}"/>
                  </a:ext>
                </a:extLst>
              </p:cNvPr>
              <p:cNvSpPr txBox="1">
                <a:spLocks noRot="1" noChangeAspect="1" noMove="1" noResize="1" noEditPoints="1" noAdjustHandles="1" noChangeArrowheads="1" noChangeShapeType="1" noTextEdit="1"/>
              </p:cNvSpPr>
              <p:nvPr/>
            </p:nvSpPr>
            <p:spPr>
              <a:xfrm>
                <a:off x="4556986" y="4267591"/>
                <a:ext cx="9174022" cy="3404330"/>
              </a:xfrm>
              <a:prstGeom prst="rect">
                <a:avLst/>
              </a:prstGeom>
              <a:blipFill>
                <a:blip r:embed="rId23"/>
                <a:stretch>
                  <a:fillRect l="-2061" r="-1396"/>
                </a:stretch>
              </a:blipFill>
            </p:spPr>
            <p:txBody>
              <a:bodyPr/>
              <a:lstStyle/>
              <a:p>
                <a:r>
                  <a:rPr lang="en-US">
                    <a:noFill/>
                  </a:rPr>
                  <a:t> </a:t>
                </a:r>
              </a:p>
            </p:txBody>
          </p:sp>
        </mc:Fallback>
      </mc:AlternateContent>
    </p:spTree>
    <p:extLst>
      <p:ext uri="{BB962C8B-B14F-4D97-AF65-F5344CB8AC3E}">
        <p14:creationId xmlns:p14="http://schemas.microsoft.com/office/powerpoint/2010/main" val="16683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barn(inVertical)">
                                      <p:cBhvr>
                                        <p:cTn id="13" dur="500"/>
                                        <p:tgtEl>
                                          <p:spTgt spid="1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8" dur="500"/>
                                        <p:tgtEl>
                                          <p:spTgt spid="1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3" dur="500"/>
                                        <p:tgtEl>
                                          <p:spTgt spid="1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28"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BD4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31002" flipH="1">
            <a:off x="106279" y="5257733"/>
            <a:ext cx="3579553" cy="431744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9189">
            <a:off x="7210162" y="466578"/>
            <a:ext cx="3867675" cy="179319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82914" y="7868794"/>
            <a:ext cx="2160970" cy="1235959"/>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9736" y="691749"/>
            <a:ext cx="2414261" cy="1380827"/>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4014">
            <a:off x="1243980" y="567806"/>
            <a:ext cx="1732423" cy="58272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27023" y="7876259"/>
            <a:ext cx="1345018" cy="134501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4474">
            <a:off x="17399958" y="3717363"/>
            <a:ext cx="1474052" cy="1484851"/>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293863">
            <a:off x="8867416" y="7446836"/>
            <a:ext cx="3622927" cy="3622927"/>
          </a:xfrm>
          <a:prstGeom prst="rect">
            <a:avLst/>
          </a:prstGeom>
        </p:spPr>
      </p:pic>
      <p:grpSp>
        <p:nvGrpSpPr>
          <p:cNvPr id="14" name="Group 14"/>
          <p:cNvGrpSpPr/>
          <p:nvPr/>
        </p:nvGrpSpPr>
        <p:grpSpPr>
          <a:xfrm>
            <a:off x="15313038" y="735604"/>
            <a:ext cx="2273095" cy="1462769"/>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9CCE1B06-D7AB-9255-0A36-E1D0D3E98591}"/>
                  </a:ext>
                </a:extLst>
              </p:cNvPr>
              <p:cNvSpPr txBox="1"/>
              <p:nvPr/>
            </p:nvSpPr>
            <p:spPr>
              <a:xfrm>
                <a:off x="2473669" y="2131438"/>
                <a:ext cx="13606514" cy="5806654"/>
              </a:xfrm>
              <a:prstGeom prst="rect">
                <a:avLst/>
              </a:prstGeom>
              <a:noFill/>
            </p:spPr>
            <p:txBody>
              <a:bodyPr wrap="square" rtlCol="0">
                <a:spAutoFit/>
              </a:bodyPr>
              <a:lstStyle/>
              <a:p>
                <a:pPr algn="just">
                  <a:lnSpc>
                    <a:spcPct val="150000"/>
                  </a:lnSpc>
                </a:pPr>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4 (SGK – tr.54)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giờ</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nghiệm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định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trọng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a:t>
                </a:r>
                <a:r>
                  <a:rPr lang="en-US" sz="3600" dirty="0">
                    <a:latin typeface="Arial" panose="020B0604020202020204" pitchFamily="34" charset="0"/>
                    <a:cs typeface="Arial" panose="020B0604020202020204" pitchFamily="34" charset="0"/>
                  </a:rPr>
                  <a:t> dung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cân</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0" dirty="0" smtClean="0">
                        <a:latin typeface="Cambria Math" panose="02040503050406030204" pitchFamily="18" charset="0"/>
                        <a:cs typeface="Arial" panose="020B0604020202020204" pitchFamily="34" charset="0"/>
                      </a:rPr>
                      <m:t>100 </m:t>
                    </m:r>
                    <m:r>
                      <m:rPr>
                        <m:sty m:val="p"/>
                      </m:rPr>
                      <a:rPr lang="en-US" sz="3600" i="0" dirty="0" smtClean="0">
                        <a:latin typeface="Cambria Math" panose="02040503050406030204" pitchFamily="18" charset="0"/>
                        <a:cs typeface="Arial" panose="020B0604020202020204" pitchFamily="34" charset="0"/>
                      </a:rPr>
                      <m:t>g</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0" dirty="0" smtClean="0">
                        <a:latin typeface="Cambria Math" panose="02040503050406030204" pitchFamily="18" charset="0"/>
                        <a:cs typeface="Arial" panose="020B0604020202020204" pitchFamily="34" charset="0"/>
                      </a:rPr>
                      <m:t>50 </m:t>
                    </m:r>
                    <m:r>
                      <m:rPr>
                        <m:sty m:val="p"/>
                      </m:rPr>
                      <a:rPr lang="en-US" sz="3600" i="0" dirty="0" smtClean="0">
                        <a:latin typeface="Cambria Math" panose="02040503050406030204" pitchFamily="18" charset="0"/>
                        <a:cs typeface="Arial" panose="020B0604020202020204" pitchFamily="34" charset="0"/>
                      </a:rPr>
                      <m:t>g</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trọng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ứng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0" dirty="0" smtClean="0">
                        <a:latin typeface="Cambria Math" panose="02040503050406030204" pitchFamily="18" charset="0"/>
                        <a:cs typeface="Arial" panose="020B0604020202020204" pitchFamily="34" charset="0"/>
                      </a:rPr>
                      <m:t>1 </m:t>
                    </m:r>
                    <m:r>
                      <m:rPr>
                        <m:sty m:val="p"/>
                      </m:rPr>
                      <a:rPr lang="en-US" sz="3600" i="0" dirty="0" smtClean="0">
                        <a:latin typeface="Cambria Math" panose="02040503050406030204" pitchFamily="18" charset="0"/>
                        <a:cs typeface="Arial" panose="020B0604020202020204" pitchFamily="34" charset="0"/>
                      </a:rPr>
                      <m:t>N</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0" dirty="0" smtClean="0">
                        <a:latin typeface="Cambria Math" panose="02040503050406030204" pitchFamily="18" charset="0"/>
                        <a:cs typeface="Arial" panose="020B0604020202020204" pitchFamily="34" charset="0"/>
                      </a:rPr>
                      <m:t>0,5 </m:t>
                    </m:r>
                    <m:r>
                      <m:rPr>
                        <m:sty m:val="p"/>
                      </m:rPr>
                      <a:rPr lang="en-US" sz="3600" i="0" dirty="0" smtClean="0">
                        <a:latin typeface="Cambria Math" panose="02040503050406030204" pitchFamily="18" charset="0"/>
                        <a:cs typeface="Arial" panose="020B0604020202020204" pitchFamily="34" charset="0"/>
                      </a:rPr>
                      <m:t>N</m:t>
                    </m:r>
                  </m:oMath>
                </a14:m>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a)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khối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khối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trọng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trọng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b) Hai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thành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9CCE1B06-D7AB-9255-0A36-E1D0D3E98591}"/>
                  </a:ext>
                </a:extLst>
              </p:cNvPr>
              <p:cNvSpPr txBox="1">
                <a:spLocks noRot="1" noChangeAspect="1" noMove="1" noResize="1" noEditPoints="1" noAdjustHandles="1" noChangeArrowheads="1" noChangeShapeType="1" noTextEdit="1"/>
              </p:cNvSpPr>
              <p:nvPr/>
            </p:nvSpPr>
            <p:spPr>
              <a:xfrm>
                <a:off x="2473669" y="2131438"/>
                <a:ext cx="13606514" cy="5806654"/>
              </a:xfrm>
              <a:prstGeom prst="rect">
                <a:avLst/>
              </a:prstGeom>
              <a:blipFill>
                <a:blip r:embed="rId22"/>
                <a:stretch>
                  <a:fillRect l="-1389" r="-1344" b="-3046"/>
                </a:stretch>
              </a:blipFill>
            </p:spPr>
            <p:txBody>
              <a:bodyPr/>
              <a:lstStyle/>
              <a:p>
                <a:r>
                  <a:rPr lang="en-US">
                    <a:noFill/>
                  </a:rPr>
                  <a:t> </a:t>
                </a:r>
              </a:p>
            </p:txBody>
          </p:sp>
        </mc:Fallback>
      </mc:AlternateContent>
    </p:spTree>
    <p:extLst>
      <p:ext uri="{BB962C8B-B14F-4D97-AF65-F5344CB8AC3E}">
        <p14:creationId xmlns:p14="http://schemas.microsoft.com/office/powerpoint/2010/main" val="418018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95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90796">
            <a:off x="237469" y="353316"/>
            <a:ext cx="3134565" cy="179280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37095">
            <a:off x="702226" y="310990"/>
            <a:ext cx="1543416" cy="586498"/>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081850">
            <a:off x="853771" y="4096524"/>
            <a:ext cx="1585022" cy="1596634"/>
          </a:xfrm>
          <a:prstGeom prst="rect">
            <a:avLst/>
          </a:prstGeom>
        </p:spPr>
      </p:pic>
      <p:grpSp>
        <p:nvGrpSpPr>
          <p:cNvPr id="14" name="Group 14"/>
          <p:cNvGrpSpPr/>
          <p:nvPr/>
        </p:nvGrpSpPr>
        <p:grpSpPr>
          <a:xfrm>
            <a:off x="15762093" y="162063"/>
            <a:ext cx="2617773" cy="2579696"/>
            <a:chOff x="157485" y="160047"/>
            <a:chExt cx="3490364" cy="3439595"/>
          </a:xfrm>
        </p:grpSpPr>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7810758">
              <a:off x="1368867" y="931723"/>
              <a:ext cx="1067600" cy="821487"/>
            </a:xfrm>
            <a:prstGeom prst="rect">
              <a:avLst/>
            </a:prstGeom>
          </p:spPr>
        </p:pic>
      </p:grpSp>
      <p:sp>
        <p:nvSpPr>
          <p:cNvPr id="9" name="Hộp Văn bản 8">
            <a:extLst>
              <a:ext uri="{FF2B5EF4-FFF2-40B4-BE49-F238E27FC236}">
                <a16:creationId xmlns:a16="http://schemas.microsoft.com/office/drawing/2014/main" id="{F56953F4-DDFF-AAC0-CA3B-834CC115E4EE}"/>
              </a:ext>
            </a:extLst>
          </p:cNvPr>
          <p:cNvSpPr txBox="1"/>
          <p:nvPr/>
        </p:nvSpPr>
        <p:spPr>
          <a:xfrm>
            <a:off x="7561986" y="1693050"/>
            <a:ext cx="2854001"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36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1F037768-E34C-81F6-DDFE-AC73836418BC}"/>
                  </a:ext>
                </a:extLst>
              </p:cNvPr>
              <p:cNvSpPr txBox="1"/>
              <p:nvPr/>
            </p:nvSpPr>
            <p:spPr>
              <a:xfrm>
                <a:off x="2694761" y="2807170"/>
                <a:ext cx="12588453" cy="5214120"/>
              </a:xfrm>
              <a:prstGeom prst="rect">
                <a:avLst/>
              </a:prstGeom>
              <a:noFill/>
            </p:spPr>
            <p:txBody>
              <a:bodyPr wrap="square">
                <a:spAutoFit/>
              </a:bodyPr>
              <a:lstStyle/>
              <a:p>
                <a:pPr marL="0" marR="0" algn="just">
                  <a:lnSpc>
                    <a:spcPct val="150000"/>
                  </a:lnSpc>
                  <a:spcBef>
                    <a:spcPts val="0"/>
                  </a:spcBef>
                  <a:spcAft>
                    <a:spcPts val="1200"/>
                  </a:spcAft>
                </a:pPr>
                <a:r>
                  <a:rPr lang="fr-FR" sz="3600" dirty="0">
                    <a:effectLst/>
                    <a:latin typeface="Arial" panose="020B0604020202020204" pitchFamily="34" charset="0"/>
                    <a:ea typeface="Calibri" panose="020F0502020204030204" pitchFamily="34" charset="0"/>
                    <a:cs typeface="Arial" panose="020B0604020202020204" pitchFamily="34" charset="0"/>
                  </a:rPr>
                  <a:t>a) </a:t>
                </a:r>
                <a:r>
                  <a:rPr lang="fr-FR" sz="3600" dirty="0" err="1">
                    <a:effectLst/>
                    <a:latin typeface="Arial" panose="020B0604020202020204" pitchFamily="34" charset="0"/>
                    <a:ea typeface="Calibri" panose="020F0502020204030204" pitchFamily="34" charset="0"/>
                    <a:cs typeface="Arial" panose="020B0604020202020204" pitchFamily="34" charset="0"/>
                  </a:rPr>
                  <a:t>Tỉ</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giữa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khối</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lượng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của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quả</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cân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thứ</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nhất</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và</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khối</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lượng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của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quả</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cân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thứ</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hai</a:t>
                </a:r>
                <a:r>
                  <a:rPr lang="fr-FR" sz="3600" dirty="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100</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50</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1</m:t>
                        </m:r>
                      </m:den>
                    </m:f>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fr-FR" sz="3600" dirty="0" err="1">
                    <a:effectLst/>
                    <a:latin typeface="Arial" panose="020B0604020202020204" pitchFamily="34" charset="0"/>
                    <a:ea typeface="Calibri" panose="020F0502020204030204" pitchFamily="34" charset="0"/>
                    <a:cs typeface="Arial" panose="020B0604020202020204" pitchFamily="34" charset="0"/>
                  </a:rPr>
                  <a:t>Tỉ</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giữa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trọng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lượng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tương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ứng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của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quả</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cân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thứ</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nhất</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và</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trọng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lượng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của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quả</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cân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thứ</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hai</a:t>
                </a:r>
                <a:r>
                  <a:rPr lang="fr-FR" sz="3600" dirty="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0,5</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1</m:t>
                        </m:r>
                      </m:den>
                    </m:f>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fr-FR" sz="3600" dirty="0">
                    <a:effectLst/>
                    <a:latin typeface="Arial" panose="020B0604020202020204" pitchFamily="34" charset="0"/>
                    <a:ea typeface="Calibri" panose="020F0502020204030204" pitchFamily="34" charset="0"/>
                    <a:cs typeface="Arial" panose="020B0604020202020204" pitchFamily="34" charset="0"/>
                  </a:rPr>
                  <a:t>b) </a:t>
                </a:r>
                <a:r>
                  <a:rPr lang="fr-FR" sz="3600" dirty="0" err="1">
                    <a:effectLst/>
                    <a:latin typeface="Arial" panose="020B0604020202020204" pitchFamily="34" charset="0"/>
                    <a:ea typeface="Calibri" panose="020F0502020204030204" pitchFamily="34" charset="0"/>
                    <a:cs typeface="Arial" panose="020B0604020202020204" pitchFamily="34" charset="0"/>
                  </a:rPr>
                  <a:t>Vì</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hai</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tỉ</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trên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bằng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nhau</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nên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lập</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thành</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tỉ</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lệ</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thức</a:t>
                </a:r>
                <a:r>
                  <a:rPr lang="fr-FR"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Hộp Văn bản 17">
                <a:extLst>
                  <a:ext uri="{FF2B5EF4-FFF2-40B4-BE49-F238E27FC236}">
                    <a16:creationId xmlns:a16="http://schemas.microsoft.com/office/drawing/2014/main" id="{1F037768-E34C-81F6-DDFE-AC73836418BC}"/>
                  </a:ext>
                </a:extLst>
              </p:cNvPr>
              <p:cNvSpPr txBox="1">
                <a:spLocks noRot="1" noChangeAspect="1" noMove="1" noResize="1" noEditPoints="1" noAdjustHandles="1" noChangeArrowheads="1" noChangeShapeType="1" noTextEdit="1"/>
              </p:cNvSpPr>
              <p:nvPr/>
            </p:nvSpPr>
            <p:spPr>
              <a:xfrm>
                <a:off x="2694761" y="2807170"/>
                <a:ext cx="12588453" cy="5214120"/>
              </a:xfrm>
              <a:prstGeom prst="rect">
                <a:avLst/>
              </a:prstGeom>
              <a:blipFill>
                <a:blip r:embed="rId24"/>
                <a:stretch>
                  <a:fillRect l="-1453" r="-1501" b="-3388"/>
                </a:stretch>
              </a:blipFill>
            </p:spPr>
            <p:txBody>
              <a:bodyPr/>
              <a:lstStyle/>
              <a:p>
                <a:r>
                  <a:rPr lang="en-US">
                    <a:noFill/>
                  </a:rPr>
                  <a:t> </a:t>
                </a:r>
              </a:p>
            </p:txBody>
          </p:sp>
        </mc:Fallback>
      </mc:AlternateContent>
    </p:spTree>
    <p:extLst>
      <p:ext uri="{BB962C8B-B14F-4D97-AF65-F5344CB8AC3E}">
        <p14:creationId xmlns:p14="http://schemas.microsoft.com/office/powerpoint/2010/main" val="281799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fade">
                                      <p:cBhvr>
                                        <p:cTn id="22"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3273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2955">
            <a:off x="1700644" y="715865"/>
            <a:ext cx="1727685" cy="6125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810758">
              <a:off x="1368867" y="931723"/>
              <a:ext cx="1067600" cy="821487"/>
            </a:xfrm>
            <a:prstGeom prst="rect">
              <a:avLst/>
            </a:prstGeom>
          </p:spPr>
        </p:pic>
      </p:grpSp>
      <p:sp>
        <p:nvSpPr>
          <p:cNvPr id="6" name="Hộp Văn bản 5">
            <a:extLst>
              <a:ext uri="{FF2B5EF4-FFF2-40B4-BE49-F238E27FC236}">
                <a16:creationId xmlns:a16="http://schemas.microsoft.com/office/drawing/2014/main" id="{49DE3E7D-3BDE-D6E8-AA30-38A2A3341F33}"/>
              </a:ext>
            </a:extLst>
          </p:cNvPr>
          <p:cNvSpPr txBox="1"/>
          <p:nvPr/>
        </p:nvSpPr>
        <p:spPr>
          <a:xfrm>
            <a:off x="3439324" y="3225615"/>
            <a:ext cx="11409352" cy="367158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 (SGK – tr.54)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pha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trộn</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trộn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8 </a:t>
            </a:r>
            <a:r>
              <a:rPr lang="en-US" sz="4000" dirty="0" err="1">
                <a:latin typeface="Arial" panose="020B0604020202020204" pitchFamily="34" charset="0"/>
                <a:cs typeface="Arial" panose="020B0604020202020204" pitchFamily="34" charset="0"/>
              </a:rPr>
              <a:t>lít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3638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3273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2955">
            <a:off x="1700644" y="715865"/>
            <a:ext cx="1727685" cy="6125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810758">
              <a:off x="1368867" y="931723"/>
              <a:ext cx="1067600" cy="821487"/>
            </a:xfrm>
            <a:prstGeom prst="rect">
              <a:avLst/>
            </a:prstGeom>
          </p:spPr>
        </p:pic>
      </p:grpSp>
      <p:sp>
        <p:nvSpPr>
          <p:cNvPr id="18" name="Hộp Văn bản 17">
            <a:extLst>
              <a:ext uri="{FF2B5EF4-FFF2-40B4-BE49-F238E27FC236}">
                <a16:creationId xmlns:a16="http://schemas.microsoft.com/office/drawing/2014/main" id="{C3A6E4CC-CA06-FEFD-51B6-BDD5251C3AA9}"/>
              </a:ext>
            </a:extLst>
          </p:cNvPr>
          <p:cNvSpPr txBox="1"/>
          <p:nvPr/>
        </p:nvSpPr>
        <p:spPr>
          <a:xfrm>
            <a:off x="3803915" y="3984229"/>
            <a:ext cx="10680170" cy="1477328"/>
          </a:xfrm>
          <a:prstGeom prst="rect">
            <a:avLst/>
          </a:prstGeom>
          <a:noFill/>
        </p:spPr>
        <p:txBody>
          <a:bodyPr wrap="square" rtlCol="0">
            <a:spAutoFit/>
          </a:bodyPr>
          <a:lstStyle/>
          <a:p>
            <a:pPr algn="ctr"/>
            <a:r>
              <a:rPr lang="en-US" sz="9000" b="1" dirty="0">
                <a:latin typeface="Arial" panose="020B0604020202020204" pitchFamily="34" charset="0"/>
                <a:cs typeface="Arial" panose="020B0604020202020204" pitchFamily="34" charset="0"/>
              </a:rPr>
              <a:t>BÀI 5: TỈ LỆ THỨC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1ED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2888" flipH="1">
            <a:off x="15515320" y="4508352"/>
            <a:ext cx="7260644" cy="590092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0192" y="957878"/>
            <a:ext cx="3093073" cy="1769071"/>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1417">
            <a:off x="1633248" y="850940"/>
            <a:ext cx="1966961" cy="469612"/>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803937">
            <a:off x="-2050122" y="5358308"/>
            <a:ext cx="3734873" cy="269589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22543" y="7307801"/>
            <a:ext cx="3240722" cy="2502846"/>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p:sp>
        <p:nvSpPr>
          <p:cNvPr id="17" name="Hộp Văn bản 16">
            <a:extLst>
              <a:ext uri="{FF2B5EF4-FFF2-40B4-BE49-F238E27FC236}">
                <a16:creationId xmlns:a16="http://schemas.microsoft.com/office/drawing/2014/main" id="{5DBB9FAA-3C79-25AE-475C-A62330D46B25}"/>
              </a:ext>
            </a:extLst>
          </p:cNvPr>
          <p:cNvSpPr txBox="1"/>
          <p:nvPr/>
        </p:nvSpPr>
        <p:spPr>
          <a:xfrm>
            <a:off x="7716999" y="1442810"/>
            <a:ext cx="2854001"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36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Hộp Văn bản 19">
                <a:extLst>
                  <a:ext uri="{FF2B5EF4-FFF2-40B4-BE49-F238E27FC236}">
                    <a16:creationId xmlns:a16="http://schemas.microsoft.com/office/drawing/2014/main" id="{0E583F47-68AD-37DA-6982-7CA995F7256B}"/>
                  </a:ext>
                </a:extLst>
              </p:cNvPr>
              <p:cNvSpPr txBox="1"/>
              <p:nvPr/>
            </p:nvSpPr>
            <p:spPr>
              <a:xfrm>
                <a:off x="4923774" y="2325427"/>
                <a:ext cx="9250436" cy="6664517"/>
              </a:xfrm>
              <a:prstGeom prst="rect">
                <a:avLst/>
              </a:prstGeom>
              <a:noFill/>
            </p:spPr>
            <p:txBody>
              <a:bodyPr wrap="square">
                <a:spAutoFit/>
              </a:bodyPr>
              <a:lstStyle/>
              <a:p>
                <a:pPr marL="0" marR="0" algn="just">
                  <a:lnSpc>
                    <a:spcPct val="150000"/>
                  </a:lnSpc>
                  <a:spcBef>
                    <a:spcPts val="0"/>
                  </a:spcBef>
                  <a:spcAft>
                    <a:spcPts val="1200"/>
                  </a:spcAft>
                </a:pPr>
                <a:r>
                  <a:rPr lang="fr-FR" sz="3600" dirty="0" err="1">
                    <a:effectLst/>
                    <a:latin typeface="Arial" panose="020B0604020202020204" pitchFamily="34" charset="0"/>
                    <a:ea typeface="Calibri" panose="020F0502020204030204" pitchFamily="34" charset="0"/>
                    <a:cs typeface="Arial" panose="020B0604020202020204" pitchFamily="34" charset="0"/>
                  </a:rPr>
                  <a:t>Gọi</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lít</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xăng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cần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để</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trộn</a:t>
                </a:r>
                <a:r>
                  <a:rPr lang="fr-FR" sz="3600" dirty="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a:effectLst/>
                        <a:latin typeface="Cambria Math" panose="02040503050406030204" pitchFamily="18" charset="0"/>
                        <a:ea typeface="Calibri" panose="020F0502020204030204" pitchFamily="34" charset="0"/>
                        <a:cs typeface="Times New Roman" panose="02020603050405020304" pitchFamily="18" charset="0"/>
                      </a:rPr>
                      <m:t>&gt;</m:t>
                    </m:r>
                    <m:r>
                      <a:rPr lang="fr-FR" sz="3600">
                        <a:effectLst/>
                        <a:latin typeface="Cambria Math" panose="02040503050406030204" pitchFamily="18" charset="0"/>
                        <a:ea typeface="Calibri" panose="020F0502020204030204" pitchFamily="34" charset="0"/>
                        <a:cs typeface="Times New Roman" panose="02020603050405020304" pitchFamily="18" charset="0"/>
                      </a:rPr>
                      <m:t>0</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fr-FR" sz="3600" dirty="0" err="1">
                    <a:effectLst/>
                    <a:latin typeface="Arial" panose="020B0604020202020204" pitchFamily="34" charset="0"/>
                    <a:ea typeface="Calibri" panose="020F0502020204030204" pitchFamily="34" charset="0"/>
                    <a:cs typeface="Arial" panose="020B0604020202020204" pitchFamily="34" charset="0"/>
                  </a:rPr>
                  <a:t>Vì</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lít</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dầu</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lít</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xăng</a:t>
                </a:r>
                <a:r>
                  <a:rPr lang="fr-FR"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00">
                        <a:effectLst/>
                        <a:latin typeface="Cambria Math" panose="02040503050406030204" pitchFamily="18" charset="0"/>
                        <a:ea typeface="Calibri" panose="020F0502020204030204" pitchFamily="34" charset="0"/>
                        <a:cs typeface="Times New Roman" panose="02020603050405020304" pitchFamily="18" charset="0"/>
                      </a:rPr>
                      <m:t>=</m:t>
                    </m:r>
                    <m:r>
                      <a:rPr lang="fr-FR" sz="3600">
                        <a:effectLst/>
                        <a:latin typeface="Cambria Math" panose="02040503050406030204" pitchFamily="18" charset="0"/>
                        <a:ea typeface="Calibri" panose="020F0502020204030204" pitchFamily="34" charset="0"/>
                        <a:cs typeface="Times New Roman" panose="02020603050405020304" pitchFamily="18" charset="0"/>
                      </a:rPr>
                      <m:t>2</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a:rPr lang="fr-FR" sz="3600">
                        <a:effectLst/>
                        <a:latin typeface="Cambria Math" panose="02040503050406030204" pitchFamily="18" charset="0"/>
                        <a:ea typeface="Calibri" panose="020F0502020204030204" pitchFamily="34" charset="0"/>
                        <a:cs typeface="Times New Roman" panose="02020603050405020304" pitchFamily="18" charset="0"/>
                      </a:rPr>
                      <m:t>7</m:t>
                    </m:r>
                  </m:oMath>
                </a14:m>
                <a:r>
                  <a:rPr lang="fr-FR" sz="36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1200"/>
                  </a:spcAft>
                </a:pPr>
                <a:r>
                  <a:rPr lang="fr-FR" sz="3600" dirty="0">
                    <a:effectLst/>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a:rPr lang="fr-FR" sz="3600">
                        <a:effectLst/>
                        <a:latin typeface="Cambria Math" panose="02040503050406030204" pitchFamily="18" charset="0"/>
                        <a:ea typeface="Calibri" panose="020F0502020204030204" pitchFamily="34" charset="0"/>
                        <a:cs typeface="Times New Roman" panose="02020603050405020304" pitchFamily="18" charset="0"/>
                      </a:rPr>
                      <m:t>8</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a:rPr lang="fr-FR" sz="3600">
                        <a:effectLst/>
                        <a:latin typeface="Cambria Math" panose="02040503050406030204" pitchFamily="18" charset="0"/>
                        <a:ea typeface="Calibri" panose="020F0502020204030204" pitchFamily="34" charset="0"/>
                        <a:cs typeface="Times New Roman" panose="02020603050405020304" pitchFamily="18" charset="0"/>
                      </a:rPr>
                      <m:t>2</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a:rPr lang="fr-FR" sz="3600">
                        <a:effectLst/>
                        <a:latin typeface="Cambria Math" panose="02040503050406030204" pitchFamily="18" charset="0"/>
                        <a:ea typeface="Calibri" panose="020F0502020204030204" pitchFamily="34" charset="0"/>
                        <a:cs typeface="Times New Roman" panose="02020603050405020304" pitchFamily="18" charset="0"/>
                      </a:rPr>
                      <m:t>7</m:t>
                    </m:r>
                  </m:oMath>
                </a14:m>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hay</a:t>
                </a:r>
                <a:r>
                  <a:rPr lang="fr-FR"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7</m:t>
                        </m:r>
                      </m:den>
                    </m:f>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14:m>
                  <m:oMathPara xmlns:m="http://schemas.openxmlformats.org/officeDocument/2006/math">
                    <m:oMathParaPr>
                      <m:jc m:val="left"/>
                    </m:oMathParaPr>
                    <m:oMath xmlns:m="http://schemas.openxmlformats.org/officeDocument/2006/math">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a:effectLst/>
                          <a:latin typeface="Cambria Math" panose="02040503050406030204" pitchFamily="18" charset="0"/>
                          <a:ea typeface="Calibri" panose="020F0502020204030204" pitchFamily="34" charset="0"/>
                          <a:cs typeface="Times New Roman" panose="02020603050405020304" pitchFamily="18" charset="0"/>
                        </a:rPr>
                        <m:t>8</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a:effectLst/>
                          <a:latin typeface="Cambria Math" panose="02040503050406030204" pitchFamily="18" charset="0"/>
                          <a:ea typeface="Calibri" panose="020F0502020204030204" pitchFamily="34" charset="0"/>
                          <a:cs typeface="Times New Roman" panose="02020603050405020304" pitchFamily="18" charset="0"/>
                        </a:rPr>
                        <m:t>7</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a:effectLst/>
                          <a:latin typeface="Cambria Math" panose="02040503050406030204" pitchFamily="18" charset="0"/>
                          <a:ea typeface="Calibri" panose="020F0502020204030204" pitchFamily="34" charset="0"/>
                          <a:cs typeface="Times New Roman" panose="02020603050405020304" pitchFamily="18" charset="0"/>
                        </a:rPr>
                        <m:t>2</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a:effectLst/>
                              <a:latin typeface="Cambria Math" panose="02040503050406030204" pitchFamily="18" charset="0"/>
                              <a:ea typeface="Calibri" panose="020F0502020204030204" pitchFamily="34" charset="0"/>
                              <a:cs typeface="Times New Roman" panose="02020603050405020304" pitchFamily="18" charset="0"/>
                            </a:rPr>
                            <m:t>8</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a:effectLst/>
                              <a:latin typeface="Cambria Math" panose="02040503050406030204" pitchFamily="18" charset="0"/>
                              <a:ea typeface="Calibri" panose="020F0502020204030204" pitchFamily="34" charset="0"/>
                              <a:cs typeface="Times New Roman" panose="02020603050405020304" pitchFamily="18" charset="0"/>
                            </a:rPr>
                            <m:t>7</m:t>
                          </m:r>
                        </m:num>
                        <m:den>
                          <m:r>
                            <a:rPr lang="en-US" sz="32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a:effectLst/>
                          <a:latin typeface="Cambria Math" panose="02040503050406030204" pitchFamily="18" charset="0"/>
                          <a:ea typeface="Calibri" panose="020F0502020204030204" pitchFamily="34" charset="0"/>
                          <a:cs typeface="Times New Roman" panose="02020603050405020304" pitchFamily="18" charset="0"/>
                        </a:rPr>
                        <m:t>28</m:t>
                      </m:r>
                    </m:oMath>
                  </m:oMathPara>
                </a14:m>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cần</a:t>
                </a:r>
                <a:r>
                  <a:rPr lang="en-US" sz="3600" dirty="0">
                    <a:effectLst/>
                    <a:latin typeface="Arial" panose="020B0604020202020204" pitchFamily="34" charset="0"/>
                    <a:ea typeface="Calibri" panose="020F0502020204030204" pitchFamily="34" charset="0"/>
                    <a:cs typeface="Arial" panose="020B0604020202020204" pitchFamily="34" charset="0"/>
                  </a:rPr>
                  <a:t> 28 </a:t>
                </a:r>
                <a:r>
                  <a:rPr lang="en-US" sz="3600" dirty="0" err="1">
                    <a:effectLst/>
                    <a:latin typeface="Arial" panose="020B0604020202020204" pitchFamily="34" charset="0"/>
                    <a:ea typeface="Calibri" panose="020F0502020204030204" pitchFamily="34" charset="0"/>
                    <a:cs typeface="Arial" panose="020B0604020202020204" pitchFamily="34" charset="0"/>
                  </a:rPr>
                  <a:t>lít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xăng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để</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trộn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hết</a:t>
                </a:r>
                <a:r>
                  <a:rPr lang="en-US" sz="3600" dirty="0">
                    <a:effectLst/>
                    <a:latin typeface="Arial" panose="020B0604020202020204" pitchFamily="34" charset="0"/>
                    <a:ea typeface="Calibri" panose="020F0502020204030204" pitchFamily="34" charset="0"/>
                    <a:cs typeface="Arial" panose="020B0604020202020204" pitchFamily="34" charset="0"/>
                  </a:rPr>
                  <a:t> 8 </a:t>
                </a:r>
                <a:r>
                  <a:rPr lang="en-US" sz="3600" dirty="0" err="1">
                    <a:effectLst/>
                    <a:latin typeface="Arial" panose="020B0604020202020204" pitchFamily="34" charset="0"/>
                    <a:ea typeface="Calibri" panose="020F0502020204030204" pitchFamily="34" charset="0"/>
                    <a:cs typeface="Arial" panose="020B0604020202020204" pitchFamily="34" charset="0"/>
                  </a:rPr>
                  <a:t>lít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dầu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theo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cách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pha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nhiên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liệu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nhứ</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trên</a:t>
                </a:r>
                <a:r>
                  <a:rPr lang="en-US" sz="36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0" name="Hộp Văn bản 19">
                <a:extLst>
                  <a:ext uri="{FF2B5EF4-FFF2-40B4-BE49-F238E27FC236}">
                    <a16:creationId xmlns:a16="http://schemas.microsoft.com/office/drawing/2014/main" id="{0E583F47-68AD-37DA-6982-7CA995F7256B}"/>
                  </a:ext>
                </a:extLst>
              </p:cNvPr>
              <p:cNvSpPr txBox="1">
                <a:spLocks noRot="1" noChangeAspect="1" noMove="1" noResize="1" noEditPoints="1" noAdjustHandles="1" noChangeArrowheads="1" noChangeShapeType="1" noTextEdit="1"/>
              </p:cNvSpPr>
              <p:nvPr/>
            </p:nvSpPr>
            <p:spPr>
              <a:xfrm>
                <a:off x="4923774" y="2325427"/>
                <a:ext cx="9250436" cy="6664517"/>
              </a:xfrm>
              <a:prstGeom prst="rect">
                <a:avLst/>
              </a:prstGeom>
              <a:blipFill>
                <a:blip r:embed="rId22"/>
                <a:stretch>
                  <a:fillRect l="-2044" r="-1978"/>
                </a:stretch>
              </a:blipFill>
            </p:spPr>
            <p:txBody>
              <a:bodyPr/>
              <a:lstStyle/>
              <a:p>
                <a:r>
                  <a:rPr lang="en-US">
                    <a:noFill/>
                  </a:rPr>
                  <a:t> </a:t>
                </a:r>
              </a:p>
            </p:txBody>
          </p:sp>
        </mc:Fallback>
      </mc:AlternateContent>
    </p:spTree>
    <p:extLst>
      <p:ext uri="{BB962C8B-B14F-4D97-AF65-F5344CB8AC3E}">
        <p14:creationId xmlns:p14="http://schemas.microsoft.com/office/powerpoint/2010/main" val="172311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13" dur="500"/>
                                        <p:tgtEl>
                                          <p:spTgt spid="2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18" dur="500"/>
                                        <p:tgtEl>
                                          <p:spTgt spid="2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0">
                                            <p:txEl>
                                              <p:pRg st="2" end="2"/>
                                            </p:txEl>
                                          </p:spTgt>
                                        </p:tgtEl>
                                        <p:attrNameLst>
                                          <p:attrName>style.visibility</p:attrName>
                                        </p:attrNameLst>
                                      </p:cBhvr>
                                      <p:to>
                                        <p:strVal val="visible"/>
                                      </p:to>
                                    </p:set>
                                    <p:animEffect transition="in" filter="randombar(horizontal)">
                                      <p:cBhvr>
                                        <p:cTn id="23" dur="500"/>
                                        <p:tgtEl>
                                          <p:spTgt spid="2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0">
                                            <p:txEl>
                                              <p:pRg st="3" end="3"/>
                                            </p:txEl>
                                          </p:spTgt>
                                        </p:tgtEl>
                                        <p:attrNameLst>
                                          <p:attrName>style.visibility</p:attrName>
                                        </p:attrNameLst>
                                      </p:cBhvr>
                                      <p:to>
                                        <p:strVal val="visible"/>
                                      </p:to>
                                    </p:set>
                                    <p:animEffect transition="in" filter="randombar(horizontal)">
                                      <p:cBhvr>
                                        <p:cTn id="28" dur="500"/>
                                        <p:tgtEl>
                                          <p:spTgt spid="20">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
                                            <p:txEl>
                                              <p:pRg st="4" end="4"/>
                                            </p:txEl>
                                          </p:spTgt>
                                        </p:tgtEl>
                                        <p:attrNameLst>
                                          <p:attrName>style.visibility</p:attrName>
                                        </p:attrNameLst>
                                      </p:cBhvr>
                                      <p:to>
                                        <p:strVal val="visible"/>
                                      </p:to>
                                    </p:set>
                                    <p:animEffect transition="in" filter="randombar(horizontal)">
                                      <p:cBhvr>
                                        <p:cTn id="33"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2108426" y="587565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66926">
            <a:off x="12398910" y="-1795468"/>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4597" y="524430"/>
            <a:ext cx="16118806" cy="921908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34936">
            <a:off x="199812" y="512751"/>
            <a:ext cx="2150546" cy="209971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69548">
            <a:off x="15090683" y="2643967"/>
            <a:ext cx="3453731" cy="1130312"/>
          </a:xfrm>
          <a:prstGeom prst="rect">
            <a:avLst/>
          </a:prstGeom>
        </p:spPr>
      </p:pic>
      <p:sp>
        <p:nvSpPr>
          <p:cNvPr id="7" name="Hộp Văn bản 6">
            <a:extLst>
              <a:ext uri="{FF2B5EF4-FFF2-40B4-BE49-F238E27FC236}">
                <a16:creationId xmlns:a16="http://schemas.microsoft.com/office/drawing/2014/main" id="{576E2402-B920-07B7-F110-2F64011C45F6}"/>
              </a:ext>
            </a:extLst>
          </p:cNvPr>
          <p:cNvSpPr txBox="1"/>
          <p:nvPr/>
        </p:nvSpPr>
        <p:spPr>
          <a:xfrm>
            <a:off x="4495800" y="1508627"/>
            <a:ext cx="9296399"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10" name="Hộp Văn bản 9">
            <a:extLst>
              <a:ext uri="{FF2B5EF4-FFF2-40B4-BE49-F238E27FC236}">
                <a16:creationId xmlns:a16="http://schemas.microsoft.com/office/drawing/2014/main" id="{AB02E3AC-6A7C-146F-B6C7-5C37D803FA46}"/>
              </a:ext>
            </a:extLst>
          </p:cNvPr>
          <p:cNvSpPr txBox="1"/>
          <p:nvPr/>
        </p:nvSpPr>
        <p:spPr>
          <a:xfrm>
            <a:off x="1465407" y="6162674"/>
            <a:ext cx="4553287"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Ghi nhớ kiến thức trong bài. </a:t>
            </a:r>
            <a:endParaRPr lang="en-US" sz="4000" dirty="0">
              <a:latin typeface="Arial" panose="020B0604020202020204" pitchFamily="34" charset="0"/>
              <a:cs typeface="Arial" panose="020B0604020202020204" pitchFamily="34" charset="0"/>
            </a:endParaRPr>
          </a:p>
        </p:txBody>
      </p:sp>
      <p:sp>
        <p:nvSpPr>
          <p:cNvPr id="13" name="Hộp Văn bản 12">
            <a:extLst>
              <a:ext uri="{FF2B5EF4-FFF2-40B4-BE49-F238E27FC236}">
                <a16:creationId xmlns:a16="http://schemas.microsoft.com/office/drawing/2014/main" id="{60E49326-B5E8-7D18-FFFB-02A5013EDC89}"/>
              </a:ext>
            </a:extLst>
          </p:cNvPr>
          <p:cNvSpPr txBox="1"/>
          <p:nvPr/>
        </p:nvSpPr>
        <p:spPr>
          <a:xfrm>
            <a:off x="6867355" y="6162674"/>
            <a:ext cx="4553287"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Hoàn thành bài tập trong SBT.</a:t>
            </a:r>
            <a:endParaRPr lang="en-US" sz="4000" dirty="0">
              <a:latin typeface="Arial" panose="020B0604020202020204" pitchFamily="34" charset="0"/>
              <a:cs typeface="Arial" panose="020B0604020202020204" pitchFamily="34" charset="0"/>
            </a:endParaRPr>
          </a:p>
        </p:txBody>
      </p:sp>
      <p:sp>
        <p:nvSpPr>
          <p:cNvPr id="16" name="Hộp Văn bản 15">
            <a:extLst>
              <a:ext uri="{FF2B5EF4-FFF2-40B4-BE49-F238E27FC236}">
                <a16:creationId xmlns:a16="http://schemas.microsoft.com/office/drawing/2014/main" id="{2B9F21D6-219F-17C1-F24D-7D64503F5793}"/>
              </a:ext>
            </a:extLst>
          </p:cNvPr>
          <p:cNvSpPr txBox="1"/>
          <p:nvPr/>
        </p:nvSpPr>
        <p:spPr>
          <a:xfrm>
            <a:off x="12269303" y="6139947"/>
            <a:ext cx="4267200" cy="274825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Chuẩn bị bài mới “</a:t>
            </a:r>
            <a:r>
              <a:rPr lang="pt-BR" sz="4000" b="1" dirty="0">
                <a:effectLst/>
                <a:latin typeface="Arial" panose="020B0604020202020204" pitchFamily="34" charset="0"/>
                <a:ea typeface="Calibri" panose="020F0502020204030204" pitchFamily="34" charset="0"/>
                <a:cs typeface="Arial" panose="020B0604020202020204" pitchFamily="34" charset="0"/>
              </a:rPr>
              <a:t>Bài 6. Dãy tỉ số bằng nhau</a:t>
            </a:r>
            <a:r>
              <a:rPr lang="pt-B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8" name="Đồ họa 17" descr="Bubbles outline">
            <a:extLst>
              <a:ext uri="{FF2B5EF4-FFF2-40B4-BE49-F238E27FC236}">
                <a16:creationId xmlns:a16="http://schemas.microsoft.com/office/drawing/2014/main" id="{45AEA9E9-40F8-9EDD-DB98-5A2D3A25C7D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21742" y="3931313"/>
            <a:ext cx="2052637" cy="2052637"/>
          </a:xfrm>
          <a:prstGeom prst="rect">
            <a:avLst/>
          </a:prstGeom>
        </p:spPr>
      </p:pic>
      <p:pic>
        <p:nvPicPr>
          <p:cNvPr id="19" name="Đồ họa 18" descr="Bubbles outline">
            <a:extLst>
              <a:ext uri="{FF2B5EF4-FFF2-40B4-BE49-F238E27FC236}">
                <a16:creationId xmlns:a16="http://schemas.microsoft.com/office/drawing/2014/main" id="{3FBD9D6C-2C11-046C-2C30-F31FA177CC3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117679" y="4019825"/>
            <a:ext cx="2052637" cy="2052637"/>
          </a:xfrm>
          <a:prstGeom prst="rect">
            <a:avLst/>
          </a:prstGeom>
        </p:spPr>
      </p:pic>
      <p:pic>
        <p:nvPicPr>
          <p:cNvPr id="20" name="Đồ họa 19" descr="Bubbles outline">
            <a:extLst>
              <a:ext uri="{FF2B5EF4-FFF2-40B4-BE49-F238E27FC236}">
                <a16:creationId xmlns:a16="http://schemas.microsoft.com/office/drawing/2014/main" id="{911926C5-D4A4-8948-0F05-8AC1EEA1672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376584" y="4110037"/>
            <a:ext cx="2052637" cy="2052637"/>
          </a:xfrm>
          <a:prstGeom prst="rect">
            <a:avLst/>
          </a:prstGeom>
        </p:spPr>
      </p:pic>
    </p:spTree>
    <p:extLst>
      <p:ext uri="{BB962C8B-B14F-4D97-AF65-F5344CB8AC3E}">
        <p14:creationId xmlns:p14="http://schemas.microsoft.com/office/powerpoint/2010/main" val="399009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anim calcmode="lin" valueType="num">
                                      <p:cBhvr>
                                        <p:cTn id="25" dur="500" fill="hold"/>
                                        <p:tgtEl>
                                          <p:spTgt spid="19"/>
                                        </p:tgtEl>
                                        <p:attrNameLst>
                                          <p:attrName>ppt_x</p:attrName>
                                        </p:attrNameLst>
                                      </p:cBhvr>
                                      <p:tavLst>
                                        <p:tav tm="0">
                                          <p:val>
                                            <p:strVal val="#ppt_x"/>
                                          </p:val>
                                        </p:tav>
                                        <p:tav tm="100000">
                                          <p:val>
                                            <p:strVal val="#ppt_x"/>
                                          </p:val>
                                        </p:tav>
                                      </p:tavLst>
                                    </p:anim>
                                    <p:anim calcmode="lin" valueType="num">
                                      <p:cBhvr>
                                        <p:cTn id="26" dur="5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anim calcmode="lin" valueType="num">
                                      <p:cBhvr>
                                        <p:cTn id="37" dur="500" fill="hold"/>
                                        <p:tgtEl>
                                          <p:spTgt spid="20"/>
                                        </p:tgtEl>
                                        <p:attrNameLst>
                                          <p:attrName>ppt_x</p:attrName>
                                        </p:attrNameLst>
                                      </p:cBhvr>
                                      <p:tavLst>
                                        <p:tav tm="0">
                                          <p:val>
                                            <p:strVal val="#ppt_x"/>
                                          </p:val>
                                        </p:tav>
                                        <p:tav tm="100000">
                                          <p:val>
                                            <p:strVal val="#ppt_x"/>
                                          </p:val>
                                        </p:tav>
                                      </p:tavLst>
                                    </p:anim>
                                    <p:anim calcmode="lin" valueType="num">
                                      <p:cBhvr>
                                        <p:cTn id="38" dur="500" fill="hold"/>
                                        <p:tgtEl>
                                          <p:spTgt spid="2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anim calcmode="lin" valueType="num">
                                      <p:cBhvr>
                                        <p:cTn id="42" dur="500" fill="hold"/>
                                        <p:tgtEl>
                                          <p:spTgt spid="16"/>
                                        </p:tgtEl>
                                        <p:attrNameLst>
                                          <p:attrName>ppt_x</p:attrName>
                                        </p:attrNameLst>
                                      </p:cBhvr>
                                      <p:tavLst>
                                        <p:tav tm="0">
                                          <p:val>
                                            <p:strVal val="#ppt_x"/>
                                          </p:val>
                                        </p:tav>
                                        <p:tav tm="100000">
                                          <p:val>
                                            <p:strVal val="#ppt_x"/>
                                          </p:val>
                                        </p:tav>
                                      </p:tavLst>
                                    </p:anim>
                                    <p:anim calcmode="lin" valueType="num">
                                      <p:cBhvr>
                                        <p:cTn id="4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BC6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25298" y="660788"/>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2955">
            <a:off x="1222449" y="500094"/>
            <a:ext cx="1727685" cy="6125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810758">
              <a:off x="1368867" y="931723"/>
              <a:ext cx="1067600" cy="821487"/>
            </a:xfrm>
            <a:prstGeom prst="rect">
              <a:avLst/>
            </a:prstGeom>
          </p:spPr>
        </p:pic>
      </p:grpSp>
      <p:sp>
        <p:nvSpPr>
          <p:cNvPr id="10" name="Hộp Văn bản 9">
            <a:extLst>
              <a:ext uri="{FF2B5EF4-FFF2-40B4-BE49-F238E27FC236}">
                <a16:creationId xmlns:a16="http://schemas.microsoft.com/office/drawing/2014/main" id="{954978FF-DA0F-3138-278B-EA527472DBA8}"/>
              </a:ext>
            </a:extLst>
          </p:cNvPr>
          <p:cNvSpPr txBox="1"/>
          <p:nvPr/>
        </p:nvSpPr>
        <p:spPr>
          <a:xfrm>
            <a:off x="3038404" y="2989018"/>
            <a:ext cx="12198681"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CẢM ƠN CÁC EM ĐÃ LẮNG NGHE BÀI GIẢNG</a:t>
            </a:r>
          </a:p>
        </p:txBody>
      </p:sp>
    </p:spTree>
    <p:extLst>
      <p:ext uri="{BB962C8B-B14F-4D97-AF65-F5344CB8AC3E}">
        <p14:creationId xmlns:p14="http://schemas.microsoft.com/office/powerpoint/2010/main" val="28136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1ED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2888" flipH="1">
            <a:off x="15515320" y="4508352"/>
            <a:ext cx="7260644" cy="590092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0192" y="957878"/>
            <a:ext cx="3093073" cy="1769071"/>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1417">
            <a:off x="1633248" y="850940"/>
            <a:ext cx="1966961" cy="469612"/>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803937">
            <a:off x="-2050122" y="5358308"/>
            <a:ext cx="3734873" cy="269589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22543" y="7307801"/>
            <a:ext cx="3240722" cy="2502846"/>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p:sp>
        <p:nvSpPr>
          <p:cNvPr id="7" name="Hộp Văn bản 6">
            <a:extLst>
              <a:ext uri="{FF2B5EF4-FFF2-40B4-BE49-F238E27FC236}">
                <a16:creationId xmlns:a16="http://schemas.microsoft.com/office/drawing/2014/main" id="{F881D670-22F2-B950-7113-5417C85AAFBE}"/>
              </a:ext>
            </a:extLst>
          </p:cNvPr>
          <p:cNvSpPr txBox="1"/>
          <p:nvPr/>
        </p:nvSpPr>
        <p:spPr>
          <a:xfrm>
            <a:off x="4572000" y="1943100"/>
            <a:ext cx="86106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NỘI DUNG BÀI HỌC</a:t>
            </a:r>
          </a:p>
        </p:txBody>
      </p:sp>
      <p:sp>
        <p:nvSpPr>
          <p:cNvPr id="8" name="Hộp Văn bản 7">
            <a:extLst>
              <a:ext uri="{FF2B5EF4-FFF2-40B4-BE49-F238E27FC236}">
                <a16:creationId xmlns:a16="http://schemas.microsoft.com/office/drawing/2014/main" id="{14D8006B-6BBF-B6FF-92F2-222C96A24294}"/>
              </a:ext>
            </a:extLst>
          </p:cNvPr>
          <p:cNvSpPr txBox="1"/>
          <p:nvPr/>
        </p:nvSpPr>
        <p:spPr>
          <a:xfrm>
            <a:off x="4786732" y="4178021"/>
            <a:ext cx="8181135" cy="830997"/>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1. </a:t>
            </a:r>
            <a:r>
              <a:rPr lang="en-US" sz="4800" dirty="0" err="1">
                <a:latin typeface="Arial" panose="020B0604020202020204" pitchFamily="34" charset="0"/>
                <a:cs typeface="Arial" panose="020B0604020202020204" pitchFamily="34" charset="0"/>
              </a:rPr>
              <a:t>Định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nghĩa</a:t>
            </a:r>
            <a:endParaRPr lang="en-US" sz="4800" dirty="0">
              <a:latin typeface="Arial" panose="020B0604020202020204" pitchFamily="34" charset="0"/>
              <a:cs typeface="Arial" panose="020B0604020202020204" pitchFamily="34" charset="0"/>
            </a:endParaRPr>
          </a:p>
        </p:txBody>
      </p:sp>
      <p:sp>
        <p:nvSpPr>
          <p:cNvPr id="10" name="Hộp Văn bản 9">
            <a:extLst>
              <a:ext uri="{FF2B5EF4-FFF2-40B4-BE49-F238E27FC236}">
                <a16:creationId xmlns:a16="http://schemas.microsoft.com/office/drawing/2014/main" id="{4A52AA2B-3EC0-92CC-F1DE-3AFBCDA07942}"/>
              </a:ext>
            </a:extLst>
          </p:cNvPr>
          <p:cNvSpPr txBox="1"/>
          <p:nvPr/>
        </p:nvSpPr>
        <p:spPr>
          <a:xfrm>
            <a:off x="4786731" y="6012627"/>
            <a:ext cx="8181135" cy="830997"/>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2. </a:t>
            </a:r>
            <a:r>
              <a:rPr lang="en-US" sz="4800" dirty="0" err="1">
                <a:latin typeface="Arial" panose="020B0604020202020204" pitchFamily="34" charset="0"/>
                <a:cs typeface="Arial" panose="020B0604020202020204" pitchFamily="34" charset="0"/>
              </a:rPr>
              <a:t>Tính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chất</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370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anim calcmode="lin" valueType="num">
                                      <p:cBhvr>
                                        <p:cTn id="18"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2108426" y="587565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66926">
            <a:off x="12398910" y="-1795468"/>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4597" y="524430"/>
            <a:ext cx="16118806" cy="921908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34936">
            <a:off x="199812" y="512751"/>
            <a:ext cx="2150546" cy="209971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69548">
            <a:off x="14431089" y="5415448"/>
            <a:ext cx="3453731" cy="1130312"/>
          </a:xfrm>
          <a:prstGeom prst="rect">
            <a:avLst/>
          </a:prstGeom>
        </p:spPr>
      </p:pic>
      <p:sp>
        <p:nvSpPr>
          <p:cNvPr id="43" name="Hộp Văn bản 42">
            <a:extLst>
              <a:ext uri="{FF2B5EF4-FFF2-40B4-BE49-F238E27FC236}">
                <a16:creationId xmlns:a16="http://schemas.microsoft.com/office/drawing/2014/main" id="{B42AE800-CFD3-D588-EFEA-04B920F73CF6}"/>
              </a:ext>
            </a:extLst>
          </p:cNvPr>
          <p:cNvSpPr txBox="1"/>
          <p:nvPr/>
        </p:nvSpPr>
        <p:spPr>
          <a:xfrm>
            <a:off x="3170480" y="1301398"/>
            <a:ext cx="5029200"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I. ĐỊNH NGHĨA</a:t>
            </a:r>
          </a:p>
        </p:txBody>
      </p:sp>
      <p:sp>
        <p:nvSpPr>
          <p:cNvPr id="44" name="Hình chữ nhật: Góc Tròn 43">
            <a:extLst>
              <a:ext uri="{FF2B5EF4-FFF2-40B4-BE49-F238E27FC236}">
                <a16:creationId xmlns:a16="http://schemas.microsoft.com/office/drawing/2014/main" id="{7350ADAC-241E-BEB4-82FC-24FFB8E15F9B}"/>
              </a:ext>
            </a:extLst>
          </p:cNvPr>
          <p:cNvSpPr/>
          <p:nvPr/>
        </p:nvSpPr>
        <p:spPr>
          <a:xfrm>
            <a:off x="3170480" y="2506259"/>
            <a:ext cx="1375260" cy="903951"/>
          </a:xfrm>
          <a:prstGeom prst="roundRect">
            <a:avLst/>
          </a:prstGeom>
          <a:solidFill>
            <a:srgbClr val="FFBC63"/>
          </a:solidFill>
          <a:ln>
            <a:solidFill>
              <a:srgbClr val="FFBC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ysClr val="windowText" lastClr="000000"/>
                </a:solidFill>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45" name="Hộp Văn bản 44">
                <a:extLst>
                  <a:ext uri="{FF2B5EF4-FFF2-40B4-BE49-F238E27FC236}">
                    <a16:creationId xmlns:a16="http://schemas.microsoft.com/office/drawing/2014/main" id="{2638F84B-1A7D-E916-768F-C1241F24ECE1}"/>
                  </a:ext>
                </a:extLst>
              </p:cNvPr>
              <p:cNvSpPr txBox="1"/>
              <p:nvPr/>
            </p:nvSpPr>
            <p:spPr>
              <a:xfrm>
                <a:off x="4753605" y="2467328"/>
                <a:ext cx="6553200" cy="1022075"/>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12</m:t>
                        </m:r>
                      </m:num>
                      <m:den>
                        <m:r>
                          <a:rPr lang="en-US" sz="4000" b="0" i="1" smtClean="0">
                            <a:latin typeface="Cambria Math" panose="02040503050406030204" pitchFamily="18" charset="0"/>
                          </a:rPr>
                          <m:t>28</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7,5</m:t>
                        </m:r>
                      </m:num>
                      <m:den>
                        <m:r>
                          <a:rPr lang="en-US" sz="4000" b="0" i="1" smtClean="0">
                            <a:latin typeface="Cambria Math" panose="02040503050406030204" pitchFamily="18" charset="0"/>
                          </a:rPr>
                          <m:t>17,5</m:t>
                        </m:r>
                      </m:den>
                    </m:f>
                  </m:oMath>
                </a14:m>
                <a:r>
                  <a:rPr lang="en-US" sz="4000" dirty="0">
                    <a:latin typeface="Arial" panose="020B0604020202020204" pitchFamily="34" charset="0"/>
                    <a:cs typeface="Arial" panose="020B0604020202020204" pitchFamily="34" charset="0"/>
                  </a:rPr>
                  <a:t>.</a:t>
                </a:r>
              </a:p>
            </p:txBody>
          </p:sp>
        </mc:Choice>
        <mc:Fallback xmlns="">
          <p:sp>
            <p:nvSpPr>
              <p:cNvPr id="45" name="Hộp Văn bản 44">
                <a:extLst>
                  <a:ext uri="{FF2B5EF4-FFF2-40B4-BE49-F238E27FC236}">
                    <a16:creationId xmlns:a16="http://schemas.microsoft.com/office/drawing/2014/main" id="{2638F84B-1A7D-E916-768F-C1241F24ECE1}"/>
                  </a:ext>
                </a:extLst>
              </p:cNvPr>
              <p:cNvSpPr txBox="1">
                <a:spLocks noRot="1" noChangeAspect="1" noMove="1" noResize="1" noEditPoints="1" noAdjustHandles="1" noChangeArrowheads="1" noChangeShapeType="1" noTextEdit="1"/>
              </p:cNvSpPr>
              <p:nvPr/>
            </p:nvSpPr>
            <p:spPr>
              <a:xfrm>
                <a:off x="4753605" y="2467328"/>
                <a:ext cx="6553200" cy="1022075"/>
              </a:xfrm>
              <a:prstGeom prst="rect">
                <a:avLst/>
              </a:prstGeom>
              <a:blipFill>
                <a:blip r:embed="rId12"/>
                <a:stretch>
                  <a:fillRect l="-3349" b="-6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Hộp Văn bản 47">
                <a:extLst>
                  <a:ext uri="{FF2B5EF4-FFF2-40B4-BE49-F238E27FC236}">
                    <a16:creationId xmlns:a16="http://schemas.microsoft.com/office/drawing/2014/main" id="{A8B77248-FDEB-8B3E-27DA-45E3B8A48585}"/>
                  </a:ext>
                </a:extLst>
              </p:cNvPr>
              <p:cNvSpPr txBox="1"/>
              <p:nvPr/>
            </p:nvSpPr>
            <p:spPr>
              <a:xfrm>
                <a:off x="3170480" y="3636195"/>
                <a:ext cx="8991600" cy="3842590"/>
              </a:xfrm>
              <a:prstGeom prst="rect">
                <a:avLst/>
              </a:prstGeom>
              <a:noFill/>
            </p:spPr>
            <p:txBody>
              <a:bodyPr wrap="square">
                <a:spAutoFit/>
              </a:bodyPr>
              <a:lstStyle/>
              <a:p>
                <a:pPr marL="0" marR="0" algn="just">
                  <a:lnSpc>
                    <a:spcPct val="150000"/>
                  </a:lnSpc>
                  <a:spcBef>
                    <a:spcPts val="0"/>
                  </a:spcBef>
                  <a:spcAft>
                    <a:spcPts val="600"/>
                  </a:spcAft>
                </a:pP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Ta có:</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28</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12:4</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28:4</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17,5</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175</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75:25</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175:25</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den>
                    </m:f>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28</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17,5</m:t>
                        </m:r>
                      </m:den>
                    </m:f>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8" name="Hộp Văn bản 47">
                <a:extLst>
                  <a:ext uri="{FF2B5EF4-FFF2-40B4-BE49-F238E27FC236}">
                    <a16:creationId xmlns:a16="http://schemas.microsoft.com/office/drawing/2014/main" id="{A8B77248-FDEB-8B3E-27DA-45E3B8A48585}"/>
                  </a:ext>
                </a:extLst>
              </p:cNvPr>
              <p:cNvSpPr txBox="1">
                <a:spLocks noRot="1" noChangeAspect="1" noMove="1" noResize="1" noEditPoints="1" noAdjustHandles="1" noChangeArrowheads="1" noChangeShapeType="1" noTextEdit="1"/>
              </p:cNvSpPr>
              <p:nvPr/>
            </p:nvSpPr>
            <p:spPr>
              <a:xfrm>
                <a:off x="3170480" y="3636195"/>
                <a:ext cx="8991600" cy="3842590"/>
              </a:xfrm>
              <a:prstGeom prst="rect">
                <a:avLst/>
              </a:prstGeom>
              <a:blipFill>
                <a:blip r:embed="rId13"/>
                <a:stretch>
                  <a:fillRect l="-2373" r="-881" b="-7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Hộp Văn bản 50">
                <a:extLst>
                  <a:ext uri="{FF2B5EF4-FFF2-40B4-BE49-F238E27FC236}">
                    <a16:creationId xmlns:a16="http://schemas.microsoft.com/office/drawing/2014/main" id="{DC1C0DFB-FBCF-1CC2-E8E2-5D3DFD2B9BA9}"/>
                  </a:ext>
                </a:extLst>
              </p:cNvPr>
              <p:cNvSpPr txBox="1"/>
              <p:nvPr/>
            </p:nvSpPr>
            <p:spPr>
              <a:xfrm>
                <a:off x="3048000" y="7859329"/>
                <a:ext cx="12817960" cy="1554480"/>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just">
                  <a:lnSpc>
                    <a:spcPct val="150000"/>
                  </a:lnSpc>
                  <a:spcBef>
                    <a:spcPts val="0"/>
                  </a:spcBef>
                  <a:spcAft>
                    <a:spcPts val="600"/>
                  </a:spcAft>
                </a:pP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đẳng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𝑐</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𝑑</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viết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a:t>
                </a:r>
                <a:r>
                  <a:rPr lang="en-US" sz="4000" dirty="0">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𝑎</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𝑏</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𝑐</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𝑑</m:t>
                        </m:r>
                      </m:den>
                    </m:f>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1" name="Hộp Văn bản 50">
                <a:extLst>
                  <a:ext uri="{FF2B5EF4-FFF2-40B4-BE49-F238E27FC236}">
                    <a16:creationId xmlns:a16="http://schemas.microsoft.com/office/drawing/2014/main" id="{DC1C0DFB-FBCF-1CC2-E8E2-5D3DFD2B9BA9}"/>
                  </a:ext>
                </a:extLst>
              </p:cNvPr>
              <p:cNvSpPr txBox="1">
                <a:spLocks noRot="1" noChangeAspect="1" noMove="1" noResize="1" noEditPoints="1" noAdjustHandles="1" noChangeArrowheads="1" noChangeShapeType="1" noTextEdit="1"/>
              </p:cNvSpPr>
              <p:nvPr/>
            </p:nvSpPr>
            <p:spPr>
              <a:xfrm>
                <a:off x="3048000" y="7859329"/>
                <a:ext cx="12817960" cy="1554480"/>
              </a:xfrm>
              <a:prstGeom prst="roundRect">
                <a:avLst/>
              </a:prstGeom>
              <a:blipFill>
                <a:blip r:embed="rId14"/>
                <a:stretch>
                  <a:fillRect l="-997"/>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circle(in)">
                                      <p:cBhvr>
                                        <p:cTn id="11" dur="500"/>
                                        <p:tgtEl>
                                          <p:spTgt spid="44"/>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circle(in)">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8">
                                            <p:txEl>
                                              <p:pRg st="0" end="0"/>
                                            </p:txEl>
                                          </p:spTgt>
                                        </p:tgtEl>
                                        <p:attrNameLst>
                                          <p:attrName>style.visibility</p:attrName>
                                        </p:attrNameLst>
                                      </p:cBhvr>
                                      <p:to>
                                        <p:strVal val="visible"/>
                                      </p:to>
                                    </p:set>
                                    <p:animEffect transition="in" filter="fade">
                                      <p:cBhvr>
                                        <p:cTn id="19" dur="500"/>
                                        <p:tgtEl>
                                          <p:spTgt spid="4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8">
                                            <p:txEl>
                                              <p:pRg st="1" end="1"/>
                                            </p:txEl>
                                          </p:spTgt>
                                        </p:tgtEl>
                                        <p:attrNameLst>
                                          <p:attrName>style.visibility</p:attrName>
                                        </p:attrNameLst>
                                      </p:cBhvr>
                                      <p:to>
                                        <p:strVal val="visible"/>
                                      </p:to>
                                    </p:set>
                                    <p:animEffect transition="in" filter="fade">
                                      <p:cBhvr>
                                        <p:cTn id="24" dur="500"/>
                                        <p:tgtEl>
                                          <p:spTgt spid="4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8">
                                            <p:txEl>
                                              <p:pRg st="2" end="2"/>
                                            </p:txEl>
                                          </p:spTgt>
                                        </p:tgtEl>
                                        <p:attrNameLst>
                                          <p:attrName>style.visibility</p:attrName>
                                        </p:attrNameLst>
                                      </p:cBhvr>
                                      <p:to>
                                        <p:strVal val="visible"/>
                                      </p:to>
                                    </p:set>
                                    <p:animEffect transition="in" filter="fade">
                                      <p:cBhvr>
                                        <p:cTn id="29" dur="500"/>
                                        <p:tgtEl>
                                          <p:spTgt spid="4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heel(4)">
                                      <p:cBhvr>
                                        <p:cTn id="3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P spid="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BC6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25298" y="660788"/>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2955">
            <a:off x="1222449" y="500094"/>
            <a:ext cx="1727685" cy="6125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810758">
              <a:off x="1368867" y="931723"/>
              <a:ext cx="1067600" cy="821487"/>
            </a:xfrm>
            <a:prstGeom prst="rect">
              <a:avLst/>
            </a:prstGeom>
          </p:spPr>
        </p:pic>
      </p:grpSp>
      <p:sp>
        <p:nvSpPr>
          <p:cNvPr id="6" name="Hình Bầu dục 5">
            <a:extLst>
              <a:ext uri="{FF2B5EF4-FFF2-40B4-BE49-F238E27FC236}">
                <a16:creationId xmlns:a16="http://schemas.microsoft.com/office/drawing/2014/main" id="{19A959EC-65FA-8E03-B0BC-189A60919F81}"/>
              </a:ext>
            </a:extLst>
          </p:cNvPr>
          <p:cNvSpPr/>
          <p:nvPr/>
        </p:nvSpPr>
        <p:spPr>
          <a:xfrm>
            <a:off x="7480762" y="2628900"/>
            <a:ext cx="3326476" cy="1376346"/>
          </a:xfrm>
          <a:prstGeom prst="ellipse">
            <a:avLst/>
          </a:prstGeom>
          <a:solidFill>
            <a:srgbClr val="B1EDCF"/>
          </a:solidFill>
          <a:ln>
            <a:solidFill>
              <a:srgbClr val="B1E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Ví</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dụ</a:t>
            </a:r>
            <a:r>
              <a:rPr lang="en-US" sz="4000" b="1" dirty="0">
                <a:solidFill>
                  <a:sysClr val="windowText" lastClr="000000"/>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6A8EF745-6CCA-0D04-C0E1-FA1D3261BE16}"/>
                  </a:ext>
                </a:extLst>
              </p:cNvPr>
              <p:cNvSpPr txBox="1"/>
              <p:nvPr/>
            </p:nvSpPr>
            <p:spPr>
              <a:xfrm>
                <a:off x="3390900" y="4618212"/>
                <a:ext cx="11506200" cy="228754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Từ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20</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14</m:t>
                        </m:r>
                      </m:num>
                      <m:den>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35</m:t>
                        </m:r>
                      </m:den>
                    </m:f>
                  </m:oMath>
                </a14:m>
                <a:r>
                  <a:rPr lang="en-US" sz="4000" dirty="0">
                    <a:latin typeface="Arial" panose="020B0604020202020204" pitchFamily="34" charset="0"/>
                    <a:cs typeface="Arial" panose="020B0604020202020204" pitchFamily="34" charset="0"/>
                  </a:rPr>
                  <a:t>				b)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6</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6</m:t>
                    </m:r>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oMath>
                </a14:m>
                <a:endParaRPr lang="en-US" sz="4000" dirty="0">
                  <a:latin typeface="Arial" panose="020B060402020202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6A8EF745-6CCA-0D04-C0E1-FA1D3261BE16}"/>
                  </a:ext>
                </a:extLst>
              </p:cNvPr>
              <p:cNvSpPr txBox="1">
                <a:spLocks noRot="1" noChangeAspect="1" noMove="1" noResize="1" noEditPoints="1" noAdjustHandles="1" noChangeArrowheads="1" noChangeShapeType="1" noTextEdit="1"/>
              </p:cNvSpPr>
              <p:nvPr/>
            </p:nvSpPr>
            <p:spPr>
              <a:xfrm>
                <a:off x="3390900" y="4618212"/>
                <a:ext cx="11506200" cy="2287549"/>
              </a:xfrm>
              <a:prstGeom prst="rect">
                <a:avLst/>
              </a:prstGeom>
              <a:blipFill>
                <a:blip r:embed="rId20"/>
                <a:stretch>
                  <a:fillRect l="-1854" r="-1854" b="-1333"/>
                </a:stretch>
              </a:blipFill>
            </p:spPr>
            <p:txBody>
              <a:bodyPr/>
              <a:lstStyle/>
              <a:p>
                <a:r>
                  <a:rPr lang="en-US">
                    <a:noFill/>
                  </a:rPr>
                  <a:t> </a:t>
                </a:r>
              </a:p>
            </p:txBody>
          </p:sp>
        </mc:Fallback>
      </mc:AlternateContent>
    </p:spTree>
    <p:extLst>
      <p:ext uri="{BB962C8B-B14F-4D97-AF65-F5344CB8AC3E}">
        <p14:creationId xmlns:p14="http://schemas.microsoft.com/office/powerpoint/2010/main" val="393000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up)">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ipe(up)">
                                      <p:cBhvr>
                                        <p:cTn id="1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6731">
            <a:off x="-143072" y="5332207"/>
            <a:ext cx="4198776" cy="4114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23656">
            <a:off x="14832913" y="4227831"/>
            <a:ext cx="3441084" cy="357768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68890">
            <a:off x="4670408" y="8873379"/>
            <a:ext cx="4147436" cy="135734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37978">
            <a:off x="813410" y="3163366"/>
            <a:ext cx="2304861" cy="225038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1458">
            <a:off x="1896056" y="1107667"/>
            <a:ext cx="14495889" cy="8150633"/>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1877">
            <a:off x="15062063" y="8247691"/>
            <a:ext cx="2160970" cy="1235959"/>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47350">
            <a:off x="1103790" y="927383"/>
            <a:ext cx="3093073" cy="176907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87151">
            <a:off x="1570564" y="773268"/>
            <a:ext cx="1725755" cy="61185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79270">
            <a:off x="1214937" y="6355154"/>
            <a:ext cx="2101464" cy="2068906"/>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431368">
            <a:off x="13641809" y="-19861"/>
            <a:ext cx="1082289" cy="1455401"/>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306233">
            <a:off x="11563963" y="8780785"/>
            <a:ext cx="1004679" cy="1012040"/>
          </a:xfrm>
          <a:prstGeom prst="rect">
            <a:avLst/>
          </a:prstGeom>
        </p:spPr>
      </p:pic>
      <p:grpSp>
        <p:nvGrpSpPr>
          <p:cNvPr id="16" name="Group 16"/>
          <p:cNvGrpSpPr/>
          <p:nvPr/>
        </p:nvGrpSpPr>
        <p:grpSpPr>
          <a:xfrm>
            <a:off x="14508700" y="878241"/>
            <a:ext cx="2617773" cy="2579696"/>
            <a:chOff x="157485" y="160047"/>
            <a:chExt cx="3490364" cy="3439595"/>
          </a:xfrm>
        </p:grpSpPr>
        <p:pic>
          <p:nvPicPr>
            <p:cNvPr id="17" name="Picture 17"/>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331523">
              <a:off x="157485" y="160047"/>
              <a:ext cx="3490364" cy="3439595"/>
            </a:xfrm>
            <a:prstGeom prst="rect">
              <a:avLst/>
            </a:prstGeom>
          </p:spPr>
        </p:pic>
        <p:pic>
          <p:nvPicPr>
            <p:cNvPr id="18" name="Picture 1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7810758">
              <a:off x="1368867" y="931723"/>
              <a:ext cx="1067600" cy="821487"/>
            </a:xfrm>
            <a:prstGeom prst="rect">
              <a:avLst/>
            </a:prstGeom>
          </p:spPr>
        </p:pic>
      </p:grpSp>
      <p:sp>
        <p:nvSpPr>
          <p:cNvPr id="21" name="Hộp Văn bản 20">
            <a:extLst>
              <a:ext uri="{FF2B5EF4-FFF2-40B4-BE49-F238E27FC236}">
                <a16:creationId xmlns:a16="http://schemas.microsoft.com/office/drawing/2014/main" id="{48525E42-2E2F-DD9B-038A-46B15AEBE25F}"/>
              </a:ext>
            </a:extLst>
          </p:cNvPr>
          <p:cNvSpPr txBox="1"/>
          <p:nvPr/>
        </p:nvSpPr>
        <p:spPr>
          <a:xfrm>
            <a:off x="7446215" y="1574194"/>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7C4AC529-4FFD-6B8B-12BF-0244F59EFB4C}"/>
                  </a:ext>
                </a:extLst>
              </p:cNvPr>
              <p:cNvSpPr txBox="1"/>
              <p:nvPr/>
            </p:nvSpPr>
            <p:spPr>
              <a:xfrm>
                <a:off x="3347144" y="2253543"/>
                <a:ext cx="11593755" cy="591924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m:t>
                        </m:r>
                        <m:r>
                          <a:rPr lang="en-US" sz="4000" b="0" i="1" smtClean="0">
                            <a:latin typeface="Cambria Math" panose="02040503050406030204" pitchFamily="18" charset="0"/>
                          </a:rPr>
                          <m:t>8</m:t>
                        </m:r>
                      </m:num>
                      <m:den>
                        <m:r>
                          <a:rPr lang="en-US" sz="4000" b="0" i="1" smtClean="0">
                            <a:latin typeface="Cambria Math" panose="02040503050406030204" pitchFamily="18" charset="0"/>
                          </a:rPr>
                          <m:t>20</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d>
                          <m:dPr>
                            <m:ctrlPr>
                              <a:rPr lang="en-US" sz="4000" b="0" i="1" smtClean="0">
                                <a:latin typeface="Cambria Math" panose="02040503050406030204" pitchFamily="18" charset="0"/>
                              </a:rPr>
                            </m:ctrlPr>
                          </m:dPr>
                          <m:e>
                            <m:r>
                              <a:rPr lang="en-US" sz="4000" b="0" i="1" smtClean="0">
                                <a:latin typeface="Cambria Math" panose="02040503050406030204" pitchFamily="18" charset="0"/>
                              </a:rPr>
                              <m:t>−</m:t>
                            </m:r>
                            <m:r>
                              <a:rPr lang="en-US" sz="4000" b="0" i="1" smtClean="0">
                                <a:latin typeface="Cambria Math" panose="02040503050406030204" pitchFamily="18" charset="0"/>
                              </a:rPr>
                              <m:t>8</m:t>
                            </m:r>
                          </m:e>
                        </m:d>
                        <m:r>
                          <a:rPr lang="en-US" sz="4000" b="0" i="1" smtClean="0">
                            <a:latin typeface="Cambria Math" panose="02040503050406030204" pitchFamily="18" charset="0"/>
                          </a:rPr>
                          <m:t>:</m:t>
                        </m:r>
                        <m:r>
                          <a:rPr lang="en-US" sz="4000" b="0" i="1" smtClean="0">
                            <a:latin typeface="Cambria Math" panose="02040503050406030204" pitchFamily="18" charset="0"/>
                          </a:rPr>
                          <m:t>4</m:t>
                        </m:r>
                      </m:num>
                      <m:den>
                        <m:r>
                          <a:rPr lang="en-US" sz="4000" b="0" i="1" smtClean="0">
                            <a:latin typeface="Cambria Math" panose="02040503050406030204" pitchFamily="18" charset="0"/>
                          </a:rPr>
                          <m:t>20</m:t>
                        </m:r>
                        <m:r>
                          <a:rPr lang="en-US" sz="4000" b="0" i="1" smtClean="0">
                            <a:latin typeface="Cambria Math" panose="02040503050406030204" pitchFamily="18" charset="0"/>
                          </a:rPr>
                          <m:t>:</m:t>
                        </m:r>
                        <m:r>
                          <a:rPr lang="en-US" sz="4000" b="0" i="1" smtClean="0">
                            <a:latin typeface="Cambria Math" panose="02040503050406030204" pitchFamily="18" charset="0"/>
                          </a:rPr>
                          <m:t>4</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m:t>
                        </m:r>
                        <m:r>
                          <a:rPr lang="en-US" sz="4000" b="0" i="1" smtClean="0">
                            <a:latin typeface="Cambria Math" panose="02040503050406030204" pitchFamily="18" charset="0"/>
                          </a:rPr>
                          <m:t>2</m:t>
                        </m:r>
                      </m:num>
                      <m:den>
                        <m:r>
                          <a:rPr lang="en-US" sz="4000" b="0" i="1" smtClean="0">
                            <a:latin typeface="Cambria Math" panose="02040503050406030204" pitchFamily="18" charset="0"/>
                          </a:rPr>
                          <m:t>5</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14</m:t>
                        </m:r>
                      </m:num>
                      <m:den>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35</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14</m:t>
                        </m:r>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7</m:t>
                        </m:r>
                        <m:r>
                          <a:rPr lang="en-US" sz="4000" b="0" i="1" smtClean="0">
                            <a:latin typeface="Cambria Math" panose="02040503050406030204" pitchFamily="18" charset="0"/>
                            <a:cs typeface="Arial" panose="020B0604020202020204" pitchFamily="34" charset="0"/>
                          </a:rPr>
                          <m:t>)</m:t>
                        </m:r>
                      </m:num>
                      <m:den>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35</m:t>
                            </m:r>
                          </m:e>
                        </m:d>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7</m:t>
                        </m:r>
                        <m:r>
                          <a:rPr lang="en-US" sz="4000" b="0" i="1" smtClean="0">
                            <a:latin typeface="Cambria Math" panose="02040503050406030204" pitchFamily="18" charset="0"/>
                            <a:cs typeface="Arial" panose="020B0604020202020204" pitchFamily="34" charset="0"/>
                          </a:rPr>
                          <m:t>)</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2</m:t>
                        </m:r>
                      </m:num>
                      <m:den>
                        <m:r>
                          <a:rPr lang="en-US" sz="4000" b="0" i="1" smtClean="0">
                            <a:latin typeface="Cambria Math" panose="02040503050406030204" pitchFamily="18" charset="0"/>
                            <a:cs typeface="Arial" panose="020B0604020202020204" pitchFamily="34" charset="0"/>
                          </a:rPr>
                          <m:t>5</m:t>
                        </m:r>
                      </m:den>
                    </m:f>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m:t>
                        </m:r>
                        <m:r>
                          <a:rPr lang="en-US" sz="4000" b="0" i="1" smtClean="0">
                            <a:latin typeface="Cambria Math" panose="02040503050406030204" pitchFamily="18" charset="0"/>
                          </a:rPr>
                          <m:t>8</m:t>
                        </m:r>
                      </m:num>
                      <m:den>
                        <m:r>
                          <a:rPr lang="en-US" sz="4000" b="0" i="1" smtClean="0">
                            <a:latin typeface="Cambria Math" panose="02040503050406030204" pitchFamily="18" charset="0"/>
                          </a:rPr>
                          <m:t>20</m:t>
                        </m:r>
                      </m:den>
                    </m:f>
                    <m:r>
                      <a:rPr lang="en-US" sz="4000" b="0" i="1" smtClean="0">
                        <a:latin typeface="Cambria Math" panose="02040503050406030204" pitchFamily="18" charset="0"/>
                      </a:rPr>
                      <m:t>=</m:t>
                    </m:r>
                    <m:f>
                      <m:fPr>
                        <m:ctrlPr>
                          <a:rPr lang="en-US" sz="4000" i="1">
                            <a:latin typeface="Cambria Math" panose="02040503050406030204" pitchFamily="18" charset="0"/>
                            <a:cs typeface="Arial" panose="020B0604020202020204" pitchFamily="34" charset="0"/>
                          </a:rPr>
                        </m:ctrlPr>
                      </m:fPr>
                      <m:num>
                        <m:r>
                          <a:rPr lang="en-US" sz="4000" i="1">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2</m:t>
                        </m:r>
                      </m:num>
                      <m:den>
                        <m:r>
                          <a:rPr lang="en-US" sz="4000" i="1">
                            <a:latin typeface="Cambria Math" panose="02040503050406030204" pitchFamily="18" charset="0"/>
                            <a:cs typeface="Arial" panose="020B0604020202020204" pitchFamily="34" charset="0"/>
                          </a:rPr>
                          <m:t>5</m:t>
                        </m:r>
                      </m:den>
                    </m:f>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6</m:t>
                    </m:r>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m:t>
                        </m:r>
                      </m:num>
                      <m:den>
                        <m:r>
                          <a:rPr lang="en-US" sz="4000" b="0" i="1" smtClean="0">
                            <a:latin typeface="Cambria Math" panose="02040503050406030204" pitchFamily="18" charset="0"/>
                            <a:cs typeface="Arial" panose="020B0604020202020204" pitchFamily="34" charset="0"/>
                          </a:rPr>
                          <m:t>6</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4</m:t>
                        </m:r>
                      </m:num>
                      <m:den>
                        <m:r>
                          <a:rPr lang="en-US" sz="4000" b="0" i="1" smtClean="0">
                            <a:latin typeface="Cambria Math" panose="02040503050406030204" pitchFamily="18" charset="0"/>
                            <a:cs typeface="Arial" panose="020B0604020202020204" pitchFamily="34" charset="0"/>
                          </a:rPr>
                          <m:t>9</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6</m:t>
                    </m:r>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6</m:t>
                    </m:r>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3</m:t>
                        </m:r>
                      </m:num>
                      <m:den>
                        <m:r>
                          <a:rPr lang="en-US" sz="4000" b="0" i="1" smtClean="0">
                            <a:latin typeface="Cambria Math" panose="02040503050406030204" pitchFamily="18" charset="0"/>
                            <a:cs typeface="Arial" panose="020B0604020202020204" pitchFamily="34" charset="0"/>
                          </a:rPr>
                          <m:t>8</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9</m:t>
                        </m:r>
                      </m:num>
                      <m:den>
                        <m:r>
                          <a:rPr lang="en-US" sz="4000" b="0" i="1" smtClean="0">
                            <a:latin typeface="Cambria Math" panose="02040503050406030204" pitchFamily="18" charset="0"/>
                            <a:cs typeface="Arial" panose="020B0604020202020204" pitchFamily="34" charset="0"/>
                          </a:rPr>
                          <m:t>4</m:t>
                        </m:r>
                      </m:den>
                    </m:f>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Hai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a:t>
                </a:r>
              </a:p>
            </p:txBody>
          </p:sp>
        </mc:Choice>
        <mc:Fallback xmlns="">
          <p:sp>
            <p:nvSpPr>
              <p:cNvPr id="22" name="Hộp Văn bản 21">
                <a:extLst>
                  <a:ext uri="{FF2B5EF4-FFF2-40B4-BE49-F238E27FC236}">
                    <a16:creationId xmlns:a16="http://schemas.microsoft.com/office/drawing/2014/main" id="{7C4AC529-4FFD-6B8B-12BF-0244F59EFB4C}"/>
                  </a:ext>
                </a:extLst>
              </p:cNvPr>
              <p:cNvSpPr txBox="1">
                <a:spLocks noRot="1" noChangeAspect="1" noMove="1" noResize="1" noEditPoints="1" noAdjustHandles="1" noChangeArrowheads="1" noChangeShapeType="1" noTextEdit="1"/>
              </p:cNvSpPr>
              <p:nvPr/>
            </p:nvSpPr>
            <p:spPr>
              <a:xfrm>
                <a:off x="3347144" y="2253543"/>
                <a:ext cx="11593755" cy="5919249"/>
              </a:xfrm>
              <a:prstGeom prst="rect">
                <a:avLst/>
              </a:prstGeom>
              <a:blipFill>
                <a:blip r:embed="rId26"/>
                <a:stretch>
                  <a:fillRect l="-1840" r="-1893" b="-350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additive="base">
                                        <p:cTn id="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dissolve">
                                      <p:cBhvr>
                                        <p:cTn id="13" dur="500"/>
                                        <p:tgtEl>
                                          <p:spTgt spid="2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dissolve">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dissolve">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dissolve">
                                      <p:cBhvr>
                                        <p:cTn id="28"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4597" y="303516"/>
            <a:ext cx="16118806" cy="9219089"/>
          </a:xfrm>
          <a:prstGeom prst="rect">
            <a:avLst/>
          </a:prstGeom>
        </p:spPr>
      </p:pic>
      <p:sp>
        <p:nvSpPr>
          <p:cNvPr id="58" name="TextBox 58"/>
          <p:cNvSpPr txBox="1"/>
          <p:nvPr/>
        </p:nvSpPr>
        <p:spPr>
          <a:xfrm>
            <a:off x="9355825" y="1548957"/>
            <a:ext cx="1898807" cy="536676"/>
          </a:xfrm>
          <a:prstGeom prst="rect">
            <a:avLst/>
          </a:prstGeom>
        </p:spPr>
        <p:txBody>
          <a:bodyPr lIns="0" tIns="0" rIns="0" bIns="0" rtlCol="0" anchor="t">
            <a:spAutoFit/>
          </a:bodyPr>
          <a:lstStyle/>
          <a:p>
            <a:pPr algn="ctr">
              <a:lnSpc>
                <a:spcPts val="4352"/>
              </a:lnSpc>
              <a:spcBef>
                <a:spcPct val="0"/>
              </a:spcBef>
            </a:pPr>
            <a:r>
              <a:rPr lang="en-US" sz="3108">
                <a:solidFill>
                  <a:srgbClr val="FFFFFF"/>
                </a:solidFill>
                <a:latin typeface="KG Primary Penmanship"/>
              </a:rPr>
              <a:t>Category 4</a:t>
            </a:r>
          </a:p>
        </p:txBody>
      </p:sp>
      <p:sp>
        <p:nvSpPr>
          <p:cNvPr id="59" name="TextBox 59"/>
          <p:cNvSpPr txBox="1"/>
          <p:nvPr/>
        </p:nvSpPr>
        <p:spPr>
          <a:xfrm>
            <a:off x="13975126" y="1534151"/>
            <a:ext cx="1898807" cy="536676"/>
          </a:xfrm>
          <a:prstGeom prst="rect">
            <a:avLst/>
          </a:prstGeom>
        </p:spPr>
        <p:txBody>
          <a:bodyPr lIns="0" tIns="0" rIns="0" bIns="0" rtlCol="0" anchor="t">
            <a:spAutoFit/>
          </a:bodyPr>
          <a:lstStyle/>
          <a:p>
            <a:pPr algn="ctr">
              <a:lnSpc>
                <a:spcPts val="4352"/>
              </a:lnSpc>
              <a:spcBef>
                <a:spcPct val="0"/>
              </a:spcBef>
            </a:pPr>
            <a:r>
              <a:rPr lang="en-US" sz="3108" dirty="0">
                <a:solidFill>
                  <a:srgbClr val="FFFFFF"/>
                </a:solidFill>
                <a:latin typeface="KG Primary Penmanship"/>
              </a:rPr>
              <a:t>Category 6</a:t>
            </a:r>
          </a:p>
        </p:txBody>
      </p:sp>
      <p:sp>
        <p:nvSpPr>
          <p:cNvPr id="90" name="TextBox 90"/>
          <p:cNvSpPr txBox="1"/>
          <p:nvPr/>
        </p:nvSpPr>
        <p:spPr>
          <a:xfrm>
            <a:off x="11657282" y="1534151"/>
            <a:ext cx="1898807" cy="536676"/>
          </a:xfrm>
          <a:prstGeom prst="rect">
            <a:avLst/>
          </a:prstGeom>
        </p:spPr>
        <p:txBody>
          <a:bodyPr lIns="0" tIns="0" rIns="0" bIns="0" rtlCol="0" anchor="t">
            <a:spAutoFit/>
          </a:bodyPr>
          <a:lstStyle/>
          <a:p>
            <a:pPr algn="ctr">
              <a:lnSpc>
                <a:spcPts val="4352"/>
              </a:lnSpc>
              <a:spcBef>
                <a:spcPct val="0"/>
              </a:spcBef>
            </a:pPr>
            <a:r>
              <a:rPr lang="en-US" sz="3108">
                <a:solidFill>
                  <a:srgbClr val="FFFFFF"/>
                </a:solidFill>
                <a:latin typeface="KG Primary Penmanship"/>
              </a:rPr>
              <a:t>Category 5</a:t>
            </a:r>
          </a:p>
        </p:txBody>
      </p:sp>
      <p:pic>
        <p:nvPicPr>
          <p:cNvPr id="114" name="Picture 1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38578">
            <a:off x="-1189656" y="639358"/>
            <a:ext cx="2379311" cy="778684"/>
          </a:xfrm>
          <a:prstGeom prst="rect">
            <a:avLst/>
          </a:prstGeom>
        </p:spPr>
      </p:pic>
      <p:pic>
        <p:nvPicPr>
          <p:cNvPr id="115" name="Picture 1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3153">
            <a:off x="-2414689" y="5292360"/>
            <a:ext cx="4337461" cy="3525173"/>
          </a:xfrm>
          <a:prstGeom prst="rect">
            <a:avLst/>
          </a:prstGeom>
        </p:spPr>
      </p:pic>
      <p:pic>
        <p:nvPicPr>
          <p:cNvPr id="116" name="Picture 1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30163">
            <a:off x="15808246" y="2995807"/>
            <a:ext cx="5872724" cy="4260394"/>
          </a:xfrm>
          <a:prstGeom prst="rect">
            <a:avLst/>
          </a:prstGeom>
        </p:spPr>
      </p:pic>
      <p:pic>
        <p:nvPicPr>
          <p:cNvPr id="117" name="Picture 1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578696">
            <a:off x="16448731" y="4799983"/>
            <a:ext cx="1322831" cy="1909598"/>
          </a:xfrm>
          <a:prstGeom prst="rect">
            <a:avLst/>
          </a:prstGeom>
        </p:spPr>
      </p:pic>
      <p:pic>
        <p:nvPicPr>
          <p:cNvPr id="118" name="Picture 1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79270">
            <a:off x="-295405" y="2258274"/>
            <a:ext cx="2101464" cy="2068906"/>
          </a:xfrm>
          <a:prstGeom prst="rect">
            <a:avLst/>
          </a:prstGeom>
        </p:spPr>
      </p:pic>
      <p:pic>
        <p:nvPicPr>
          <p:cNvPr id="119" name="Picture 1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434936">
            <a:off x="16247934" y="509107"/>
            <a:ext cx="1514452" cy="1478656"/>
          </a:xfrm>
          <a:prstGeom prst="rect">
            <a:avLst/>
          </a:prstGeom>
        </p:spPr>
      </p:pic>
      <p:pic>
        <p:nvPicPr>
          <p:cNvPr id="120" name="Picture 12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99001" y="8672704"/>
            <a:ext cx="1171192" cy="1171192"/>
          </a:xfrm>
          <a:prstGeom prst="rect">
            <a:avLst/>
          </a:prstGeom>
        </p:spPr>
      </p:pic>
      <p:pic>
        <p:nvPicPr>
          <p:cNvPr id="121" name="Picture 12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34474">
            <a:off x="722206" y="-380300"/>
            <a:ext cx="1026960" cy="1034483"/>
          </a:xfrm>
          <a:prstGeom prst="rect">
            <a:avLst/>
          </a:prstGeom>
        </p:spPr>
      </p:pic>
      <p:pic>
        <p:nvPicPr>
          <p:cNvPr id="122" name="Picture 12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34474">
            <a:off x="17672675" y="8082737"/>
            <a:ext cx="456993" cy="460341"/>
          </a:xfrm>
          <a:prstGeom prst="rect">
            <a:avLst/>
          </a:prstGeom>
        </p:spPr>
      </p:pic>
      <p:sp>
        <p:nvSpPr>
          <p:cNvPr id="131" name="Hình chữ nhật: Góc Tròn 130">
            <a:extLst>
              <a:ext uri="{FF2B5EF4-FFF2-40B4-BE49-F238E27FC236}">
                <a16:creationId xmlns:a16="http://schemas.microsoft.com/office/drawing/2014/main" id="{6A87111C-F552-FC40-B1CC-336ECF36BCFC}"/>
              </a:ext>
            </a:extLst>
          </p:cNvPr>
          <p:cNvSpPr/>
          <p:nvPr/>
        </p:nvSpPr>
        <p:spPr>
          <a:xfrm>
            <a:off x="1443522" y="1207695"/>
            <a:ext cx="3352800" cy="1219200"/>
          </a:xfrm>
          <a:prstGeom prst="roundRect">
            <a:avLst/>
          </a:prstGeom>
          <a:solidFill>
            <a:srgbClr val="FF9580"/>
          </a:solidFill>
          <a:ln>
            <a:solidFill>
              <a:srgbClr val="FF9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Luyện</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tập</a:t>
            </a:r>
            <a:r>
              <a:rPr lang="en-US" sz="4000" b="1" dirty="0">
                <a:solidFill>
                  <a:sysClr val="windowText" lastClr="000000"/>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132" name="Hộp Văn bản 131">
                <a:extLst>
                  <a:ext uri="{FF2B5EF4-FFF2-40B4-BE49-F238E27FC236}">
                    <a16:creationId xmlns:a16="http://schemas.microsoft.com/office/drawing/2014/main" id="{54FAB960-2AD1-30DF-40A6-639A14C364F7}"/>
                  </a:ext>
                </a:extLst>
              </p:cNvPr>
              <p:cNvSpPr txBox="1"/>
              <p:nvPr/>
            </p:nvSpPr>
            <p:spPr>
              <a:xfrm>
                <a:off x="4935619" y="1177726"/>
                <a:ext cx="11521169" cy="229287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Từ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−2</m:t>
                        </m:r>
                      </m:num>
                      <m:den>
                        <m:r>
                          <a:rPr lang="en-US" sz="4000" b="0" i="1" smtClean="0">
                            <a:latin typeface="Cambria Math" panose="02040503050406030204" pitchFamily="18" charset="0"/>
                            <a:cs typeface="Arial" panose="020B0604020202020204" pitchFamily="34" charset="0"/>
                          </a:rPr>
                          <m:t>5</m:t>
                        </m:r>
                      </m:den>
                    </m:f>
                    <m:r>
                      <a:rPr lang="en-US" sz="4000" b="0" i="1" smtClean="0">
                        <a:latin typeface="Cambria Math" panose="02040503050406030204" pitchFamily="18" charset="0"/>
                        <a:cs typeface="Arial" panose="020B0604020202020204" pitchFamily="34" charset="0"/>
                      </a:rPr>
                      <m:t>:4</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3</m:t>
                        </m:r>
                      </m:num>
                      <m:den>
                        <m:r>
                          <a:rPr lang="en-US" sz="4000" b="0" i="1" smtClean="0">
                            <a:latin typeface="Cambria Math" panose="02040503050406030204" pitchFamily="18" charset="0"/>
                            <a:cs typeface="Arial" panose="020B0604020202020204" pitchFamily="34" charset="0"/>
                          </a:rPr>
                          <m:t>4</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−15</m:t>
                        </m:r>
                      </m:num>
                      <m:den>
                        <m:r>
                          <a:rPr lang="en-US" sz="4000" b="0" i="1" smtClean="0">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cs typeface="Arial" panose="020B0604020202020204" pitchFamily="34" charset="0"/>
                  </a:rPr>
                  <a:t>				b)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15</m:t>
                        </m:r>
                      </m:num>
                      <m:den>
                        <m:r>
                          <a:rPr lang="en-US" sz="4000" b="0" i="1" smtClean="0">
                            <a:latin typeface="Cambria Math" panose="02040503050406030204" pitchFamily="18" charset="0"/>
                            <a:cs typeface="Arial" panose="020B0604020202020204" pitchFamily="34" charset="0"/>
                          </a:rPr>
                          <m:t>27</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25:30</m:t>
                    </m:r>
                  </m:oMath>
                </a14:m>
                <a:endParaRPr lang="en-US" sz="4000" dirty="0">
                  <a:latin typeface="Arial" panose="020B0604020202020204" pitchFamily="34" charset="0"/>
                  <a:cs typeface="Arial" panose="020B0604020202020204" pitchFamily="34" charset="0"/>
                </a:endParaRPr>
              </a:p>
            </p:txBody>
          </p:sp>
        </mc:Choice>
        <mc:Fallback xmlns="">
          <p:sp>
            <p:nvSpPr>
              <p:cNvPr id="132" name="Hộp Văn bản 131">
                <a:extLst>
                  <a:ext uri="{FF2B5EF4-FFF2-40B4-BE49-F238E27FC236}">
                    <a16:creationId xmlns:a16="http://schemas.microsoft.com/office/drawing/2014/main" id="{54FAB960-2AD1-30DF-40A6-639A14C364F7}"/>
                  </a:ext>
                </a:extLst>
              </p:cNvPr>
              <p:cNvSpPr txBox="1">
                <a:spLocks noRot="1" noChangeAspect="1" noMove="1" noResize="1" noEditPoints="1" noAdjustHandles="1" noChangeArrowheads="1" noChangeShapeType="1" noTextEdit="1"/>
              </p:cNvSpPr>
              <p:nvPr/>
            </p:nvSpPr>
            <p:spPr>
              <a:xfrm>
                <a:off x="4935619" y="1177726"/>
                <a:ext cx="11521169" cy="2292872"/>
              </a:xfrm>
              <a:prstGeom prst="rect">
                <a:avLst/>
              </a:prstGeom>
              <a:blipFill>
                <a:blip r:embed="rId22"/>
                <a:stretch>
                  <a:fillRect l="-1905" r="-1693" b="-13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Hộp Văn bản 134">
                <a:extLst>
                  <a:ext uri="{FF2B5EF4-FFF2-40B4-BE49-F238E27FC236}">
                    <a16:creationId xmlns:a16="http://schemas.microsoft.com/office/drawing/2014/main" id="{D3AD2A30-BBBF-FB18-0755-352815D294F5}"/>
                  </a:ext>
                </a:extLst>
              </p:cNvPr>
              <p:cNvSpPr txBox="1"/>
              <p:nvPr/>
            </p:nvSpPr>
            <p:spPr>
              <a:xfrm>
                <a:off x="2556288" y="5033760"/>
                <a:ext cx="13600975" cy="3703321"/>
              </a:xfrm>
              <a:prstGeom prst="rect">
                <a:avLst/>
              </a:prstGeom>
              <a:noFill/>
            </p:spPr>
            <p:txBody>
              <a:bodyPr wrap="square">
                <a:spAutoFit/>
              </a:bodyPr>
              <a:lstStyle/>
              <a:p>
                <a:pPr marL="0" marR="0" algn="just">
                  <a:lnSpc>
                    <a:spcPct val="150000"/>
                  </a:lnSpc>
                  <a:spcBef>
                    <a:spcPts val="0"/>
                  </a:spcBef>
                  <a:spcAft>
                    <a:spcPts val="600"/>
                  </a:spcAft>
                </a:pPr>
                <a:r>
                  <a:rPr lang="en-US" sz="4000" dirty="0">
                    <a:effectLst/>
                    <a:latin typeface="Arial" panose="020B0604020202020204" pitchFamily="34" charset="0"/>
                    <a:ea typeface="Calibri" panose="020F0502020204030204" pitchFamily="34" charset="0"/>
                    <a:cs typeface="Arial" panose="020B0604020202020204" pitchFamily="34" charset="0"/>
                  </a:rPr>
                  <a:t>a)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600"/>
                  </a:spcAft>
                </a:pP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2</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5</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1</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4</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2</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20</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1</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10</m:t>
                        </m:r>
                      </m:den>
                    </m:f>
                    <m:r>
                      <a:rPr lang="en-US" sz="4000" b="0" i="1" smtClean="0">
                        <a:effectLst/>
                        <a:latin typeface="Cambria Math" panose="02040503050406030204" pitchFamily="18" charset="0"/>
                        <a:ea typeface="Yu Mincho" panose="02020400000000000000" pitchFamily="18" charset="-128"/>
                        <a:cs typeface="Times New Roman" panose="02020603050405020304" pitchFamily="18" charset="0"/>
                      </a:rPr>
                      <m:t>;</m:t>
                    </m:r>
                    <m:r>
                      <a:rPr lang="en-US" sz="4000" b="0" i="0" smtClean="0">
                        <a:effectLst/>
                        <a:latin typeface="Cambria Math" panose="02040503050406030204" pitchFamily="18" charset="0"/>
                        <a:ea typeface="Yu Mincho" panose="02020400000000000000" pitchFamily="18" charset="-128"/>
                        <a:cs typeface="Times New Roman" panose="02020603050405020304" pitchFamily="18"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15</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15</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6</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60</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10</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Vậy</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:4 </m:t>
                    </m:r>
                  </m:oMath>
                </a14:m>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3</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4</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b="0" i="1" smtClean="0">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15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2</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lập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được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tỉ</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lệ</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thức</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5" name="Hộp Văn bản 134">
                <a:extLst>
                  <a:ext uri="{FF2B5EF4-FFF2-40B4-BE49-F238E27FC236}">
                    <a16:creationId xmlns:a16="http://schemas.microsoft.com/office/drawing/2014/main" id="{D3AD2A30-BBBF-FB18-0755-352815D294F5}"/>
                  </a:ext>
                </a:extLst>
              </p:cNvPr>
              <p:cNvSpPr txBox="1">
                <a:spLocks noRot="1" noChangeAspect="1" noMove="1" noResize="1" noEditPoints="1" noAdjustHandles="1" noChangeArrowheads="1" noChangeShapeType="1" noTextEdit="1"/>
              </p:cNvSpPr>
              <p:nvPr/>
            </p:nvSpPr>
            <p:spPr>
              <a:xfrm>
                <a:off x="2556288" y="5033760"/>
                <a:ext cx="13600975" cy="3703321"/>
              </a:xfrm>
              <a:prstGeom prst="rect">
                <a:avLst/>
              </a:prstGeom>
              <a:blipFill>
                <a:blip r:embed="rId23"/>
                <a:stretch>
                  <a:fillRect l="-1569" r="-852" b="-2306"/>
                </a:stretch>
              </a:blipFill>
            </p:spPr>
            <p:txBody>
              <a:bodyPr/>
              <a:lstStyle/>
              <a:p>
                <a:r>
                  <a:rPr lang="en-US">
                    <a:noFill/>
                  </a:rPr>
                  <a:t> </a:t>
                </a:r>
              </a:p>
            </p:txBody>
          </p:sp>
        </mc:Fallback>
      </mc:AlternateContent>
      <p:sp>
        <p:nvSpPr>
          <p:cNvPr id="136" name="Hộp Văn bản 135">
            <a:extLst>
              <a:ext uri="{FF2B5EF4-FFF2-40B4-BE49-F238E27FC236}">
                <a16:creationId xmlns:a16="http://schemas.microsoft.com/office/drawing/2014/main" id="{1C7CCE7C-FFD9-5614-C048-1D1FC28AC189}"/>
              </a:ext>
            </a:extLst>
          </p:cNvPr>
          <p:cNvSpPr txBox="1"/>
          <p:nvPr/>
        </p:nvSpPr>
        <p:spPr>
          <a:xfrm>
            <a:off x="7671045" y="4134801"/>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barn(inVertical)">
                                      <p:cBhvr>
                                        <p:cTn id="7" dur="500"/>
                                        <p:tgtEl>
                                          <p:spTgt spid="1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2">
                                            <p:txEl>
                                              <p:pRg st="0" end="0"/>
                                            </p:txEl>
                                          </p:spTgt>
                                        </p:tgtEl>
                                        <p:attrNameLst>
                                          <p:attrName>style.visibility</p:attrName>
                                        </p:attrNameLst>
                                      </p:cBhvr>
                                      <p:to>
                                        <p:strVal val="visible"/>
                                      </p:to>
                                    </p:set>
                                    <p:animEffect transition="in" filter="randombar(horizontal)">
                                      <p:cBhvr>
                                        <p:cTn id="12" dur="500"/>
                                        <p:tgtEl>
                                          <p:spTgt spid="1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2">
                                            <p:txEl>
                                              <p:pRg st="1" end="1"/>
                                            </p:txEl>
                                          </p:spTgt>
                                        </p:tgtEl>
                                        <p:attrNameLst>
                                          <p:attrName>style.visibility</p:attrName>
                                        </p:attrNameLst>
                                      </p:cBhvr>
                                      <p:to>
                                        <p:strVal val="visible"/>
                                      </p:to>
                                    </p:set>
                                    <p:animEffect transition="in" filter="randombar(horizontal)">
                                      <p:cBhvr>
                                        <p:cTn id="17" dur="500"/>
                                        <p:tgtEl>
                                          <p:spTgt spid="1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6">
                                            <p:txEl>
                                              <p:pRg st="0" end="0"/>
                                            </p:txEl>
                                          </p:spTgt>
                                        </p:tgtEl>
                                        <p:attrNameLst>
                                          <p:attrName>style.visibility</p:attrName>
                                        </p:attrNameLst>
                                      </p:cBhvr>
                                      <p:to>
                                        <p:strVal val="visible"/>
                                      </p:to>
                                    </p:set>
                                    <p:anim calcmode="lin" valueType="num">
                                      <p:cBhvr additive="base">
                                        <p:cTn id="22" dur="500" fill="hold"/>
                                        <p:tgtEl>
                                          <p:spTgt spid="13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5">
                                            <p:txEl>
                                              <p:pRg st="0" end="0"/>
                                            </p:txEl>
                                          </p:spTgt>
                                        </p:tgtEl>
                                        <p:attrNameLst>
                                          <p:attrName>style.visibility</p:attrName>
                                        </p:attrNameLst>
                                      </p:cBhvr>
                                      <p:to>
                                        <p:strVal val="visible"/>
                                      </p:to>
                                    </p:set>
                                    <p:animEffect transition="in" filter="fade">
                                      <p:cBhvr>
                                        <p:cTn id="28" dur="500"/>
                                        <p:tgtEl>
                                          <p:spTgt spid="13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5">
                                            <p:txEl>
                                              <p:pRg st="1" end="1"/>
                                            </p:txEl>
                                          </p:spTgt>
                                        </p:tgtEl>
                                        <p:attrNameLst>
                                          <p:attrName>style.visibility</p:attrName>
                                        </p:attrNameLst>
                                      </p:cBhvr>
                                      <p:to>
                                        <p:strVal val="visible"/>
                                      </p:to>
                                    </p:set>
                                    <p:animEffect transition="in" filter="fade">
                                      <p:cBhvr>
                                        <p:cTn id="33" dur="500"/>
                                        <p:tgtEl>
                                          <p:spTgt spid="13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5">
                                            <p:txEl>
                                              <p:pRg st="2" end="2"/>
                                            </p:txEl>
                                          </p:spTgt>
                                        </p:tgtEl>
                                        <p:attrNameLst>
                                          <p:attrName>style.visibility</p:attrName>
                                        </p:attrNameLst>
                                      </p:cBhvr>
                                      <p:to>
                                        <p:strVal val="visible"/>
                                      </p:to>
                                    </p:set>
                                    <p:animEffect transition="in" filter="fade">
                                      <p:cBhvr>
                                        <p:cTn id="38" dur="500"/>
                                        <p:tgtEl>
                                          <p:spTgt spid="1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1988</Words>
  <PresentationFormat>Tùy chỉnh</PresentationFormat>
  <Paragraphs>168</Paragraphs>
  <Slides>42</Slides>
  <Notes>0</Notes>
  <HiddenSlides>0</HiddenSlides>
  <MMClips>2</MMClips>
  <ScaleCrop>false</ScaleCrop>
  <HeadingPairs>
    <vt:vector size="6" baseType="variant">
      <vt:variant>
        <vt:lpstr>Phông được Dùng</vt:lpstr>
      </vt:variant>
      <vt:variant>
        <vt:i4>5</vt:i4>
      </vt:variant>
      <vt:variant>
        <vt:lpstr>Chủ đề</vt:lpstr>
      </vt:variant>
      <vt:variant>
        <vt:i4>2</vt:i4>
      </vt:variant>
      <vt:variant>
        <vt:lpstr>Tiêu đề Bản chiếu</vt:lpstr>
      </vt:variant>
      <vt:variant>
        <vt:i4>42</vt:i4>
      </vt:variant>
    </vt:vector>
  </HeadingPairs>
  <TitlesOfParts>
    <vt:vector size="49" baseType="lpstr">
      <vt:lpstr>Calibri Light</vt:lpstr>
      <vt:lpstr>Arial</vt:lpstr>
      <vt:lpstr>Cambria Math</vt:lpstr>
      <vt:lpstr>KG Primary Penmanship</vt:lpstr>
      <vt:lpstr>Calibri</vt:lpstr>
      <vt:lpstr>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Website@VnTeach.Com</dc:creator>
  <cp:keywords>Website@VnTeach.Com</cp:keywords>
  <dcterms:created xsi:type="dcterms:W3CDTF">2006-08-16T00:00:00Z</dcterms:created>
  <dcterms:modified xsi:type="dcterms:W3CDTF">2022-10-05T01:59:43Z</dcterms:modified>
  <dc:identifier>DAFNsmitgDY</dc:identifier>
</cp:coreProperties>
</file>