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0" r:id="rId5"/>
    <p:sldId id="260" r:id="rId6"/>
    <p:sldId id="261" r:id="rId7"/>
    <p:sldId id="258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76" r:id="rId21"/>
    <p:sldId id="275" r:id="rId22"/>
    <p:sldId id="278" r:id="rId23"/>
    <p:sldId id="282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6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6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3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9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2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3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6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BE32-3A30-4994-8A15-65D3CBF883CE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F406-C05B-4630-9BF4-D2E18AD6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wmf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  <a:b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7" y="317203"/>
            <a:ext cx="10515600" cy="745217"/>
          </a:xfrm>
        </p:spPr>
        <p:txBody>
          <a:bodyPr>
            <a:norm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0434" y="2142307"/>
            <a:ext cx="4937761" cy="423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1125583" y="1627065"/>
            <a:ext cx="4174957" cy="4415124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640080" y="979174"/>
            <a:ext cx="7236823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06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I. HAI GÓC KỀ NHAU</a:t>
            </a:r>
            <a:endParaRPr lang="en-US" sz="32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1142460" y="1044992"/>
            <a:ext cx="5322398" cy="562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7265031" y="2535582"/>
                <a:ext cx="3190240" cy="1323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2667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31" y="2535582"/>
                <a:ext cx="3190240" cy="1323696"/>
              </a:xfrm>
              <a:prstGeom prst="rect">
                <a:avLst/>
              </a:prstGeom>
              <a:blipFill>
                <a:blip r:embed="rId3"/>
                <a:stretch>
                  <a:fillRect l="-3633" r="-3633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4179389" y="685800"/>
            <a:ext cx="308564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667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77724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993502" y="1946582"/>
                <a:ext cx="7670800" cy="3889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vi-VN" sz="2667" i="1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vi-VN" sz="2667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266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400"/>
                  </a:spcAft>
                  <a:buFont typeface="Symbol" panose="05050102010706020507" pitchFamily="18" charset="2"/>
                  <a:buChar char="-"/>
                </a:pP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nối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66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400"/>
                  </a:spcAft>
                  <a:buFont typeface="Symbol" panose="05050102010706020507" pitchFamily="18" charset="2"/>
                  <a:buChar char="-"/>
                </a:pP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như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02" y="1946582"/>
                <a:ext cx="7670800" cy="3889013"/>
              </a:xfrm>
              <a:prstGeom prst="rect">
                <a:avLst/>
              </a:prstGeom>
              <a:blipFill>
                <a:blip r:embed="rId2"/>
                <a:stretch>
                  <a:fillRect l="-1590" r="-1510" b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1216752" y="928973"/>
            <a:ext cx="6153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nl-NL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8683917" y="0"/>
            <a:ext cx="3508083" cy="37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12791"/>
            <a:ext cx="3177965" cy="236622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000" y="3683000"/>
            <a:ext cx="4258402" cy="1647596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1527399" y="892050"/>
            <a:ext cx="9137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tia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tia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166117" y="2002541"/>
                <a:ext cx="4470400" cy="1939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67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17" y="2002541"/>
                <a:ext cx="4470400" cy="1939377"/>
              </a:xfrm>
              <a:prstGeom prst="rect">
                <a:avLst/>
              </a:prstGeom>
              <a:blipFill>
                <a:blip r:embed="rId2"/>
                <a:stretch>
                  <a:fillRect l="-2589" r="-2452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685800" y="1063576"/>
            <a:ext cx="299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sz="2667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3886079" y="3772812"/>
            <a:ext cx="4165843" cy="23577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6197602" y="2108200"/>
            <a:ext cx="48498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6566780" y="1891354"/>
            <a:ext cx="4308373" cy="3569646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7487775" y="3804223"/>
            <a:ext cx="762000" cy="178765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166117" y="4234596"/>
                <a:ext cx="4664063" cy="1250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66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2667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17" y="4234596"/>
                <a:ext cx="4664063" cy="1250022"/>
              </a:xfrm>
              <a:prstGeom prst="rect">
                <a:avLst/>
              </a:prstGeom>
              <a:blipFill>
                <a:blip r:embed="rId4"/>
                <a:stretch>
                  <a:fillRect l="-2484" r="-2484" b="-1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0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/>
          </a:bodyPr>
          <a:lstStyle/>
          <a:p>
            <a:r>
              <a:rPr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1155"/>
            <a:ext cx="10515600" cy="51058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=&gt;Hai </a:t>
            </a:r>
            <a:r>
              <a:rPr lang="en-US" sz="36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310232"/>
              </p:ext>
            </p:extLst>
          </p:nvPr>
        </p:nvGraphicFramePr>
        <p:xfrm>
          <a:off x="2393741" y="1575369"/>
          <a:ext cx="834444" cy="69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3" imgW="304560" imgH="253800" progId="Equation.DSMT4">
                  <p:embed/>
                </p:oleObj>
              </mc:Choice>
              <mc:Fallback>
                <p:oleObj name="Equation" r:id="rId3" imgW="304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3741" y="1575369"/>
                        <a:ext cx="834444" cy="69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726282"/>
              </p:ext>
            </p:extLst>
          </p:nvPr>
        </p:nvGraphicFramePr>
        <p:xfrm>
          <a:off x="4759937" y="1612585"/>
          <a:ext cx="756878" cy="65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5" imgW="291960" imgH="253800" progId="Equation.DSMT4">
                  <p:embed/>
                </p:oleObj>
              </mc:Choice>
              <mc:Fallback>
                <p:oleObj name="Equation" r:id="rId5" imgW="291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9937" y="1612585"/>
                        <a:ext cx="756878" cy="658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65270"/>
              </p:ext>
            </p:extLst>
          </p:nvPr>
        </p:nvGraphicFramePr>
        <p:xfrm>
          <a:off x="3048726" y="4579926"/>
          <a:ext cx="834444" cy="69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7" imgW="304560" imgH="253800" progId="Equation.DSMT4">
                  <p:embed/>
                </p:oleObj>
              </mc:Choice>
              <mc:Fallback>
                <p:oleObj name="Equation" r:id="rId7" imgW="304560" imgH="253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726" y="4579926"/>
                        <a:ext cx="834444" cy="69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689168"/>
              </p:ext>
            </p:extLst>
          </p:nvPr>
        </p:nvGraphicFramePr>
        <p:xfrm>
          <a:off x="5138376" y="4617142"/>
          <a:ext cx="756878" cy="65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8" imgW="291960" imgH="253800" progId="Equation.DSMT4">
                  <p:embed/>
                </p:oleObj>
              </mc:Choice>
              <mc:Fallback>
                <p:oleObj name="Equation" r:id="rId8" imgW="291960" imgH="253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8376" y="4617142"/>
                        <a:ext cx="756878" cy="658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7628709" y="118562"/>
            <a:ext cx="4297680" cy="3461657"/>
            <a:chOff x="9850170" y="2837031"/>
            <a:chExt cx="6462559" cy="5354469"/>
          </a:xfrm>
        </p:grpSpPr>
        <p:pic>
          <p:nvPicPr>
            <p:cNvPr id="13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14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7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2149" y="635000"/>
            <a:ext cx="10820400" cy="57912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983073" y="635000"/>
            <a:ext cx="213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en-US" sz="29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2056222" y="1946866"/>
            <a:ext cx="8092254" cy="242852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2049873" y="1350065"/>
            <a:ext cx="8414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2253099" y="4990487"/>
                <a:ext cx="1754711" cy="4238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099" y="4990487"/>
                <a:ext cx="1754711" cy="423899"/>
              </a:xfrm>
              <a:prstGeom prst="rect">
                <a:avLst/>
              </a:prstGeom>
              <a:blipFill>
                <a:blip r:embed="rId3"/>
                <a:stretch>
                  <a:fillRect t="-23188" b="-4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5390528" y="4942354"/>
                <a:ext cx="1986021" cy="42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28" y="4942354"/>
                <a:ext cx="1986021" cy="424219"/>
              </a:xfrm>
              <a:prstGeom prst="rect">
                <a:avLst/>
              </a:prstGeom>
              <a:blipFill>
                <a:blip r:embed="rId4"/>
                <a:stretch>
                  <a:fillRect t="-21739" r="-4601" b="-4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4109821" y="5611346"/>
                <a:ext cx="1986021" cy="42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821" y="5611346"/>
                <a:ext cx="1986021" cy="424219"/>
              </a:xfrm>
              <a:prstGeom prst="rect">
                <a:avLst/>
              </a:prstGeom>
              <a:blipFill>
                <a:blip r:embed="rId5"/>
                <a:stretch>
                  <a:fillRect t="-21429" r="-4601" b="-4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6102349" y="5611346"/>
                <a:ext cx="1986021" cy="42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349" y="5611346"/>
                <a:ext cx="1986021" cy="424219"/>
              </a:xfrm>
              <a:prstGeom prst="rect">
                <a:avLst/>
              </a:prstGeom>
              <a:blipFill>
                <a:blip r:embed="rId6"/>
                <a:stretch>
                  <a:fillRect t="-21429" b="-4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7881202" y="4942354"/>
            <a:ext cx="23013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2939928" y="4413540"/>
            <a:ext cx="362073" cy="528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8852494" y="4352002"/>
            <a:ext cx="362073" cy="528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6021465" y="4375390"/>
            <a:ext cx="362073" cy="528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9085" y="1619795"/>
                <a:ext cx="5943602" cy="1093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Khi </a:t>
                </a:r>
                <a:r>
                  <a:rPr lang="fr-FR" sz="3200">
                    <a:latin typeface="Times New Roman" panose="02020603050405020304" pitchFamily="18" charset="0"/>
                    <a:ea typeface="Calibri" panose="020F0502020204030204" pitchFamily="34" charset="0"/>
                  </a:rPr>
                  <a:t>hai góc xOy và yOz kề nhau thì ta có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fr-FR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5" y="1619795"/>
                <a:ext cx="5943602" cy="1093376"/>
              </a:xfrm>
              <a:prstGeom prst="rect">
                <a:avLst/>
              </a:prstGeom>
              <a:blipFill>
                <a:blip r:embed="rId2"/>
                <a:stretch>
                  <a:fillRect l="-2564" t="-7821" b="-1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38" y="1106439"/>
            <a:ext cx="3584502" cy="249891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49085" y="639445"/>
            <a:ext cx="10515600" cy="7060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163637" y="990599"/>
            <a:ext cx="2438400" cy="8636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4013200" y="814091"/>
                <a:ext cx="6705600" cy="127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2667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814091"/>
                <a:ext cx="6705600" cy="1270669"/>
              </a:xfrm>
              <a:prstGeom prst="rect">
                <a:avLst/>
              </a:prstGeom>
              <a:blipFill>
                <a:blip r:embed="rId2"/>
                <a:stretch>
                  <a:fillRect l="-1727" r="-172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163637" y="2515874"/>
            <a:ext cx="4267200" cy="33515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421868"/>
            <a:ext cx="10515600" cy="3533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163637" y="990599"/>
            <a:ext cx="2438400" cy="8636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4013200" y="814091"/>
                <a:ext cx="6705600" cy="127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2667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814091"/>
                <a:ext cx="6705600" cy="1270669"/>
              </a:xfrm>
              <a:prstGeom prst="rect">
                <a:avLst/>
              </a:prstGeom>
              <a:blipFill>
                <a:blip r:embed="rId2"/>
                <a:stretch>
                  <a:fillRect l="-1727" r="-172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163637" y="2515874"/>
            <a:ext cx="4267200" cy="335152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7366000" y="2179132"/>
            <a:ext cx="2133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5744369" y="3180218"/>
                <a:ext cx="5486400" cy="196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69" y="3180218"/>
                <a:ext cx="5486400" cy="1960024"/>
              </a:xfrm>
              <a:prstGeom prst="rect">
                <a:avLst/>
              </a:prstGeom>
              <a:blipFill>
                <a:blip r:embed="rId4"/>
                <a:stretch>
                  <a:fillRect l="-2111" r="-2111" b="-3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0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2014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nhọn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vuông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tù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bẹt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72819"/>
          <p:cNvSpPr>
            <a:spLocks noChangeArrowheads="1"/>
          </p:cNvSpPr>
          <p:nvPr/>
        </p:nvSpPr>
        <p:spPr bwMode="auto">
          <a:xfrm>
            <a:off x="9156714" y="1385888"/>
            <a:ext cx="258679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 đôi </a:t>
            </a:r>
            <a:endParaRPr lang="en-US" altLang="zh-CN" sz="3600" b="1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4876800" y="939800"/>
            <a:ext cx="2680886" cy="98021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1B61C5F-1BD5-A530-2009-37E284F9A6C3}"/>
              </a:ext>
            </a:extLst>
          </p:cNvPr>
          <p:cNvSpPr txBox="1"/>
          <p:nvPr/>
        </p:nvSpPr>
        <p:spPr>
          <a:xfrm>
            <a:off x="1162595" y="2406995"/>
            <a:ext cx="5013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cặp góc kề nhau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DELL\Desktop\image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20" y="1638460"/>
            <a:ext cx="3476874" cy="3247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1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1337900" y="2120725"/>
                <a:ext cx="3972719" cy="261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2667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𝑝𝑂𝑛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00" y="2120725"/>
                <a:ext cx="3972719" cy="2616550"/>
              </a:xfrm>
              <a:prstGeom prst="rect">
                <a:avLst/>
              </a:prstGeom>
              <a:blipFill>
                <a:blip r:embed="rId2"/>
                <a:stretch>
                  <a:fillRect l="-2914" r="-2914" b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6411119" y="2057400"/>
            <a:ext cx="4334933" cy="32512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421868"/>
            <a:ext cx="10515600" cy="3533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4911634" y="505974"/>
            <a:ext cx="2133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1188720" y="1008740"/>
                <a:ext cx="9352280" cy="4700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⟹30°+60°=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1008740"/>
                <a:ext cx="9352280" cy="4700774"/>
              </a:xfrm>
              <a:prstGeom prst="rect">
                <a:avLst/>
              </a:prstGeom>
              <a:blipFill>
                <a:blip r:embed="rId2"/>
                <a:stretch>
                  <a:fillRect l="-978" r="-978" b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6221942" y="2793205"/>
            <a:ext cx="4334933" cy="3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7014" y="650053"/>
            <a:ext cx="11678194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489863" y="920507"/>
            <a:ext cx="5528851" cy="815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6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41329" y="2214150"/>
            <a:ext cx="999023" cy="9572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698423" y="2098377"/>
            <a:ext cx="999023" cy="957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57285" y="2008775"/>
            <a:ext cx="999023" cy="95724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6754" y="3694130"/>
            <a:ext cx="31960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56390" y="3393253"/>
            <a:ext cx="94267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6"/>
              </a:lnSpc>
            </a:pPr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4489450" y="3693486"/>
            <a:ext cx="32131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5754776" y="3330776"/>
            <a:ext cx="94267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6"/>
              </a:lnSpc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8839202" y="3693486"/>
            <a:ext cx="28337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9713638" y="3331562"/>
            <a:ext cx="94267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6"/>
              </a:lnSpc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63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2013832" y="1640637"/>
            <a:ext cx="8749963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endParaRPr lang="en-US" sz="4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2347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2331"/>
            <a:ext cx="10515600" cy="5484632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65021"/>
              </p:ext>
            </p:extLst>
          </p:nvPr>
        </p:nvGraphicFramePr>
        <p:xfrm>
          <a:off x="3928053" y="4407312"/>
          <a:ext cx="928095" cy="40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469800" imgH="203040" progId="Equation.DSMT4">
                  <p:embed/>
                </p:oleObj>
              </mc:Choice>
              <mc:Fallback>
                <p:oleObj name="Equation" r:id="rId3" imgW="46980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8053" y="4407312"/>
                        <a:ext cx="928095" cy="40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44576"/>
              </p:ext>
            </p:extLst>
          </p:nvPr>
        </p:nvGraphicFramePr>
        <p:xfrm>
          <a:off x="6289525" y="4392482"/>
          <a:ext cx="1705349" cy="384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5" imgW="901440" imgH="203040" progId="Equation.DSMT4">
                  <p:embed/>
                </p:oleObj>
              </mc:Choice>
              <mc:Fallback>
                <p:oleObj name="Equation" r:id="rId5" imgW="901440" imgH="203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9525" y="4392482"/>
                        <a:ext cx="1705349" cy="384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342092"/>
              </p:ext>
            </p:extLst>
          </p:nvPr>
        </p:nvGraphicFramePr>
        <p:xfrm>
          <a:off x="9086467" y="4407312"/>
          <a:ext cx="1175740" cy="44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86467" y="4407312"/>
                        <a:ext cx="1175740" cy="447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496112"/>
              </p:ext>
            </p:extLst>
          </p:nvPr>
        </p:nvGraphicFramePr>
        <p:xfrm>
          <a:off x="1219756" y="4392611"/>
          <a:ext cx="14414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9" imgW="761760" imgH="203040" progId="Equation.DSMT4">
                  <p:embed/>
                </p:oleObj>
              </mc:Choice>
              <mc:Fallback>
                <p:oleObj name="Equation" r:id="rId9" imgW="76176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9756" y="4392611"/>
                        <a:ext cx="14414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4771" y="1778591"/>
            <a:ext cx="2004070" cy="2494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981" y="2017894"/>
            <a:ext cx="2173777" cy="2103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7019" y="2097483"/>
            <a:ext cx="1867855" cy="1742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81067" y="3028170"/>
            <a:ext cx="1712910" cy="90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Oval 72709"/>
          <p:cNvSpPr>
            <a:spLocks noChangeArrowheads="1"/>
          </p:cNvSpPr>
          <p:nvPr/>
        </p:nvSpPr>
        <p:spPr bwMode="auto">
          <a:xfrm>
            <a:off x="5119688" y="4176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72816" name="Text Box 72815"/>
          <p:cNvSpPr txBox="1">
            <a:spLocks noChangeArrowheads="1"/>
          </p:cNvSpPr>
          <p:nvPr/>
        </p:nvSpPr>
        <p:spPr bwMode="auto">
          <a:xfrm>
            <a:off x="3352800" y="5710239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ea typeface="SimSun" panose="02010600030101010101" pitchFamily="2" charset="-122"/>
              </a:rPr>
              <a:t>O</a:t>
            </a:r>
          </a:p>
        </p:txBody>
      </p:sp>
      <p:sp>
        <p:nvSpPr>
          <p:cNvPr id="72818" name="Text Box 72817"/>
          <p:cNvSpPr txBox="1">
            <a:spLocks noChangeArrowheads="1"/>
          </p:cNvSpPr>
          <p:nvPr/>
        </p:nvSpPr>
        <p:spPr bwMode="auto">
          <a:xfrm>
            <a:off x="5562600" y="56515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2294" name="Rectangles 72819"/>
          <p:cNvSpPr>
            <a:spLocks noChangeArrowheads="1"/>
          </p:cNvSpPr>
          <p:nvPr/>
        </p:nvSpPr>
        <p:spPr bwMode="auto">
          <a:xfrm>
            <a:off x="1423502" y="748116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Vẽ góc </a:t>
            </a:r>
            <a:endParaRPr lang="en-US" altLang="zh-CN" sz="3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2825" name="Picture 72824" descr="thuocdogo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581400"/>
            <a:ext cx="457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2828"/>
          <p:cNvGrpSpPr>
            <a:grpSpLocks/>
          </p:cNvGrpSpPr>
          <p:nvPr/>
        </p:nvGrpSpPr>
        <p:grpSpPr bwMode="auto">
          <a:xfrm>
            <a:off x="3505200" y="5700713"/>
            <a:ext cx="2374900" cy="76200"/>
            <a:chOff x="808" y="1992"/>
            <a:chExt cx="1496" cy="48"/>
          </a:xfrm>
        </p:grpSpPr>
        <p:sp>
          <p:nvSpPr>
            <p:cNvPr id="12391" name="Straight Connector 72829"/>
            <p:cNvSpPr>
              <a:spLocks noChangeShapeType="1"/>
            </p:cNvSpPr>
            <p:nvPr/>
          </p:nvSpPr>
          <p:spPr bwMode="auto">
            <a:xfrm>
              <a:off x="816" y="2016"/>
              <a:ext cx="14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72830"/>
            <p:cNvSpPr>
              <a:spLocks noChangeArrowheads="1"/>
            </p:cNvSpPr>
            <p:nvPr/>
          </p:nvSpPr>
          <p:spPr bwMode="auto">
            <a:xfrm>
              <a:off x="808" y="19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zh-CN">
                <a:ea typeface="SimSun" panose="02010600030101010101" pitchFamily="2" charset="-122"/>
              </a:endParaRPr>
            </a:p>
          </p:txBody>
        </p:sp>
      </p:grpSp>
      <p:sp>
        <p:nvSpPr>
          <p:cNvPr id="72832" name="Text Box 72831"/>
          <p:cNvSpPr txBox="1">
            <a:spLocks noChangeArrowheads="1"/>
          </p:cNvSpPr>
          <p:nvPr/>
        </p:nvSpPr>
        <p:spPr bwMode="auto">
          <a:xfrm rot="19210580">
            <a:off x="4811714" y="3336926"/>
            <a:ext cx="6746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>
                <a:solidFill>
                  <a:srgbClr val="660066"/>
                </a:solidFill>
                <a:ea typeface="SimSun" panose="02010600030101010101" pitchFamily="2" charset="-122"/>
                <a:sym typeface="Wingdings" panose="05000000000000000000" pitchFamily="2" charset="2"/>
              </a:rPr>
              <a:t></a:t>
            </a:r>
            <a:endParaRPr lang="en-US" altLang="zh-CN" sz="6000">
              <a:solidFill>
                <a:srgbClr val="660066"/>
              </a:solidFill>
              <a:ea typeface="SimSun" panose="02010600030101010101" pitchFamily="2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2833" name="Straight Connector 72832"/>
          <p:cNvSpPr>
            <a:spLocks noChangeShapeType="1"/>
          </p:cNvSpPr>
          <p:nvPr/>
        </p:nvSpPr>
        <p:spPr bwMode="auto">
          <a:xfrm flipV="1">
            <a:off x="3548064" y="4052888"/>
            <a:ext cx="1785937" cy="1681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6" name="Text Box 72835"/>
          <p:cNvSpPr txBox="1">
            <a:spLocks noChangeArrowheads="1"/>
          </p:cNvSpPr>
          <p:nvPr/>
        </p:nvSpPr>
        <p:spPr bwMode="auto">
          <a:xfrm rot="19210580">
            <a:off x="3198814" y="4838701"/>
            <a:ext cx="6746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>
                <a:solidFill>
                  <a:srgbClr val="660066"/>
                </a:solidFill>
                <a:ea typeface="SimSun" panose="02010600030101010101" pitchFamily="2" charset="-122"/>
                <a:sym typeface="Wingdings" panose="05000000000000000000" pitchFamily="2" charset="2"/>
              </a:rPr>
              <a:t></a:t>
            </a:r>
            <a:endParaRPr lang="en-US" altLang="zh-CN" sz="6000">
              <a:solidFill>
                <a:srgbClr val="660066"/>
              </a:solidFill>
              <a:ea typeface="SimSun" panose="02010600030101010101" pitchFamily="2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3" name="Group 72836"/>
          <p:cNvGrpSpPr>
            <a:grpSpLocks/>
          </p:cNvGrpSpPr>
          <p:nvPr/>
        </p:nvGrpSpPr>
        <p:grpSpPr bwMode="auto">
          <a:xfrm rot="20750352">
            <a:off x="3060700" y="2892425"/>
            <a:ext cx="5003800" cy="2720975"/>
            <a:chOff x="1740" y="3848"/>
            <a:chExt cx="3152" cy="1714"/>
          </a:xfrm>
        </p:grpSpPr>
        <p:sp>
          <p:nvSpPr>
            <p:cNvPr id="12304" name="Rectangles 72837"/>
            <p:cNvSpPr>
              <a:spLocks noChangeArrowheads="1"/>
            </p:cNvSpPr>
            <p:nvPr/>
          </p:nvSpPr>
          <p:spPr bwMode="auto">
            <a:xfrm rot="-176408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2305" name="Straight Connector 72838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Straight Connector 72839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Straight Connector 72840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Straight Connector 72841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Straight Connector 72842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Straight Connector 72843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Straight Connector 72844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Straight Connector 72845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Straight Connector 72846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Straight Connector 72847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9" name="Text Box 72848"/>
            <p:cNvSpPr txBox="1"/>
            <p:nvPr/>
          </p:nvSpPr>
          <p:spPr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noProof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9</a:t>
              </a:r>
            </a:p>
          </p:txBody>
        </p:sp>
        <p:sp>
          <p:nvSpPr>
            <p:cNvPr id="72850" name="Text Box 72849"/>
            <p:cNvSpPr txBox="1"/>
            <p:nvPr/>
          </p:nvSpPr>
          <p:spPr>
            <a:xfrm rot="-1764080">
              <a:off x="2116" y="5302"/>
              <a:ext cx="194" cy="257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noProof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</a:t>
              </a:r>
            </a:p>
          </p:txBody>
        </p:sp>
        <p:sp>
          <p:nvSpPr>
            <p:cNvPr id="72851" name="Text Box 72850"/>
            <p:cNvSpPr txBox="1"/>
            <p:nvPr/>
          </p:nvSpPr>
          <p:spPr>
            <a:xfrm rot="-1764080">
              <a:off x="2353" y="5152"/>
              <a:ext cx="246" cy="256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noProof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2</a:t>
              </a:r>
            </a:p>
          </p:txBody>
        </p:sp>
        <p:sp>
          <p:nvSpPr>
            <p:cNvPr id="72852" name="Text Box 72851"/>
            <p:cNvSpPr txBox="1"/>
            <p:nvPr/>
          </p:nvSpPr>
          <p:spPr>
            <a:xfrm rot="-1764080">
              <a:off x="2611" y="5009"/>
              <a:ext cx="246" cy="255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noProof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3</a:t>
              </a:r>
            </a:p>
          </p:txBody>
        </p:sp>
        <p:sp>
          <p:nvSpPr>
            <p:cNvPr id="72853" name="Text Box 72852"/>
            <p:cNvSpPr txBox="1"/>
            <p:nvPr/>
          </p:nvSpPr>
          <p:spPr>
            <a:xfrm rot="-1764080">
              <a:off x="2854" y="4874"/>
              <a:ext cx="245" cy="255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noProof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4</a:t>
              </a:r>
            </a:p>
          </p:txBody>
        </p:sp>
        <p:sp>
          <p:nvSpPr>
            <p:cNvPr id="72854" name="Text Box 72853"/>
            <p:cNvSpPr txBox="1"/>
            <p:nvPr/>
          </p:nvSpPr>
          <p:spPr>
            <a:xfrm rot="-1764080">
              <a:off x="3116" y="4722"/>
              <a:ext cx="245" cy="256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noProof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5</a:t>
              </a:r>
            </a:p>
          </p:txBody>
        </p:sp>
        <p:sp>
          <p:nvSpPr>
            <p:cNvPr id="72855" name="Text Box 72854"/>
            <p:cNvSpPr txBox="1"/>
            <p:nvPr/>
          </p:nvSpPr>
          <p:spPr>
            <a:xfrm rot="-1764080">
              <a:off x="3359" y="4581"/>
              <a:ext cx="245" cy="255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noProof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6</a:t>
              </a:r>
            </a:p>
          </p:txBody>
        </p:sp>
        <p:sp>
          <p:nvSpPr>
            <p:cNvPr id="72856" name="Text Box 72855"/>
            <p:cNvSpPr txBox="1"/>
            <p:nvPr/>
          </p:nvSpPr>
          <p:spPr>
            <a:xfrm rot="-1764080">
              <a:off x="3613" y="4442"/>
              <a:ext cx="245" cy="255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noProof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7</a:t>
              </a:r>
            </a:p>
          </p:txBody>
        </p:sp>
        <p:sp>
          <p:nvSpPr>
            <p:cNvPr id="72857" name="Text Box 72856"/>
            <p:cNvSpPr txBox="1"/>
            <p:nvPr/>
          </p:nvSpPr>
          <p:spPr>
            <a:xfrm rot="-1764080">
              <a:off x="3865" y="4287"/>
              <a:ext cx="246" cy="256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noProof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8</a:t>
              </a:r>
            </a:p>
          </p:txBody>
        </p:sp>
        <p:sp>
          <p:nvSpPr>
            <p:cNvPr id="72858" name="Text Box 72857"/>
            <p:cNvSpPr txBox="1"/>
            <p:nvPr/>
          </p:nvSpPr>
          <p:spPr>
            <a:xfrm rot="-1764080">
              <a:off x="4317" y="4029"/>
              <a:ext cx="368" cy="256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noProof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10</a:t>
              </a:r>
            </a:p>
          </p:txBody>
        </p:sp>
        <p:grpSp>
          <p:nvGrpSpPr>
            <p:cNvPr id="12325" name="Group 72858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2386" name="Straight Connector 7285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Straight Connector 7286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Straight Connector 7286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Straight Connector 7286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Straight Connector 7286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6" name="Group 72864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2381" name="Straight Connector 7286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Straight Connector 7286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Straight Connector 7286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Straight Connector 7286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Straight Connector 7286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7" name="Group 72870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2376" name="Straight Connector 7287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Straight Connector 7287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Straight Connector 7287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9" name="Straight Connector 7287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Straight Connector 7287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8" name="Group 72876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2371" name="Straight Connector 72877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Straight Connector 72878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Straight Connector 72879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Straight Connector 72880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Straight Connector 72881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9" name="Group 72882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2366" name="Straight Connector 7288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Straight Connector 7288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Straight Connector 7288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Straight Connector 7288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Straight Connector 7288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0" name="Group 72888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2361" name="Straight Connector 7288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Straight Connector 7289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Straight Connector 7289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Straight Connector 7289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Straight Connector 7289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1" name="Group 72894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2356" name="Straight Connector 7289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Straight Connector 7289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Straight Connector 7289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Straight Connector 7289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Straight Connector 7289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72900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2351" name="Straight Connector 7290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Straight Connector 7290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Straight Connector 7290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Straight Connector 7290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Straight Connector 7290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3" name="Group 72906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2346" name="Straight Connector 72907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Straight Connector 72908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Straight Connector 72909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Straight Connector 72910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Straight Connector 72911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4" name="Group 72912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2341" name="Straight Connector 7291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Straight Connector 7291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Straight Connector 7291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Straight Connector 7291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Straight Connector 7291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5" name="Group 72918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336" name="Straight Connector 7291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Straight Connector 7292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Straight Connector 7292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Straight Connector 7292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Straight Connector 7292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2925" name="Text Box 72924"/>
          <p:cNvSpPr txBox="1">
            <a:spLocks noChangeArrowheads="1"/>
          </p:cNvSpPr>
          <p:nvPr/>
        </p:nvSpPr>
        <p:spPr bwMode="auto">
          <a:xfrm>
            <a:off x="4800600" y="39624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2930" name="Freeform 72929"/>
          <p:cNvSpPr>
            <a:spLocks noChangeArrowheads="1"/>
          </p:cNvSpPr>
          <p:nvPr/>
        </p:nvSpPr>
        <p:spPr bwMode="auto">
          <a:xfrm rot="1672722">
            <a:off x="3852864" y="5354639"/>
            <a:ext cx="427037" cy="390525"/>
          </a:xfrm>
          <a:custGeom>
            <a:avLst/>
            <a:gdLst>
              <a:gd name="T0" fmla="*/ 21117447 w 20918"/>
              <a:gd name="T1" fmla="*/ 0 h 21457"/>
              <a:gd name="T2" fmla="*/ 177990932 w 20918"/>
              <a:gd name="T3" fmla="*/ 96824556 h 21457"/>
              <a:gd name="T4" fmla="*/ 21117447 w 20918"/>
              <a:gd name="T5" fmla="*/ 0 h 21457"/>
              <a:gd name="T6" fmla="*/ 177990932 w 20918"/>
              <a:gd name="T7" fmla="*/ 96824556 h 21457"/>
              <a:gd name="T8" fmla="*/ 0 w 20918"/>
              <a:gd name="T9" fmla="*/ 129362530 h 214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18"/>
              <a:gd name="T16" fmla="*/ 0 h 21457"/>
              <a:gd name="T17" fmla="*/ 20918 w 20918"/>
              <a:gd name="T18" fmla="*/ 21457 h 214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18" h="21457" fill="none">
                <a:moveTo>
                  <a:pt x="2482" y="0"/>
                </a:moveTo>
                <a:cubicBezTo>
                  <a:pt x="11441" y="1027"/>
                  <a:pt x="18727" y="7525"/>
                  <a:pt x="20920" y="16060"/>
                </a:cubicBezTo>
              </a:path>
              <a:path w="20918" h="21457" stroke="0">
                <a:moveTo>
                  <a:pt x="2482" y="0"/>
                </a:moveTo>
                <a:cubicBezTo>
                  <a:pt x="11441" y="1027"/>
                  <a:pt x="18727" y="7525"/>
                  <a:pt x="20920" y="16060"/>
                </a:cubicBezTo>
                <a:lnTo>
                  <a:pt x="0" y="21457"/>
                </a:lnTo>
                <a:lnTo>
                  <a:pt x="2482" y="0"/>
                </a:lnTo>
                <a:close/>
              </a:path>
            </a:pathLst>
          </a:cu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31" name="Text Box 72930"/>
          <p:cNvSpPr txBox="1">
            <a:spLocks noChangeArrowheads="1"/>
          </p:cNvSpPr>
          <p:nvPr/>
        </p:nvSpPr>
        <p:spPr bwMode="auto">
          <a:xfrm>
            <a:off x="4114800" y="52578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ea typeface="SimSun" panose="02010600030101010101" pitchFamily="2" charset="-122"/>
              </a:rPr>
              <a:t>45</a:t>
            </a:r>
            <a:r>
              <a:rPr lang="en-US" altLang="zh-CN" sz="2000" b="1" baseline="30000">
                <a:ea typeface="SimSun" panose="02010600030101010101" pitchFamily="2" charset="-122"/>
              </a:rPr>
              <a:t>0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03125"/>
              </p:ext>
            </p:extLst>
          </p:nvPr>
        </p:nvGraphicFramePr>
        <p:xfrm>
          <a:off x="3098800" y="714375"/>
          <a:ext cx="16922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4" imgW="660240" imgH="253800" progId="Equation.DSMT4">
                  <p:embed/>
                </p:oleObj>
              </mc:Choice>
              <mc:Fallback>
                <p:oleObj name="Equation" r:id="rId4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8800" y="714375"/>
                        <a:ext cx="16922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948057" y="1175657"/>
            <a:ext cx="2468880" cy="551391"/>
            <a:chOff x="8948057" y="1175657"/>
            <a:chExt cx="2468880" cy="5513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000309" y="1175657"/>
              <a:ext cx="2416628" cy="39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948057" y="1357716"/>
              <a:ext cx="822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A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4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2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208 L 0.20834 -0.2553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28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417" y="-1287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7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2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7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7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6" grpId="0"/>
      <p:bldP spid="72818" grpId="0"/>
      <p:bldP spid="72832" grpId="0"/>
      <p:bldP spid="72832" grpId="1"/>
      <p:bldP spid="72836" grpId="0"/>
      <p:bldP spid="72836" grpId="1"/>
      <p:bldP spid="72836" grpId="2"/>
      <p:bldP spid="72925" grpId="0"/>
      <p:bldP spid="729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333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1155"/>
            <a:ext cx="10515600" cy="5105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11670"/>
              </p:ext>
            </p:extLst>
          </p:nvPr>
        </p:nvGraphicFramePr>
        <p:xfrm>
          <a:off x="3229972" y="1071154"/>
          <a:ext cx="3520435" cy="64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1257120" imgH="228600" progId="Equation.DSMT4">
                  <p:embed/>
                </p:oleObj>
              </mc:Choice>
              <mc:Fallback>
                <p:oleObj name="Equation" r:id="rId3" imgW="1257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9972" y="1071154"/>
                        <a:ext cx="3520435" cy="640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735" y="2700236"/>
            <a:ext cx="2724530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7" y="834120"/>
            <a:ext cx="3472096" cy="192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99" y="627256"/>
            <a:ext cx="2394484" cy="2126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487" y="3382353"/>
            <a:ext cx="3388998" cy="2489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445" y="4627053"/>
            <a:ext cx="3481790" cy="11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4456885" y="2209409"/>
            <a:ext cx="6628689" cy="1250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giây. </a:t>
            </a: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923571" y="1835840"/>
            <a:ext cx="3493066" cy="411965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4723229" y="3930839"/>
            <a:ext cx="6096000" cy="701824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liên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266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1371600" y="63368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SONG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2336800" y="2776626"/>
            <a:ext cx="806123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GÓC Ở VỊ TRÍ ĐẶC BIỆT</a:t>
            </a:r>
          </a:p>
        </p:txBody>
      </p:sp>
    </p:spTree>
    <p:extLst>
      <p:ext uri="{BB962C8B-B14F-4D97-AF65-F5344CB8AC3E}">
        <p14:creationId xmlns:p14="http://schemas.microsoft.com/office/powerpoint/2010/main" val="29839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489863" y="920507"/>
            <a:ext cx="5528851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6"/>
              </a:lnSpc>
            </a:pP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64289" y="2209800"/>
            <a:ext cx="999023" cy="9572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54777" y="2148310"/>
            <a:ext cx="999023" cy="957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29393" y="2148310"/>
            <a:ext cx="999023" cy="95724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74799" y="3694130"/>
            <a:ext cx="1778000" cy="1388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64288" y="3376835"/>
            <a:ext cx="94267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6"/>
              </a:lnSpc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4489450" y="3693486"/>
            <a:ext cx="3213101" cy="1388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5754776" y="3330776"/>
            <a:ext cx="94267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6"/>
              </a:lnSpc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8739903" y="3693485"/>
            <a:ext cx="1778000" cy="1388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9104864" y="3373659"/>
            <a:ext cx="94267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6"/>
              </a:lnSpc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8542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437</Words>
  <Application>Microsoft Office PowerPoint</Application>
  <PresentationFormat>Widescreen</PresentationFormat>
  <Paragraphs>96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SimSun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CHÀO MỪNG CÁC EM  ĐẾN VỚI TIẾT HỌC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</dc:title>
  <dc:creator>Admin</dc:creator>
  <cp:lastModifiedBy>Admin</cp:lastModifiedBy>
  <cp:revision>42</cp:revision>
  <dcterms:created xsi:type="dcterms:W3CDTF">2023-10-11T08:20:08Z</dcterms:created>
  <dcterms:modified xsi:type="dcterms:W3CDTF">2023-10-14T15:35:34Z</dcterms:modified>
</cp:coreProperties>
</file>