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26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49717"/>
              </p:ext>
            </p:extLst>
          </p:nvPr>
        </p:nvGraphicFramePr>
        <p:xfrm>
          <a:off x="574116" y="1517106"/>
          <a:ext cx="8615035" cy="4870933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03/03/2025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cúc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05/03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: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2313</TotalTime>
  <Words>366</Words>
  <Application>Microsoft Office PowerPoint</Application>
  <PresentationFormat>A4 Paper (210x297 mm)</PresentationFormat>
  <Paragraphs>103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389</cp:revision>
  <cp:lastPrinted>2023-08-20T15:03:24Z</cp:lastPrinted>
  <dcterms:created xsi:type="dcterms:W3CDTF">2019-09-26T13:09:45Z</dcterms:created>
  <dcterms:modified xsi:type="dcterms:W3CDTF">2025-02-27T09:07:09Z</dcterms:modified>
</cp:coreProperties>
</file>