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81" r:id="rId6"/>
    <p:sldId id="259" r:id="rId7"/>
    <p:sldId id="263" r:id="rId8"/>
    <p:sldId id="272" r:id="rId9"/>
    <p:sldId id="262" r:id="rId10"/>
    <p:sldId id="261" r:id="rId11"/>
    <p:sldId id="260" r:id="rId12"/>
    <p:sldId id="277" r:id="rId13"/>
    <p:sldId id="273" r:id="rId14"/>
    <p:sldId id="266" r:id="rId15"/>
    <p:sldId id="279" r:id="rId16"/>
    <p:sldId id="274" r:id="rId17"/>
    <p:sldId id="268" r:id="rId18"/>
    <p:sldId id="275" r:id="rId19"/>
    <p:sldId id="269"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Tran" initials="H" lastIdx="1" clrIdx="0">
    <p:extLst>
      <p:ext uri="{19B8F6BF-5375-455C-9EA6-DF929625EA0E}">
        <p15:presenceInfo xmlns:p15="http://schemas.microsoft.com/office/powerpoint/2012/main" userId="HuyenT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CC"/>
    <a:srgbClr val="FF00FF"/>
    <a:srgbClr val="AE12A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908"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9B1B5-16F2-44F2-9598-E07669C19579}" type="doc">
      <dgm:prSet loTypeId="urn:microsoft.com/office/officeart/2011/layout/CircleProcess" loCatId="process" qsTypeId="urn:microsoft.com/office/officeart/2005/8/quickstyle/simple1" qsCatId="simple" csTypeId="urn:microsoft.com/office/officeart/2005/8/colors/colorful1#1" csCatId="colorful" phldr="1"/>
      <dgm:spPr/>
      <dgm:t>
        <a:bodyPr/>
        <a:lstStyle/>
        <a:p>
          <a:endParaRPr lang="en-US"/>
        </a:p>
      </dgm:t>
    </dgm:pt>
    <dgm:pt modelId="{6CFD27EF-DC4D-4A82-A65D-C8D1E054CD3D}">
      <dgm:prSet phldrT="[Text]"/>
      <dgm:spPr/>
      <dgm:t>
        <a:bodyPr/>
        <a:lstStyle/>
        <a:p>
          <a:r>
            <a:rPr lang="en-US" dirty="0" err="1"/>
            <a:t>Ngỡ</a:t>
          </a:r>
          <a:r>
            <a:rPr lang="en-US" dirty="0"/>
            <a:t> </a:t>
          </a:r>
          <a:r>
            <a:rPr lang="en-US" dirty="0" err="1"/>
            <a:t>ngàng</a:t>
          </a:r>
          <a:r>
            <a:rPr lang="en-US" dirty="0"/>
            <a:t>, </a:t>
          </a:r>
          <a:r>
            <a:rPr lang="en-US" dirty="0" err="1"/>
            <a:t>choáng</a:t>
          </a:r>
          <a:r>
            <a:rPr lang="en-US" dirty="0"/>
            <a:t> </a:t>
          </a:r>
          <a:r>
            <a:rPr lang="en-US" dirty="0" err="1"/>
            <a:t>ngợp</a:t>
          </a:r>
          <a:endParaRPr lang="en-US" dirty="0"/>
        </a:p>
      </dgm:t>
    </dgm:pt>
    <dgm:pt modelId="{57695B97-1DC6-4479-A2DD-C6100374B637}" type="parTrans" cxnId="{D47493B4-0912-4ABC-808F-D6AC6A5E9266}">
      <dgm:prSet/>
      <dgm:spPr/>
      <dgm:t>
        <a:bodyPr/>
        <a:lstStyle/>
        <a:p>
          <a:endParaRPr lang="en-US"/>
        </a:p>
      </dgm:t>
    </dgm:pt>
    <dgm:pt modelId="{8A697E63-20EE-43D1-BA0B-B2EC930D8BF7}" type="sibTrans" cxnId="{D47493B4-0912-4ABC-808F-D6AC6A5E9266}">
      <dgm:prSet/>
      <dgm:spPr/>
      <dgm:t>
        <a:bodyPr/>
        <a:lstStyle/>
        <a:p>
          <a:endParaRPr lang="en-US"/>
        </a:p>
      </dgm:t>
    </dgm:pt>
    <dgm:pt modelId="{AD629B2E-3A28-457C-9E31-1FC618414364}">
      <dgm:prSet phldrT="[Text]"/>
      <dgm:spPr/>
      <dgm:t>
        <a:bodyPr/>
        <a:lstStyle/>
        <a:p>
          <a:r>
            <a:rPr lang="en-US" dirty="0" err="1"/>
            <a:t>Tận</a:t>
          </a:r>
          <a:r>
            <a:rPr lang="en-US" dirty="0"/>
            <a:t> </a:t>
          </a:r>
          <a:r>
            <a:rPr lang="en-US" dirty="0" err="1"/>
            <a:t>hưởng</a:t>
          </a:r>
          <a:r>
            <a:rPr lang="en-US" dirty="0"/>
            <a:t>, </a:t>
          </a:r>
          <a:r>
            <a:rPr lang="en-US" dirty="0" err="1"/>
            <a:t>tiếc</a:t>
          </a:r>
          <a:r>
            <a:rPr lang="en-US" dirty="0"/>
            <a:t> </a:t>
          </a:r>
          <a:r>
            <a:rPr lang="en-US" dirty="0" err="1"/>
            <a:t>nuối</a:t>
          </a:r>
          <a:endParaRPr lang="en-US" dirty="0"/>
        </a:p>
      </dgm:t>
    </dgm:pt>
    <dgm:pt modelId="{B9E16952-CBBD-4EC4-8ADC-92A6E37875A4}" type="parTrans" cxnId="{3707DFD3-9535-4E3A-9464-E6169FC2C127}">
      <dgm:prSet/>
      <dgm:spPr/>
      <dgm:t>
        <a:bodyPr/>
        <a:lstStyle/>
        <a:p>
          <a:endParaRPr lang="en-US"/>
        </a:p>
      </dgm:t>
    </dgm:pt>
    <dgm:pt modelId="{CCD0AC79-0230-4CF6-B2BC-17510FD91BB2}" type="sibTrans" cxnId="{3707DFD3-9535-4E3A-9464-E6169FC2C127}">
      <dgm:prSet/>
      <dgm:spPr/>
      <dgm:t>
        <a:bodyPr/>
        <a:lstStyle/>
        <a:p>
          <a:endParaRPr lang="en-US"/>
        </a:p>
      </dgm:t>
    </dgm:pt>
    <dgm:pt modelId="{1A953F16-A3F9-4EF2-815C-EA2945C8522C}">
      <dgm:prSet phldrT="[Text]"/>
      <dgm:spPr/>
      <dgm:t>
        <a:bodyPr/>
        <a:lstStyle/>
        <a:p>
          <a:r>
            <a:rPr lang="en-US" dirty="0" err="1"/>
            <a:t>Tự</a:t>
          </a:r>
          <a:r>
            <a:rPr lang="en-US" dirty="0"/>
            <a:t> </a:t>
          </a:r>
          <a:r>
            <a:rPr lang="en-US" dirty="0" err="1"/>
            <a:t>hào</a:t>
          </a:r>
          <a:r>
            <a:rPr lang="en-US" dirty="0"/>
            <a:t>, khao </a:t>
          </a:r>
          <a:r>
            <a:rPr lang="en-US" dirty="0" err="1"/>
            <a:t>khát</a:t>
          </a:r>
          <a:r>
            <a:rPr lang="en-US" dirty="0"/>
            <a:t>, </a:t>
          </a:r>
          <a:r>
            <a:rPr lang="en-US" dirty="0" err="1"/>
            <a:t>trân</a:t>
          </a:r>
          <a:r>
            <a:rPr lang="en-US" dirty="0"/>
            <a:t> </a:t>
          </a:r>
          <a:r>
            <a:rPr lang="en-US" dirty="0" err="1"/>
            <a:t>trọng</a:t>
          </a:r>
          <a:endParaRPr lang="en-US" dirty="0"/>
        </a:p>
      </dgm:t>
    </dgm:pt>
    <dgm:pt modelId="{460C64A0-0794-4C03-A2F9-8F3B4822317E}" type="parTrans" cxnId="{293C2432-9A1E-48B6-813B-3051034027AD}">
      <dgm:prSet/>
      <dgm:spPr/>
      <dgm:t>
        <a:bodyPr/>
        <a:lstStyle/>
        <a:p>
          <a:endParaRPr lang="en-US"/>
        </a:p>
      </dgm:t>
    </dgm:pt>
    <dgm:pt modelId="{28C5B265-DCBE-481F-9D30-49B53ABB3E5A}" type="sibTrans" cxnId="{293C2432-9A1E-48B6-813B-3051034027AD}">
      <dgm:prSet/>
      <dgm:spPr/>
      <dgm:t>
        <a:bodyPr/>
        <a:lstStyle/>
        <a:p>
          <a:endParaRPr lang="en-US"/>
        </a:p>
      </dgm:t>
    </dgm:pt>
    <dgm:pt modelId="{3AADF408-E848-4948-9D4A-A2727CE6D3A6}" type="pres">
      <dgm:prSet presAssocID="{82D9B1B5-16F2-44F2-9598-E07669C19579}" presName="Name0" presStyleCnt="0">
        <dgm:presLayoutVars>
          <dgm:chMax val="11"/>
          <dgm:chPref val="11"/>
          <dgm:dir/>
          <dgm:resizeHandles/>
        </dgm:presLayoutVars>
      </dgm:prSet>
      <dgm:spPr/>
      <dgm:t>
        <a:bodyPr/>
        <a:lstStyle/>
        <a:p>
          <a:endParaRPr lang="en-US"/>
        </a:p>
      </dgm:t>
    </dgm:pt>
    <dgm:pt modelId="{4DA385AC-11D3-4868-80A1-F289CE91015E}" type="pres">
      <dgm:prSet presAssocID="{1A953F16-A3F9-4EF2-815C-EA2945C8522C}" presName="Accent3" presStyleCnt="0"/>
      <dgm:spPr/>
    </dgm:pt>
    <dgm:pt modelId="{EE1B54BC-AFF1-45A4-B37A-0DDDA5894403}" type="pres">
      <dgm:prSet presAssocID="{1A953F16-A3F9-4EF2-815C-EA2945C8522C}" presName="Accent" presStyleLbl="node1" presStyleIdx="0" presStyleCnt="3" custScaleX="128874" custScaleY="111458" custLinFactNeighborX="44803" custLinFactNeighborY="279"/>
      <dgm:spPr/>
    </dgm:pt>
    <dgm:pt modelId="{6A520C10-2A92-4886-99C0-A36A37E3B875}" type="pres">
      <dgm:prSet presAssocID="{1A953F16-A3F9-4EF2-815C-EA2945C8522C}" presName="ParentBackground3" presStyleCnt="0"/>
      <dgm:spPr/>
    </dgm:pt>
    <dgm:pt modelId="{BF265572-DFCD-437A-B2D7-F4D0619993B0}" type="pres">
      <dgm:prSet presAssocID="{1A953F16-A3F9-4EF2-815C-EA2945C8522C}" presName="ParentBackground" presStyleLbl="fgAcc1" presStyleIdx="0" presStyleCnt="3" custScaleX="110980" custScaleY="96460" custLinFactNeighborX="47437" custLinFactNeighborY="-247"/>
      <dgm:spPr/>
      <dgm:t>
        <a:bodyPr/>
        <a:lstStyle/>
        <a:p>
          <a:endParaRPr lang="en-US"/>
        </a:p>
      </dgm:t>
    </dgm:pt>
    <dgm:pt modelId="{DFD7413E-D293-4347-98A7-60630D37C6FA}" type="pres">
      <dgm:prSet presAssocID="{1A953F16-A3F9-4EF2-815C-EA2945C8522C}" presName="Parent3" presStyleLbl="revTx" presStyleIdx="0" presStyleCnt="0">
        <dgm:presLayoutVars>
          <dgm:chMax val="1"/>
          <dgm:chPref val="1"/>
          <dgm:bulletEnabled val="1"/>
        </dgm:presLayoutVars>
      </dgm:prSet>
      <dgm:spPr/>
      <dgm:t>
        <a:bodyPr/>
        <a:lstStyle/>
        <a:p>
          <a:endParaRPr lang="en-US"/>
        </a:p>
      </dgm:t>
    </dgm:pt>
    <dgm:pt modelId="{50B79896-BF8E-4A9D-AC55-3BBCB07DF398}" type="pres">
      <dgm:prSet presAssocID="{AD629B2E-3A28-457C-9E31-1FC618414364}" presName="Accent2" presStyleCnt="0"/>
      <dgm:spPr/>
    </dgm:pt>
    <dgm:pt modelId="{097E44BC-918C-48A4-9A4D-A4961EE9023B}" type="pres">
      <dgm:prSet presAssocID="{AD629B2E-3A28-457C-9E31-1FC618414364}" presName="Accent" presStyleLbl="node1" presStyleIdx="1" presStyleCnt="3" custScaleX="153624" custScaleY="124069" custLinFactNeighborX="15960" custLinFactNeighborY="1436"/>
      <dgm:spPr/>
    </dgm:pt>
    <dgm:pt modelId="{1A342B79-839B-4159-A817-7CAF2E2A3F3C}" type="pres">
      <dgm:prSet presAssocID="{AD629B2E-3A28-457C-9E31-1FC618414364}" presName="ParentBackground2" presStyleCnt="0"/>
      <dgm:spPr/>
    </dgm:pt>
    <dgm:pt modelId="{C4E4E9B3-1DA6-4AFA-9949-A84ECDE9C48D}" type="pres">
      <dgm:prSet presAssocID="{AD629B2E-3A28-457C-9E31-1FC618414364}" presName="ParentBackground" presStyleLbl="fgAcc1" presStyleIdx="1" presStyleCnt="3" custScaleX="106692" custLinFactNeighborX="21729" custLinFactNeighborY="1523"/>
      <dgm:spPr/>
      <dgm:t>
        <a:bodyPr/>
        <a:lstStyle/>
        <a:p>
          <a:endParaRPr lang="en-US"/>
        </a:p>
      </dgm:t>
    </dgm:pt>
    <dgm:pt modelId="{EE067EDF-5F70-4951-9DDC-161292209E1F}" type="pres">
      <dgm:prSet presAssocID="{AD629B2E-3A28-457C-9E31-1FC618414364}" presName="Parent2" presStyleLbl="revTx" presStyleIdx="0" presStyleCnt="0">
        <dgm:presLayoutVars>
          <dgm:chMax val="1"/>
          <dgm:chPref val="1"/>
          <dgm:bulletEnabled val="1"/>
        </dgm:presLayoutVars>
      </dgm:prSet>
      <dgm:spPr/>
      <dgm:t>
        <a:bodyPr/>
        <a:lstStyle/>
        <a:p>
          <a:endParaRPr lang="en-US"/>
        </a:p>
      </dgm:t>
    </dgm:pt>
    <dgm:pt modelId="{6D394857-31C3-4F4F-A9CC-303C5374E9C5}" type="pres">
      <dgm:prSet presAssocID="{6CFD27EF-DC4D-4A82-A65D-C8D1E054CD3D}" presName="Accent1" presStyleCnt="0"/>
      <dgm:spPr/>
    </dgm:pt>
    <dgm:pt modelId="{E5FA4911-0A9C-4F59-938E-6AE82C2A5EF4}" type="pres">
      <dgm:prSet presAssocID="{6CFD27EF-DC4D-4A82-A65D-C8D1E054CD3D}" presName="Accent" presStyleLbl="node1" presStyleIdx="2" presStyleCnt="3" custScaleX="142957" custScaleY="124069" custLinFactNeighborX="0" custLinFactNeighborY="0"/>
      <dgm:spPr/>
    </dgm:pt>
    <dgm:pt modelId="{0A9B1491-8326-4941-A329-78FF83205B87}" type="pres">
      <dgm:prSet presAssocID="{6CFD27EF-DC4D-4A82-A65D-C8D1E054CD3D}" presName="ParentBackground1" presStyleCnt="0"/>
      <dgm:spPr/>
    </dgm:pt>
    <dgm:pt modelId="{2E4C3311-2B45-4489-8D2B-AD6A8CA95072}" type="pres">
      <dgm:prSet presAssocID="{6CFD27EF-DC4D-4A82-A65D-C8D1E054CD3D}" presName="ParentBackground" presStyleLbl="fgAcc1" presStyleIdx="2" presStyleCnt="3" custScaleX="107731"/>
      <dgm:spPr/>
      <dgm:t>
        <a:bodyPr/>
        <a:lstStyle/>
        <a:p>
          <a:endParaRPr lang="en-US"/>
        </a:p>
      </dgm:t>
    </dgm:pt>
    <dgm:pt modelId="{6FBF8D8F-30EC-4611-9297-E10D93E58036}" type="pres">
      <dgm:prSet presAssocID="{6CFD27EF-DC4D-4A82-A65D-C8D1E054CD3D}" presName="Parent1" presStyleLbl="revTx" presStyleIdx="0" presStyleCnt="0">
        <dgm:presLayoutVars>
          <dgm:chMax val="1"/>
          <dgm:chPref val="1"/>
          <dgm:bulletEnabled val="1"/>
        </dgm:presLayoutVars>
      </dgm:prSet>
      <dgm:spPr/>
      <dgm:t>
        <a:bodyPr/>
        <a:lstStyle/>
        <a:p>
          <a:endParaRPr lang="en-US"/>
        </a:p>
      </dgm:t>
    </dgm:pt>
  </dgm:ptLst>
  <dgm:cxnLst>
    <dgm:cxn modelId="{CE881967-18B0-48CF-B66A-A82ED363782B}" type="presOf" srcId="{6CFD27EF-DC4D-4A82-A65D-C8D1E054CD3D}" destId="{6FBF8D8F-30EC-4611-9297-E10D93E58036}" srcOrd="1" destOrd="0" presId="urn:microsoft.com/office/officeart/2011/layout/CircleProcess"/>
    <dgm:cxn modelId="{FA451D79-2EBD-4727-893F-178E67EE305C}" type="presOf" srcId="{1A953F16-A3F9-4EF2-815C-EA2945C8522C}" destId="{DFD7413E-D293-4347-98A7-60630D37C6FA}" srcOrd="1" destOrd="0" presId="urn:microsoft.com/office/officeart/2011/layout/CircleProcess"/>
    <dgm:cxn modelId="{55304FE9-FF61-41B5-BDD1-47E57B6D2641}" type="presOf" srcId="{AD629B2E-3A28-457C-9E31-1FC618414364}" destId="{C4E4E9B3-1DA6-4AFA-9949-A84ECDE9C48D}" srcOrd="0" destOrd="0" presId="urn:microsoft.com/office/officeart/2011/layout/CircleProcess"/>
    <dgm:cxn modelId="{5ABC5DC3-64B0-49AD-B641-31E1CEE807E8}" type="presOf" srcId="{82D9B1B5-16F2-44F2-9598-E07669C19579}" destId="{3AADF408-E848-4948-9D4A-A2727CE6D3A6}" srcOrd="0" destOrd="0" presId="urn:microsoft.com/office/officeart/2011/layout/CircleProcess"/>
    <dgm:cxn modelId="{3707DFD3-9535-4E3A-9464-E6169FC2C127}" srcId="{82D9B1B5-16F2-44F2-9598-E07669C19579}" destId="{AD629B2E-3A28-457C-9E31-1FC618414364}" srcOrd="1" destOrd="0" parTransId="{B9E16952-CBBD-4EC4-8ADC-92A6E37875A4}" sibTransId="{CCD0AC79-0230-4CF6-B2BC-17510FD91BB2}"/>
    <dgm:cxn modelId="{FF185BC2-3690-4FE6-A4EF-B584AD3BF8C4}" type="presOf" srcId="{1A953F16-A3F9-4EF2-815C-EA2945C8522C}" destId="{BF265572-DFCD-437A-B2D7-F4D0619993B0}" srcOrd="0" destOrd="0" presId="urn:microsoft.com/office/officeart/2011/layout/CircleProcess"/>
    <dgm:cxn modelId="{3CD1C248-53E4-4172-87FC-1BD4F8AB457A}" type="presOf" srcId="{6CFD27EF-DC4D-4A82-A65D-C8D1E054CD3D}" destId="{2E4C3311-2B45-4489-8D2B-AD6A8CA95072}" srcOrd="0" destOrd="0" presId="urn:microsoft.com/office/officeart/2011/layout/CircleProcess"/>
    <dgm:cxn modelId="{293C2432-9A1E-48B6-813B-3051034027AD}" srcId="{82D9B1B5-16F2-44F2-9598-E07669C19579}" destId="{1A953F16-A3F9-4EF2-815C-EA2945C8522C}" srcOrd="2" destOrd="0" parTransId="{460C64A0-0794-4C03-A2F9-8F3B4822317E}" sibTransId="{28C5B265-DCBE-481F-9D30-49B53ABB3E5A}"/>
    <dgm:cxn modelId="{D47493B4-0912-4ABC-808F-D6AC6A5E9266}" srcId="{82D9B1B5-16F2-44F2-9598-E07669C19579}" destId="{6CFD27EF-DC4D-4A82-A65D-C8D1E054CD3D}" srcOrd="0" destOrd="0" parTransId="{57695B97-1DC6-4479-A2DD-C6100374B637}" sibTransId="{8A697E63-20EE-43D1-BA0B-B2EC930D8BF7}"/>
    <dgm:cxn modelId="{297C6A13-01F8-4FF5-924D-F3CB597D9D2F}" type="presOf" srcId="{AD629B2E-3A28-457C-9E31-1FC618414364}" destId="{EE067EDF-5F70-4951-9DDC-161292209E1F}" srcOrd="1" destOrd="0" presId="urn:microsoft.com/office/officeart/2011/layout/CircleProcess"/>
    <dgm:cxn modelId="{3C52512F-2DD9-4994-91AD-98FBE67208D4}" type="presParOf" srcId="{3AADF408-E848-4948-9D4A-A2727CE6D3A6}" destId="{4DA385AC-11D3-4868-80A1-F289CE91015E}" srcOrd="0" destOrd="0" presId="urn:microsoft.com/office/officeart/2011/layout/CircleProcess"/>
    <dgm:cxn modelId="{E8E68481-ED4B-42DF-93AF-2A2415C956B2}" type="presParOf" srcId="{4DA385AC-11D3-4868-80A1-F289CE91015E}" destId="{EE1B54BC-AFF1-45A4-B37A-0DDDA5894403}" srcOrd="0" destOrd="0" presId="urn:microsoft.com/office/officeart/2011/layout/CircleProcess"/>
    <dgm:cxn modelId="{9B13BA49-B067-4A17-BD72-973A4257BFE1}" type="presParOf" srcId="{3AADF408-E848-4948-9D4A-A2727CE6D3A6}" destId="{6A520C10-2A92-4886-99C0-A36A37E3B875}" srcOrd="1" destOrd="0" presId="urn:microsoft.com/office/officeart/2011/layout/CircleProcess"/>
    <dgm:cxn modelId="{37A908A6-DE67-4445-8185-6246E387A836}" type="presParOf" srcId="{6A520C10-2A92-4886-99C0-A36A37E3B875}" destId="{BF265572-DFCD-437A-B2D7-F4D0619993B0}" srcOrd="0" destOrd="0" presId="urn:microsoft.com/office/officeart/2011/layout/CircleProcess"/>
    <dgm:cxn modelId="{378E3798-1F4F-4A3A-8509-7A416820DCD5}" type="presParOf" srcId="{3AADF408-E848-4948-9D4A-A2727CE6D3A6}" destId="{DFD7413E-D293-4347-98A7-60630D37C6FA}" srcOrd="2" destOrd="0" presId="urn:microsoft.com/office/officeart/2011/layout/CircleProcess"/>
    <dgm:cxn modelId="{99037E9D-A0FB-4A67-8F7B-5CF0AB2B1C96}" type="presParOf" srcId="{3AADF408-E848-4948-9D4A-A2727CE6D3A6}" destId="{50B79896-BF8E-4A9D-AC55-3BBCB07DF398}" srcOrd="3" destOrd="0" presId="urn:microsoft.com/office/officeart/2011/layout/CircleProcess"/>
    <dgm:cxn modelId="{45FA962D-1D1E-45AA-BB8B-C53729E80E06}" type="presParOf" srcId="{50B79896-BF8E-4A9D-AC55-3BBCB07DF398}" destId="{097E44BC-918C-48A4-9A4D-A4961EE9023B}" srcOrd="0" destOrd="0" presId="urn:microsoft.com/office/officeart/2011/layout/CircleProcess"/>
    <dgm:cxn modelId="{6A1D6633-648C-4488-BE27-07CB0876A4B9}" type="presParOf" srcId="{3AADF408-E848-4948-9D4A-A2727CE6D3A6}" destId="{1A342B79-839B-4159-A817-7CAF2E2A3F3C}" srcOrd="4" destOrd="0" presId="urn:microsoft.com/office/officeart/2011/layout/CircleProcess"/>
    <dgm:cxn modelId="{9F4EF2BC-C58F-4E36-B236-D9D1EF3E6EAB}" type="presParOf" srcId="{1A342B79-839B-4159-A817-7CAF2E2A3F3C}" destId="{C4E4E9B3-1DA6-4AFA-9949-A84ECDE9C48D}" srcOrd="0" destOrd="0" presId="urn:microsoft.com/office/officeart/2011/layout/CircleProcess"/>
    <dgm:cxn modelId="{1A6D5CC4-13AB-4A8C-9CCF-A57013FA4CCF}" type="presParOf" srcId="{3AADF408-E848-4948-9D4A-A2727CE6D3A6}" destId="{EE067EDF-5F70-4951-9DDC-161292209E1F}" srcOrd="5" destOrd="0" presId="urn:microsoft.com/office/officeart/2011/layout/CircleProcess"/>
    <dgm:cxn modelId="{C7BC23D9-7213-4D53-989B-4AD94D69C94F}" type="presParOf" srcId="{3AADF408-E848-4948-9D4A-A2727CE6D3A6}" destId="{6D394857-31C3-4F4F-A9CC-303C5374E9C5}" srcOrd="6" destOrd="0" presId="urn:microsoft.com/office/officeart/2011/layout/CircleProcess"/>
    <dgm:cxn modelId="{0ADBC9D9-2B98-4CDC-8656-3D2906B5C517}" type="presParOf" srcId="{6D394857-31C3-4F4F-A9CC-303C5374E9C5}" destId="{E5FA4911-0A9C-4F59-938E-6AE82C2A5EF4}" srcOrd="0" destOrd="0" presId="urn:microsoft.com/office/officeart/2011/layout/CircleProcess"/>
    <dgm:cxn modelId="{B0670915-2D8F-4041-BF2C-226E7139C7BC}" type="presParOf" srcId="{3AADF408-E848-4948-9D4A-A2727CE6D3A6}" destId="{0A9B1491-8326-4941-A329-78FF83205B87}" srcOrd="7" destOrd="0" presId="urn:microsoft.com/office/officeart/2011/layout/CircleProcess"/>
    <dgm:cxn modelId="{F201A13C-F8C4-45E2-8BC3-4F441CE20CFC}" type="presParOf" srcId="{0A9B1491-8326-4941-A329-78FF83205B87}" destId="{2E4C3311-2B45-4489-8D2B-AD6A8CA95072}" srcOrd="0" destOrd="0" presId="urn:microsoft.com/office/officeart/2011/layout/CircleProcess"/>
    <dgm:cxn modelId="{C032ECD4-B5A9-4CD7-88BB-E5DB9A17E783}" type="presParOf" srcId="{3AADF408-E848-4948-9D4A-A2727CE6D3A6}" destId="{6FBF8D8F-30EC-4611-9297-E10D93E58036}" srcOrd="8" destOrd="0" presId="urn:microsoft.com/office/officeart/2011/layout/Circl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A7C2A4-BB93-477D-A124-A0889DABDE30}"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n-US"/>
        </a:p>
      </dgm:t>
    </dgm:pt>
    <dgm:pt modelId="{54976758-841C-4215-A771-6B3F6162CCA4}">
      <dgm:prSet phldrT="[Text]" custT="1"/>
      <dgm:spPr/>
      <dgm:t>
        <a:bodyPr/>
        <a:lstStyle/>
        <a:p>
          <a:r>
            <a:rPr lang="en-US" sz="3200" b="1" dirty="0" err="1">
              <a:solidFill>
                <a:schemeClr val="bg1"/>
              </a:solidFill>
              <a:latin typeface="Times New Roman" panose="02020603050405020304" pitchFamily="18" charset="0"/>
              <a:cs typeface="Times New Roman" panose="02020603050405020304" pitchFamily="18" charset="0"/>
            </a:rPr>
            <a:t>Chất</a:t>
          </a:r>
          <a:r>
            <a:rPr lang="en-US" sz="3200" b="1" dirty="0">
              <a:solidFill>
                <a:schemeClr val="bg1"/>
              </a:solidFill>
              <a:latin typeface="Times New Roman" panose="02020603050405020304" pitchFamily="18" charset="0"/>
              <a:cs typeface="Times New Roman" panose="02020603050405020304" pitchFamily="18" charset="0"/>
            </a:rPr>
            <a:t> du </a:t>
          </a:r>
          <a:r>
            <a:rPr lang="en-US" sz="3200" b="1" dirty="0" err="1">
              <a:solidFill>
                <a:schemeClr val="bg1"/>
              </a:solidFill>
              <a:latin typeface="Times New Roman" panose="02020603050405020304" pitchFamily="18" charset="0"/>
              <a:cs typeface="Times New Roman" panose="02020603050405020304" pitchFamily="18" charset="0"/>
            </a:rPr>
            <a:t>kí</a:t>
          </a:r>
          <a:endParaRPr lang="en-US" sz="3200" b="1" dirty="0">
            <a:solidFill>
              <a:schemeClr val="bg1"/>
            </a:solidFill>
            <a:latin typeface="Times New Roman" panose="02020603050405020304" pitchFamily="18" charset="0"/>
            <a:cs typeface="Times New Roman" panose="02020603050405020304" pitchFamily="18" charset="0"/>
          </a:endParaRPr>
        </a:p>
      </dgm:t>
    </dgm:pt>
    <dgm:pt modelId="{E7DBC8C8-5A57-47E7-BF5A-1C66C27DA923}" type="parTrans" cxnId="{256097A5-07F9-4485-A6AC-A3F8C08DBEE2}">
      <dgm:prSet/>
      <dgm:spPr/>
      <dgm:t>
        <a:bodyPr/>
        <a:lstStyle/>
        <a:p>
          <a:endParaRPr lang="en-US" sz="2400">
            <a:latin typeface="Times New Roman" panose="02020603050405020304" pitchFamily="18" charset="0"/>
            <a:cs typeface="Times New Roman" panose="02020603050405020304" pitchFamily="18" charset="0"/>
          </a:endParaRPr>
        </a:p>
      </dgm:t>
    </dgm:pt>
    <dgm:pt modelId="{8E070D93-AF8F-4F27-B0ED-037F3C65C30E}" type="sibTrans" cxnId="{256097A5-07F9-4485-A6AC-A3F8C08DBEE2}">
      <dgm:prSet/>
      <dgm:spPr/>
      <dgm:t>
        <a:bodyPr/>
        <a:lstStyle/>
        <a:p>
          <a:endParaRPr lang="en-US" sz="2400">
            <a:latin typeface="Times New Roman" panose="02020603050405020304" pitchFamily="18" charset="0"/>
            <a:cs typeface="Times New Roman" panose="02020603050405020304" pitchFamily="18" charset="0"/>
          </a:endParaRPr>
        </a:p>
      </dgm:t>
    </dgm:pt>
    <dgm:pt modelId="{646B0B4B-6362-46B5-A2D6-38CE30951578}">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Tính xác thực:</a:t>
          </a:r>
          <a:endParaRPr lang="en-US" sz="2400" dirty="0">
            <a:solidFill>
              <a:schemeClr val="bg1"/>
            </a:solidFill>
            <a:latin typeface="Times New Roman" panose="02020603050405020304" pitchFamily="18" charset="0"/>
            <a:cs typeface="Times New Roman" panose="02020603050405020304" pitchFamily="18" charset="0"/>
          </a:endParaRPr>
        </a:p>
        <a:p>
          <a:pPr algn="l"/>
          <a:r>
            <a:rPr lang="pt-BR" sz="2400" smtClean="0">
              <a:solidFill>
                <a:schemeClr val="bg1"/>
              </a:solidFill>
              <a:latin typeface="Times New Roman" panose="02020603050405020304" pitchFamily="18" charset="0"/>
              <a:cs typeface="Times New Roman" panose="02020603050405020304" pitchFamily="18" charset="0"/>
            </a:rPr>
            <a:t>- Địa </a:t>
          </a:r>
          <a:r>
            <a:rPr lang="pt-BR" sz="2400" dirty="0">
              <a:solidFill>
                <a:schemeClr val="bg1"/>
              </a:solidFill>
              <a:latin typeface="Times New Roman" panose="02020603050405020304" pitchFamily="18" charset="0"/>
              <a:cs typeface="Times New Roman" panose="02020603050405020304" pitchFamily="18" charset="0"/>
            </a:rPr>
            <a:t>điểm: vùng Đồng Tháp Mười, huyện Cao Lãnh, Thanh Bình....</a:t>
          </a:r>
          <a:endParaRPr lang="en-US" sz="2400" dirty="0">
            <a:solidFill>
              <a:schemeClr val="bg1"/>
            </a:solidFill>
            <a:latin typeface="Times New Roman" panose="02020603050405020304" pitchFamily="18" charset="0"/>
            <a:cs typeface="Times New Roman" panose="02020603050405020304" pitchFamily="18" charset="0"/>
          </a:endParaRPr>
        </a:p>
        <a:p>
          <a:pPr algn="l"/>
          <a:r>
            <a:rPr lang="pt-BR" sz="2400" smtClean="0">
              <a:solidFill>
                <a:schemeClr val="bg1"/>
              </a:solidFill>
              <a:latin typeface="Times New Roman" panose="02020603050405020304" pitchFamily="18" charset="0"/>
              <a:cs typeface="Times New Roman" panose="02020603050405020304" pitchFamily="18" charset="0"/>
            </a:rPr>
            <a:t>- </a:t>
          </a:r>
          <a:r>
            <a:rPr lang="pt-BR" sz="2400" dirty="0">
              <a:solidFill>
                <a:schemeClr val="bg1"/>
              </a:solidFill>
              <a:latin typeface="Times New Roman" panose="02020603050405020304" pitchFamily="18" charset="0"/>
              <a:cs typeface="Times New Roman" panose="02020603050405020304" pitchFamily="18" charset="0"/>
            </a:rPr>
            <a:t>Thời gian: mùa nước nổi.</a:t>
          </a:r>
          <a:endParaRPr lang="en-US" sz="2400" dirty="0">
            <a:solidFill>
              <a:schemeClr val="bg1"/>
            </a:solidFill>
            <a:latin typeface="Times New Roman" panose="02020603050405020304" pitchFamily="18" charset="0"/>
            <a:cs typeface="Times New Roman" panose="02020603050405020304" pitchFamily="18" charset="0"/>
          </a:endParaRPr>
        </a:p>
        <a:p>
          <a:pPr algn="l"/>
          <a:r>
            <a:rPr lang="pt-BR" sz="2400" smtClean="0">
              <a:solidFill>
                <a:schemeClr val="bg1"/>
              </a:solidFill>
              <a:latin typeface="Times New Roman" panose="02020603050405020304" pitchFamily="18" charset="0"/>
              <a:cs typeface="Times New Roman" panose="02020603050405020304" pitchFamily="18" charset="0"/>
            </a:rPr>
            <a:t>- </a:t>
          </a:r>
          <a:r>
            <a:rPr lang="pt-BR" sz="2400" dirty="0">
              <a:solidFill>
                <a:schemeClr val="bg1"/>
              </a:solidFill>
              <a:latin typeface="Times New Roman" panose="02020603050405020304" pitchFamily="18" charset="0"/>
              <a:cs typeface="Times New Roman" panose="02020603050405020304" pitchFamily="18" charset="0"/>
            </a:rPr>
            <a:t>Người dẫn đường: nhà văn Hữu Nhân.</a:t>
          </a:r>
          <a:endParaRPr lang="en-US" sz="2400" dirty="0">
            <a:solidFill>
              <a:schemeClr val="bg1"/>
            </a:solidFill>
            <a:latin typeface="Times New Roman" panose="02020603050405020304" pitchFamily="18" charset="0"/>
            <a:cs typeface="Times New Roman" panose="02020603050405020304" pitchFamily="18" charset="0"/>
          </a:endParaRPr>
        </a:p>
      </dgm:t>
    </dgm:pt>
    <dgm:pt modelId="{CBB2F657-DAA9-4C3E-B99A-8C21DB8A50E0}" type="parTrans" cxnId="{920A6123-EC4A-4B10-BCEA-A1C8EB21D47D}">
      <dgm:prSet/>
      <dgm:spPr/>
      <dgm:t>
        <a:bodyPr/>
        <a:lstStyle/>
        <a:p>
          <a:endParaRPr lang="en-US" sz="2400">
            <a:latin typeface="Times New Roman" panose="02020603050405020304" pitchFamily="18" charset="0"/>
            <a:cs typeface="Times New Roman" panose="02020603050405020304" pitchFamily="18" charset="0"/>
          </a:endParaRPr>
        </a:p>
      </dgm:t>
    </dgm:pt>
    <dgm:pt modelId="{32C98486-1004-4CAC-B3BC-DE5F18DAC4E3}" type="sibTrans" cxnId="{920A6123-EC4A-4B10-BCEA-A1C8EB21D47D}">
      <dgm:prSet/>
      <dgm:spPr/>
      <dgm:t>
        <a:bodyPr/>
        <a:lstStyle/>
        <a:p>
          <a:endParaRPr lang="en-US" sz="2400">
            <a:latin typeface="Times New Roman" panose="02020603050405020304" pitchFamily="18" charset="0"/>
            <a:cs typeface="Times New Roman" panose="02020603050405020304" pitchFamily="18" charset="0"/>
          </a:endParaRPr>
        </a:p>
      </dgm:t>
    </dgm:pt>
    <dgm:pt modelId="{DDEA31E0-09B9-4564-BCB1-AB2AB32D1F42}">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Ngôi kể thứ nhất: tác giả xưng “tôi”, là người “mắt thấy tai nghe” người trực tiếp sống, hít thở không khí, thưởng thức món ăn </a:t>
          </a:r>
          <a:r>
            <a:rPr lang="pt-BR"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pt-BR" sz="2400" dirty="0">
              <a:solidFill>
                <a:schemeClr val="bg1"/>
              </a:solidFill>
              <a:latin typeface="Times New Roman" panose="02020603050405020304" pitchFamily="18" charset="0"/>
              <a:cs typeface="Times New Roman" panose="02020603050405020304" pitchFamily="18" charset="0"/>
            </a:rPr>
            <a:t> tính thuyết phục cao.</a:t>
          </a:r>
          <a:endParaRPr lang="en-US" sz="2400" dirty="0">
            <a:solidFill>
              <a:schemeClr val="bg1"/>
            </a:solidFill>
            <a:latin typeface="Times New Roman" panose="02020603050405020304" pitchFamily="18" charset="0"/>
            <a:cs typeface="Times New Roman" panose="02020603050405020304" pitchFamily="18" charset="0"/>
          </a:endParaRPr>
        </a:p>
      </dgm:t>
    </dgm:pt>
    <dgm:pt modelId="{C8F9B97B-5DB3-4A06-BD2B-D87D20B51D57}" type="parTrans" cxnId="{A51DB297-C043-4C9B-B370-6818170D26EE}">
      <dgm:prSet/>
      <dgm:spPr/>
      <dgm:t>
        <a:bodyPr/>
        <a:lstStyle/>
        <a:p>
          <a:endParaRPr lang="en-US" sz="2400">
            <a:latin typeface="Times New Roman" panose="02020603050405020304" pitchFamily="18" charset="0"/>
            <a:cs typeface="Times New Roman" panose="02020603050405020304" pitchFamily="18" charset="0"/>
          </a:endParaRPr>
        </a:p>
      </dgm:t>
    </dgm:pt>
    <dgm:pt modelId="{240417CB-13EB-4923-AA6C-D7C6B1500B3B}" type="sibTrans" cxnId="{A51DB297-C043-4C9B-B370-6818170D26EE}">
      <dgm:prSet/>
      <dgm:spPr/>
      <dgm:t>
        <a:bodyPr/>
        <a:lstStyle/>
        <a:p>
          <a:endParaRPr lang="en-US" sz="2400">
            <a:latin typeface="Times New Roman" panose="02020603050405020304" pitchFamily="18" charset="0"/>
            <a:cs typeface="Times New Roman" panose="02020603050405020304" pitchFamily="18" charset="0"/>
          </a:endParaRPr>
        </a:p>
      </dgm:t>
    </dgm:pt>
    <dgm:pt modelId="{75D0A36D-1AED-4CCF-B5EC-27C16CCAF82F}">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Nội dung ghi chép: đặc sắc về cảnh quan thiên nhiên, sản vật đặc trưng, văn hóa, ẩm thực, con người...</a:t>
          </a:r>
          <a:endParaRPr lang="en-US" sz="2400" dirty="0">
            <a:solidFill>
              <a:schemeClr val="bg1"/>
            </a:solidFill>
            <a:latin typeface="Times New Roman" panose="02020603050405020304" pitchFamily="18" charset="0"/>
            <a:cs typeface="Times New Roman" panose="02020603050405020304" pitchFamily="18" charset="0"/>
          </a:endParaRPr>
        </a:p>
      </dgm:t>
    </dgm:pt>
    <dgm:pt modelId="{2766D8B0-1A97-49FB-AFC6-64BC2C7A9FB1}" type="parTrans" cxnId="{2DB1E49C-3925-42B9-B070-3B856E005D7F}">
      <dgm:prSet/>
      <dgm:spPr/>
      <dgm:t>
        <a:bodyPr/>
        <a:lstStyle/>
        <a:p>
          <a:endParaRPr lang="en-US" sz="2400">
            <a:latin typeface="Times New Roman" panose="02020603050405020304" pitchFamily="18" charset="0"/>
            <a:cs typeface="Times New Roman" panose="02020603050405020304" pitchFamily="18" charset="0"/>
          </a:endParaRPr>
        </a:p>
      </dgm:t>
    </dgm:pt>
    <dgm:pt modelId="{69CD5583-B107-4214-9538-5C3602C634C6}" type="sibTrans" cxnId="{2DB1E49C-3925-42B9-B070-3B856E005D7F}">
      <dgm:prSet/>
      <dgm:spPr/>
      <dgm:t>
        <a:bodyPr/>
        <a:lstStyle/>
        <a:p>
          <a:endParaRPr lang="en-US" sz="2400">
            <a:latin typeface="Times New Roman" panose="02020603050405020304" pitchFamily="18" charset="0"/>
            <a:cs typeface="Times New Roman" panose="02020603050405020304" pitchFamily="18" charset="0"/>
          </a:endParaRPr>
        </a:p>
      </dgm:t>
    </dgm:pt>
    <dgm:pt modelId="{92654B68-6D04-49B9-81E9-82FECA5D6066}">
      <dgm:prSet phldrT="[Text]" custT="1"/>
      <dgm:spPr/>
      <dgm:t>
        <a:bodyPr/>
        <a:lstStyle/>
        <a:p>
          <a:pPr algn="l"/>
          <a:r>
            <a:rPr lang="pt-BR" sz="2400" dirty="0">
              <a:solidFill>
                <a:schemeClr val="bg1"/>
              </a:solidFill>
              <a:latin typeface="Times New Roman" panose="02020603050405020304" pitchFamily="18" charset="0"/>
              <a:cs typeface="Times New Roman" panose="02020603050405020304" pitchFamily="18" charset="0"/>
            </a:rPr>
            <a:t>Suy nghĩ, cảm xúc của tác giả: </a:t>
          </a:r>
          <a:r>
            <a:rPr lang="vi-VN" sz="2400" dirty="0">
              <a:solidFill>
                <a:schemeClr val="bg1"/>
              </a:solidFill>
              <a:latin typeface="Times New Roman" panose="02020603050405020304" pitchFamily="18" charset="0"/>
              <a:cs typeface="Times New Roman" panose="02020603050405020304" pitchFamily="18" charset="0"/>
            </a:rPr>
            <a:t>yêu mến, trân trọng và khát khao khám phá vùng đất mới</a:t>
          </a:r>
          <a:r>
            <a:rPr lang="vi-VN"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542E34C7-2D75-4A8D-A784-3E8591C6C91F}" type="parTrans" cxnId="{AF1C2477-DDAB-47F4-B5BC-81B6D17B1AB2}">
      <dgm:prSet/>
      <dgm:spPr/>
      <dgm:t>
        <a:bodyPr/>
        <a:lstStyle/>
        <a:p>
          <a:endParaRPr lang="en-US" sz="2400">
            <a:latin typeface="Times New Roman" panose="02020603050405020304" pitchFamily="18" charset="0"/>
            <a:cs typeface="Times New Roman" panose="02020603050405020304" pitchFamily="18" charset="0"/>
          </a:endParaRPr>
        </a:p>
      </dgm:t>
    </dgm:pt>
    <dgm:pt modelId="{7D112B76-ACA6-4F24-9993-2ACA29B386AF}" type="sibTrans" cxnId="{AF1C2477-DDAB-47F4-B5BC-81B6D17B1AB2}">
      <dgm:prSet/>
      <dgm:spPr/>
      <dgm:t>
        <a:bodyPr/>
        <a:lstStyle/>
        <a:p>
          <a:endParaRPr lang="en-US" sz="2400">
            <a:latin typeface="Times New Roman" panose="02020603050405020304" pitchFamily="18" charset="0"/>
            <a:cs typeface="Times New Roman" panose="02020603050405020304" pitchFamily="18" charset="0"/>
          </a:endParaRPr>
        </a:p>
      </dgm:t>
    </dgm:pt>
    <dgm:pt modelId="{17E437AD-BF89-488F-A616-B0F91C292C32}" type="pres">
      <dgm:prSet presAssocID="{E6A7C2A4-BB93-477D-A124-A0889DABDE30}" presName="composite" presStyleCnt="0">
        <dgm:presLayoutVars>
          <dgm:chMax val="1"/>
          <dgm:dir/>
          <dgm:resizeHandles val="exact"/>
        </dgm:presLayoutVars>
      </dgm:prSet>
      <dgm:spPr/>
      <dgm:t>
        <a:bodyPr/>
        <a:lstStyle/>
        <a:p>
          <a:endParaRPr lang="en-US"/>
        </a:p>
      </dgm:t>
    </dgm:pt>
    <dgm:pt modelId="{A233C5BD-F382-441E-8FD5-121F7D305BB4}" type="pres">
      <dgm:prSet presAssocID="{54976758-841C-4215-A771-6B3F6162CCA4}" presName="roof" presStyleLbl="dkBgShp" presStyleIdx="0" presStyleCnt="2" custScaleY="71125" custLinFactNeighborX="1088" custLinFactNeighborY="17808"/>
      <dgm:spPr/>
      <dgm:t>
        <a:bodyPr/>
        <a:lstStyle/>
        <a:p>
          <a:endParaRPr lang="en-US"/>
        </a:p>
      </dgm:t>
    </dgm:pt>
    <dgm:pt modelId="{35D4C382-252F-44F0-B700-9C90A4AE6260}" type="pres">
      <dgm:prSet presAssocID="{54976758-841C-4215-A771-6B3F6162CCA4}" presName="pillars" presStyleCnt="0"/>
      <dgm:spPr/>
    </dgm:pt>
    <dgm:pt modelId="{5913B16D-B6AC-4D04-8155-75826F7D6358}" type="pres">
      <dgm:prSet presAssocID="{54976758-841C-4215-A771-6B3F6162CCA4}" presName="pillar1" presStyleLbl="node1" presStyleIdx="0" presStyleCnt="4" custScaleX="125741" custScaleY="101696" custLinFactNeighborX="95" custLinFactNeighborY="381">
        <dgm:presLayoutVars>
          <dgm:bulletEnabled val="1"/>
        </dgm:presLayoutVars>
      </dgm:prSet>
      <dgm:spPr/>
      <dgm:t>
        <a:bodyPr/>
        <a:lstStyle/>
        <a:p>
          <a:endParaRPr lang="en-US"/>
        </a:p>
      </dgm:t>
    </dgm:pt>
    <dgm:pt modelId="{5509247F-AB37-4BD1-86E9-AFD5ABADA04E}" type="pres">
      <dgm:prSet presAssocID="{DDEA31E0-09B9-4564-BCB1-AB2AB32D1F42}" presName="pillarX" presStyleLbl="node1" presStyleIdx="1" presStyleCnt="4" custScaleX="115803">
        <dgm:presLayoutVars>
          <dgm:bulletEnabled val="1"/>
        </dgm:presLayoutVars>
      </dgm:prSet>
      <dgm:spPr/>
      <dgm:t>
        <a:bodyPr/>
        <a:lstStyle/>
        <a:p>
          <a:endParaRPr lang="en-US"/>
        </a:p>
      </dgm:t>
    </dgm:pt>
    <dgm:pt modelId="{8AEC6527-13AD-4C12-A156-A2119164F172}" type="pres">
      <dgm:prSet presAssocID="{75D0A36D-1AED-4CCF-B5EC-27C16CCAF82F}" presName="pillarX" presStyleLbl="node1" presStyleIdx="2" presStyleCnt="4">
        <dgm:presLayoutVars>
          <dgm:bulletEnabled val="1"/>
        </dgm:presLayoutVars>
      </dgm:prSet>
      <dgm:spPr/>
      <dgm:t>
        <a:bodyPr/>
        <a:lstStyle/>
        <a:p>
          <a:endParaRPr lang="en-US"/>
        </a:p>
      </dgm:t>
    </dgm:pt>
    <dgm:pt modelId="{2978853E-F6FD-448C-9648-C1A15710D8F5}" type="pres">
      <dgm:prSet presAssocID="{92654B68-6D04-49B9-81E9-82FECA5D6066}" presName="pillarX" presStyleLbl="node1" presStyleIdx="3" presStyleCnt="4">
        <dgm:presLayoutVars>
          <dgm:bulletEnabled val="1"/>
        </dgm:presLayoutVars>
      </dgm:prSet>
      <dgm:spPr/>
      <dgm:t>
        <a:bodyPr/>
        <a:lstStyle/>
        <a:p>
          <a:endParaRPr lang="en-US"/>
        </a:p>
      </dgm:t>
    </dgm:pt>
    <dgm:pt modelId="{EF9B737E-7532-470E-94A9-152322767DD9}" type="pres">
      <dgm:prSet presAssocID="{54976758-841C-4215-A771-6B3F6162CCA4}" presName="base" presStyleLbl="dkBgShp" presStyleIdx="1" presStyleCnt="2"/>
      <dgm:spPr/>
    </dgm:pt>
  </dgm:ptLst>
  <dgm:cxnLst>
    <dgm:cxn modelId="{C805B4AD-C817-41B3-B717-4E9CAB088CB5}" type="presOf" srcId="{E6A7C2A4-BB93-477D-A124-A0889DABDE30}" destId="{17E437AD-BF89-488F-A616-B0F91C292C32}" srcOrd="0" destOrd="0" presId="urn:microsoft.com/office/officeart/2005/8/layout/hList3"/>
    <dgm:cxn modelId="{0D7A3F1D-6359-4651-A1E9-6DCFE18DE4CB}" type="presOf" srcId="{75D0A36D-1AED-4CCF-B5EC-27C16CCAF82F}" destId="{8AEC6527-13AD-4C12-A156-A2119164F172}" srcOrd="0" destOrd="0" presId="urn:microsoft.com/office/officeart/2005/8/layout/hList3"/>
    <dgm:cxn modelId="{F2981126-EF3C-414D-92B5-D76B075AA9B7}" type="presOf" srcId="{646B0B4B-6362-46B5-A2D6-38CE30951578}" destId="{5913B16D-B6AC-4D04-8155-75826F7D6358}" srcOrd="0" destOrd="0" presId="urn:microsoft.com/office/officeart/2005/8/layout/hList3"/>
    <dgm:cxn modelId="{A51DB297-C043-4C9B-B370-6818170D26EE}" srcId="{54976758-841C-4215-A771-6B3F6162CCA4}" destId="{DDEA31E0-09B9-4564-BCB1-AB2AB32D1F42}" srcOrd="1" destOrd="0" parTransId="{C8F9B97B-5DB3-4A06-BD2B-D87D20B51D57}" sibTransId="{240417CB-13EB-4923-AA6C-D7C6B1500B3B}"/>
    <dgm:cxn modelId="{B8D111B6-681D-4040-A24A-CCFBE67087CE}" type="presOf" srcId="{54976758-841C-4215-A771-6B3F6162CCA4}" destId="{A233C5BD-F382-441E-8FD5-121F7D305BB4}" srcOrd="0" destOrd="0" presId="urn:microsoft.com/office/officeart/2005/8/layout/hList3"/>
    <dgm:cxn modelId="{54F1037F-437B-493C-ABD8-557B721C7FE3}" type="presOf" srcId="{92654B68-6D04-49B9-81E9-82FECA5D6066}" destId="{2978853E-F6FD-448C-9648-C1A15710D8F5}" srcOrd="0" destOrd="0" presId="urn:microsoft.com/office/officeart/2005/8/layout/hList3"/>
    <dgm:cxn modelId="{2DB1E49C-3925-42B9-B070-3B856E005D7F}" srcId="{54976758-841C-4215-A771-6B3F6162CCA4}" destId="{75D0A36D-1AED-4CCF-B5EC-27C16CCAF82F}" srcOrd="2" destOrd="0" parTransId="{2766D8B0-1A97-49FB-AFC6-64BC2C7A9FB1}" sibTransId="{69CD5583-B107-4214-9538-5C3602C634C6}"/>
    <dgm:cxn modelId="{AF1C2477-DDAB-47F4-B5BC-81B6D17B1AB2}" srcId="{54976758-841C-4215-A771-6B3F6162CCA4}" destId="{92654B68-6D04-49B9-81E9-82FECA5D6066}" srcOrd="3" destOrd="0" parTransId="{542E34C7-2D75-4A8D-A784-3E8591C6C91F}" sibTransId="{7D112B76-ACA6-4F24-9993-2ACA29B386AF}"/>
    <dgm:cxn modelId="{920A6123-EC4A-4B10-BCEA-A1C8EB21D47D}" srcId="{54976758-841C-4215-A771-6B3F6162CCA4}" destId="{646B0B4B-6362-46B5-A2D6-38CE30951578}" srcOrd="0" destOrd="0" parTransId="{CBB2F657-DAA9-4C3E-B99A-8C21DB8A50E0}" sibTransId="{32C98486-1004-4CAC-B3BC-DE5F18DAC4E3}"/>
    <dgm:cxn modelId="{4744F1E1-6AAA-41AF-8D36-C52458F09817}" type="presOf" srcId="{DDEA31E0-09B9-4564-BCB1-AB2AB32D1F42}" destId="{5509247F-AB37-4BD1-86E9-AFD5ABADA04E}" srcOrd="0" destOrd="0" presId="urn:microsoft.com/office/officeart/2005/8/layout/hList3"/>
    <dgm:cxn modelId="{256097A5-07F9-4485-A6AC-A3F8C08DBEE2}" srcId="{E6A7C2A4-BB93-477D-A124-A0889DABDE30}" destId="{54976758-841C-4215-A771-6B3F6162CCA4}" srcOrd="0" destOrd="0" parTransId="{E7DBC8C8-5A57-47E7-BF5A-1C66C27DA923}" sibTransId="{8E070D93-AF8F-4F27-B0ED-037F3C65C30E}"/>
    <dgm:cxn modelId="{21272B36-53C0-4132-B052-CAA2A23B267D}" type="presParOf" srcId="{17E437AD-BF89-488F-A616-B0F91C292C32}" destId="{A233C5BD-F382-441E-8FD5-121F7D305BB4}" srcOrd="0" destOrd="0" presId="urn:microsoft.com/office/officeart/2005/8/layout/hList3"/>
    <dgm:cxn modelId="{E5AABD6D-1254-4620-BF54-33A149245332}" type="presParOf" srcId="{17E437AD-BF89-488F-A616-B0F91C292C32}" destId="{35D4C382-252F-44F0-B700-9C90A4AE6260}" srcOrd="1" destOrd="0" presId="urn:microsoft.com/office/officeart/2005/8/layout/hList3"/>
    <dgm:cxn modelId="{BFD020A7-D649-4F7D-A116-14386B3320E5}" type="presParOf" srcId="{35D4C382-252F-44F0-B700-9C90A4AE6260}" destId="{5913B16D-B6AC-4D04-8155-75826F7D6358}" srcOrd="0" destOrd="0" presId="urn:microsoft.com/office/officeart/2005/8/layout/hList3"/>
    <dgm:cxn modelId="{C61EA62E-C2D2-4DDB-BD83-0B25E0451AC7}" type="presParOf" srcId="{35D4C382-252F-44F0-B700-9C90A4AE6260}" destId="{5509247F-AB37-4BD1-86E9-AFD5ABADA04E}" srcOrd="1" destOrd="0" presId="urn:microsoft.com/office/officeart/2005/8/layout/hList3"/>
    <dgm:cxn modelId="{473B301E-42E5-4750-A84A-9CB9CDC84A9B}" type="presParOf" srcId="{35D4C382-252F-44F0-B700-9C90A4AE6260}" destId="{8AEC6527-13AD-4C12-A156-A2119164F172}" srcOrd="2" destOrd="0" presId="urn:microsoft.com/office/officeart/2005/8/layout/hList3"/>
    <dgm:cxn modelId="{B5C016F9-8286-4967-85C5-A9FDB1DCC3F8}" type="presParOf" srcId="{35D4C382-252F-44F0-B700-9C90A4AE6260}" destId="{2978853E-F6FD-448C-9648-C1A15710D8F5}" srcOrd="3" destOrd="0" presId="urn:microsoft.com/office/officeart/2005/8/layout/hList3"/>
    <dgm:cxn modelId="{E27004D5-F329-4B16-91E9-A84199F5558F}" type="presParOf" srcId="{17E437AD-BF89-488F-A616-B0F91C292C32}" destId="{EF9B737E-7532-470E-94A9-152322767DD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B54BC-AFF1-45A4-B37A-0DDDA5894403}">
      <dsp:nvSpPr>
        <dsp:cNvPr id="0" name=""/>
        <dsp:cNvSpPr/>
      </dsp:nvSpPr>
      <dsp:spPr>
        <a:xfrm>
          <a:off x="6745255" y="571874"/>
          <a:ext cx="2281767" cy="19737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65572-DFCD-437A-B2D7-F4D0619993B0}">
      <dsp:nvSpPr>
        <dsp:cNvPr id="0" name=""/>
        <dsp:cNvSpPr/>
      </dsp:nvSpPr>
      <dsp:spPr>
        <a:xfrm>
          <a:off x="6959770" y="752598"/>
          <a:ext cx="1834462" cy="159428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Tự</a:t>
          </a:r>
          <a:r>
            <a:rPr lang="en-US" sz="2000" kern="1200" dirty="0"/>
            <a:t> </a:t>
          </a:r>
          <a:r>
            <a:rPr lang="en-US" sz="2000" kern="1200" dirty="0" err="1"/>
            <a:t>hào</a:t>
          </a:r>
          <a:r>
            <a:rPr lang="en-US" sz="2000" kern="1200" dirty="0"/>
            <a:t>, khao </a:t>
          </a:r>
          <a:r>
            <a:rPr lang="en-US" sz="2000" kern="1200" dirty="0" err="1"/>
            <a:t>khát</a:t>
          </a:r>
          <a:r>
            <a:rPr lang="en-US" sz="2000" kern="1200" dirty="0"/>
            <a:t>, </a:t>
          </a:r>
          <a:r>
            <a:rPr lang="en-US" sz="2000" kern="1200" dirty="0" err="1"/>
            <a:t>trân</a:t>
          </a:r>
          <a:r>
            <a:rPr lang="en-US" sz="2000" kern="1200" dirty="0"/>
            <a:t> </a:t>
          </a:r>
          <a:r>
            <a:rPr lang="en-US" sz="2000" kern="1200" dirty="0" err="1"/>
            <a:t>trọng</a:t>
          </a:r>
          <a:endParaRPr lang="en-US" sz="2000" kern="1200" dirty="0"/>
        </a:p>
      </dsp:txBody>
      <dsp:txXfrm>
        <a:off x="7222018" y="980395"/>
        <a:ext cx="1309964" cy="1138686"/>
      </dsp:txXfrm>
    </dsp:sp>
    <dsp:sp modelId="{097E44BC-918C-48A4-9A4D-A4961EE9023B}">
      <dsp:nvSpPr>
        <dsp:cNvPr id="0" name=""/>
        <dsp:cNvSpPr/>
      </dsp:nvSpPr>
      <dsp:spPr>
        <a:xfrm rot="2700000">
          <a:off x="4563038" y="455068"/>
          <a:ext cx="2197207" cy="2197207"/>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4E9B3-1DA6-4AFA-9949-A84ECDE9C48D}">
      <dsp:nvSpPr>
        <dsp:cNvPr id="0" name=""/>
        <dsp:cNvSpPr/>
      </dsp:nvSpPr>
      <dsp:spPr>
        <a:xfrm>
          <a:off x="4740359" y="752598"/>
          <a:ext cx="1763582" cy="1652790"/>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Tận</a:t>
          </a:r>
          <a:r>
            <a:rPr lang="en-US" sz="2000" kern="1200" dirty="0"/>
            <a:t> </a:t>
          </a:r>
          <a:r>
            <a:rPr lang="en-US" sz="2000" kern="1200" dirty="0" err="1"/>
            <a:t>hưởng</a:t>
          </a:r>
          <a:r>
            <a:rPr lang="en-US" sz="2000" kern="1200" dirty="0"/>
            <a:t>, </a:t>
          </a:r>
          <a:r>
            <a:rPr lang="en-US" sz="2000" kern="1200" dirty="0" err="1"/>
            <a:t>tiếc</a:t>
          </a:r>
          <a:r>
            <a:rPr lang="en-US" sz="2000" kern="1200" dirty="0"/>
            <a:t> </a:t>
          </a:r>
          <a:r>
            <a:rPr lang="en-US" sz="2000" kern="1200" dirty="0" err="1"/>
            <a:t>nuối</a:t>
          </a:r>
          <a:endParaRPr lang="en-US" sz="2000" kern="1200" dirty="0"/>
        </a:p>
      </dsp:txBody>
      <dsp:txXfrm>
        <a:off x="4992475" y="988755"/>
        <a:ext cx="1259350" cy="1180475"/>
      </dsp:txXfrm>
    </dsp:sp>
    <dsp:sp modelId="{E5FA4911-0A9C-4F59-938E-6AE82C2A5EF4}">
      <dsp:nvSpPr>
        <dsp:cNvPr id="0" name=""/>
        <dsp:cNvSpPr/>
      </dsp:nvSpPr>
      <dsp:spPr>
        <a:xfrm rot="2700000">
          <a:off x="2334469" y="455062"/>
          <a:ext cx="2197207" cy="2197207"/>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C3311-2B45-4489-8D2B-AD6A8CA95072}">
      <dsp:nvSpPr>
        <dsp:cNvPr id="0" name=""/>
        <dsp:cNvSpPr/>
      </dsp:nvSpPr>
      <dsp:spPr>
        <a:xfrm>
          <a:off x="2542694" y="727426"/>
          <a:ext cx="1780757" cy="1652790"/>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Ngỡ</a:t>
          </a:r>
          <a:r>
            <a:rPr lang="en-US" sz="2000" kern="1200" dirty="0"/>
            <a:t> </a:t>
          </a:r>
          <a:r>
            <a:rPr lang="en-US" sz="2000" kern="1200" dirty="0" err="1"/>
            <a:t>ngàng</a:t>
          </a:r>
          <a:r>
            <a:rPr lang="en-US" sz="2000" kern="1200" dirty="0"/>
            <a:t>, </a:t>
          </a:r>
          <a:r>
            <a:rPr lang="en-US" sz="2000" kern="1200" dirty="0" err="1"/>
            <a:t>choáng</a:t>
          </a:r>
          <a:r>
            <a:rPr lang="en-US" sz="2000" kern="1200" dirty="0"/>
            <a:t> </a:t>
          </a:r>
          <a:r>
            <a:rPr lang="en-US" sz="2000" kern="1200" dirty="0" err="1"/>
            <a:t>ngợp</a:t>
          </a:r>
          <a:endParaRPr lang="en-US" sz="2000" kern="1200" dirty="0"/>
        </a:p>
      </dsp:txBody>
      <dsp:txXfrm>
        <a:off x="2797265" y="963583"/>
        <a:ext cx="1271614" cy="1180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3C5BD-F382-441E-8FD5-121F7D305BB4}">
      <dsp:nvSpPr>
        <dsp:cNvPr id="0" name=""/>
        <dsp:cNvSpPr/>
      </dsp:nvSpPr>
      <dsp:spPr>
        <a:xfrm>
          <a:off x="0" y="445503"/>
          <a:ext cx="10654755" cy="126610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a:solidFill>
                <a:schemeClr val="bg1"/>
              </a:solidFill>
              <a:latin typeface="Times New Roman" panose="02020603050405020304" pitchFamily="18" charset="0"/>
              <a:cs typeface="Times New Roman" panose="02020603050405020304" pitchFamily="18" charset="0"/>
            </a:rPr>
            <a:t>Chất</a:t>
          </a:r>
          <a:r>
            <a:rPr lang="en-US" sz="3200" b="1" kern="1200" dirty="0">
              <a:solidFill>
                <a:schemeClr val="bg1"/>
              </a:solidFill>
              <a:latin typeface="Times New Roman" panose="02020603050405020304" pitchFamily="18" charset="0"/>
              <a:cs typeface="Times New Roman" panose="02020603050405020304" pitchFamily="18" charset="0"/>
            </a:rPr>
            <a:t> du </a:t>
          </a:r>
          <a:r>
            <a:rPr lang="en-US" sz="3200" b="1" kern="1200" dirty="0" err="1">
              <a:solidFill>
                <a:schemeClr val="bg1"/>
              </a:solidFill>
              <a:latin typeface="Times New Roman" panose="02020603050405020304" pitchFamily="18" charset="0"/>
              <a:cs typeface="Times New Roman" panose="02020603050405020304" pitchFamily="18" charset="0"/>
            </a:rPr>
            <a:t>kí</a:t>
          </a:r>
          <a:endParaRPr lang="en-US" sz="3200" b="1" kern="1200" dirty="0">
            <a:solidFill>
              <a:schemeClr val="bg1"/>
            </a:solidFill>
            <a:latin typeface="Times New Roman" panose="02020603050405020304" pitchFamily="18" charset="0"/>
            <a:cs typeface="Times New Roman" panose="02020603050405020304" pitchFamily="18" charset="0"/>
          </a:endParaRPr>
        </a:p>
      </dsp:txBody>
      <dsp:txXfrm>
        <a:off x="0" y="445503"/>
        <a:ext cx="10654755" cy="1266101"/>
      </dsp:txXfrm>
    </dsp:sp>
    <dsp:sp modelId="{5913B16D-B6AC-4D04-8155-75826F7D6358}">
      <dsp:nvSpPr>
        <dsp:cNvPr id="0" name=""/>
        <dsp:cNvSpPr/>
      </dsp:nvSpPr>
      <dsp:spPr>
        <a:xfrm>
          <a:off x="6045" y="1634148"/>
          <a:ext cx="3032076" cy="38016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Tính xác thực:</a:t>
          </a:r>
          <a:endParaRPr lang="en-US" sz="2400" kern="1200" dirty="0">
            <a:solidFill>
              <a:schemeClr val="bg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pt-BR" sz="2400" kern="1200" smtClean="0">
              <a:solidFill>
                <a:schemeClr val="bg1"/>
              </a:solidFill>
              <a:latin typeface="Times New Roman" panose="02020603050405020304" pitchFamily="18" charset="0"/>
              <a:cs typeface="Times New Roman" panose="02020603050405020304" pitchFamily="18" charset="0"/>
            </a:rPr>
            <a:t>- Địa </a:t>
          </a:r>
          <a:r>
            <a:rPr lang="pt-BR" sz="2400" kern="1200" dirty="0">
              <a:solidFill>
                <a:schemeClr val="bg1"/>
              </a:solidFill>
              <a:latin typeface="Times New Roman" panose="02020603050405020304" pitchFamily="18" charset="0"/>
              <a:cs typeface="Times New Roman" panose="02020603050405020304" pitchFamily="18" charset="0"/>
            </a:rPr>
            <a:t>điểm: vùng Đồng Tháp Mười, huyện Cao Lãnh, Thanh Bình....</a:t>
          </a:r>
          <a:endParaRPr lang="en-US" sz="2400" kern="1200" dirty="0">
            <a:solidFill>
              <a:schemeClr val="bg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pt-BR" sz="2400" kern="1200" smtClean="0">
              <a:solidFill>
                <a:schemeClr val="bg1"/>
              </a:solidFill>
              <a:latin typeface="Times New Roman" panose="02020603050405020304" pitchFamily="18" charset="0"/>
              <a:cs typeface="Times New Roman" panose="02020603050405020304" pitchFamily="18" charset="0"/>
            </a:rPr>
            <a:t>- </a:t>
          </a:r>
          <a:r>
            <a:rPr lang="pt-BR" sz="2400" kern="1200" dirty="0">
              <a:solidFill>
                <a:schemeClr val="bg1"/>
              </a:solidFill>
              <a:latin typeface="Times New Roman" panose="02020603050405020304" pitchFamily="18" charset="0"/>
              <a:cs typeface="Times New Roman" panose="02020603050405020304" pitchFamily="18" charset="0"/>
            </a:rPr>
            <a:t>Thời gian: mùa nước nổi.</a:t>
          </a:r>
          <a:endParaRPr lang="en-US" sz="2400" kern="1200" dirty="0">
            <a:solidFill>
              <a:schemeClr val="bg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pt-BR" sz="2400" kern="1200" smtClean="0">
              <a:solidFill>
                <a:schemeClr val="bg1"/>
              </a:solidFill>
              <a:latin typeface="Times New Roman" panose="02020603050405020304" pitchFamily="18" charset="0"/>
              <a:cs typeface="Times New Roman" panose="02020603050405020304" pitchFamily="18" charset="0"/>
            </a:rPr>
            <a:t>- </a:t>
          </a:r>
          <a:r>
            <a:rPr lang="pt-BR" sz="2400" kern="1200" dirty="0">
              <a:solidFill>
                <a:schemeClr val="bg1"/>
              </a:solidFill>
              <a:latin typeface="Times New Roman" panose="02020603050405020304" pitchFamily="18" charset="0"/>
              <a:cs typeface="Times New Roman" panose="02020603050405020304" pitchFamily="18" charset="0"/>
            </a:rPr>
            <a:t>Người dẫn đường: nhà văn Hữu Nhân.</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6045" y="1634148"/>
        <a:ext cx="3032076" cy="3801625"/>
      </dsp:txXfrm>
    </dsp:sp>
    <dsp:sp modelId="{5509247F-AB37-4BD1-86E9-AFD5ABADA04E}">
      <dsp:nvSpPr>
        <dsp:cNvPr id="0" name=""/>
        <dsp:cNvSpPr/>
      </dsp:nvSpPr>
      <dsp:spPr>
        <a:xfrm>
          <a:off x="3035831" y="1651605"/>
          <a:ext cx="2792434" cy="373822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Ngôi kể thứ nhất: tác giả xưng “tôi”, là người “mắt thấy tai nghe” người trực tiếp sống, hít thở không khí, thưởng thức món ăn </a:t>
          </a:r>
          <a:r>
            <a:rPr lang="pt-BR" sz="2400" kern="1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pt-BR" sz="2400" kern="1200" dirty="0">
              <a:solidFill>
                <a:schemeClr val="bg1"/>
              </a:solidFill>
              <a:latin typeface="Times New Roman" panose="02020603050405020304" pitchFamily="18" charset="0"/>
              <a:cs typeface="Times New Roman" panose="02020603050405020304" pitchFamily="18" charset="0"/>
            </a:rPr>
            <a:t> tính thuyết phục cao.</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3035831" y="1651605"/>
        <a:ext cx="2792434" cy="3738225"/>
      </dsp:txXfrm>
    </dsp:sp>
    <dsp:sp modelId="{8AEC6527-13AD-4C12-A156-A2119164F172}">
      <dsp:nvSpPr>
        <dsp:cNvPr id="0" name=""/>
        <dsp:cNvSpPr/>
      </dsp:nvSpPr>
      <dsp:spPr>
        <a:xfrm>
          <a:off x="5828266" y="1651605"/>
          <a:ext cx="2411366" cy="373822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Nội dung ghi chép: đặc sắc về cảnh quan thiên nhiên, sản vật đặc trưng, văn hóa, ẩm thực, con người...</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5828266" y="1651605"/>
        <a:ext cx="2411366" cy="3738225"/>
      </dsp:txXfrm>
    </dsp:sp>
    <dsp:sp modelId="{2978853E-F6FD-448C-9648-C1A15710D8F5}">
      <dsp:nvSpPr>
        <dsp:cNvPr id="0" name=""/>
        <dsp:cNvSpPr/>
      </dsp:nvSpPr>
      <dsp:spPr>
        <a:xfrm>
          <a:off x="8239633" y="1651605"/>
          <a:ext cx="2411366" cy="37382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pt-BR" sz="2400" kern="1200" dirty="0">
              <a:solidFill>
                <a:schemeClr val="bg1"/>
              </a:solidFill>
              <a:latin typeface="Times New Roman" panose="02020603050405020304" pitchFamily="18" charset="0"/>
              <a:cs typeface="Times New Roman" panose="02020603050405020304" pitchFamily="18" charset="0"/>
            </a:rPr>
            <a:t>Suy nghĩ, cảm xúc của tác giả: </a:t>
          </a:r>
          <a:r>
            <a:rPr lang="vi-VN" sz="2400" kern="1200" dirty="0">
              <a:solidFill>
                <a:schemeClr val="bg1"/>
              </a:solidFill>
              <a:latin typeface="Times New Roman" panose="02020603050405020304" pitchFamily="18" charset="0"/>
              <a:cs typeface="Times New Roman" panose="02020603050405020304" pitchFamily="18" charset="0"/>
            </a:rPr>
            <a:t>yêu mến, trân trọng và khát khao khám phá vùng đất mới</a:t>
          </a:r>
          <a:r>
            <a:rPr lang="vi-VN" sz="2400" kern="1200" dirty="0">
              <a:solidFill>
                <a:schemeClr val="tx1"/>
              </a:solidFill>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8239633" y="1651605"/>
        <a:ext cx="2411366" cy="3738225"/>
      </dsp:txXfrm>
    </dsp:sp>
    <dsp:sp modelId="{EF9B737E-7532-470E-94A9-152322767DD9}">
      <dsp:nvSpPr>
        <dsp:cNvPr id="0" name=""/>
        <dsp:cNvSpPr/>
      </dsp:nvSpPr>
      <dsp:spPr>
        <a:xfrm>
          <a:off x="0" y="5389831"/>
          <a:ext cx="10654755" cy="41535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884380-D3B5-4F49-9EEB-5D30278C9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0D0B559-C1F0-499C-B859-BAA0D6EC24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6FD627B-F9F5-433F-80C6-5924D5B0C653}"/>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5" name="Footer Placeholder 4">
            <a:extLst>
              <a:ext uri="{FF2B5EF4-FFF2-40B4-BE49-F238E27FC236}">
                <a16:creationId xmlns="" xmlns:a16="http://schemas.microsoft.com/office/drawing/2014/main" id="{61E43D28-B52E-4271-9F32-B4E1E8C9E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B37035A-F1E5-4355-ADF5-75335126D733}"/>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150543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95A690-5F8E-4B1B-973B-ABB3B7145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B665B68-D59E-4910-9E3F-EA4AE6C37B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508125-5869-4AFC-9689-7CC3FFF48C4A}"/>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5" name="Footer Placeholder 4">
            <a:extLst>
              <a:ext uri="{FF2B5EF4-FFF2-40B4-BE49-F238E27FC236}">
                <a16:creationId xmlns="" xmlns:a16="http://schemas.microsoft.com/office/drawing/2014/main" id="{4A84FB9A-D777-4FAB-B66D-97011FE3D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67D5386-8F6C-4839-ADFD-A14B18403245}"/>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4170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995453-74E5-4967-911D-9FB51C41EB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71B24A-8A89-4610-8C4B-184F40DCA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83C3D92-17B0-4946-9FC0-A676115A37B0}"/>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5" name="Footer Placeholder 4">
            <a:extLst>
              <a:ext uri="{FF2B5EF4-FFF2-40B4-BE49-F238E27FC236}">
                <a16:creationId xmlns="" xmlns:a16="http://schemas.microsoft.com/office/drawing/2014/main" id="{427492D2-3516-4112-830D-CEF7CA293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A0580E-10F2-4BAC-81D1-07E6ABDC9FE1}"/>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365551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AFBB68-E092-410C-B436-CDA854B5E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AE198C4-3292-4B7E-9490-534CCDD47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9EB389-9376-47D6-A4B4-CCC443F2F72E}"/>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5" name="Footer Placeholder 4">
            <a:extLst>
              <a:ext uri="{FF2B5EF4-FFF2-40B4-BE49-F238E27FC236}">
                <a16:creationId xmlns="" xmlns:a16="http://schemas.microsoft.com/office/drawing/2014/main" id="{9C815E90-A03A-4244-8278-190B27F74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5B1C08-8FC6-46CB-95DE-4E0BE567A129}"/>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145420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33202-6C0C-4778-A9DA-D12096ACE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0B6F498-A7B9-4F01-9275-E79013B39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7A63B89-3CAE-44A6-B612-4D053C88039D}"/>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5" name="Footer Placeholder 4">
            <a:extLst>
              <a:ext uri="{FF2B5EF4-FFF2-40B4-BE49-F238E27FC236}">
                <a16:creationId xmlns="" xmlns:a16="http://schemas.microsoft.com/office/drawing/2014/main" id="{E653CA4A-259A-473C-958A-1ACB5B1A2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03F733-033F-4C45-AC02-B5E65F5C3884}"/>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304403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327C3D-7C2F-4DD5-BE90-56D66B893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57AD9C3-ACAB-46F8-861C-92038476F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4DD6CFA-EB94-46B9-ACE5-69C324370B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76F979B-F2F4-45AD-B446-656D75022364}"/>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6" name="Footer Placeholder 5">
            <a:extLst>
              <a:ext uri="{FF2B5EF4-FFF2-40B4-BE49-F238E27FC236}">
                <a16:creationId xmlns="" xmlns:a16="http://schemas.microsoft.com/office/drawing/2014/main" id="{967C6924-7AC5-40E5-B232-88162A4F4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ECDA34F-3BA8-4B86-93CD-7980D263041A}"/>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23136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DCD4C0-31EF-46C3-AAE7-F74828CE25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8D9FCBD-549D-4547-AD4B-EE14CEA8D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2683BAA-82C5-4425-9A75-9FA075BF78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42435F0-0090-4690-99B7-F1266DCB2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73C42FD-E242-436E-8183-A66552804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320E21A-DFAE-4601-87C1-E0CB77A8548B}"/>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8" name="Footer Placeholder 7">
            <a:extLst>
              <a:ext uri="{FF2B5EF4-FFF2-40B4-BE49-F238E27FC236}">
                <a16:creationId xmlns="" xmlns:a16="http://schemas.microsoft.com/office/drawing/2014/main" id="{AE052197-C0BA-4DAB-9BA0-5AC026CB89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4C76DFA-0071-4926-91B6-F50D425A8DA8}"/>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40791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C0FB09-CFA1-49EF-A974-6D3AB9D68F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48AEE76-66BD-48F1-ACDA-3A0943429484}"/>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4" name="Footer Placeholder 3">
            <a:extLst>
              <a:ext uri="{FF2B5EF4-FFF2-40B4-BE49-F238E27FC236}">
                <a16:creationId xmlns="" xmlns:a16="http://schemas.microsoft.com/office/drawing/2014/main" id="{8F12A93D-A9B5-45C3-BB43-08C46E960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08BCBA8-E8E0-4FA9-B171-501BC397F7AA}"/>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52920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4E48623-1E96-4F33-87A8-A22E0E5D309F}"/>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3" name="Footer Placeholder 2">
            <a:extLst>
              <a:ext uri="{FF2B5EF4-FFF2-40B4-BE49-F238E27FC236}">
                <a16:creationId xmlns="" xmlns:a16="http://schemas.microsoft.com/office/drawing/2014/main" id="{FA934219-BEA2-4DE0-8CD6-3CE8AEF2B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0B24DB6-149C-4942-B8BD-110EC49DF194}"/>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352832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23DC6-2D94-4C88-8CC1-E8DC29466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7FCB8C-5A19-4B6E-BFF8-52B2ABA07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9CF25F9-09EA-45E4-A69E-52EFB73E1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D1DB4DA-F36F-47EC-8269-B703799A58AC}"/>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6" name="Footer Placeholder 5">
            <a:extLst>
              <a:ext uri="{FF2B5EF4-FFF2-40B4-BE49-F238E27FC236}">
                <a16:creationId xmlns="" xmlns:a16="http://schemas.microsoft.com/office/drawing/2014/main" id="{CE2DBC54-5044-4FB9-B8AA-F2981146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801DE18-CAB4-4ACE-B437-5672F1383DB3}"/>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148885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EDC31F-32E7-49D2-B561-DA2D43293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E180E00-2F09-43DB-BC37-E9C9E435E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E225626-48F7-4FCA-AB24-942FA7FD6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751D632-9320-4C34-8E9E-097A8471E7B6}"/>
              </a:ext>
            </a:extLst>
          </p:cNvPr>
          <p:cNvSpPr>
            <a:spLocks noGrp="1"/>
          </p:cNvSpPr>
          <p:nvPr>
            <p:ph type="dt" sz="half" idx="10"/>
          </p:nvPr>
        </p:nvSpPr>
        <p:spPr/>
        <p:txBody>
          <a:bodyPr/>
          <a:lstStyle/>
          <a:p>
            <a:fld id="{062DF4C6-99E2-4EB2-80F0-9749F4032B38}" type="datetimeFigureOut">
              <a:rPr lang="en-US" smtClean="0"/>
              <a:pPr/>
              <a:t>21/08/2022</a:t>
            </a:fld>
            <a:endParaRPr lang="en-US"/>
          </a:p>
        </p:txBody>
      </p:sp>
      <p:sp>
        <p:nvSpPr>
          <p:cNvPr id="6" name="Footer Placeholder 5">
            <a:extLst>
              <a:ext uri="{FF2B5EF4-FFF2-40B4-BE49-F238E27FC236}">
                <a16:creationId xmlns="" xmlns:a16="http://schemas.microsoft.com/office/drawing/2014/main" id="{386CBC5A-E26D-4E26-81FB-5CCA549ED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411200D-2256-4642-ADDD-35265A8BD446}"/>
              </a:ext>
            </a:extLst>
          </p:cNvPr>
          <p:cNvSpPr>
            <a:spLocks noGrp="1"/>
          </p:cNvSpPr>
          <p:nvPr>
            <p:ph type="sldNum" sz="quarter" idx="12"/>
          </p:nvPr>
        </p:nvSpPr>
        <p:spPr/>
        <p:txBody>
          <a:bodyPr/>
          <a:lstStyle/>
          <a:p>
            <a:fld id="{009C0847-902F-402A-84C3-D17AC8FE2497}" type="slidenum">
              <a:rPr lang="en-US" smtClean="0"/>
              <a:pPr/>
              <a:t>‹#›</a:t>
            </a:fld>
            <a:endParaRPr lang="en-US"/>
          </a:p>
        </p:txBody>
      </p:sp>
    </p:spTree>
    <p:extLst>
      <p:ext uri="{BB962C8B-B14F-4D97-AF65-F5344CB8AC3E}">
        <p14:creationId xmlns:p14="http://schemas.microsoft.com/office/powerpoint/2010/main" val="274486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882423E-092D-4C59-9173-106E14D37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C120D0A-8AFC-4625-8AE2-C6E3FA29B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2E5DFA-4470-433C-AE92-ADAB416D3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DF4C6-99E2-4EB2-80F0-9749F4032B38}" type="datetimeFigureOut">
              <a:rPr lang="en-US" smtClean="0"/>
              <a:pPr/>
              <a:t>21/08/2022</a:t>
            </a:fld>
            <a:endParaRPr lang="en-US"/>
          </a:p>
        </p:txBody>
      </p:sp>
      <p:sp>
        <p:nvSpPr>
          <p:cNvPr id="5" name="Footer Placeholder 4">
            <a:extLst>
              <a:ext uri="{FF2B5EF4-FFF2-40B4-BE49-F238E27FC236}">
                <a16:creationId xmlns="" xmlns:a16="http://schemas.microsoft.com/office/drawing/2014/main" id="{C3D04388-5DD2-40F4-9B97-C65968213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B00DCF7-ACD7-443C-82D1-024906BB2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C0847-902F-402A-84C3-D17AC8FE2497}" type="slidenum">
              <a:rPr lang="en-US" smtClean="0"/>
              <a:pPr/>
              <a:t>‹#›</a:t>
            </a:fld>
            <a:endParaRPr lang="en-US"/>
          </a:p>
        </p:txBody>
      </p:sp>
    </p:spTree>
    <p:extLst>
      <p:ext uri="{BB962C8B-B14F-4D97-AF65-F5344CB8AC3E}">
        <p14:creationId xmlns:p14="http://schemas.microsoft.com/office/powerpoint/2010/main" val="144003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TAI%20LIEU%202021-2022\D&#7920;%20&#193;N%203H&amp;1K\D&#7920;%20&#193;N%20V&#258;N%206-3H\T&#7892;NG%20H&#7906;P-b&#225;n\C&#193;NH%20DI&#7872;U%20CH&#205;NH%20KH&#211;A%20K&#204;%201\RI&#202;NG%20PP%20K&#204;%201-VAN%206\PPT%20NGU%20VAN%20CANH%20DIEU%20LAN%201\&#272;&#7891;ng%20Th&#225;p%20M&#432;&#7901;i.mp4" TargetMode="External"/><Relationship Id="rId1" Type="http://schemas.microsoft.com/office/2007/relationships/media" Target="file:///D:\TAI%20LIEU%202021-2022\D&#7920;%20&#193;N%203H&amp;1K\D&#7920;%20&#193;N%20V&#258;N%206-3H\T&#7892;NG%20H&#7906;P-b&#225;n\C&#193;NH%20DI&#7872;U%20CH&#205;NH%20KH&#211;A%20K&#204;%201\RI&#202;NG%20PP%20K&#204;%201-VAN%206\PPT%20NGU%20VAN%20CANH%20DIEU%20LAN%201\&#272;&#7891;ng%20Th&#225;p%20M&#432;&#7901;i.mp4"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Colors" Target="../diagrams/colors1.xml"/><Relationship Id="rId3" Type="http://schemas.openxmlformats.org/officeDocument/2006/relationships/image" Target="../media/image8.emf"/><Relationship Id="rId7" Type="http://schemas.openxmlformats.org/officeDocument/2006/relationships/image" Target="../media/image12.png"/><Relationship Id="rId12" Type="http://schemas.openxmlformats.org/officeDocument/2006/relationships/diagramQuickStyle" Target="../diagrams/quickStyle1.xm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diagramLayout" Target="../diagrams/layout1.xml"/><Relationship Id="rId5" Type="http://schemas.openxmlformats.org/officeDocument/2006/relationships/image" Target="../media/image10.png"/><Relationship Id="rId10" Type="http://schemas.openxmlformats.org/officeDocument/2006/relationships/diagramData" Target="../diagrams/data1.xml"/><Relationship Id="rId4" Type="http://schemas.openxmlformats.org/officeDocument/2006/relationships/image" Target="../media/image9.png"/><Relationship Id="rId9" Type="http://schemas.openxmlformats.org/officeDocument/2006/relationships/image" Target="../media/image15.png"/><Relationship Id="rId14"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ồng Tháp Mười.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3048000" y="-1141413"/>
            <a:ext cx="18288000" cy="10287001"/>
          </a:xfrm>
          <a:prstGeom prst="rect">
            <a:avLst/>
          </a:prstGeom>
        </p:spPr>
      </p:pic>
    </p:spTree>
    <p:extLst>
      <p:ext uri="{BB962C8B-B14F-4D97-AF65-F5344CB8AC3E}">
        <p14:creationId xmlns:p14="http://schemas.microsoft.com/office/powerpoint/2010/main" val="109919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1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tile tx="0" ty="0" sx="100000" sy="100000" flip="none" algn="tl"/>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EF21F073-5B93-44C2-AE5E-1D490B4512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44000"/>
            <a:ext cx="12217600" cy="5322884"/>
          </a:xfrm>
        </p:spPr>
      </p:pic>
    </p:spTree>
    <p:extLst>
      <p:ext uri="{BB962C8B-B14F-4D97-AF65-F5344CB8AC3E}">
        <p14:creationId xmlns:p14="http://schemas.microsoft.com/office/powerpoint/2010/main" val="1794653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9E61F0-6CAE-40BC-9E59-07F1E27BD5C1}"/>
              </a:ext>
            </a:extLst>
          </p:cNvPr>
          <p:cNvSpPr>
            <a:spLocks noGrp="1"/>
          </p:cNvSpPr>
          <p:nvPr>
            <p:ph type="title"/>
          </p:nvPr>
        </p:nvSpPr>
        <p:spPr>
          <a:xfrm>
            <a:off x="3774602" y="427705"/>
            <a:ext cx="7534419" cy="3637064"/>
          </a:xfrm>
        </p:spPr>
        <p:txBody>
          <a:bodyPr>
            <a:normAutofit/>
          </a:bodyPr>
          <a:lstStyle/>
          <a:p>
            <a:pPr algn="ct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cặp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đôi</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Tháp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ra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rõ</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ấy</a:t>
            </a:r>
            <a:r>
              <a:rPr lang="en-US" sz="3200" i="1"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 xmlns:a16="http://schemas.microsoft.com/office/drawing/2014/main"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 xmlns:a16="http://schemas.microsoft.com/office/drawing/2014/main"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 xmlns:a16="http://schemas.microsoft.com/office/drawing/2014/main"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 xmlns:a16="http://schemas.microsoft.com/office/drawing/2014/main"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 xmlns:a16="http://schemas.microsoft.com/office/drawing/2014/main"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 xmlns:a16="http://schemas.microsoft.com/office/drawing/2014/main"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 xmlns:a16="http://schemas.microsoft.com/office/drawing/2014/main"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1" name="图片 3">
            <a:extLst>
              <a:ext uri="{FF2B5EF4-FFF2-40B4-BE49-F238E27FC236}">
                <a16:creationId xmlns="" xmlns:a16="http://schemas.microsoft.com/office/drawing/2014/main" id="{B4A34C2A-64CD-224C-991B-0203C812FEF1}"/>
              </a:ext>
            </a:extLst>
          </p:cNvPr>
          <p:cNvPicPr/>
          <p:nvPr/>
        </p:nvPicPr>
        <p:blipFill rotWithShape="1">
          <a:blip r:embed="rId8">
            <a:extLst>
              <a:ext uri="{28A0092B-C50C-407E-A947-70E740481C1C}">
                <a14:useLocalDpi xmlns:a14="http://schemas.microsoft.com/office/drawing/2010/main" val="0"/>
              </a:ext>
            </a:extLst>
          </a:blip>
          <a:srcRect b="3774"/>
          <a:stretch/>
        </p:blipFill>
        <p:spPr>
          <a:xfrm>
            <a:off x="324256" y="632483"/>
            <a:ext cx="2418944" cy="1235228"/>
          </a:xfrm>
          <a:prstGeom prst="rect">
            <a:avLst/>
          </a:prstGeom>
        </p:spPr>
      </p:pic>
      <p:pic>
        <p:nvPicPr>
          <p:cNvPr id="12" name="图片 3">
            <a:extLst>
              <a:ext uri="{FF2B5EF4-FFF2-40B4-BE49-F238E27FC236}">
                <a16:creationId xmlns="" xmlns:a16="http://schemas.microsoft.com/office/drawing/2014/main" id="{8D917DBF-B2DF-1D4E-A287-318AC1E1B5C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 xmlns:a16="http://schemas.microsoft.com/office/drawing/2014/main" id="{FB682AA9-557A-AA41-A7CB-D336EF75D8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spTree>
    <p:extLst>
      <p:ext uri="{BB962C8B-B14F-4D97-AF65-F5344CB8AC3E}">
        <p14:creationId xmlns:p14="http://schemas.microsoft.com/office/powerpoint/2010/main" val="305152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 xmlns:a16="http://schemas.microsoft.com/office/drawing/2014/main"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 xmlns:a16="http://schemas.microsoft.com/office/drawing/2014/main"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 xmlns:a16="http://schemas.microsoft.com/office/drawing/2014/main"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 xmlns:a16="http://schemas.microsoft.com/office/drawing/2014/main"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 xmlns:a16="http://schemas.microsoft.com/office/drawing/2014/main"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 xmlns:a16="http://schemas.microsoft.com/office/drawing/2014/main"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1" name="图片 3">
            <a:extLst>
              <a:ext uri="{FF2B5EF4-FFF2-40B4-BE49-F238E27FC236}">
                <a16:creationId xmlns="" xmlns:a16="http://schemas.microsoft.com/office/drawing/2014/main" id="{B4A34C2A-64CD-224C-991B-0203C812FEF1}"/>
              </a:ext>
            </a:extLst>
          </p:cNvPr>
          <p:cNvPicPr/>
          <p:nvPr/>
        </p:nvPicPr>
        <p:blipFill rotWithShape="1">
          <a:blip r:embed="rId8" cstate="print">
            <a:extLst>
              <a:ext uri="{28A0092B-C50C-407E-A947-70E740481C1C}">
                <a14:useLocalDpi xmlns:a14="http://schemas.microsoft.com/office/drawing/2010/main" val="0"/>
              </a:ext>
            </a:extLst>
          </a:blip>
          <a:srcRect b="3774"/>
          <a:stretch/>
        </p:blipFill>
        <p:spPr>
          <a:xfrm>
            <a:off x="87025" y="131644"/>
            <a:ext cx="1963979" cy="853449"/>
          </a:xfrm>
          <a:prstGeom prst="rect">
            <a:avLst/>
          </a:prstGeom>
        </p:spPr>
      </p:pic>
      <p:pic>
        <p:nvPicPr>
          <p:cNvPr id="12" name="图片 3">
            <a:extLst>
              <a:ext uri="{FF2B5EF4-FFF2-40B4-BE49-F238E27FC236}">
                <a16:creationId xmlns="" xmlns:a16="http://schemas.microsoft.com/office/drawing/2014/main" id="{8D917DBF-B2DF-1D4E-A287-318AC1E1B5C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 xmlns:a16="http://schemas.microsoft.com/office/drawing/2014/main" id="{FB682AA9-557A-AA41-A7CB-D336EF75D8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sp>
        <p:nvSpPr>
          <p:cNvPr id="14" name="TextBox 13">
            <a:extLst>
              <a:ext uri="{FF2B5EF4-FFF2-40B4-BE49-F238E27FC236}">
                <a16:creationId xmlns="" xmlns:a16="http://schemas.microsoft.com/office/drawing/2014/main" id="{321049F0-C69B-4456-9103-E27BD9E174CA}"/>
              </a:ext>
            </a:extLst>
          </p:cNvPr>
          <p:cNvSpPr txBox="1"/>
          <p:nvPr/>
        </p:nvSpPr>
        <p:spPr>
          <a:xfrm>
            <a:off x="2389187" y="2240063"/>
            <a:ext cx="9802811" cy="1938992"/>
          </a:xfrm>
          <a:prstGeom prst="rect">
            <a:avLst/>
          </a:prstGeom>
          <a:noFill/>
        </p:spPr>
        <p:txBody>
          <a:bodyPr wrap="square">
            <a:spAutoFit/>
          </a:bodyPr>
          <a:lstStyle/>
          <a:p>
            <a:pPr marL="0" marR="0" algn="just"/>
            <a:endParaRPr lang="pt-BR" sz="24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pt-BR" sz="2400" i="1" smtClean="0">
                <a:latin typeface="Times New Roman" panose="02020603050405020304" pitchFamily="18" charset="0"/>
                <a:ea typeface="Calibri" panose="020F0502020204030204" pitchFamily="34" charset="0"/>
                <a:cs typeface="Times New Roman" panose="02020603050405020304" pitchFamily="18" charset="0"/>
              </a:rPr>
              <a:t>- </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Đây cũng là đại bản doanh của hai cụ.... căn cứ địa...cách mạng Việt Nam.</a:t>
            </a:r>
          </a:p>
          <a:p>
            <a:pPr marL="0" marR="0" algn="just"/>
            <a:endParaRPr lang="pt-BR" sz="24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r>
              <a:rPr lang="pt-BR" sz="2400" i="1" dirty="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Cuộc sống cứ thế trôi, bình dị ... nhưng họ góp thêm phần làm nên một Đồng Tháp năng động, hiện đại.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8B3E9E5B-F1B8-4845-8EC7-2B82CA70AF89}"/>
              </a:ext>
            </a:extLst>
          </p:cNvPr>
          <p:cNvSpPr txBox="1"/>
          <p:nvPr/>
        </p:nvSpPr>
        <p:spPr>
          <a:xfrm>
            <a:off x="1558373" y="1117227"/>
            <a:ext cx="10004043" cy="1277273"/>
          </a:xfrm>
          <a:prstGeom prst="rect">
            <a:avLst/>
          </a:prstGeom>
          <a:noFill/>
        </p:spPr>
        <p:txBody>
          <a:bodyPr wrap="square">
            <a:spAutoFit/>
          </a:bodyPr>
          <a:lstStyle/>
          <a:p>
            <a:pPr>
              <a:spcAft>
                <a:spcPts val="600"/>
              </a:spcAft>
            </a:pPr>
            <a:r>
              <a:rPr lang="pt-BR" sz="2400" i="1" spc="-10" dirty="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Bằng nỗi khát khao và cả trân trọng ...  món quốc hồn quốc túy đồng bằng ấy.</a:t>
            </a:r>
          </a:p>
          <a:p>
            <a:pPr>
              <a:spcAft>
                <a:spcPts val="60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r>
            <a:br>
              <a:rPr lang="en-US" sz="2400">
                <a:effectLst/>
                <a:latin typeface="Calibri" panose="020F0502020204030204" pitchFamily="34" charset="0"/>
                <a:ea typeface="Calibri" panose="020F0502020204030204" pitchFamily="34" charset="0"/>
                <a:cs typeface="Times New Roman" panose="02020603050405020304" pitchFamily="18" charset="0"/>
              </a:rPr>
            </a:br>
            <a:r>
              <a:rPr lang="pt-BR" sz="2400" i="1" dirty="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Về đây mới thấy Sen xứng đáng để ...ngợp</a:t>
            </a:r>
            <a:endParaRPr lang="en-US" sz="2400" dirty="0"/>
          </a:p>
        </p:txBody>
      </p:sp>
      <p:sp>
        <p:nvSpPr>
          <p:cNvPr id="18" name="TextBox 17">
            <a:extLst>
              <a:ext uri="{FF2B5EF4-FFF2-40B4-BE49-F238E27FC236}">
                <a16:creationId xmlns="" xmlns:a16="http://schemas.microsoft.com/office/drawing/2014/main" id="{52F2FDF0-369F-4BEB-B061-9BA48DB52106}"/>
              </a:ext>
            </a:extLst>
          </p:cNvPr>
          <p:cNvSpPr txBox="1"/>
          <p:nvPr/>
        </p:nvSpPr>
        <p:spPr>
          <a:xfrm>
            <a:off x="2924399" y="523428"/>
            <a:ext cx="8638017" cy="461665"/>
          </a:xfrm>
          <a:prstGeom prst="rect">
            <a:avLst/>
          </a:prstGeom>
          <a:noFill/>
        </p:spPr>
        <p:txBody>
          <a:bodyPr wrap="square">
            <a:spAutoFit/>
          </a:bodyPr>
          <a:lstStyle/>
          <a:p>
            <a:r>
              <a:rPr lang="pt-BR" sz="2400" i="1" baseline="30000" smtClean="0">
                <a:latin typeface="Times New Roman" panose="02020603050405020304" pitchFamily="18" charset="0"/>
                <a:ea typeface="Calibri" panose="020F0502020204030204" pitchFamily="34" charset="0"/>
                <a:cs typeface="Times New Roman" panose="02020603050405020304" pitchFamily="18" charset="0"/>
              </a:rPr>
              <a:t>-</a:t>
            </a:r>
            <a:r>
              <a:rPr lang="pt-BR" sz="2400" i="1" smtClean="0">
                <a:latin typeface="Times New Roman" panose="02020603050405020304" pitchFamily="18" charset="0"/>
                <a:ea typeface="Calibri" panose="020F0502020204030204" pitchFamily="34" charset="0"/>
                <a:cs typeface="Times New Roman" panose="02020603050405020304" pitchFamily="18" charset="0"/>
              </a:rPr>
              <a:t> </a:t>
            </a:r>
            <a:r>
              <a:rPr lang="pt-BR" sz="2400" i="1" baseline="30000" smtClean="0">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spc="-10" dirty="0">
                <a:effectLst/>
                <a:latin typeface="Times New Roman" panose="02020603050405020304" pitchFamily="18" charset="0"/>
                <a:ea typeface="Calibri" panose="020F0502020204030204" pitchFamily="34" charset="0"/>
                <a:cs typeface="Times New Roman" panose="02020603050405020304" pitchFamily="18" charset="0"/>
              </a:rPr>
              <a:t>Thế mà nó đơn giản đến không ngờ ... dày đặc thành vườn.</a:t>
            </a:r>
            <a:endParaRPr lang="en-US" sz="2400" dirty="0"/>
          </a:p>
        </p:txBody>
      </p:sp>
    </p:spTree>
    <p:extLst>
      <p:ext uri="{BB962C8B-B14F-4D97-AF65-F5344CB8AC3E}">
        <p14:creationId xmlns:p14="http://schemas.microsoft.com/office/powerpoint/2010/main" val="161779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9E61F0-6CAE-40BC-9E59-07F1E27BD5C1}"/>
              </a:ext>
            </a:extLst>
          </p:cNvPr>
          <p:cNvSpPr>
            <a:spLocks noGrp="1"/>
          </p:cNvSpPr>
          <p:nvPr>
            <p:ph type="title"/>
          </p:nvPr>
        </p:nvSpPr>
        <p:spPr>
          <a:xfrm>
            <a:off x="157950" y="1"/>
            <a:ext cx="4881883" cy="903766"/>
          </a:xfrm>
        </p:spPr>
        <p:txBody>
          <a:bodyPr>
            <a:normAutofit fontScale="90000"/>
          </a:bodyP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Cảm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xúc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giả</a:t>
            </a:r>
            <a:endParaRPr lang="en-US" sz="3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 xmlns:a16="http://schemas.microsoft.com/office/drawing/2014/main"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 xmlns:a16="http://schemas.microsoft.com/office/drawing/2014/main"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 xmlns:a16="http://schemas.microsoft.com/office/drawing/2014/main"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 xmlns:a16="http://schemas.microsoft.com/office/drawing/2014/main"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 xmlns:a16="http://schemas.microsoft.com/office/drawing/2014/main"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 xmlns:a16="http://schemas.microsoft.com/office/drawing/2014/main"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 xmlns:a16="http://schemas.microsoft.com/office/drawing/2014/main"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2" name="图片 3">
            <a:extLst>
              <a:ext uri="{FF2B5EF4-FFF2-40B4-BE49-F238E27FC236}">
                <a16:creationId xmlns="" xmlns:a16="http://schemas.microsoft.com/office/drawing/2014/main" id="{8D917DBF-B2DF-1D4E-A287-318AC1E1B5C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 xmlns:a16="http://schemas.microsoft.com/office/drawing/2014/main" id="{FB682AA9-557A-AA41-A7CB-D336EF75D85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graphicFrame>
        <p:nvGraphicFramePr>
          <p:cNvPr id="14" name="Diagram 13">
            <a:extLst>
              <a:ext uri="{FF2B5EF4-FFF2-40B4-BE49-F238E27FC236}">
                <a16:creationId xmlns="" xmlns:a16="http://schemas.microsoft.com/office/drawing/2014/main" id="{D6A1614D-B274-4DEE-B86B-B80BEB1DCF3E}"/>
              </a:ext>
            </a:extLst>
          </p:cNvPr>
          <p:cNvGraphicFramePr/>
          <p:nvPr>
            <p:extLst>
              <p:ext uri="{D42A27DB-BD31-4B8C-83A1-F6EECF244321}">
                <p14:modId xmlns:p14="http://schemas.microsoft.com/office/powerpoint/2010/main" val="2171408318"/>
              </p:ext>
            </p:extLst>
          </p:nvPr>
        </p:nvGraphicFramePr>
        <p:xfrm>
          <a:off x="1541582" y="279390"/>
          <a:ext cx="9881384" cy="31073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xtBox 2"/>
          <p:cNvSpPr txBox="1"/>
          <p:nvPr/>
        </p:nvSpPr>
        <p:spPr>
          <a:xfrm>
            <a:off x="2288235" y="3274828"/>
            <a:ext cx="9598965"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sym typeface="Wingdings" panose="05000000000000000000" pitchFamily="2" charset="2"/>
              </a:rPr>
              <a:t></a:t>
            </a:r>
            <a:r>
              <a:rPr lang="en-US" sz="2800" b="1">
                <a:latin typeface="Times New Roman" panose="02020603050405020304" pitchFamily="18" charset="0"/>
                <a:cs typeface="Times New Roman" panose="02020603050405020304" pitchFamily="18" charset="0"/>
              </a:rPr>
              <a:t> </a:t>
            </a:r>
            <a:r>
              <a:rPr lang="pt-BR" sz="2800" b="1">
                <a:latin typeface="Times New Roman" panose="02020603050405020304" pitchFamily="18" charset="0"/>
                <a:cs typeface="Times New Roman" panose="02020603050405020304" pitchFamily="18" charset="0"/>
              </a:rPr>
              <a:t>Nhiều cung bậc cảm xúc đan xen trong chuyến đi tìm hiểu về vùng đất mới.</a:t>
            </a:r>
            <a:endParaRPr lang="en-US" sz="2800" b="1">
              <a:latin typeface="Times New Roman" panose="02020603050405020304" pitchFamily="18" charset="0"/>
              <a:cs typeface="Times New Roman" panose="02020603050405020304" pitchFamily="18" charset="0"/>
            </a:endParaRP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68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 xmlns:a16="http://schemas.microsoft.com/office/drawing/2014/main" id="{A5D253D1-D59B-B54F-8223-3A55C5058607}"/>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32321"/>
          <a:stretch/>
        </p:blipFill>
        <p:spPr>
          <a:xfrm>
            <a:off x="9796595" y="3715262"/>
            <a:ext cx="2534831" cy="4776593"/>
          </a:xfrm>
          <a:prstGeom prst="rect">
            <a:avLst/>
          </a:prstGeom>
        </p:spPr>
      </p:pic>
      <p:grpSp>
        <p:nvGrpSpPr>
          <p:cNvPr id="5" name="Group 4">
            <a:extLst>
              <a:ext uri="{FF2B5EF4-FFF2-40B4-BE49-F238E27FC236}">
                <a16:creationId xmlns="" xmlns:a16="http://schemas.microsoft.com/office/drawing/2014/main" id="{73BCEC9B-B692-49C3-9840-AFC7517B4BFE}"/>
              </a:ext>
            </a:extLst>
          </p:cNvPr>
          <p:cNvGrpSpPr/>
          <p:nvPr/>
        </p:nvGrpSpPr>
        <p:grpSpPr bwMode="auto">
          <a:xfrm>
            <a:off x="0" y="3730171"/>
            <a:ext cx="2786743" cy="3127829"/>
            <a:chOff x="0" y="0"/>
            <a:chExt cx="12121931" cy="7840389"/>
          </a:xfrm>
        </p:grpSpPr>
        <p:sp>
          <p:nvSpPr>
            <p:cNvPr id="6" name="Freeform 34">
              <a:extLst>
                <a:ext uri="{FF2B5EF4-FFF2-40B4-BE49-F238E27FC236}">
                  <a16:creationId xmlns="" xmlns:a16="http://schemas.microsoft.com/office/drawing/2014/main" id="{6FE9E2C6-0917-43DB-8D5F-4DB4D34E3ECD}"/>
                </a:ext>
              </a:extLst>
            </p:cNvPr>
            <p:cNvSpPr>
              <a:spLocks/>
            </p:cNvSpPr>
            <p:nvPr/>
          </p:nvSpPr>
          <p:spPr bwMode="auto">
            <a:xfrm>
              <a:off x="3475476" y="3898036"/>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35">
              <a:extLst>
                <a:ext uri="{FF2B5EF4-FFF2-40B4-BE49-F238E27FC236}">
                  <a16:creationId xmlns="" xmlns:a16="http://schemas.microsoft.com/office/drawing/2014/main" id="{2723191E-0BAF-4EA9-8675-034995AE51C9}"/>
                </a:ext>
              </a:extLst>
            </p:cNvPr>
            <p:cNvSpPr>
              <a:spLocks/>
            </p:cNvSpPr>
            <p:nvPr/>
          </p:nvSpPr>
          <p:spPr bwMode="auto">
            <a:xfrm rot="4567797">
              <a:off x="152452" y="202272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6">
              <a:extLst>
                <a:ext uri="{FF2B5EF4-FFF2-40B4-BE49-F238E27FC236}">
                  <a16:creationId xmlns="" xmlns:a16="http://schemas.microsoft.com/office/drawing/2014/main" id="{22D980EA-6ABA-47C3-AA2E-773B4925206A}"/>
                </a:ext>
              </a:extLst>
            </p:cNvPr>
            <p:cNvSpPr>
              <a:spLocks/>
            </p:cNvSpPr>
            <p:nvPr/>
          </p:nvSpPr>
          <p:spPr bwMode="auto">
            <a:xfrm rot="7742864">
              <a:off x="2722004" y="-8049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7">
              <a:extLst>
                <a:ext uri="{FF2B5EF4-FFF2-40B4-BE49-F238E27FC236}">
                  <a16:creationId xmlns="" xmlns:a16="http://schemas.microsoft.com/office/drawing/2014/main" id="{BFB4D468-30C8-4D89-A623-AF87732C6D7E}"/>
                </a:ext>
              </a:extLst>
            </p:cNvPr>
            <p:cNvSpPr>
              <a:spLocks/>
            </p:cNvSpPr>
            <p:nvPr/>
          </p:nvSpPr>
          <p:spPr bwMode="auto">
            <a:xfrm rot="9355996">
              <a:off x="5625998" y="0"/>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sp>
          <p:nvSpPr>
            <p:cNvPr id="10" name="Freeform 38">
              <a:extLst>
                <a:ext uri="{FF2B5EF4-FFF2-40B4-BE49-F238E27FC236}">
                  <a16:creationId xmlns="" xmlns:a16="http://schemas.microsoft.com/office/drawing/2014/main" id="{6F41F375-6678-4E0A-A848-CD5050EACE3F}"/>
                </a:ext>
              </a:extLst>
            </p:cNvPr>
            <p:cNvSpPr>
              <a:spLocks/>
            </p:cNvSpPr>
            <p:nvPr/>
          </p:nvSpPr>
          <p:spPr bwMode="auto">
            <a:xfrm rot="10800000">
              <a:off x="8331049" y="9699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p:spPr>
          <p:txBody>
            <a:bodyPr/>
            <a:lstStyle/>
            <a:p>
              <a:endParaRPr lang="en-US"/>
            </a:p>
          </p:txBody>
        </p:sp>
        <p:sp>
          <p:nvSpPr>
            <p:cNvPr id="11" name="Freeform 39">
              <a:extLst>
                <a:ext uri="{FF2B5EF4-FFF2-40B4-BE49-F238E27FC236}">
                  <a16:creationId xmlns="" xmlns:a16="http://schemas.microsoft.com/office/drawing/2014/main" id="{20B0ED51-C8FA-4CCF-B22D-559392EA1289}"/>
                </a:ext>
              </a:extLst>
            </p:cNvPr>
            <p:cNvSpPr>
              <a:spLocks/>
            </p:cNvSpPr>
            <p:nvPr/>
          </p:nvSpPr>
          <p:spPr bwMode="auto">
            <a:xfrm rot="5696320">
              <a:off x="3196732" y="2958388"/>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40">
              <a:extLst>
                <a:ext uri="{FF2B5EF4-FFF2-40B4-BE49-F238E27FC236}">
                  <a16:creationId xmlns="" xmlns:a16="http://schemas.microsoft.com/office/drawing/2014/main" id="{3E9E505A-8595-49AA-96A6-21F57657FDBA}"/>
                </a:ext>
              </a:extLst>
            </p:cNvPr>
            <p:cNvSpPr>
              <a:spLocks/>
            </p:cNvSpPr>
            <p:nvPr/>
          </p:nvSpPr>
          <p:spPr bwMode="auto">
            <a:xfrm rot="8492870">
              <a:off x="5438180" y="170272"/>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41">
              <a:extLst>
                <a:ext uri="{FF2B5EF4-FFF2-40B4-BE49-F238E27FC236}">
                  <a16:creationId xmlns="" xmlns:a16="http://schemas.microsoft.com/office/drawing/2014/main" id="{8549D890-C017-42DF-8EBB-E7ED6D11B423}"/>
                </a:ext>
              </a:extLst>
            </p:cNvPr>
            <p:cNvSpPr>
              <a:spLocks/>
            </p:cNvSpPr>
            <p:nvPr/>
          </p:nvSpPr>
          <p:spPr bwMode="auto">
            <a:xfrm rot="10051992">
              <a:off x="8440585" y="649264"/>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4" name="Freeform 42">
              <a:extLst>
                <a:ext uri="{FF2B5EF4-FFF2-40B4-BE49-F238E27FC236}">
                  <a16:creationId xmlns="" xmlns:a16="http://schemas.microsoft.com/office/drawing/2014/main" id="{1D7DC6E0-7A7D-49FA-8457-B1FB335206A6}"/>
                </a:ext>
              </a:extLst>
            </p:cNvPr>
            <p:cNvSpPr>
              <a:spLocks/>
            </p:cNvSpPr>
            <p:nvPr/>
          </p:nvSpPr>
          <p:spPr bwMode="auto">
            <a:xfrm rot="13144547">
              <a:off x="7927832" y="3728907"/>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5" name="Freeform 43">
              <a:extLst>
                <a:ext uri="{FF2B5EF4-FFF2-40B4-BE49-F238E27FC236}">
                  <a16:creationId xmlns="" xmlns:a16="http://schemas.microsoft.com/office/drawing/2014/main" id="{8B57A836-01C2-45A1-8F05-292E9B4AF964}"/>
                </a:ext>
              </a:extLst>
            </p:cNvPr>
            <p:cNvSpPr>
              <a:spLocks/>
            </p:cNvSpPr>
            <p:nvPr/>
          </p:nvSpPr>
          <p:spPr bwMode="auto">
            <a:xfrm rot="5080426">
              <a:off x="1189328" y="1126550"/>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44">
              <a:extLst>
                <a:ext uri="{FF2B5EF4-FFF2-40B4-BE49-F238E27FC236}">
                  <a16:creationId xmlns="" xmlns:a16="http://schemas.microsoft.com/office/drawing/2014/main" id="{F343AFC6-3463-4A43-8691-BA234415C61F}"/>
                </a:ext>
              </a:extLst>
            </p:cNvPr>
            <p:cNvSpPr>
              <a:spLocks/>
            </p:cNvSpPr>
            <p:nvPr/>
          </p:nvSpPr>
          <p:spPr bwMode="auto">
            <a:xfrm rot="8176420">
              <a:off x="2224173" y="673546"/>
              <a:ext cx="1564282" cy="1758646"/>
            </a:xfrm>
            <a:custGeom>
              <a:avLst/>
              <a:gdLst>
                <a:gd name="T0" fmla="*/ 1562819 w 1069"/>
                <a:gd name="T1" fmla="*/ 186317 h 1161"/>
                <a:gd name="T2" fmla="*/ 1559892 w 1069"/>
                <a:gd name="T3" fmla="*/ 69679 h 1161"/>
                <a:gd name="T4" fmla="*/ 365828 w 1069"/>
                <a:gd name="T5" fmla="*/ 446857 h 1161"/>
                <a:gd name="T6" fmla="*/ 0 w 1069"/>
                <a:gd name="T7" fmla="*/ 1554152 h 1161"/>
                <a:gd name="T8" fmla="*/ 2927 w 1069"/>
                <a:gd name="T9" fmla="*/ 1687452 h 1161"/>
                <a:gd name="T10" fmla="*/ 1196990 w 1069"/>
                <a:gd name="T11" fmla="*/ 1311789 h 1161"/>
                <a:gd name="T12" fmla="*/ 1381368 w 1069"/>
                <a:gd name="T13" fmla="*/ 1048220 h 1161"/>
                <a:gd name="T14" fmla="*/ 1454533 w 1069"/>
                <a:gd name="T15" fmla="*/ 877051 h 1161"/>
                <a:gd name="T16" fmla="*/ 156281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45">
              <a:extLst>
                <a:ext uri="{FF2B5EF4-FFF2-40B4-BE49-F238E27FC236}">
                  <a16:creationId xmlns="" xmlns:a16="http://schemas.microsoft.com/office/drawing/2014/main" id="{6571C1D8-B24E-4801-BA1B-BD9B2A1AF2AD}"/>
                </a:ext>
              </a:extLst>
            </p:cNvPr>
            <p:cNvSpPr>
              <a:spLocks/>
            </p:cNvSpPr>
            <p:nvPr/>
          </p:nvSpPr>
          <p:spPr bwMode="auto">
            <a:xfrm rot="8492870">
              <a:off x="5251479" y="2428030"/>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46">
              <a:extLst>
                <a:ext uri="{FF2B5EF4-FFF2-40B4-BE49-F238E27FC236}">
                  <a16:creationId xmlns="" xmlns:a16="http://schemas.microsoft.com/office/drawing/2014/main" id="{F51127C5-2BD5-43FA-9FCE-ED113348D732}"/>
                </a:ext>
              </a:extLst>
            </p:cNvPr>
            <p:cNvSpPr>
              <a:spLocks/>
            </p:cNvSpPr>
            <p:nvPr/>
          </p:nvSpPr>
          <p:spPr bwMode="auto">
            <a:xfrm rot="10051992">
              <a:off x="7056310" y="3471741"/>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9" name="Freeform 47">
              <a:extLst>
                <a:ext uri="{FF2B5EF4-FFF2-40B4-BE49-F238E27FC236}">
                  <a16:creationId xmlns="" xmlns:a16="http://schemas.microsoft.com/office/drawing/2014/main" id="{42A09191-1754-422F-8795-99DEB9CF2C2A}"/>
                </a:ext>
              </a:extLst>
            </p:cNvPr>
            <p:cNvSpPr>
              <a:spLocks/>
            </p:cNvSpPr>
            <p:nvPr/>
          </p:nvSpPr>
          <p:spPr bwMode="auto">
            <a:xfrm rot="11618841">
              <a:off x="10624945" y="2346243"/>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grpSp>
      <p:pic>
        <p:nvPicPr>
          <p:cNvPr id="20" name="Picture 19" descr="A picture containing toy, doll&#10;&#10;Description automatically generated">
            <a:extLst>
              <a:ext uri="{FF2B5EF4-FFF2-40B4-BE49-F238E27FC236}">
                <a16:creationId xmlns="" xmlns:a16="http://schemas.microsoft.com/office/drawing/2014/main" id="{FC708F24-7E75-9B4A-8003-9C462EBB1422}"/>
              </a:ext>
            </a:extLst>
          </p:cNvPr>
          <p:cNvPicPr/>
          <p:nvPr/>
        </p:nvPicPr>
        <p:blipFill>
          <a:blip r:embed="rId3"/>
          <a:stretch>
            <a:fillRect/>
          </a:stretch>
        </p:blipFill>
        <p:spPr>
          <a:xfrm>
            <a:off x="4143764" y="3630334"/>
            <a:ext cx="4674427" cy="3227385"/>
          </a:xfrm>
          <a:prstGeom prst="rect">
            <a:avLst/>
          </a:prstGeom>
        </p:spPr>
      </p:pic>
      <p:pic>
        <p:nvPicPr>
          <p:cNvPr id="23" name="图片 44">
            <a:extLst>
              <a:ext uri="{FF2B5EF4-FFF2-40B4-BE49-F238E27FC236}">
                <a16:creationId xmlns="" xmlns:a16="http://schemas.microsoft.com/office/drawing/2014/main" id="{D92F646D-1BAC-9848-B7D7-1584ABA6C5CF}"/>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0800000">
            <a:off x="9980352" y="-426302"/>
            <a:ext cx="2286000" cy="2286000"/>
          </a:xfrm>
          <a:prstGeom prst="rect">
            <a:avLst/>
          </a:prstGeom>
        </p:spPr>
      </p:pic>
      <p:grpSp>
        <p:nvGrpSpPr>
          <p:cNvPr id="24" name="组合 1">
            <a:extLst>
              <a:ext uri="{FF2B5EF4-FFF2-40B4-BE49-F238E27FC236}">
                <a16:creationId xmlns="" xmlns:a16="http://schemas.microsoft.com/office/drawing/2014/main" id="{45993A43-E28A-472E-B944-682EB86862E9}"/>
              </a:ext>
            </a:extLst>
          </p:cNvPr>
          <p:cNvGrpSpPr/>
          <p:nvPr/>
        </p:nvGrpSpPr>
        <p:grpSpPr>
          <a:xfrm>
            <a:off x="2227037" y="-36255"/>
            <a:ext cx="4495635" cy="4008136"/>
            <a:chOff x="179106" y="79408"/>
            <a:chExt cx="2106386" cy="2124222"/>
          </a:xfrm>
        </p:grpSpPr>
        <p:pic>
          <p:nvPicPr>
            <p:cNvPr id="25" name="图片 44">
              <a:extLst>
                <a:ext uri="{FF2B5EF4-FFF2-40B4-BE49-F238E27FC236}">
                  <a16:creationId xmlns="" xmlns:a16="http://schemas.microsoft.com/office/drawing/2014/main" id="{CBC7987A-5CE0-49FE-87F5-FDE5B7CC4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06" y="79408"/>
              <a:ext cx="2106386" cy="2124222"/>
            </a:xfrm>
            <a:prstGeom prst="rect">
              <a:avLst/>
            </a:prstGeom>
          </p:spPr>
        </p:pic>
        <p:sp>
          <p:nvSpPr>
            <p:cNvPr id="26" name="文本框 45">
              <a:extLst>
                <a:ext uri="{FF2B5EF4-FFF2-40B4-BE49-F238E27FC236}">
                  <a16:creationId xmlns="" xmlns:a16="http://schemas.microsoft.com/office/drawing/2014/main" id="{CCDC8B1D-ED46-4DF0-B14E-9F3D466AE281}"/>
                </a:ext>
              </a:extLst>
            </p:cNvPr>
            <p:cNvSpPr txBox="1"/>
            <p:nvPr/>
          </p:nvSpPr>
          <p:spPr>
            <a:xfrm>
              <a:off x="463215" y="940426"/>
              <a:ext cx="1552093" cy="680841"/>
            </a:xfrm>
            <a:prstGeom prst="rect">
              <a:avLst/>
            </a:prstGeom>
            <a:noFill/>
          </p:spPr>
          <p:txBody>
            <a:bodyPr wrap="square" rtlCol="0">
              <a:noAutofit/>
            </a:bodyPr>
            <a:lstStyle/>
            <a:p>
              <a:pPr algn="ct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du </a:t>
              </a:r>
              <a:r>
                <a:rPr lang="en-US" sz="2800" i="1" dirty="0" err="1">
                  <a:latin typeface="Times New Roman" panose="02020603050405020304" pitchFamily="18" charset="0"/>
                  <a:cs typeface="Times New Roman" panose="02020603050405020304" pitchFamily="18" charset="0"/>
                </a:rPr>
                <a:t>kí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3824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16000"/>
          </a:schemeClr>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 xmlns:a16="http://schemas.microsoft.com/office/drawing/2014/main" id="{A5D253D1-D59B-B54F-8223-3A55C5058607}"/>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32321"/>
          <a:stretch/>
        </p:blipFill>
        <p:spPr>
          <a:xfrm>
            <a:off x="9796595" y="3715262"/>
            <a:ext cx="2534831" cy="4776593"/>
          </a:xfrm>
          <a:prstGeom prst="rect">
            <a:avLst/>
          </a:prstGeom>
        </p:spPr>
      </p:pic>
      <p:grpSp>
        <p:nvGrpSpPr>
          <p:cNvPr id="5" name="Group 4">
            <a:extLst>
              <a:ext uri="{FF2B5EF4-FFF2-40B4-BE49-F238E27FC236}">
                <a16:creationId xmlns="" xmlns:a16="http://schemas.microsoft.com/office/drawing/2014/main" id="{73BCEC9B-B692-49C3-9840-AFC7517B4BFE}"/>
              </a:ext>
            </a:extLst>
          </p:cNvPr>
          <p:cNvGrpSpPr/>
          <p:nvPr/>
        </p:nvGrpSpPr>
        <p:grpSpPr bwMode="auto">
          <a:xfrm>
            <a:off x="0" y="4790941"/>
            <a:ext cx="2073499" cy="2067059"/>
            <a:chOff x="0" y="0"/>
            <a:chExt cx="12121931" cy="7840389"/>
          </a:xfrm>
        </p:grpSpPr>
        <p:sp>
          <p:nvSpPr>
            <p:cNvPr id="6" name="Freeform 34">
              <a:extLst>
                <a:ext uri="{FF2B5EF4-FFF2-40B4-BE49-F238E27FC236}">
                  <a16:creationId xmlns="" xmlns:a16="http://schemas.microsoft.com/office/drawing/2014/main" id="{6FE9E2C6-0917-43DB-8D5F-4DB4D34E3ECD}"/>
                </a:ext>
              </a:extLst>
            </p:cNvPr>
            <p:cNvSpPr>
              <a:spLocks/>
            </p:cNvSpPr>
            <p:nvPr/>
          </p:nvSpPr>
          <p:spPr bwMode="auto">
            <a:xfrm>
              <a:off x="3475476" y="3898036"/>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35">
              <a:extLst>
                <a:ext uri="{FF2B5EF4-FFF2-40B4-BE49-F238E27FC236}">
                  <a16:creationId xmlns="" xmlns:a16="http://schemas.microsoft.com/office/drawing/2014/main" id="{2723191E-0BAF-4EA9-8675-034995AE51C9}"/>
                </a:ext>
              </a:extLst>
            </p:cNvPr>
            <p:cNvSpPr>
              <a:spLocks/>
            </p:cNvSpPr>
            <p:nvPr/>
          </p:nvSpPr>
          <p:spPr bwMode="auto">
            <a:xfrm rot="4567797">
              <a:off x="152452" y="202272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6">
              <a:extLst>
                <a:ext uri="{FF2B5EF4-FFF2-40B4-BE49-F238E27FC236}">
                  <a16:creationId xmlns="" xmlns:a16="http://schemas.microsoft.com/office/drawing/2014/main" id="{22D980EA-6ABA-47C3-AA2E-773B4925206A}"/>
                </a:ext>
              </a:extLst>
            </p:cNvPr>
            <p:cNvSpPr>
              <a:spLocks/>
            </p:cNvSpPr>
            <p:nvPr/>
          </p:nvSpPr>
          <p:spPr bwMode="auto">
            <a:xfrm rot="7742864">
              <a:off x="2722004" y="-80491"/>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7">
              <a:extLst>
                <a:ext uri="{FF2B5EF4-FFF2-40B4-BE49-F238E27FC236}">
                  <a16:creationId xmlns="" xmlns:a16="http://schemas.microsoft.com/office/drawing/2014/main" id="{BFB4D468-30C8-4D89-A623-AF87732C6D7E}"/>
                </a:ext>
              </a:extLst>
            </p:cNvPr>
            <p:cNvSpPr>
              <a:spLocks/>
            </p:cNvSpPr>
            <p:nvPr/>
          </p:nvSpPr>
          <p:spPr bwMode="auto">
            <a:xfrm rot="9355996">
              <a:off x="5625998" y="0"/>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sp>
          <p:nvSpPr>
            <p:cNvPr id="10" name="Freeform 38">
              <a:extLst>
                <a:ext uri="{FF2B5EF4-FFF2-40B4-BE49-F238E27FC236}">
                  <a16:creationId xmlns="" xmlns:a16="http://schemas.microsoft.com/office/drawing/2014/main" id="{6F41F375-6678-4E0A-A848-CD5050EACE3F}"/>
                </a:ext>
              </a:extLst>
            </p:cNvPr>
            <p:cNvSpPr>
              <a:spLocks/>
            </p:cNvSpPr>
            <p:nvPr/>
          </p:nvSpPr>
          <p:spPr bwMode="auto">
            <a:xfrm rot="10800000">
              <a:off x="8331049" y="9699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p:spPr>
          <p:txBody>
            <a:bodyPr/>
            <a:lstStyle/>
            <a:p>
              <a:endParaRPr lang="en-US"/>
            </a:p>
          </p:txBody>
        </p:sp>
        <p:sp>
          <p:nvSpPr>
            <p:cNvPr id="11" name="Freeform 39">
              <a:extLst>
                <a:ext uri="{FF2B5EF4-FFF2-40B4-BE49-F238E27FC236}">
                  <a16:creationId xmlns="" xmlns:a16="http://schemas.microsoft.com/office/drawing/2014/main" id="{20B0ED51-C8FA-4CCF-B22D-559392EA1289}"/>
                </a:ext>
              </a:extLst>
            </p:cNvPr>
            <p:cNvSpPr>
              <a:spLocks/>
            </p:cNvSpPr>
            <p:nvPr/>
          </p:nvSpPr>
          <p:spPr bwMode="auto">
            <a:xfrm rot="5696320">
              <a:off x="3196732" y="2958388"/>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40">
              <a:extLst>
                <a:ext uri="{FF2B5EF4-FFF2-40B4-BE49-F238E27FC236}">
                  <a16:creationId xmlns="" xmlns:a16="http://schemas.microsoft.com/office/drawing/2014/main" id="{3E9E505A-8595-49AA-96A6-21F57657FDBA}"/>
                </a:ext>
              </a:extLst>
            </p:cNvPr>
            <p:cNvSpPr>
              <a:spLocks/>
            </p:cNvSpPr>
            <p:nvPr/>
          </p:nvSpPr>
          <p:spPr bwMode="auto">
            <a:xfrm rot="8492870">
              <a:off x="5438180" y="170272"/>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41">
              <a:extLst>
                <a:ext uri="{FF2B5EF4-FFF2-40B4-BE49-F238E27FC236}">
                  <a16:creationId xmlns="" xmlns:a16="http://schemas.microsoft.com/office/drawing/2014/main" id="{8549D890-C017-42DF-8EBB-E7ED6D11B423}"/>
                </a:ext>
              </a:extLst>
            </p:cNvPr>
            <p:cNvSpPr>
              <a:spLocks/>
            </p:cNvSpPr>
            <p:nvPr/>
          </p:nvSpPr>
          <p:spPr bwMode="auto">
            <a:xfrm rot="10051992">
              <a:off x="8440585" y="649264"/>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4" name="Freeform 42">
              <a:extLst>
                <a:ext uri="{FF2B5EF4-FFF2-40B4-BE49-F238E27FC236}">
                  <a16:creationId xmlns="" xmlns:a16="http://schemas.microsoft.com/office/drawing/2014/main" id="{1D7DC6E0-7A7D-49FA-8457-B1FB335206A6}"/>
                </a:ext>
              </a:extLst>
            </p:cNvPr>
            <p:cNvSpPr>
              <a:spLocks/>
            </p:cNvSpPr>
            <p:nvPr/>
          </p:nvSpPr>
          <p:spPr bwMode="auto">
            <a:xfrm rot="13144547">
              <a:off x="7927832" y="3728907"/>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5" name="Freeform 43">
              <a:extLst>
                <a:ext uri="{FF2B5EF4-FFF2-40B4-BE49-F238E27FC236}">
                  <a16:creationId xmlns="" xmlns:a16="http://schemas.microsoft.com/office/drawing/2014/main" id="{8B57A836-01C2-45A1-8F05-292E9B4AF964}"/>
                </a:ext>
              </a:extLst>
            </p:cNvPr>
            <p:cNvSpPr>
              <a:spLocks/>
            </p:cNvSpPr>
            <p:nvPr/>
          </p:nvSpPr>
          <p:spPr bwMode="auto">
            <a:xfrm rot="5080426">
              <a:off x="1189328" y="1126550"/>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44">
              <a:extLst>
                <a:ext uri="{FF2B5EF4-FFF2-40B4-BE49-F238E27FC236}">
                  <a16:creationId xmlns="" xmlns:a16="http://schemas.microsoft.com/office/drawing/2014/main" id="{F343AFC6-3463-4A43-8691-BA234415C61F}"/>
                </a:ext>
              </a:extLst>
            </p:cNvPr>
            <p:cNvSpPr>
              <a:spLocks/>
            </p:cNvSpPr>
            <p:nvPr/>
          </p:nvSpPr>
          <p:spPr bwMode="auto">
            <a:xfrm rot="8176420">
              <a:off x="2224173" y="673546"/>
              <a:ext cx="1564282" cy="1758646"/>
            </a:xfrm>
            <a:custGeom>
              <a:avLst/>
              <a:gdLst>
                <a:gd name="T0" fmla="*/ 1562819 w 1069"/>
                <a:gd name="T1" fmla="*/ 186317 h 1161"/>
                <a:gd name="T2" fmla="*/ 1559892 w 1069"/>
                <a:gd name="T3" fmla="*/ 69679 h 1161"/>
                <a:gd name="T4" fmla="*/ 365828 w 1069"/>
                <a:gd name="T5" fmla="*/ 446857 h 1161"/>
                <a:gd name="T6" fmla="*/ 0 w 1069"/>
                <a:gd name="T7" fmla="*/ 1554152 h 1161"/>
                <a:gd name="T8" fmla="*/ 2927 w 1069"/>
                <a:gd name="T9" fmla="*/ 1687452 h 1161"/>
                <a:gd name="T10" fmla="*/ 1196990 w 1069"/>
                <a:gd name="T11" fmla="*/ 1311789 h 1161"/>
                <a:gd name="T12" fmla="*/ 1381368 w 1069"/>
                <a:gd name="T13" fmla="*/ 1048220 h 1161"/>
                <a:gd name="T14" fmla="*/ 1454533 w 1069"/>
                <a:gd name="T15" fmla="*/ 877051 h 1161"/>
                <a:gd name="T16" fmla="*/ 156281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45">
              <a:extLst>
                <a:ext uri="{FF2B5EF4-FFF2-40B4-BE49-F238E27FC236}">
                  <a16:creationId xmlns="" xmlns:a16="http://schemas.microsoft.com/office/drawing/2014/main" id="{6571C1D8-B24E-4801-BA1B-BD9B2A1AF2AD}"/>
                </a:ext>
              </a:extLst>
            </p:cNvPr>
            <p:cNvSpPr>
              <a:spLocks/>
            </p:cNvSpPr>
            <p:nvPr/>
          </p:nvSpPr>
          <p:spPr bwMode="auto">
            <a:xfrm rot="8492870">
              <a:off x="5251479" y="2428030"/>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46">
              <a:extLst>
                <a:ext uri="{FF2B5EF4-FFF2-40B4-BE49-F238E27FC236}">
                  <a16:creationId xmlns="" xmlns:a16="http://schemas.microsoft.com/office/drawing/2014/main" id="{F51127C5-2BD5-43FA-9FCE-ED113348D732}"/>
                </a:ext>
              </a:extLst>
            </p:cNvPr>
            <p:cNvSpPr>
              <a:spLocks/>
            </p:cNvSpPr>
            <p:nvPr/>
          </p:nvSpPr>
          <p:spPr bwMode="auto">
            <a:xfrm rot="10051992">
              <a:off x="7056310" y="3471741"/>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endParaRPr lang="en-US"/>
            </a:p>
          </p:txBody>
        </p:sp>
        <p:sp>
          <p:nvSpPr>
            <p:cNvPr id="19" name="Freeform 47">
              <a:extLst>
                <a:ext uri="{FF2B5EF4-FFF2-40B4-BE49-F238E27FC236}">
                  <a16:creationId xmlns="" xmlns:a16="http://schemas.microsoft.com/office/drawing/2014/main" id="{42A09191-1754-422F-8795-99DEB9CF2C2A}"/>
                </a:ext>
              </a:extLst>
            </p:cNvPr>
            <p:cNvSpPr>
              <a:spLocks/>
            </p:cNvSpPr>
            <p:nvPr/>
          </p:nvSpPr>
          <p:spPr bwMode="auto">
            <a:xfrm rot="11618841">
              <a:off x="10624945" y="2346243"/>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endParaRPr lang="en-US"/>
            </a:p>
          </p:txBody>
        </p:sp>
      </p:grpSp>
      <p:pic>
        <p:nvPicPr>
          <p:cNvPr id="23" name="图片 44">
            <a:extLst>
              <a:ext uri="{FF2B5EF4-FFF2-40B4-BE49-F238E27FC236}">
                <a16:creationId xmlns="" xmlns:a16="http://schemas.microsoft.com/office/drawing/2014/main" id="{D92F646D-1BAC-9848-B7D7-1584ABA6C5C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0800000">
            <a:off x="9980352" y="-426302"/>
            <a:ext cx="2286000" cy="2286000"/>
          </a:xfrm>
          <a:prstGeom prst="rect">
            <a:avLst/>
          </a:prstGeom>
        </p:spPr>
      </p:pic>
      <p:graphicFrame>
        <p:nvGraphicFramePr>
          <p:cNvPr id="2" name="Diagram 1">
            <a:extLst>
              <a:ext uri="{FF2B5EF4-FFF2-40B4-BE49-F238E27FC236}">
                <a16:creationId xmlns="" xmlns:a16="http://schemas.microsoft.com/office/drawing/2014/main" id="{07E5651A-EC42-4D54-83AE-5BE5C6C88849}"/>
              </a:ext>
            </a:extLst>
          </p:cNvPr>
          <p:cNvGraphicFramePr/>
          <p:nvPr>
            <p:extLst>
              <p:ext uri="{D42A27DB-BD31-4B8C-83A1-F6EECF244321}">
                <p14:modId xmlns:p14="http://schemas.microsoft.com/office/powerpoint/2010/main" val="3985164447"/>
              </p:ext>
            </p:extLst>
          </p:nvPr>
        </p:nvGraphicFramePr>
        <p:xfrm>
          <a:off x="594491" y="223284"/>
          <a:ext cx="10654755" cy="5933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169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a:extLst>
              <a:ext uri="{FF2B5EF4-FFF2-40B4-BE49-F238E27FC236}">
                <a16:creationId xmlns="" xmlns:a16="http://schemas.microsoft.com/office/drawing/2014/main" id="{C58438D0-881E-6E46-B119-D0D1E3F11F19}"/>
              </a:ext>
            </a:extLst>
          </p:cNvPr>
          <p:cNvPicPr/>
          <p:nvPr/>
        </p:nvPicPr>
        <p:blipFill>
          <a:blip r:embed="rId2"/>
          <a:stretch>
            <a:fillRect/>
          </a:stretch>
        </p:blipFill>
        <p:spPr>
          <a:xfrm>
            <a:off x="0" y="0"/>
            <a:ext cx="12192000" cy="6858000"/>
          </a:xfrm>
          <a:prstGeom prst="rect">
            <a:avLst/>
          </a:prstGeom>
          <a:noFill/>
          <a:ln w="9525">
            <a:noFill/>
          </a:ln>
        </p:spPr>
      </p:pic>
      <p:sp>
        <p:nvSpPr>
          <p:cNvPr id="2" name="Title 1">
            <a:extLst>
              <a:ext uri="{FF2B5EF4-FFF2-40B4-BE49-F238E27FC236}">
                <a16:creationId xmlns="" xmlns:a16="http://schemas.microsoft.com/office/drawing/2014/main" id="{FD9237DD-6272-4808-81DB-2E0D8F92318F}"/>
              </a:ext>
            </a:extLst>
          </p:cNvPr>
          <p:cNvSpPr>
            <a:spLocks noGrp="1"/>
          </p:cNvSpPr>
          <p:nvPr>
            <p:ph type="title"/>
          </p:nvPr>
        </p:nvSpPr>
        <p:spPr>
          <a:xfrm>
            <a:off x="4476749" y="1219200"/>
            <a:ext cx="3771901" cy="2709929"/>
          </a:xfrm>
        </p:spPr>
        <p:txBody>
          <a:bodyPr>
            <a:normAutofit/>
          </a:bodyPr>
          <a:lstStyle/>
          <a:p>
            <a:pPr algn="ctr"/>
            <a:r>
              <a:rPr lang="en-US" sz="4800" b="1" dirty="0">
                <a:solidFill>
                  <a:schemeClr val="accent6">
                    <a:lumMod val="50000"/>
                  </a:schemeClr>
                </a:solidFill>
                <a:latin typeface="Times New Roman" panose="02020603050405020304" pitchFamily="18" charset="0"/>
                <a:cs typeface="Times New Roman" panose="02020603050405020304" pitchFamily="18" charset="0"/>
              </a:rPr>
              <a:t>III. </a:t>
            </a:r>
            <a:r>
              <a:rPr lang="en-US" sz="4800" b="1" dirty="0" err="1">
                <a:solidFill>
                  <a:schemeClr val="accent6">
                    <a:lumMod val="50000"/>
                  </a:schemeClr>
                </a:solidFill>
                <a:latin typeface="Times New Roman" panose="02020603050405020304" pitchFamily="18" charset="0"/>
                <a:cs typeface="Times New Roman" panose="02020603050405020304" pitchFamily="18" charset="0"/>
              </a:rPr>
              <a:t>Tổng</a:t>
            </a:r>
            <a:r>
              <a:rPr lang="en-US" sz="4800" b="1" dirty="0">
                <a:solidFill>
                  <a:schemeClr val="accent6">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6">
                    <a:lumMod val="50000"/>
                  </a:schemeClr>
                </a:solidFill>
                <a:latin typeface="Times New Roman" panose="02020603050405020304" pitchFamily="18" charset="0"/>
                <a:cs typeface="Times New Roman" panose="02020603050405020304" pitchFamily="18" charset="0"/>
              </a:rPr>
              <a:t>kết</a:t>
            </a:r>
            <a:endParaRPr lang="en-US" sz="48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图片 40">
            <a:extLst>
              <a:ext uri="{FF2B5EF4-FFF2-40B4-BE49-F238E27FC236}">
                <a16:creationId xmlns="" xmlns:a16="http://schemas.microsoft.com/office/drawing/2014/main" id="{62CE25E0-DD12-1B48-A311-D7EA848FAA62}"/>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Tree>
    <p:extLst>
      <p:ext uri="{BB962C8B-B14F-4D97-AF65-F5344CB8AC3E}">
        <p14:creationId xmlns:p14="http://schemas.microsoft.com/office/powerpoint/2010/main" val="133978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3A639DEB-9FD2-4671-8CB0-5708B4930B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871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5E7D11E-AD1E-496B-90E0-D0078B0D5D3F}"/>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83695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931B85C-236D-49C2-893D-939592F8B2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67284" y="3413051"/>
            <a:ext cx="2798114" cy="3663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ẻ Em, Học Tập, Học Bài, Giáo Dục, Mầm Non, Tải hình PNG 111 -  Free.Vector6.com">
            <a:extLst>
              <a:ext uri="{FF2B5EF4-FFF2-40B4-BE49-F238E27FC236}">
                <a16:creationId xmlns="" xmlns:a16="http://schemas.microsoft.com/office/drawing/2014/main" id="{18EEA758-AF7F-1144-A354-999DB97B5D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09" y="4391247"/>
            <a:ext cx="2654953" cy="290136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32" descr="未 标题-1">
            <a:extLst>
              <a:ext uri="{FF2B5EF4-FFF2-40B4-BE49-F238E27FC236}">
                <a16:creationId xmlns="" xmlns:a16="http://schemas.microsoft.com/office/drawing/2014/main" id="{47B1A701-18DE-9E48-8F00-8A50D526BD30}"/>
              </a:ext>
            </a:extLst>
          </p:cNvPr>
          <p:cNvPicPr/>
          <p:nvPr/>
        </p:nvPicPr>
        <p:blipFill>
          <a:blip r:embed="rId4" cstate="print"/>
          <a:stretch>
            <a:fillRect/>
          </a:stretch>
        </p:blipFill>
        <p:spPr>
          <a:xfrm>
            <a:off x="-60609" y="209550"/>
            <a:ext cx="1397635" cy="1358900"/>
          </a:xfrm>
          <a:prstGeom prst="rect">
            <a:avLst/>
          </a:prstGeom>
        </p:spPr>
      </p:pic>
      <p:pic>
        <p:nvPicPr>
          <p:cNvPr id="11" name="图片 14">
            <a:extLst>
              <a:ext uri="{FF2B5EF4-FFF2-40B4-BE49-F238E27FC236}">
                <a16:creationId xmlns="" xmlns:a16="http://schemas.microsoft.com/office/drawing/2014/main" id="{AE011EF3-E047-4221-8E67-B0836B3503EB}"/>
              </a:ext>
            </a:extLst>
          </p:cNvPr>
          <p:cNvPicPr/>
          <p:nvPr/>
        </p:nvPicPr>
        <p:blipFill>
          <a:blip r:embed="rId5"/>
          <a:stretch>
            <a:fillRect/>
          </a:stretch>
        </p:blipFill>
        <p:spPr>
          <a:xfrm>
            <a:off x="1020537" y="1106896"/>
            <a:ext cx="1047750" cy="1483360"/>
          </a:xfrm>
          <a:prstGeom prst="rect">
            <a:avLst/>
          </a:prstGeom>
        </p:spPr>
      </p:pic>
      <p:pic>
        <p:nvPicPr>
          <p:cNvPr id="12" name="图片 3" descr="1">
            <a:extLst>
              <a:ext uri="{FF2B5EF4-FFF2-40B4-BE49-F238E27FC236}">
                <a16:creationId xmlns="" xmlns:a16="http://schemas.microsoft.com/office/drawing/2014/main" id="{0B5F92C7-69C3-B041-B736-C7282E680AB7}"/>
              </a:ext>
            </a:extLst>
          </p:cNvPr>
          <p:cNvPicPr/>
          <p:nvPr/>
        </p:nvPicPr>
        <p:blipFill>
          <a:blip r:embed="rId6"/>
          <a:stretch>
            <a:fillRect/>
          </a:stretch>
        </p:blipFill>
        <p:spPr>
          <a:xfrm>
            <a:off x="2418172" y="126236"/>
            <a:ext cx="7985052" cy="5805375"/>
          </a:xfrm>
          <a:prstGeom prst="rect">
            <a:avLst/>
          </a:prstGeom>
        </p:spPr>
      </p:pic>
      <p:sp>
        <p:nvSpPr>
          <p:cNvPr id="3" name="Content Placeholder 2">
            <a:extLst>
              <a:ext uri="{FF2B5EF4-FFF2-40B4-BE49-F238E27FC236}">
                <a16:creationId xmlns="" xmlns:a16="http://schemas.microsoft.com/office/drawing/2014/main" id="{DA2F5A88-4E53-46CB-8F29-C2EE5F1FA199}"/>
              </a:ext>
            </a:extLst>
          </p:cNvPr>
          <p:cNvSpPr>
            <a:spLocks noGrp="1"/>
          </p:cNvSpPr>
          <p:nvPr>
            <p:ph idx="1"/>
          </p:nvPr>
        </p:nvSpPr>
        <p:spPr>
          <a:xfrm>
            <a:off x="2692095" y="1458319"/>
            <a:ext cx="7228082" cy="2520136"/>
          </a:xfrm>
        </p:spPr>
        <p:txBody>
          <a:bodyPr>
            <a:noAutofit/>
          </a:bodyPr>
          <a:lstStyle/>
          <a:p>
            <a:pPr marL="0" marR="0" indent="0">
              <a:lnSpc>
                <a:spcPct val="107000"/>
              </a:lnSpc>
              <a:spcBef>
                <a:spcPts val="600"/>
              </a:spcBef>
              <a:spcAft>
                <a:spcPts val="600"/>
              </a:spcAft>
              <a:buNone/>
            </a:pPr>
            <a:r>
              <a:rPr lang="pt-BR"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1. Nếu được đi thăm Đồng Tháp Mười, em sẽ đến nơi nào trong bài du kí? Vì sao?</a:t>
            </a:r>
            <a:endParaRPr lang="en-US"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pt-BR"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 </a:t>
            </a:r>
            <a:r>
              <a:rPr lang="pt-BR"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Quê hương em là một trong những địa điểm du lịch độc đáo của vùng Tây Bắc. Nếu cần viết một bài du kí giới thiệu về du lịch địa phương mình thì em sẽ dự định sẽ viết những gì? </a:t>
            </a:r>
            <a:endParaRPr lang="en-US"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52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E19AFAE-B3DB-4748-9C06-ACF2956F8416}"/>
              </a:ext>
            </a:extLst>
          </p:cNvPr>
          <p:cNvPicPr/>
          <p:nvPr/>
        </p:nvPicPr>
        <p:blipFill>
          <a:blip r:embed="rId2" cstate="print"/>
          <a:stretch>
            <a:fillRect/>
          </a:stretch>
        </p:blipFill>
        <p:spPr>
          <a:xfrm flipH="1">
            <a:off x="0" y="1943894"/>
            <a:ext cx="5385435" cy="4114800"/>
          </a:xfrm>
          <a:prstGeom prst="rect">
            <a:avLst/>
          </a:prstGeom>
        </p:spPr>
      </p:pic>
      <p:sp>
        <p:nvSpPr>
          <p:cNvPr id="8" name="Cloud 7">
            <a:extLst>
              <a:ext uri="{FF2B5EF4-FFF2-40B4-BE49-F238E27FC236}">
                <a16:creationId xmlns="" xmlns:a16="http://schemas.microsoft.com/office/drawing/2014/main" id="{7FE5FD2E-1769-4F5F-8CC0-6AC24C77BA58}"/>
              </a:ext>
            </a:extLst>
          </p:cNvPr>
          <p:cNvSpPr/>
          <p:nvPr/>
        </p:nvSpPr>
        <p:spPr>
          <a:xfrm>
            <a:off x="5257799" y="992982"/>
            <a:ext cx="5385435" cy="3350418"/>
          </a:xfrm>
          <a:prstGeom prst="cloud">
            <a:avLst/>
          </a:prstGeom>
          <a:solidFill>
            <a:schemeClr val="accent2">
              <a:lumMod val="20000"/>
              <a:lumOff val="80000"/>
            </a:schemeClr>
          </a:solidFill>
          <a:ln w="571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F458BAE2-A6EC-4794-A742-B904A2892189}"/>
              </a:ext>
            </a:extLst>
          </p:cNvPr>
          <p:cNvSpPr>
            <a:spLocks noGrp="1"/>
          </p:cNvSpPr>
          <p:nvPr>
            <p:ph type="title"/>
          </p:nvPr>
        </p:nvSpPr>
        <p:spPr>
          <a:xfrm>
            <a:off x="6096001" y="1543051"/>
            <a:ext cx="3709033" cy="2247900"/>
          </a:xfrm>
        </p:spPr>
        <p:txBody>
          <a:bodyPr>
            <a:normAutofit/>
          </a:bodyPr>
          <a:lstStyle/>
          <a:p>
            <a:pPr algn="ctr"/>
            <a:r>
              <a:rPr lang="en-US" sz="3200" i="1" dirty="0" err="1">
                <a:effectLst/>
                <a:latin typeface="Times New Roman" panose="02020603050405020304" pitchFamily="18" charset="0"/>
                <a:ea typeface="Calibri" panose="020F0502020204030204" pitchFamily="34" charset="0"/>
              </a:rPr>
              <a:t>Cảm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nhận</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em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về</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vùng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đất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Đồng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Tháp</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Mười</a:t>
            </a:r>
            <a:r>
              <a:rPr lang="en-US" sz="3200" dirty="0">
                <a:effectLst/>
                <a:latin typeface="Times New Roman" panose="02020603050405020304" pitchFamily="18" charset="0"/>
                <a:ea typeface="Calibri" panose="020F0502020204030204" pitchFamily="34" charset="0"/>
              </a:rPr>
              <a:t> </a:t>
            </a:r>
            <a:r>
              <a:rPr lang="en-US" sz="3200" i="1" dirty="0">
                <a:effectLst/>
                <a:latin typeface="Times New Roman" panose="02020603050405020304" pitchFamily="18" charset="0"/>
                <a:ea typeface="Calibri" panose="020F0502020204030204" pitchFamily="34" charset="0"/>
              </a:rPr>
              <a:t>qua video </a:t>
            </a:r>
            <a:r>
              <a:rPr lang="en-US" sz="3200" i="1" dirty="0" err="1">
                <a:effectLst/>
                <a:latin typeface="Times New Roman" panose="02020603050405020304" pitchFamily="18" charset="0"/>
                <a:ea typeface="Calibri" panose="020F0502020204030204" pitchFamily="34" charset="0"/>
              </a:rPr>
              <a:t>vừa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theo</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dõi</a:t>
            </a:r>
            <a:r>
              <a:rPr lang="en-US" sz="3200" i="1" dirty="0">
                <a:effectLst/>
                <a:latin typeface="Times New Roman" panose="02020603050405020304" pitchFamily="18" charset="0"/>
                <a:ea typeface="Calibri" panose="020F0502020204030204" pitchFamily="34" charset="0"/>
              </a:rPr>
              <a:t>?</a:t>
            </a:r>
            <a:endParaRPr lang="en-US" sz="6600" dirty="0"/>
          </a:p>
        </p:txBody>
      </p:sp>
    </p:spTree>
    <p:extLst>
      <p:ext uri="{BB962C8B-B14F-4D97-AF65-F5344CB8AC3E}">
        <p14:creationId xmlns:p14="http://schemas.microsoft.com/office/powerpoint/2010/main" val="445283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E58BCEBE-8CAC-B24A-B674-802D1D2C902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2444" y="0"/>
            <a:ext cx="6994413" cy="6858000"/>
          </a:xfrm>
          <a:prstGeom prst="rect">
            <a:avLst/>
          </a:prstGeom>
        </p:spPr>
      </p:pic>
    </p:spTree>
    <p:extLst>
      <p:ext uri="{BB962C8B-B14F-4D97-AF65-F5344CB8AC3E}">
        <p14:creationId xmlns:p14="http://schemas.microsoft.com/office/powerpoint/2010/main" val="413080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B4331-4C33-497A-9068-EA36CAAB49FC}"/>
              </a:ext>
            </a:extLst>
          </p:cNvPr>
          <p:cNvSpPr>
            <a:spLocks noGrp="1"/>
          </p:cNvSpPr>
          <p:nvPr>
            <p:ph type="title"/>
          </p:nvPr>
        </p:nvSpPr>
        <p:spPr>
          <a:xfrm>
            <a:off x="281853" y="1732456"/>
            <a:ext cx="11628294" cy="3393088"/>
          </a:xfrm>
        </p:spPr>
        <p:txBody>
          <a:bodyPr>
            <a:normAutofit fontScale="90000"/>
          </a:bodyPr>
          <a:lstStyle/>
          <a:p>
            <a:r>
              <a:rPr lang="en-US" sz="9800" dirty="0" err="1">
                <a:solidFill>
                  <a:srgbClr val="002060"/>
                </a:solidFill>
                <a:latin typeface="Times New Roman" panose="02020603050405020304" pitchFamily="18" charset="0"/>
                <a:cs typeface="Times New Roman" panose="02020603050405020304" pitchFamily="18" charset="0"/>
              </a:rPr>
              <a:t>Đồng</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Tháp</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Mười</a:t>
            </a:r>
            <a:r>
              <a:rPr lang="en-US" sz="9800" dirty="0">
                <a:solidFill>
                  <a:srgbClr val="002060"/>
                </a:solidFill>
                <a:latin typeface="Times New Roman" panose="02020603050405020304" pitchFamily="18" charset="0"/>
                <a:cs typeface="Times New Roman" panose="02020603050405020304" pitchFamily="18" charset="0"/>
              </a:rPr>
              <a:t/>
            </a:r>
            <a:br>
              <a:rPr lang="en-US" sz="9800" dirty="0">
                <a:solidFill>
                  <a:srgbClr val="002060"/>
                </a:solidFill>
                <a:latin typeface="Times New Roman" panose="02020603050405020304" pitchFamily="18" charset="0"/>
                <a:cs typeface="Times New Roman" panose="02020603050405020304" pitchFamily="18" charset="0"/>
              </a:rPr>
            </a:b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mùa</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nước</a:t>
            </a:r>
            <a:r>
              <a:rPr lang="en-US" sz="9800" dirty="0">
                <a:solidFill>
                  <a:srgbClr val="002060"/>
                </a:solidFill>
                <a:latin typeface="Times New Roman" panose="02020603050405020304" pitchFamily="18" charset="0"/>
                <a:cs typeface="Times New Roman" panose="02020603050405020304" pitchFamily="18" charset="0"/>
              </a:rPr>
              <a:t> </a:t>
            </a:r>
            <a:r>
              <a:rPr lang="en-US" sz="9800" dirty="0" err="1">
                <a:solidFill>
                  <a:srgbClr val="002060"/>
                </a:solidFill>
                <a:latin typeface="Times New Roman" panose="02020603050405020304" pitchFamily="18" charset="0"/>
                <a:cs typeface="Times New Roman" panose="02020603050405020304" pitchFamily="18" charset="0"/>
              </a:rPr>
              <a:t>nổi</a:t>
            </a:r>
            <a:r>
              <a:rPr lang="en-US" dirty="0">
                <a:solidFill>
                  <a:srgbClr val="002060"/>
                </a:solidFill>
              </a:rPr>
              <a:t/>
            </a:r>
            <a:br>
              <a:rPr lang="en-US" dirty="0">
                <a:solidFill>
                  <a:srgbClr val="002060"/>
                </a:solidFill>
              </a:rPr>
            </a:br>
            <a:r>
              <a:rPr lang="en-US" dirty="0">
                <a:solidFill>
                  <a:srgbClr val="002060"/>
                </a:solidFill>
              </a:rPr>
              <a:t>                </a:t>
            </a:r>
            <a:br>
              <a:rPr lang="en-US" dirty="0">
                <a:solidFill>
                  <a:srgbClr val="002060"/>
                </a:solidFill>
              </a:rPr>
            </a:br>
            <a:r>
              <a:rPr lang="en-US" dirty="0">
                <a:solidFill>
                  <a:srgbClr val="002060"/>
                </a:solidFill>
              </a:rPr>
              <a:t>                                </a:t>
            </a:r>
            <a:r>
              <a:rPr lang="en-US" sz="4900" b="1" dirty="0" err="1">
                <a:solidFill>
                  <a:srgbClr val="002060"/>
                </a:solidFill>
                <a:latin typeface="Times New Roman" panose="02020603050405020304" pitchFamily="18" charset="0"/>
                <a:cs typeface="Times New Roman" panose="02020603050405020304" pitchFamily="18" charset="0"/>
              </a:rPr>
              <a:t>Văn</a:t>
            </a:r>
            <a:r>
              <a:rPr lang="en-US" sz="4900" b="1" dirty="0">
                <a:solidFill>
                  <a:srgbClr val="002060"/>
                </a:solidFill>
                <a:latin typeface="Times New Roman" panose="02020603050405020304" pitchFamily="18" charset="0"/>
                <a:cs typeface="Times New Roman" panose="02020603050405020304" pitchFamily="18" charset="0"/>
              </a:rPr>
              <a:t> </a:t>
            </a:r>
            <a:r>
              <a:rPr lang="en-US" sz="4900" b="1" dirty="0" err="1">
                <a:solidFill>
                  <a:srgbClr val="002060"/>
                </a:solidFill>
                <a:latin typeface="Times New Roman" panose="02020603050405020304" pitchFamily="18" charset="0"/>
                <a:cs typeface="Times New Roman" panose="02020603050405020304" pitchFamily="18" charset="0"/>
              </a:rPr>
              <a:t>Công</a:t>
            </a:r>
            <a:r>
              <a:rPr lang="en-US" sz="4900" b="1" dirty="0">
                <a:solidFill>
                  <a:srgbClr val="002060"/>
                </a:solidFill>
                <a:latin typeface="Times New Roman" panose="02020603050405020304" pitchFamily="18" charset="0"/>
                <a:cs typeface="Times New Roman" panose="02020603050405020304" pitchFamily="18" charset="0"/>
              </a:rPr>
              <a:t> </a:t>
            </a:r>
            <a:r>
              <a:rPr lang="en-US" sz="4900" b="1" dirty="0" err="1">
                <a:solidFill>
                  <a:srgbClr val="002060"/>
                </a:solidFill>
                <a:latin typeface="Times New Roman" panose="02020603050405020304" pitchFamily="18" charset="0"/>
                <a:cs typeface="Times New Roman" panose="02020603050405020304" pitchFamily="18" charset="0"/>
              </a:rPr>
              <a:t>Hùng</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55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图片 9220" descr="21">
            <a:extLst>
              <a:ext uri="{FF2B5EF4-FFF2-40B4-BE49-F238E27FC236}">
                <a16:creationId xmlns="" xmlns:a16="http://schemas.microsoft.com/office/drawing/2014/main" id="{C58438D0-881E-6E46-B119-D0D1E3F11F19}"/>
              </a:ext>
            </a:extLst>
          </p:cNvPr>
          <p:cNvPicPr/>
          <p:nvPr/>
        </p:nvPicPr>
        <p:blipFill>
          <a:blip r:embed="rId3"/>
          <a:stretch>
            <a:fillRect/>
          </a:stretch>
        </p:blipFill>
        <p:spPr>
          <a:xfrm>
            <a:off x="0" y="0"/>
            <a:ext cx="12192000" cy="6858000"/>
          </a:xfrm>
          <a:prstGeom prst="rect">
            <a:avLst/>
          </a:prstGeom>
          <a:noFill/>
          <a:ln w="9525">
            <a:noFill/>
          </a:ln>
        </p:spPr>
      </p:pic>
      <p:sp>
        <p:nvSpPr>
          <p:cNvPr id="2" name="Title 1">
            <a:extLst>
              <a:ext uri="{FF2B5EF4-FFF2-40B4-BE49-F238E27FC236}">
                <a16:creationId xmlns="" xmlns:a16="http://schemas.microsoft.com/office/drawing/2014/main" id="{FD9237DD-6272-4808-81DB-2E0D8F92318F}"/>
              </a:ext>
            </a:extLst>
          </p:cNvPr>
          <p:cNvSpPr>
            <a:spLocks noGrp="1"/>
          </p:cNvSpPr>
          <p:nvPr>
            <p:ph type="title"/>
          </p:nvPr>
        </p:nvSpPr>
        <p:spPr>
          <a:xfrm>
            <a:off x="4476749" y="1219200"/>
            <a:ext cx="3771901" cy="2709929"/>
          </a:xfrm>
        </p:spPr>
        <p:txBody>
          <a:bodyPr>
            <a:normAutofit/>
          </a:bodyPr>
          <a:lstStyle/>
          <a:p>
            <a:pPr algn="ctr"/>
            <a:r>
              <a:rPr lang="en-US" b="1" dirty="0">
                <a:solidFill>
                  <a:schemeClr val="accent6">
                    <a:lumMod val="50000"/>
                  </a:schemeClr>
                </a:solidFill>
                <a:latin typeface="Times New Roman" panose="02020603050405020304" pitchFamily="18" charset="0"/>
                <a:cs typeface="Times New Roman" panose="02020603050405020304" pitchFamily="18" charset="0"/>
              </a:rPr>
              <a:t>I. </a:t>
            </a:r>
            <a:r>
              <a:rPr lang="en-US"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b="1" dirty="0">
                <a:solidFill>
                  <a:schemeClr val="accent6">
                    <a:lumMod val="50000"/>
                  </a:schemeClr>
                </a:solidFill>
                <a:latin typeface="Times New Roman" panose="02020603050405020304" pitchFamily="18" charset="0"/>
                <a:cs typeface="Times New Roman" panose="02020603050405020304" pitchFamily="18" charset="0"/>
              </a:rPr>
              <a:t> </a:t>
            </a:r>
            <a:br>
              <a:rPr lang="en-US" b="1" dirty="0">
                <a:solidFill>
                  <a:schemeClr val="accent6">
                    <a:lumMod val="50000"/>
                  </a:schemeClr>
                </a:solidFill>
                <a:latin typeface="Times New Roman" panose="02020603050405020304" pitchFamily="18" charset="0"/>
                <a:cs typeface="Times New Roman" panose="02020603050405020304" pitchFamily="18" charset="0"/>
              </a:rPr>
            </a:br>
            <a:r>
              <a:rPr lang="en-US"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chung</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图片 40">
            <a:extLst>
              <a:ext uri="{FF2B5EF4-FFF2-40B4-BE49-F238E27FC236}">
                <a16:creationId xmlns="" xmlns:a16="http://schemas.microsoft.com/office/drawing/2014/main" id="{62CE25E0-DD12-1B48-A311-D7EA848FAA62}"/>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Tree>
    <p:extLst>
      <p:ext uri="{BB962C8B-B14F-4D97-AF65-F5344CB8AC3E}">
        <p14:creationId xmlns:p14="http://schemas.microsoft.com/office/powerpoint/2010/main" val="1914663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1D945894-FA37-6C45-9BB8-57DE57225AEB}"/>
              </a:ext>
            </a:extLst>
          </p:cNvPr>
          <p:cNvPicPr>
            <a:picLocks noGrp="1"/>
          </p:cNvPicPr>
          <p:nvPr>
            <p:ph idx="1"/>
          </p:nvPr>
        </p:nvPicPr>
        <p:blipFill>
          <a:blip r:embed="rId2"/>
          <a:stretch>
            <a:fillRect/>
          </a:stretch>
        </p:blipFill>
        <p:spPr>
          <a:xfrm>
            <a:off x="-1" y="5980056"/>
            <a:ext cx="12192000" cy="1325563"/>
          </a:xfrm>
          <a:prstGeom prst="rect">
            <a:avLst/>
          </a:prstGeom>
        </p:spPr>
      </p:pic>
      <p:pic>
        <p:nvPicPr>
          <p:cNvPr id="5" name="图片 4">
            <a:extLst>
              <a:ext uri="{FF2B5EF4-FFF2-40B4-BE49-F238E27FC236}">
                <a16:creationId xmlns="" xmlns:a16="http://schemas.microsoft.com/office/drawing/2014/main" id="{FFCE79F9-B6FB-4A69-BE82-BE0D456BE4E6}"/>
              </a:ext>
            </a:extLst>
          </p:cNvPr>
          <p:cNvPicPr/>
          <p:nvPr/>
        </p:nvPicPr>
        <p:blipFill>
          <a:blip r:embed="rId3"/>
          <a:stretch>
            <a:fillRect/>
          </a:stretch>
        </p:blipFill>
        <p:spPr>
          <a:xfrm>
            <a:off x="-1" y="4656428"/>
            <a:ext cx="12192000" cy="2167289"/>
          </a:xfrm>
          <a:prstGeom prst="rect">
            <a:avLst/>
          </a:prstGeom>
        </p:spPr>
      </p:pic>
      <p:pic>
        <p:nvPicPr>
          <p:cNvPr id="6" name="图片 79">
            <a:extLst>
              <a:ext uri="{FF2B5EF4-FFF2-40B4-BE49-F238E27FC236}">
                <a16:creationId xmlns="" xmlns:a16="http://schemas.microsoft.com/office/drawing/2014/main" id="{D4F54FBC-C162-804A-81EE-64709CDCECE8}"/>
              </a:ext>
            </a:extLst>
          </p:cNvPr>
          <p:cNvPicPr/>
          <p:nvPr/>
        </p:nvPicPr>
        <p:blipFill rotWithShape="1">
          <a:blip r:embed="rId4">
            <a:extLst>
              <a:ext uri="{28A0092B-C50C-407E-A947-70E740481C1C}">
                <a14:useLocalDpi xmlns:a14="http://schemas.microsoft.com/office/drawing/2010/main" val="0"/>
              </a:ext>
            </a:extLst>
          </a:blip>
          <a:srcRect l="1" r="77432"/>
          <a:stretch/>
        </p:blipFill>
        <p:spPr>
          <a:xfrm>
            <a:off x="14640" y="4437568"/>
            <a:ext cx="3910519" cy="1968644"/>
          </a:xfrm>
          <a:prstGeom prst="rect">
            <a:avLst/>
          </a:prstGeom>
        </p:spPr>
      </p:pic>
      <p:grpSp>
        <p:nvGrpSpPr>
          <p:cNvPr id="7" name="组合 107">
            <a:extLst>
              <a:ext uri="{FF2B5EF4-FFF2-40B4-BE49-F238E27FC236}">
                <a16:creationId xmlns="" xmlns:a16="http://schemas.microsoft.com/office/drawing/2014/main" id="{1860C405-A362-42BB-B845-62DADC24BDF8}"/>
              </a:ext>
            </a:extLst>
          </p:cNvPr>
          <p:cNvGrpSpPr/>
          <p:nvPr/>
        </p:nvGrpSpPr>
        <p:grpSpPr>
          <a:xfrm>
            <a:off x="882979" y="3377241"/>
            <a:ext cx="1405256" cy="2687320"/>
            <a:chOff x="0" y="0"/>
            <a:chExt cx="1517253" cy="2901593"/>
          </a:xfrm>
        </p:grpSpPr>
        <p:pic>
          <p:nvPicPr>
            <p:cNvPr id="8" name="图片 17">
              <a:extLst>
                <a:ext uri="{FF2B5EF4-FFF2-40B4-BE49-F238E27FC236}">
                  <a16:creationId xmlns="" xmlns:a16="http://schemas.microsoft.com/office/drawing/2014/main" id="{ED826C29-3AA1-44E7-BB39-582984CA7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697" y="0"/>
              <a:ext cx="885486" cy="2901593"/>
            </a:xfrm>
            <a:prstGeom prst="rect">
              <a:avLst/>
            </a:prstGeom>
          </p:spPr>
        </p:pic>
        <p:pic>
          <p:nvPicPr>
            <p:cNvPr id="9" name="图片 18">
              <a:extLst>
                <a:ext uri="{FF2B5EF4-FFF2-40B4-BE49-F238E27FC236}">
                  <a16:creationId xmlns="" xmlns:a16="http://schemas.microsoft.com/office/drawing/2014/main" id="{E6706E2D-52D2-4D64-A1EB-AFB89E351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977" y="877011"/>
              <a:ext cx="512276" cy="2024582"/>
            </a:xfrm>
            <a:prstGeom prst="rect">
              <a:avLst/>
            </a:prstGeom>
          </p:spPr>
        </p:pic>
        <p:pic>
          <p:nvPicPr>
            <p:cNvPr id="10" name="图片 19">
              <a:extLst>
                <a:ext uri="{FF2B5EF4-FFF2-40B4-BE49-F238E27FC236}">
                  <a16:creationId xmlns="" xmlns:a16="http://schemas.microsoft.com/office/drawing/2014/main" id="{9AEC452E-2076-40D6-8804-6C93F27B8A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2460"/>
              <a:ext cx="711093" cy="2289133"/>
            </a:xfrm>
            <a:prstGeom prst="rect">
              <a:avLst/>
            </a:prstGeom>
          </p:spPr>
        </p:pic>
      </p:grpSp>
      <p:pic>
        <p:nvPicPr>
          <p:cNvPr id="11" name="图片 3">
            <a:extLst>
              <a:ext uri="{FF2B5EF4-FFF2-40B4-BE49-F238E27FC236}">
                <a16:creationId xmlns="" xmlns:a16="http://schemas.microsoft.com/office/drawing/2014/main" id="{B4A34C2A-64CD-224C-991B-0203C812FEF1}"/>
              </a:ext>
            </a:extLst>
          </p:cNvPr>
          <p:cNvPicPr/>
          <p:nvPr/>
        </p:nvPicPr>
        <p:blipFill rotWithShape="1">
          <a:blip r:embed="rId8" cstate="print">
            <a:extLst>
              <a:ext uri="{28A0092B-C50C-407E-A947-70E740481C1C}">
                <a14:useLocalDpi xmlns:a14="http://schemas.microsoft.com/office/drawing/2010/main" val="0"/>
              </a:ext>
            </a:extLst>
          </a:blip>
          <a:srcRect b="3774"/>
          <a:stretch/>
        </p:blipFill>
        <p:spPr>
          <a:xfrm>
            <a:off x="177635" y="283345"/>
            <a:ext cx="2110600" cy="926218"/>
          </a:xfrm>
          <a:prstGeom prst="rect">
            <a:avLst/>
          </a:prstGeom>
        </p:spPr>
      </p:pic>
      <p:pic>
        <p:nvPicPr>
          <p:cNvPr id="12" name="图片 3">
            <a:extLst>
              <a:ext uri="{FF2B5EF4-FFF2-40B4-BE49-F238E27FC236}">
                <a16:creationId xmlns="" xmlns:a16="http://schemas.microsoft.com/office/drawing/2014/main" id="{8D917DBF-B2DF-1D4E-A287-318AC1E1B5C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7626484" y="4283629"/>
            <a:ext cx="914401" cy="2458981"/>
          </a:xfrm>
          <a:prstGeom prst="rect">
            <a:avLst/>
          </a:prstGeom>
        </p:spPr>
      </p:pic>
      <p:pic>
        <p:nvPicPr>
          <p:cNvPr id="13" name="图片 2">
            <a:extLst>
              <a:ext uri="{FF2B5EF4-FFF2-40B4-BE49-F238E27FC236}">
                <a16:creationId xmlns="" xmlns:a16="http://schemas.microsoft.com/office/drawing/2014/main" id="{FB682AA9-557A-AA41-A7CB-D336EF75D8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86837" y="4556305"/>
            <a:ext cx="1195705" cy="2186305"/>
          </a:xfrm>
          <a:prstGeom prst="rect">
            <a:avLst/>
          </a:prstGeom>
        </p:spPr>
      </p:pic>
      <p:sp>
        <p:nvSpPr>
          <p:cNvPr id="16" name="TextBox 15">
            <a:extLst>
              <a:ext uri="{FF2B5EF4-FFF2-40B4-BE49-F238E27FC236}">
                <a16:creationId xmlns="" xmlns:a16="http://schemas.microsoft.com/office/drawing/2014/main" id="{8B3E9E5B-F1B8-4845-8EC7-2B82CA70AF89}"/>
              </a:ext>
            </a:extLst>
          </p:cNvPr>
          <p:cNvSpPr txBox="1"/>
          <p:nvPr/>
        </p:nvSpPr>
        <p:spPr>
          <a:xfrm>
            <a:off x="1616148" y="1482238"/>
            <a:ext cx="10015871" cy="2908489"/>
          </a:xfrm>
          <a:prstGeom prst="rect">
            <a:avLst/>
          </a:prstGeom>
          <a:noFill/>
        </p:spPr>
        <p:txBody>
          <a:bodyPr wrap="square">
            <a:spAutoFit/>
          </a:bodyPr>
          <a:lstStyle/>
          <a:p>
            <a:pPr algn="ctr">
              <a:spcAft>
                <a:spcPts val="600"/>
              </a:spcAft>
            </a:pPr>
            <a:r>
              <a:rPr lang="pt-BR" sz="2800" b="1" smtClean="0">
                <a:latin typeface="Times New Roman" panose="02020603050405020304" pitchFamily="18" charset="0"/>
                <a:cs typeface="Times New Roman" panose="02020603050405020304" pitchFamily="18" charset="0"/>
              </a:rPr>
              <a:t>KIẾN THỨC NGỮ VĂN</a:t>
            </a:r>
          </a:p>
          <a:p>
            <a:pPr>
              <a:spcAft>
                <a:spcPts val="600"/>
              </a:spcAft>
            </a:pPr>
            <a:endParaRPr lang="pt-BR" sz="2800" smtClean="0">
              <a:latin typeface="Times New Roman" panose="02020603050405020304" pitchFamily="18" charset="0"/>
              <a:cs typeface="Times New Roman" panose="02020603050405020304" pitchFamily="18" charset="0"/>
            </a:endParaRPr>
          </a:p>
          <a:p>
            <a:pPr>
              <a:spcAft>
                <a:spcPts val="600"/>
              </a:spcAft>
            </a:pPr>
            <a:r>
              <a:rPr lang="pt-BR" sz="2800" smtClean="0">
                <a:latin typeface="Times New Roman" panose="02020603050405020304" pitchFamily="18" charset="0"/>
                <a:cs typeface="Times New Roman" panose="02020603050405020304" pitchFamily="18" charset="0"/>
              </a:rPr>
              <a:t>       </a:t>
            </a:r>
            <a:r>
              <a:rPr lang="pt-BR" sz="2800">
                <a:latin typeface="Times New Roman" panose="02020603050405020304" pitchFamily="18" charset="0"/>
                <a:cs typeface="Times New Roman" panose="02020603050405020304" pitchFamily="18" charset="0"/>
              </a:rPr>
              <a:t>Du kí: là một thể của kí dùng để ghi lại những điều đã chứng kiến trong một chuyến đi diễn ra chưa lâu của bản thân tới một miền đất khác.</a:t>
            </a:r>
            <a:endParaRPr lang="en-US" sz="2800">
              <a:latin typeface="Times New Roman" panose="02020603050405020304" pitchFamily="18" charset="0"/>
              <a:cs typeface="Times New Roman" panose="02020603050405020304" pitchFamily="18" charset="0"/>
            </a:endParaRPr>
          </a:p>
          <a:p>
            <a:pPr>
              <a:spcAft>
                <a:spcPts val="600"/>
              </a:spcAft>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90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 chain, plant, branchlet&#10;&#10;Description automatically generated">
            <a:extLst>
              <a:ext uri="{FF2B5EF4-FFF2-40B4-BE49-F238E27FC236}">
                <a16:creationId xmlns="" xmlns:a16="http://schemas.microsoft.com/office/drawing/2014/main" id="{17AE403F-ACE8-384F-8856-3B3B31294976}"/>
              </a:ext>
            </a:extLst>
          </p:cNvPr>
          <p:cNvPicPr/>
          <p:nvPr/>
        </p:nvPicPr>
        <p:blipFill>
          <a:blip r:embed="rId2"/>
          <a:stretch>
            <a:fillRect/>
          </a:stretch>
        </p:blipFill>
        <p:spPr>
          <a:xfrm>
            <a:off x="-644014" y="708338"/>
            <a:ext cx="13548645" cy="5048518"/>
          </a:xfrm>
          <a:prstGeom prst="rect">
            <a:avLst/>
          </a:prstGeom>
        </p:spPr>
      </p:pic>
      <p:sp>
        <p:nvSpPr>
          <p:cNvPr id="2" name="Title 1">
            <a:extLst>
              <a:ext uri="{FF2B5EF4-FFF2-40B4-BE49-F238E27FC236}">
                <a16:creationId xmlns="" xmlns:a16="http://schemas.microsoft.com/office/drawing/2014/main" id="{63C9E150-0F63-4EF9-ADF9-57569DEBD946}"/>
              </a:ext>
            </a:extLst>
          </p:cNvPr>
          <p:cNvSpPr>
            <a:spLocks noGrp="1"/>
          </p:cNvSpPr>
          <p:nvPr>
            <p:ph type="title"/>
          </p:nvPr>
        </p:nvSpPr>
        <p:spPr>
          <a:xfrm>
            <a:off x="838200" y="365125"/>
            <a:ext cx="10515600" cy="5919765"/>
          </a:xfrm>
        </p:spPr>
        <p:txBody>
          <a:bodyPr>
            <a:normAutofit/>
          </a:bodyPr>
          <a:lstStyle/>
          <a:p>
            <a:r>
              <a:rPr lang="pt-BR" sz="3200" i="1" spc="-1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“Viết không bao giờ là trò chơi, mà là cuộc vật lộn khổ sở, là nghiệp đeo đẳng suốt đời. Chữ không làm cho người no, nhưng cho ta cảm giác bình an và như thế là hạnh phúc. Nhiều hay ít là do tài năng từng người, nhưng được một câu thơ một bài báo có ích là mong mỏi của tôi, người viết”.</a:t>
            </a:r>
            <a:r>
              <a:rPr lang="en-US" sz="7200" i="1" dirty="0">
                <a:solidFill>
                  <a:schemeClr val="accent6">
                    <a:lumMod val="75000"/>
                  </a:schemeClr>
                </a:solidFill>
                <a:latin typeface="Times New Roman" panose="02020603050405020304" pitchFamily="18" charset="0"/>
                <a:cs typeface="Times New Roman" panose="02020603050405020304" pitchFamily="18" charset="0"/>
              </a:rPr>
              <a:t/>
            </a:r>
            <a:br>
              <a:rPr lang="en-US" sz="7200" i="1" dirty="0">
                <a:solidFill>
                  <a:schemeClr val="accent6">
                    <a:lumMod val="75000"/>
                  </a:schemeClr>
                </a:solidFill>
                <a:latin typeface="Times New Roman" panose="02020603050405020304" pitchFamily="18" charset="0"/>
                <a:cs typeface="Times New Roman" panose="02020603050405020304" pitchFamily="18" charset="0"/>
              </a:rPr>
            </a:br>
            <a:r>
              <a:rPr lang="en-US" sz="1800" i="1" dirty="0">
                <a:solidFill>
                  <a:schemeClr val="accent6">
                    <a:lumMod val="75000"/>
                  </a:schemeClr>
                </a:solidFill>
                <a:latin typeface="Times New Roman" panose="02020603050405020304" pitchFamily="18" charset="0"/>
                <a:cs typeface="Times New Roman" panose="02020603050405020304" pitchFamily="18" charset="0"/>
              </a:rPr>
              <a:t/>
            </a:r>
            <a:br>
              <a:rPr lang="en-US" sz="1800" i="1" dirty="0">
                <a:solidFill>
                  <a:schemeClr val="accent6">
                    <a:lumMod val="75000"/>
                  </a:schemeClr>
                </a:solidFill>
                <a:latin typeface="Times New Roman" panose="02020603050405020304" pitchFamily="18" charset="0"/>
                <a:cs typeface="Times New Roman" panose="02020603050405020304" pitchFamily="18" charset="0"/>
              </a:rPr>
            </a:br>
            <a:r>
              <a:rPr lang="en-US" sz="1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Văn</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800" i="1" dirty="0">
                <a:solidFill>
                  <a:schemeClr val="accent6">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75000"/>
                  </a:schemeClr>
                </a:solidFill>
                <a:latin typeface="Times New Roman" panose="02020603050405020304" pitchFamily="18" charset="0"/>
                <a:cs typeface="Times New Roman" panose="02020603050405020304" pitchFamily="18" charset="0"/>
              </a:rPr>
              <a:t>Hùng</a:t>
            </a:r>
            <a:endParaRPr lang="en-US" sz="400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445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9000" b="-9000"/>
          </a:stretch>
        </a:blipFill>
        <a:effectLst/>
      </p:bgPr>
    </p:bg>
    <p:spTree>
      <p:nvGrpSpPr>
        <p:cNvPr id="1" name=""/>
        <p:cNvGrpSpPr/>
        <p:nvPr/>
      </p:nvGrpSpPr>
      <p:grpSpPr>
        <a:xfrm>
          <a:off x="0" y="0"/>
          <a:ext cx="0" cy="0"/>
          <a:chOff x="0" y="0"/>
          <a:chExt cx="0" cy="0"/>
        </a:xfrm>
      </p:grpSpPr>
      <p:pic>
        <p:nvPicPr>
          <p:cNvPr id="7" name="Graphic 6" descr="Shooting star">
            <a:extLst>
              <a:ext uri="{FF2B5EF4-FFF2-40B4-BE49-F238E27FC236}">
                <a16:creationId xmlns="" xmlns:a16="http://schemas.microsoft.com/office/drawing/2014/main" id="{31B9D2DE-7E95-4186-9582-D21819C934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57851" y="1613652"/>
            <a:ext cx="914400" cy="914400"/>
          </a:xfrm>
          <a:prstGeom prst="rect">
            <a:avLst/>
          </a:prstGeom>
        </p:spPr>
      </p:pic>
      <p:sp>
        <p:nvSpPr>
          <p:cNvPr id="10" name="Rectangle: Rounded Corners 9">
            <a:extLst>
              <a:ext uri="{FF2B5EF4-FFF2-40B4-BE49-F238E27FC236}">
                <a16:creationId xmlns="" xmlns:a16="http://schemas.microsoft.com/office/drawing/2014/main" id="{C2B9DF19-0307-4E73-AEF7-72803CAB69C5}"/>
              </a:ext>
            </a:extLst>
          </p:cNvPr>
          <p:cNvSpPr/>
          <p:nvPr/>
        </p:nvSpPr>
        <p:spPr>
          <a:xfrm>
            <a:off x="5898523" y="1427264"/>
            <a:ext cx="4802797" cy="643588"/>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Du </a:t>
            </a:r>
            <a:r>
              <a:rPr lang="en-US" sz="2400" dirty="0" err="1">
                <a:latin typeface="Times New Roman" panose="02020603050405020304" pitchFamily="18" charset="0"/>
                <a:cs typeface="Times New Roman" panose="02020603050405020304" pitchFamily="18" charset="0"/>
              </a:rPr>
              <a:t>kí</a:t>
            </a:r>
            <a:endParaRPr lang="en-US"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D4CB0F38-C911-4D7D-A57A-05AC3ACF563C}"/>
              </a:ext>
            </a:extLst>
          </p:cNvPr>
          <p:cNvSpPr/>
          <p:nvPr/>
        </p:nvSpPr>
        <p:spPr>
          <a:xfrm>
            <a:off x="5898523" y="2696196"/>
            <a:ext cx="4802797" cy="732804"/>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49 (12/2011)</a:t>
            </a:r>
          </a:p>
        </p:txBody>
      </p:sp>
      <p:sp>
        <p:nvSpPr>
          <p:cNvPr id="12" name="Rectangle: Rounded Corners 11">
            <a:extLst>
              <a:ext uri="{FF2B5EF4-FFF2-40B4-BE49-F238E27FC236}">
                <a16:creationId xmlns="" xmlns:a16="http://schemas.microsoft.com/office/drawing/2014/main" id="{A95EE7B6-D84D-4DF6-BADD-1341662101D4}"/>
              </a:ext>
            </a:extLst>
          </p:cNvPr>
          <p:cNvSpPr/>
          <p:nvPr/>
        </p:nvSpPr>
        <p:spPr>
          <a:xfrm>
            <a:off x="5898522" y="3946616"/>
            <a:ext cx="4802797" cy="643588"/>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48DF9222-6549-4BC4-B72A-1084697476B2}"/>
              </a:ext>
            </a:extLst>
          </p:cNvPr>
          <p:cNvSpPr/>
          <p:nvPr/>
        </p:nvSpPr>
        <p:spPr>
          <a:xfrm>
            <a:off x="5898522" y="5182014"/>
            <a:ext cx="4802797" cy="643588"/>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pic>
        <p:nvPicPr>
          <p:cNvPr id="16" name="Graphic 15" descr="Shooting star">
            <a:extLst>
              <a:ext uri="{FF2B5EF4-FFF2-40B4-BE49-F238E27FC236}">
                <a16:creationId xmlns="" xmlns:a16="http://schemas.microsoft.com/office/drawing/2014/main" id="{54087D2C-11F6-4D5A-8DAA-87D7DAF7B0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61218" y="2882584"/>
            <a:ext cx="914400" cy="914400"/>
          </a:xfrm>
          <a:prstGeom prst="rect">
            <a:avLst/>
          </a:prstGeom>
        </p:spPr>
      </p:pic>
      <p:pic>
        <p:nvPicPr>
          <p:cNvPr id="17" name="Graphic 16" descr="Shooting star">
            <a:extLst>
              <a:ext uri="{FF2B5EF4-FFF2-40B4-BE49-F238E27FC236}">
                <a16:creationId xmlns="" xmlns:a16="http://schemas.microsoft.com/office/drawing/2014/main" id="{84063C82-E6AC-47B0-A6C8-53C476A762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5903" y="4071802"/>
            <a:ext cx="914400" cy="914400"/>
          </a:xfrm>
          <a:prstGeom prst="rect">
            <a:avLst/>
          </a:prstGeom>
        </p:spPr>
      </p:pic>
      <p:pic>
        <p:nvPicPr>
          <p:cNvPr id="18" name="Graphic 17" descr="Shooting star">
            <a:extLst>
              <a:ext uri="{FF2B5EF4-FFF2-40B4-BE49-F238E27FC236}">
                <a16:creationId xmlns="" xmlns:a16="http://schemas.microsoft.com/office/drawing/2014/main" id="{CDA79CD6-8908-4B0A-B31A-A5AAB9858B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5903" y="5261020"/>
            <a:ext cx="914400" cy="914400"/>
          </a:xfrm>
          <a:prstGeom prst="rect">
            <a:avLst/>
          </a:prstGeom>
        </p:spPr>
      </p:pic>
      <p:pic>
        <p:nvPicPr>
          <p:cNvPr id="15" name="Picture 14" descr="35">
            <a:extLst>
              <a:ext uri="{FF2B5EF4-FFF2-40B4-BE49-F238E27FC236}">
                <a16:creationId xmlns="" xmlns:a16="http://schemas.microsoft.com/office/drawing/2014/main" id="{8716E745-2AAB-384C-9080-49362498559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7502" y="2624627"/>
            <a:ext cx="3741420" cy="2195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A9B7BABE-E022-46D2-9371-49ECEFFB1916}"/>
              </a:ext>
            </a:extLst>
          </p:cNvPr>
          <p:cNvSpPr>
            <a:spLocks noGrp="1"/>
          </p:cNvSpPr>
          <p:nvPr>
            <p:ph type="title"/>
          </p:nvPr>
        </p:nvSpPr>
        <p:spPr>
          <a:xfrm>
            <a:off x="964483" y="3059442"/>
            <a:ext cx="2974145" cy="1325563"/>
          </a:xfrm>
        </p:spPr>
        <p:txBody>
          <a:bodyPr>
            <a:normAutofit/>
          </a:bodyPr>
          <a:lstStyle/>
          <a:p>
            <a:r>
              <a:rPr lang="en-US" sz="4000" dirty="0">
                <a:solidFill>
                  <a:srgbClr val="C00000"/>
                </a:solidFill>
                <a:latin typeface="Times New Roman" panose="02020603050405020304" pitchFamily="18" charset="0"/>
                <a:cs typeface="Times New Roman" panose="02020603050405020304" pitchFamily="18" charset="0"/>
              </a:rPr>
              <a:t>2. </a:t>
            </a:r>
            <a:r>
              <a:rPr lang="en-US" sz="4000" dirty="0" err="1">
                <a:solidFill>
                  <a:srgbClr val="C00000"/>
                </a:solidFill>
                <a:latin typeface="Times New Roman" panose="02020603050405020304" pitchFamily="18" charset="0"/>
                <a:cs typeface="Times New Roman" panose="02020603050405020304" pitchFamily="18" charset="0"/>
              </a:rPr>
              <a:t>Tác</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phẩm</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721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a:extLst>
              <a:ext uri="{FF2B5EF4-FFF2-40B4-BE49-F238E27FC236}">
                <a16:creationId xmlns="" xmlns:a16="http://schemas.microsoft.com/office/drawing/2014/main" id="{C58438D0-881E-6E46-B119-D0D1E3F11F19}"/>
              </a:ext>
            </a:extLst>
          </p:cNvPr>
          <p:cNvPicPr/>
          <p:nvPr/>
        </p:nvPicPr>
        <p:blipFill>
          <a:blip r:embed="rId2"/>
          <a:stretch>
            <a:fillRect/>
          </a:stretch>
        </p:blipFill>
        <p:spPr>
          <a:xfrm>
            <a:off x="0" y="0"/>
            <a:ext cx="12192000" cy="6858000"/>
          </a:xfrm>
          <a:prstGeom prst="rect">
            <a:avLst/>
          </a:prstGeom>
          <a:noFill/>
          <a:ln w="9525">
            <a:noFill/>
          </a:ln>
        </p:spPr>
      </p:pic>
      <p:sp>
        <p:nvSpPr>
          <p:cNvPr id="2" name="Title 1">
            <a:extLst>
              <a:ext uri="{FF2B5EF4-FFF2-40B4-BE49-F238E27FC236}">
                <a16:creationId xmlns="" xmlns:a16="http://schemas.microsoft.com/office/drawing/2014/main" id="{FD9237DD-6272-4808-81DB-2E0D8F92318F}"/>
              </a:ext>
            </a:extLst>
          </p:cNvPr>
          <p:cNvSpPr>
            <a:spLocks noGrp="1"/>
          </p:cNvSpPr>
          <p:nvPr>
            <p:ph type="title"/>
          </p:nvPr>
        </p:nvSpPr>
        <p:spPr>
          <a:xfrm>
            <a:off x="4476749" y="1219200"/>
            <a:ext cx="3771901" cy="2709929"/>
          </a:xfrm>
        </p:spPr>
        <p:txBody>
          <a:bodyPr>
            <a:normAutofit/>
          </a:bodyPr>
          <a:lstStyle/>
          <a:p>
            <a:pPr algn="ctr"/>
            <a:r>
              <a:rPr lang="en-US" sz="4000" b="1" dirty="0">
                <a:solidFill>
                  <a:schemeClr val="accent6">
                    <a:lumMod val="50000"/>
                  </a:schemeClr>
                </a:solidFill>
                <a:latin typeface="Times New Roman" panose="02020603050405020304" pitchFamily="18" charset="0"/>
                <a:cs typeface="Times New Roman" panose="02020603050405020304" pitchFamily="18" charset="0"/>
              </a:rPr>
              <a:t>II.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br>
              <a:rPr lang="en-US" sz="4000" b="1" dirty="0">
                <a:solidFill>
                  <a:schemeClr val="accent6">
                    <a:lumMod val="50000"/>
                  </a:schemeClr>
                </a:solidFill>
                <a:latin typeface="Times New Roman" panose="02020603050405020304" pitchFamily="18" charset="0"/>
                <a:cs typeface="Times New Roman" panose="02020603050405020304" pitchFamily="18" charset="0"/>
              </a:rPr>
            </a:b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4000" b="1" dirty="0">
                <a:solidFill>
                  <a:schemeClr val="accent6">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4000" b="1" dirty="0">
                <a:solidFill>
                  <a:schemeClr val="accent6">
                    <a:lumMod val="50000"/>
                  </a:schemeClr>
                </a:solidFill>
                <a:latin typeface="Times New Roman" panose="02020603050405020304" pitchFamily="18" charset="0"/>
                <a:cs typeface="Times New Roman" panose="02020603050405020304" pitchFamily="18" charset="0"/>
              </a:rPr>
              <a:t> chi </a:t>
            </a:r>
            <a:r>
              <a:rPr lang="en-US" sz="4000" b="1" dirty="0" err="1">
                <a:solidFill>
                  <a:schemeClr val="accent6">
                    <a:lumMod val="50000"/>
                  </a:schemeClr>
                </a:solidFill>
                <a:latin typeface="Times New Roman" panose="02020603050405020304" pitchFamily="18" charset="0"/>
                <a:cs typeface="Times New Roman" panose="02020603050405020304" pitchFamily="18" charset="0"/>
              </a:rPr>
              <a:t>tiết</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图片 40">
            <a:extLst>
              <a:ext uri="{FF2B5EF4-FFF2-40B4-BE49-F238E27FC236}">
                <a16:creationId xmlns="" xmlns:a16="http://schemas.microsoft.com/office/drawing/2014/main" id="{62CE25E0-DD12-1B48-A311-D7EA848FAA62}"/>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Tree>
    <p:extLst>
      <p:ext uri="{BB962C8B-B14F-4D97-AF65-F5344CB8AC3E}">
        <p14:creationId xmlns:p14="http://schemas.microsoft.com/office/powerpoint/2010/main" val="4066114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29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AE75E1-4A32-42E9-B58F-97D7A7574E08}"/>
              </a:ext>
            </a:extLst>
          </p:cNvPr>
          <p:cNvSpPr>
            <a:spLocks noGrp="1"/>
          </p:cNvSpPr>
          <p:nvPr>
            <p:ph type="title"/>
          </p:nvPr>
        </p:nvSpPr>
        <p:spPr>
          <a:xfrm>
            <a:off x="552450" y="746125"/>
            <a:ext cx="11639550" cy="1325563"/>
          </a:xfrm>
        </p:spPr>
        <p:txBody>
          <a:bodyPr>
            <a:normAutofit fontScale="90000"/>
          </a:bodyPr>
          <a:lstStyle/>
          <a:p>
            <a:r>
              <a:rPr lang="en-US" b="1" dirty="0" err="1">
                <a:solidFill>
                  <a:srgbClr val="7030A0"/>
                </a:solidFill>
                <a:latin typeface="Times New Roman" panose="02020603050405020304" pitchFamily="18" charset="0"/>
                <a:cs typeface="Times New Roman" panose="02020603050405020304" pitchFamily="18" charset="0"/>
              </a:rPr>
              <a:t>Vẽ</a:t>
            </a:r>
            <a:r>
              <a:rPr lang="en-US" b="1" dirty="0">
                <a:solidFill>
                  <a:srgbClr val="7030A0"/>
                </a:solidFill>
                <a:latin typeface="Times New Roman" panose="02020603050405020304" pitchFamily="18" charset="0"/>
                <a:cs typeface="Times New Roman" panose="02020603050405020304" pitchFamily="18" charset="0"/>
              </a:rPr>
              <a:t> SĐTD </a:t>
            </a:r>
            <a:r>
              <a:rPr lang="en-US" b="1" dirty="0" err="1">
                <a:solidFill>
                  <a:srgbClr val="7030A0"/>
                </a:solidFill>
                <a:latin typeface="Times New Roman" panose="02020603050405020304" pitchFamily="18" charset="0"/>
                <a:cs typeface="Times New Roman" panose="02020603050405020304" pitchFamily="18" charset="0"/>
              </a:rPr>
              <a:t>giới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thiệu</a:t>
            </a:r>
            <a:r>
              <a:rPr lang="en-US" b="1" dirty="0">
                <a:solidFill>
                  <a:srgbClr val="7030A0"/>
                </a:solidFill>
                <a:latin typeface="Times New Roman" panose="02020603050405020304" pitchFamily="18" charset="0"/>
                <a:cs typeface="Times New Roman" panose="02020603050405020304" pitchFamily="18" charset="0"/>
              </a:rPr>
              <a:t> </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Màu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sắc</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riêng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của</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Đồng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Tháp</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Mười</a:t>
            </a:r>
            <a:r>
              <a:rPr lang="en-US" b="1" dirty="0">
                <a:solidFill>
                  <a:srgbClr val="7030A0"/>
                </a:solidFill>
                <a:latin typeface="Times New Roman" panose="02020603050405020304" pitchFamily="18" charset="0"/>
                <a:cs typeface="Times New Roman" panose="02020603050405020304" pitchFamily="18" charset="0"/>
              </a:rPr>
              <a:t>”</a:t>
            </a:r>
          </a:p>
        </p:txBody>
      </p:sp>
      <p:pic>
        <p:nvPicPr>
          <p:cNvPr id="4" name="Content Placeholder 3" descr="A picture containing text&#10;&#10;Description automatically generated">
            <a:extLst>
              <a:ext uri="{FF2B5EF4-FFF2-40B4-BE49-F238E27FC236}">
                <a16:creationId xmlns="" xmlns:a16="http://schemas.microsoft.com/office/drawing/2014/main" id="{0C0D2986-35BC-2745-80C1-0608716A1103}"/>
              </a:ext>
            </a:extLst>
          </p:cNvPr>
          <p:cNvPicPr>
            <a:picLocks noGrp="1"/>
          </p:cNvPicPr>
          <p:nvPr>
            <p:ph idx="1"/>
          </p:nvPr>
        </p:nvPicPr>
        <p:blipFill>
          <a:blip r:embed="rId3"/>
          <a:stretch>
            <a:fillRect/>
          </a:stretch>
        </p:blipFill>
        <p:spPr>
          <a:xfrm>
            <a:off x="9182100" y="4038600"/>
            <a:ext cx="3009900" cy="3235460"/>
          </a:xfrm>
          <a:prstGeom prst="rect">
            <a:avLst/>
          </a:prstGeom>
        </p:spPr>
      </p:pic>
      <p:sp>
        <p:nvSpPr>
          <p:cNvPr id="5" name="Title 1">
            <a:extLst>
              <a:ext uri="{FF2B5EF4-FFF2-40B4-BE49-F238E27FC236}">
                <a16:creationId xmlns="" xmlns:a16="http://schemas.microsoft.com/office/drawing/2014/main" id="{3C61F9A0-6A72-4F57-B285-45C33865E82E}"/>
              </a:ext>
            </a:extLst>
          </p:cNvPr>
          <p:cNvSpPr txBox="1">
            <a:spLocks/>
          </p:cNvSpPr>
          <p:nvPr/>
        </p:nvSpPr>
        <p:spPr>
          <a:xfrm>
            <a:off x="838200" y="2400299"/>
            <a:ext cx="8648700" cy="4092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600"/>
              </a:spcAft>
            </a:pPr>
            <a:r>
              <a:rPr lang="en-US" sz="3600" b="1" i="1" dirty="0" err="1">
                <a:latin typeface="Times New Roman" panose="02020603050405020304" pitchFamily="18" charset="0"/>
                <a:cs typeface="Times New Roman" panose="02020603050405020304" pitchFamily="18" charset="0"/>
              </a:rPr>
              <a:t>Gợi</a:t>
            </a:r>
            <a:r>
              <a:rPr lang="en-US" sz="3600" b="1" i="1" dirty="0">
                <a:latin typeface="Times New Roman" panose="02020603050405020304" pitchFamily="18" charset="0"/>
                <a:cs typeface="Times New Roman" panose="02020603050405020304" pitchFamily="18" charset="0"/>
              </a:rPr>
              <a:t> ý: </a:t>
            </a:r>
          </a:p>
          <a:p>
            <a:pPr marL="571500" indent="-571500">
              <a:lnSpc>
                <a:spcPct val="100000"/>
              </a:lnSpc>
              <a:spcBef>
                <a:spcPts val="600"/>
              </a:spcBef>
              <a:spcAft>
                <a:spcPts val="600"/>
              </a:spcAft>
              <a:buFont typeface="Wingdings" panose="05000000000000000000" pitchFamily="2" charset="2"/>
              <a:buChar char="Ø"/>
            </a:pP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Mười</a:t>
            </a:r>
            <a:r>
              <a:rPr lang="en-US" sz="3600" dirty="0">
                <a:latin typeface="Times New Roman" panose="02020603050405020304" pitchFamily="18" charset="0"/>
                <a:cs typeface="Times New Roman" panose="02020603050405020304" pitchFamily="18" charset="0"/>
              </a:rPr>
              <a:t>.</a:t>
            </a:r>
          </a:p>
          <a:p>
            <a:pPr marL="571500" indent="-571500">
              <a:lnSpc>
                <a:spcPct val="100000"/>
              </a:lnSpc>
              <a:spcBef>
                <a:spcPts val="600"/>
              </a:spcBef>
              <a:spcAft>
                <a:spcPts val="600"/>
              </a:spcAft>
              <a:buFont typeface="Wingdings" panose="05000000000000000000" pitchFamily="2" charset="2"/>
              <a:buChar char="Ø"/>
            </a:pP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endParaRPr lang="en-US" sz="3600" b="1" dirty="0">
              <a:solidFill>
                <a:srgbClr val="7030A0"/>
              </a:solidFill>
              <a:latin typeface="#9Slide05 SVNFourth" panose="00000500000000000000" pitchFamily="2" charset="0"/>
            </a:endParaRPr>
          </a:p>
          <a:p>
            <a:pPr marL="571500" indent="-571500">
              <a:buFontTx/>
              <a:buChar char="-"/>
            </a:pPr>
            <a:endParaRPr lang="en-US" b="1" dirty="0">
              <a:solidFill>
                <a:srgbClr val="7030A0"/>
              </a:solidFill>
              <a:latin typeface="#9Slide05 SVNFourth" panose="00000500000000000000" pitchFamily="2" charset="0"/>
            </a:endParaRPr>
          </a:p>
        </p:txBody>
      </p:sp>
    </p:spTree>
    <p:extLst>
      <p:ext uri="{BB962C8B-B14F-4D97-AF65-F5344CB8AC3E}">
        <p14:creationId xmlns:p14="http://schemas.microsoft.com/office/powerpoint/2010/main" val="1648029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547</Words>
  <Application>Microsoft Office PowerPoint</Application>
  <PresentationFormat>Widescreen</PresentationFormat>
  <Paragraphs>42</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#9Slide05 SVNFourth</vt:lpstr>
      <vt:lpstr>Arial</vt:lpstr>
      <vt:lpstr>Calibri</vt:lpstr>
      <vt:lpstr>Calibri Light</vt:lpstr>
      <vt:lpstr>Times New Roman</vt:lpstr>
      <vt:lpstr>Wingdings</vt:lpstr>
      <vt:lpstr>Office Theme</vt:lpstr>
      <vt:lpstr>PowerPoint Presentation</vt:lpstr>
      <vt:lpstr>Cảm nhận của em về vùng đất Đồng Tháp Mười qua video vừa theo dõi?</vt:lpstr>
      <vt:lpstr>Đồng Tháp Mười                   mùa nước nổi                                                  Văn Công Hùng</vt:lpstr>
      <vt:lpstr>I. Đọc và  tìm hiểu chung</vt:lpstr>
      <vt:lpstr>PowerPoint Presentation</vt:lpstr>
      <vt:lpstr>“Viết không bao giờ là trò chơi, mà là cuộc vật lộn khổ sở, là nghiệp đeo đẳng suốt đời. Chữ không làm cho người no, nhưng cho ta cảm giác bình an và như thế là hạnh phúc. Nhiều hay ít là do tài năng từng người, nhưng được một câu thơ một bài báo có ích là mong mỏi của tôi, người viết”.                                                                                                    Văn Công Hùng</vt:lpstr>
      <vt:lpstr>2. Tác phẩm</vt:lpstr>
      <vt:lpstr>II. Đọc và  tìm hiểu chi tiết</vt:lpstr>
      <vt:lpstr>Vẽ SĐTD giới thiệu                        “Màu sắc riêng của Đồng Tháp Mười”</vt:lpstr>
      <vt:lpstr>PowerPoint Presentation</vt:lpstr>
      <vt:lpstr>Thảo luận cặp đôi  Tình cảm của tác giả khi viết về Đồng Tháp Mười được thể hiện như thế nào? Hãy chỉ ra những câu văn thể hiện rõ tình cảm ấy.</vt:lpstr>
      <vt:lpstr>PowerPoint Presentation</vt:lpstr>
      <vt:lpstr>Cảm xúc của tác giả</vt:lpstr>
      <vt:lpstr>PowerPoint Presentation</vt:lpstr>
      <vt:lpstr>PowerPoint Presentation</vt:lpstr>
      <vt:lpstr>III. Tổng kết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BaoAnh</cp:lastModifiedBy>
  <cp:revision>20</cp:revision>
  <dcterms:created xsi:type="dcterms:W3CDTF">2021-08-23T05:59:20Z</dcterms:created>
  <dcterms:modified xsi:type="dcterms:W3CDTF">2022-08-21T02:30:23Z</dcterms:modified>
</cp:coreProperties>
</file>