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57" r:id="rId3"/>
    <p:sldId id="258" r:id="rId4"/>
    <p:sldId id="280" r:id="rId5"/>
    <p:sldId id="259" r:id="rId6"/>
    <p:sldId id="260" r:id="rId7"/>
    <p:sldId id="261" r:id="rId8"/>
    <p:sldId id="277" r:id="rId9"/>
    <p:sldId id="281" r:id="rId10"/>
    <p:sldId id="282" r:id="rId11"/>
    <p:sldId id="262" r:id="rId12"/>
    <p:sldId id="263" r:id="rId13"/>
    <p:sldId id="264" r:id="rId14"/>
    <p:sldId id="265" r:id="rId15"/>
    <p:sldId id="278" r:id="rId16"/>
    <p:sldId id="266" r:id="rId17"/>
    <p:sldId id="268" r:id="rId18"/>
    <p:sldId id="279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D01E9-6619-476B-A160-F026CC772F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62CC53-F8F9-4BF7-B31F-253C59388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91867-8017-40DA-8C5A-DF1563C2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2A390-E7E8-46C3-92CD-5343A8C2726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70677-5E75-4D1D-A949-ED7923D8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34576-4DFA-4BED-9E52-0311CCB8A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6DA8-4CA7-453F-BD7A-C1EC83879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63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C8C92-5FFA-4F36-B2CE-1BBE3BD8A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DE61DF-CE1A-4EB8-B972-97F18EE3E9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8E4D7-06F8-4B48-87BC-D15401B3B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2A390-E7E8-46C3-92CD-5343A8C2726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F2CCF-7540-42C5-9DCE-6BD8AFC1B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3E8DF-BBFE-46B4-9B35-ECC63C2BC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6DA8-4CA7-453F-BD7A-C1EC83879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25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9C1198-FE1E-44C4-8285-66B116B465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49A9CD-D694-4623-B7B5-C802819A10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35743-EDA1-486A-B45E-EC5F7F01C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2A390-E7E8-46C3-92CD-5343A8C2726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0F1C3-4C79-43E3-B93E-149F5AF89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D9049-4CC5-43F3-8AB0-1D79D3195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6DA8-4CA7-453F-BD7A-C1EC83879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43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22A76-76BE-4696-8EDC-2C7A7C099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96083-184E-42D6-BF60-3F825B834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49B94-3234-4A59-9733-2C4601D1C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2A390-E7E8-46C3-92CD-5343A8C2726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42291-6B2F-478E-BCCD-7D571FF9E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BFEE4-FB7D-467E-878B-38507B420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6DA8-4CA7-453F-BD7A-C1EC83879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81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7C85-1704-4891-B12F-552F19B07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91605-4E1E-4831-8507-AC3AD9F02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3DF0-36D8-48FF-A038-A03470AF4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2A390-E7E8-46C3-92CD-5343A8C2726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C851A-46F2-402B-9564-08C2F2F41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C212E-910C-4F5B-9FA2-2A2384BC1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6DA8-4CA7-453F-BD7A-C1EC83879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72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0C7C7-0A1C-4B39-B00D-38B6A5004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E0F5D-FBFE-44CA-9E27-3E4CFCC73E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024D11-0550-487A-8E03-4DBCE4FFB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40A313-89AC-4F1E-941A-6A4F365F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2A390-E7E8-46C3-92CD-5343A8C2726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38A4DA-4E04-45D4-9591-E79313B42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EF00E-1D33-47FC-A0D9-99E9FB19B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6DA8-4CA7-453F-BD7A-C1EC83879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81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AF9A-17B0-46B3-8C67-449C1B22E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AFC9A-AC86-485C-B9FD-9FAB292E9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789003-1057-4879-A70D-1E307AF8F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808F68-27F6-4861-8C09-7CA02B917A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4855B1-D192-449D-A50C-3ABF83FAE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D13187-CAF1-4434-8ECB-58B046185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2A390-E7E8-46C3-92CD-5343A8C2726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4E87AA-D01D-45BE-AECF-3FE56B687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0E5F59-3887-4C38-8467-B2D0B84E4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6DA8-4CA7-453F-BD7A-C1EC83879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68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12E81-0F97-4E57-A859-7829761B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A9C33C-DE51-4EBA-85FA-A3478ED96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2A390-E7E8-46C3-92CD-5343A8C2726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8AA584-A464-43A9-B585-E081065DC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0311C3-884B-4374-B571-F56A910F9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6DA8-4CA7-453F-BD7A-C1EC83879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6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591C65-EE1F-4CFA-BF69-001A720F6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2A390-E7E8-46C3-92CD-5343A8C2726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07632E-BBC9-4E9E-B44E-5EF57E719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110F3-768C-4811-A32C-F515FB43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6DA8-4CA7-453F-BD7A-C1EC83879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28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E8AFE-CD67-43F4-9237-D6839B275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70634-DB83-4E4B-A704-37CC183C4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283852-85F4-4B1F-99A5-44797F17EA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8FE8E-3475-4AB7-8A90-2906E46D1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2A390-E7E8-46C3-92CD-5343A8C2726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C10B0-AA59-496C-94CB-E26B144F2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0216E2-044C-4223-B781-6395B60A0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6DA8-4CA7-453F-BD7A-C1EC83879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85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5603B-8131-4C00-BC2F-94D541B1F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169F8F-719F-445C-8119-FBDFABA78B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4C791-16CE-4B5B-8907-1FCBB0224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3487B0-D531-4AE5-9C67-12794F72F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2A390-E7E8-46C3-92CD-5343A8C2726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4836FC-6D17-4705-8644-89B0D9375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050B01-8D39-4EE2-B347-C81CE3507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6DA8-4CA7-453F-BD7A-C1EC83879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32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4C6C66-EE9B-49F3-80D9-6E75744FB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2D2F07-1718-4035-A578-5D7C4C0A3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C55A0-C04C-4655-8DB6-3363C81F8D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2A390-E7E8-46C3-92CD-5343A8C2726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63907-E190-4C73-AE79-00405CA70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F0BAD-70EC-49A3-9C20-2FA64D52F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E6DA8-4CA7-453F-BD7A-C1EC83879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1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3">
            <a:extLst>
              <a:ext uri="{FF2B5EF4-FFF2-40B4-BE49-F238E27FC236}">
                <a16:creationId xmlns:a16="http://schemas.microsoft.com/office/drawing/2014/main" id="{85237BD7-4051-4635-9843-F09952B3FC2D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98513"/>
            <a:ext cx="12192000" cy="2659487"/>
          </a:xfrm>
          <a:prstGeom prst="rect">
            <a:avLst/>
          </a:prstGeom>
        </p:spPr>
      </p:pic>
      <p:pic>
        <p:nvPicPr>
          <p:cNvPr id="7" name="图片 34">
            <a:extLst>
              <a:ext uri="{FF2B5EF4-FFF2-40B4-BE49-F238E27FC236}">
                <a16:creationId xmlns:a16="http://schemas.microsoft.com/office/drawing/2014/main" id="{6D434FCD-55D7-43E8-834B-B166B25B69F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951" y="-235393"/>
            <a:ext cx="8292974" cy="57308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2FDA1C-4501-43F7-AB9C-360EAAF44032}"/>
              </a:ext>
            </a:extLst>
          </p:cNvPr>
          <p:cNvSpPr txBox="1"/>
          <p:nvPr/>
        </p:nvSpPr>
        <p:spPr>
          <a:xfrm>
            <a:off x="3314336" y="2405553"/>
            <a:ext cx="4634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Qua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của em về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8EDB91-E127-4628-B3FC-73FD2733FA0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616" y="4817497"/>
            <a:ext cx="3434715" cy="2118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0035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3">
            <a:extLst>
              <a:ext uri="{FF2B5EF4-FFF2-40B4-BE49-F238E27FC236}">
                <a16:creationId xmlns:a16="http://schemas.microsoft.com/office/drawing/2014/main" id="{85237BD7-4051-4635-9843-F09952B3FC2D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98513"/>
            <a:ext cx="12192000" cy="2659487"/>
          </a:xfrm>
          <a:prstGeom prst="rect">
            <a:avLst/>
          </a:prstGeom>
        </p:spPr>
      </p:pic>
      <p:pic>
        <p:nvPicPr>
          <p:cNvPr id="3" name="图片 56">
            <a:extLst>
              <a:ext uri="{FF2B5EF4-FFF2-40B4-BE49-F238E27FC236}">
                <a16:creationId xmlns:a16="http://schemas.microsoft.com/office/drawing/2014/main" id="{ACAB3461-91A4-C345-8EBC-570516D6745B}"/>
              </a:ext>
            </a:extLst>
          </p:cNvPr>
          <p:cNvPicPr/>
          <p:nvPr/>
        </p:nvPicPr>
        <p:blipFill>
          <a:blip r:embed="rId3" cstate="print"/>
          <a:srcRect l="5938" t="5882"/>
          <a:stretch>
            <a:fillRect/>
          </a:stretch>
        </p:blipFill>
        <p:spPr>
          <a:xfrm>
            <a:off x="946298" y="-393405"/>
            <a:ext cx="4648035" cy="43593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9B299B-B31D-104C-B43C-93F039FADAC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261936" y="5269832"/>
            <a:ext cx="3332397" cy="1588168"/>
          </a:xfrm>
          <a:prstGeom prst="rect">
            <a:avLst/>
          </a:prstGeom>
        </p:spPr>
      </p:pic>
      <p:pic>
        <p:nvPicPr>
          <p:cNvPr id="5" name="图片 40">
            <a:extLst>
              <a:ext uri="{FF2B5EF4-FFF2-40B4-BE49-F238E27FC236}">
                <a16:creationId xmlns:a16="http://schemas.microsoft.com/office/drawing/2014/main" id="{62CE25E0-DD12-1B48-A311-D7EA848FAA6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4572" cy="13308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8168" y="1105785"/>
            <a:ext cx="32244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Vấn đề nghị luận của văn bản là gì? Vấn đề đó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có liên quan như thế nào với nhan đề </a:t>
            </a:r>
            <a:r>
              <a:rPr lang="vi-V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Nguyên Hồng-nhà văn của những người cùng khổ?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84381" y="2488019"/>
            <a:ext cx="6507126" cy="2308324"/>
          </a:xfrm>
          <a:prstGeom prst="rect">
            <a:avLst/>
          </a:prstGeom>
          <a:solidFill>
            <a:srgbClr val="FFCC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Vấn đề nghị luận của văn bản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Nguyên Hồng thực sự là nhà văn của những người cùng khổ 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=&gt; vấn đề nghị luận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đã được nêu ngay ở nhan đề bài viết.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426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3">
            <a:extLst>
              <a:ext uri="{FF2B5EF4-FFF2-40B4-BE49-F238E27FC236}">
                <a16:creationId xmlns:a16="http://schemas.microsoft.com/office/drawing/2014/main" id="{85237BD7-4051-4635-9843-F09952B3FC2D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98513"/>
            <a:ext cx="12192000" cy="2659487"/>
          </a:xfrm>
          <a:prstGeom prst="rect">
            <a:avLst/>
          </a:prstGeom>
        </p:spPr>
      </p:pic>
      <p:pic>
        <p:nvPicPr>
          <p:cNvPr id="7" name="Google Shape;941;p62" descr="A picture containing toy&#10;&#10;Description automatically generated">
            <a:extLst>
              <a:ext uri="{FF2B5EF4-FFF2-40B4-BE49-F238E27FC236}">
                <a16:creationId xmlns:a16="http://schemas.microsoft.com/office/drawing/2014/main" id="{0FC4A6CD-9A7B-4220-B354-9430BA58AAEC}"/>
              </a:ext>
            </a:extLst>
          </p:cNvPr>
          <p:cNvPicPr/>
          <p:nvPr/>
        </p:nvPicPr>
        <p:blipFill rotWithShape="1">
          <a:blip r:embed="rId3">
            <a:alphaModFix/>
          </a:blip>
          <a:srcRect b="35879"/>
          <a:stretch/>
        </p:blipFill>
        <p:spPr>
          <a:xfrm>
            <a:off x="-242005" y="-408657"/>
            <a:ext cx="2432944" cy="176399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979788"/>
              </p:ext>
            </p:extLst>
          </p:nvPr>
        </p:nvGraphicFramePr>
        <p:xfrm>
          <a:off x="1041991" y="202018"/>
          <a:ext cx="10494334" cy="62463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6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3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0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25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5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903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4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05208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200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HỌC TẬP: TÌM HIỂU VĂN BẢN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"NGUYÊN HỒNG - NHÀ VĂN CỦA NHỮNG NGƯỜI CÙNG KHỔ"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 đề nghị luận của văn bản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................................................................................................................................</a:t>
                      </a:r>
                      <a:endParaRPr lang="en-US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05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kiến 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 Hồng rất dễ xúc động, rất dễ khóc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kiến 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kiến 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 lẽ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 chứng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 lẽ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 chứng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 lẽ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 chứng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310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 biết được trong cuộc đời mình Nguyên Hồng đã khóc bao nhiêu lần!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</a:t>
                      </a:r>
                      <a:endParaRPr lang="en-US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khóc khi nhớ đến bạn bè, đồng chí...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khóc khi nghĩ đến đời sống khổ cực....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0998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3">
            <a:extLst>
              <a:ext uri="{FF2B5EF4-FFF2-40B4-BE49-F238E27FC236}">
                <a16:creationId xmlns:a16="http://schemas.microsoft.com/office/drawing/2014/main" id="{85237BD7-4051-4635-9843-F09952B3FC2D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98513"/>
            <a:ext cx="12192000" cy="2659487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962579"/>
              </p:ext>
            </p:extLst>
          </p:nvPr>
        </p:nvGraphicFramePr>
        <p:xfrm>
          <a:off x="63499" y="12699"/>
          <a:ext cx="11988800" cy="68564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7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3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96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09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34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245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71289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 đề nghị luận của văn bản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 Hồng thực sự là nhà văn của những người lao động cùng khổ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72" marR="4027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756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kiến 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 Hồng rất dễ xúc động, rất dễ khóc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72" marR="4027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kiến 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spc="-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000" b="1" spc="-5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đời  và h</a:t>
                      </a:r>
                      <a:r>
                        <a:rPr lang="en-US" sz="2000" b="1" spc="-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oàn cảnh sống cơ cực của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spc="-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 Hồng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72" marR="4027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kiến 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spc="-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 dân nghèo, chất lao động trong con người và trong văn chương Nguyên Hồng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72" marR="4027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7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 lẽ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72" marR="402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 chứng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72" marR="402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 lẽ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72" marR="402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 chứng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72" marR="402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 lẽ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72" marR="402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 chứng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72" marR="4027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26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ai biết được trong cuộc đời mình Nguyên Hồng đã khóc bao nhiêu lần!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Có thể nói mỗi dòng chữ ông viết ra là một dòng nước mắt...</a:t>
                      </a:r>
                      <a:endParaRPr lang="en-US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72" marR="402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khóc khi nhớ đến bạn bè, đồng chí...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khóc khi nghĩ đến đời sống khổ cực....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khóc khi nói đến công ơn....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khóc khi kể lại nỗi đau...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72" marR="402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con người ấy thiếu tình thương từ nhỏ nên luôn khao khát....dễ cảm thông...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viết truyện Mợ Du để nói lên tâm trạng đau đớn của người mẹ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thuật lại cuộc sống của thân phận mồ côi trong Những ngày thơ ấu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72" marR="402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mồ côi cha từ năm 12 tuổi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mẹ đi bước nữa...đi làm ăn xa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Ngày 20-11-1931. Giá ai cho tôi một xu nhỉ?Chỉ một xu thôi!....Vì người ta có phải mẹ tôi đâu!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72" marR="402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hoàn cảnh ấy đã tạo nên ”chất dân nghèo, chất lao động”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thể hiện rõ trong cung cách sinh hoạt....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thấm sâu vào văn chương, vào thế giới nghệ thuật...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72" marR="402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tuổi cắp sách đến trường...tự kiếm sống bằng những ”nghề nhỏ mọn”...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 đụng với mọi hạng trẻ ”hư hỏng”...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- 16 tuổi rời quê hương...nhập hẳng cuộc sống của hạng người dưới đáy xã hội...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Bà Nguyên Hồng nói..nhìn ông ấy cầm chén rượu....nặng nhọc...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72" marR="4027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31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3">
            <a:extLst>
              <a:ext uri="{FF2B5EF4-FFF2-40B4-BE49-F238E27FC236}">
                <a16:creationId xmlns:a16="http://schemas.microsoft.com/office/drawing/2014/main" id="{85237BD7-4051-4635-9843-F09952B3FC2D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98513"/>
            <a:ext cx="12192000" cy="2659487"/>
          </a:xfrm>
          <a:prstGeom prst="rect">
            <a:avLst/>
          </a:prstGeom>
        </p:spPr>
      </p:pic>
      <p:pic>
        <p:nvPicPr>
          <p:cNvPr id="9" name="图片 4">
            <a:extLst>
              <a:ext uri="{FF2B5EF4-FFF2-40B4-BE49-F238E27FC236}">
                <a16:creationId xmlns:a16="http://schemas.microsoft.com/office/drawing/2014/main" id="{9087AABC-3141-44C6-B4D8-F78DEA27ED5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07" y="361507"/>
            <a:ext cx="10122195" cy="5486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8B8942-1243-465F-BEB1-777138BA442F}"/>
              </a:ext>
            </a:extLst>
          </p:cNvPr>
          <p:cNvSpPr txBox="1"/>
          <p:nvPr/>
        </p:nvSpPr>
        <p:spPr>
          <a:xfrm>
            <a:off x="2715237" y="679827"/>
            <a:ext cx="5799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 - 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- Share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05B765-52E5-49C7-9AE8-98AE7893C36B}"/>
              </a:ext>
            </a:extLst>
          </p:cNvPr>
          <p:cNvSpPr txBox="1"/>
          <p:nvPr/>
        </p:nvSpPr>
        <p:spPr>
          <a:xfrm>
            <a:off x="1754373" y="1850065"/>
            <a:ext cx="8442250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Qua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”?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378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3">
            <a:extLst>
              <a:ext uri="{FF2B5EF4-FFF2-40B4-BE49-F238E27FC236}">
                <a16:creationId xmlns:a16="http://schemas.microsoft.com/office/drawing/2014/main" id="{85237BD7-4051-4635-9843-F09952B3FC2D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98513"/>
            <a:ext cx="12192000" cy="26594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5E61FE-D979-4BD6-A157-BFB829C05B5D}"/>
              </a:ext>
            </a:extLst>
          </p:cNvPr>
          <p:cNvSpPr txBox="1"/>
          <p:nvPr/>
        </p:nvSpPr>
        <p:spPr>
          <a:xfrm>
            <a:off x="2274899" y="1716237"/>
            <a:ext cx="61000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480" algn="just">
              <a:tabLst>
                <a:tab pos="2971800" algn="ctr"/>
                <a:tab pos="5943600" algn="r"/>
              </a:tabLst>
            </a:pP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ràng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chặt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chẽ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EF6CED-F461-4562-B309-C80451AE34E2}"/>
              </a:ext>
            </a:extLst>
          </p:cNvPr>
          <p:cNvSpPr txBox="1"/>
          <p:nvPr/>
        </p:nvSpPr>
        <p:spPr>
          <a:xfrm>
            <a:off x="4535820" y="3522844"/>
            <a:ext cx="610001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rõ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phong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Hồng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thấu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trân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15" name="图片 19">
            <a:extLst>
              <a:ext uri="{FF2B5EF4-FFF2-40B4-BE49-F238E27FC236}">
                <a16:creationId xmlns:a16="http://schemas.microsoft.com/office/drawing/2014/main" id="{40086C32-CAED-4DA6-B93E-39E4AF2795C9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351329">
            <a:off x="1177237" y="1804592"/>
            <a:ext cx="1266825" cy="1023620"/>
          </a:xfrm>
          <a:prstGeom prst="rect">
            <a:avLst/>
          </a:prstGeom>
        </p:spPr>
      </p:pic>
      <p:pic>
        <p:nvPicPr>
          <p:cNvPr id="16" name="图片 19">
            <a:extLst>
              <a:ext uri="{FF2B5EF4-FFF2-40B4-BE49-F238E27FC236}">
                <a16:creationId xmlns:a16="http://schemas.microsoft.com/office/drawing/2014/main" id="{40086C32-CAED-4DA6-B93E-39E4AF2795C9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351329">
            <a:off x="3468419" y="3683634"/>
            <a:ext cx="1266825" cy="10236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22744" y="648586"/>
            <a:ext cx="7152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Nhận xét</a:t>
            </a:r>
          </a:p>
        </p:txBody>
      </p:sp>
    </p:spTree>
    <p:extLst>
      <p:ext uri="{BB962C8B-B14F-4D97-AF65-F5344CB8AC3E}">
        <p14:creationId xmlns:p14="http://schemas.microsoft.com/office/powerpoint/2010/main" val="230009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3">
            <a:extLst>
              <a:ext uri="{FF2B5EF4-FFF2-40B4-BE49-F238E27FC236}">
                <a16:creationId xmlns:a16="http://schemas.microsoft.com/office/drawing/2014/main" id="{85237BD7-4051-4635-9843-F09952B3FC2D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98513"/>
            <a:ext cx="12192000" cy="2659487"/>
          </a:xfrm>
          <a:prstGeom prst="rect">
            <a:avLst/>
          </a:prstGeom>
        </p:spPr>
      </p:pic>
      <p:pic>
        <p:nvPicPr>
          <p:cNvPr id="3" name="图片 56">
            <a:extLst>
              <a:ext uri="{FF2B5EF4-FFF2-40B4-BE49-F238E27FC236}">
                <a16:creationId xmlns:a16="http://schemas.microsoft.com/office/drawing/2014/main" id="{ACAB3461-91A4-C345-8EBC-570516D6745B}"/>
              </a:ext>
            </a:extLst>
          </p:cNvPr>
          <p:cNvPicPr/>
          <p:nvPr/>
        </p:nvPicPr>
        <p:blipFill>
          <a:blip r:embed="rId3" cstate="print"/>
          <a:srcRect l="5938" t="5882"/>
          <a:stretch>
            <a:fillRect/>
          </a:stretch>
        </p:blipFill>
        <p:spPr>
          <a:xfrm>
            <a:off x="3389376" y="1035767"/>
            <a:ext cx="6059424" cy="37873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9B299B-B31D-104C-B43C-93F039FADAC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261936" y="5269832"/>
            <a:ext cx="3332397" cy="1588168"/>
          </a:xfrm>
          <a:prstGeom prst="rect">
            <a:avLst/>
          </a:prstGeom>
        </p:spPr>
      </p:pic>
      <p:pic>
        <p:nvPicPr>
          <p:cNvPr id="5" name="图片 40">
            <a:extLst>
              <a:ext uri="{FF2B5EF4-FFF2-40B4-BE49-F238E27FC236}">
                <a16:creationId xmlns:a16="http://schemas.microsoft.com/office/drawing/2014/main" id="{62CE25E0-DD12-1B48-A311-D7EA848FAA6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23" y="329481"/>
            <a:ext cx="1214572" cy="13308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793CB6-EFC0-4FA5-8A25-982FFF865FCB}"/>
              </a:ext>
            </a:extLst>
          </p:cNvPr>
          <p:cNvSpPr txBox="1"/>
          <p:nvPr/>
        </p:nvSpPr>
        <p:spPr>
          <a:xfrm>
            <a:off x="4136571" y="2815070"/>
            <a:ext cx="3918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</a:p>
        </p:txBody>
      </p:sp>
    </p:spTree>
    <p:extLst>
      <p:ext uri="{BB962C8B-B14F-4D97-AF65-F5344CB8AC3E}">
        <p14:creationId xmlns:p14="http://schemas.microsoft.com/office/powerpoint/2010/main" val="1998098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3">
            <a:extLst>
              <a:ext uri="{FF2B5EF4-FFF2-40B4-BE49-F238E27FC236}">
                <a16:creationId xmlns:a16="http://schemas.microsoft.com/office/drawing/2014/main" id="{85237BD7-4051-4635-9843-F09952B3FC2D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7587" y="4174076"/>
            <a:ext cx="12192000" cy="26594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889F78-AE95-41F5-8A09-8ACC066447E7}"/>
              </a:ext>
            </a:extLst>
          </p:cNvPr>
          <p:cNvSpPr txBox="1"/>
          <p:nvPr/>
        </p:nvSpPr>
        <p:spPr>
          <a:xfrm>
            <a:off x="3767146" y="1049665"/>
            <a:ext cx="6883681" cy="1390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" marR="36195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 dung:</a:t>
            </a:r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làm rõ được con người nhà văn </a:t>
            </a:r>
            <a:r>
              <a:rPr lang="pt-BR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 Hồng - nhà văn của những người cùng khổ</a:t>
            </a:r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tình cảm của người viết đối với nhà văn Nguyên Hồng.</a:t>
            </a:r>
            <a:r>
              <a:rPr lang="pt-BR" sz="2400" dirty="0">
                <a:effectLst/>
                <a:latin typeface="Times New Roman" panose="02020603050405020304" pitchFamily="18" charset="0"/>
                <a:ea typeface="ArialMT"/>
                <a:cs typeface="Times New Roman" panose="02020603050405020304" pitchFamily="18" charset="0"/>
              </a:rPr>
              <a:t>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5497B5-71C2-458A-80FA-C0CD1205D961}"/>
              </a:ext>
            </a:extLst>
          </p:cNvPr>
          <p:cNvSpPr txBox="1"/>
          <p:nvPr/>
        </p:nvSpPr>
        <p:spPr>
          <a:xfrm>
            <a:off x="2375506" y="3153961"/>
            <a:ext cx="7103345" cy="1833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2400" b="1" i="1" dirty="0">
                <a:effectLst/>
                <a:latin typeface="Times New Roman" panose="02020603050405020304" pitchFamily="18" charset="0"/>
                <a:ea typeface="ArialMT"/>
                <a:cs typeface="Times New Roman" panose="02020603050405020304" pitchFamily="18" charset="0"/>
              </a:rPr>
              <a:t>Nghệ thuật: </a:t>
            </a:r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bằng chứng đa dạng, cụ thể, sinh động, phong phú, thuyết phục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Hệ thống lí lẽ, ý kiến nêu ra vừa có tình vừa có lí bộc lộ cảm xúc, thái độ trân trọng của người viết.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6" name="组合 8">
            <a:extLst>
              <a:ext uri="{FF2B5EF4-FFF2-40B4-BE49-F238E27FC236}">
                <a16:creationId xmlns:a16="http://schemas.microsoft.com/office/drawing/2014/main" id="{69B07D21-9B7A-43F8-AC87-6935CEC2B33E}"/>
              </a:ext>
            </a:extLst>
          </p:cNvPr>
          <p:cNvGrpSpPr/>
          <p:nvPr/>
        </p:nvGrpSpPr>
        <p:grpSpPr>
          <a:xfrm>
            <a:off x="1563288" y="656723"/>
            <a:ext cx="2041524" cy="1618615"/>
            <a:chOff x="0" y="0"/>
            <a:chExt cx="2041730" cy="1619232"/>
          </a:xfrm>
        </p:grpSpPr>
        <p:grpSp>
          <p:nvGrpSpPr>
            <p:cNvPr id="17" name="组合 9">
              <a:extLst>
                <a:ext uri="{FF2B5EF4-FFF2-40B4-BE49-F238E27FC236}">
                  <a16:creationId xmlns:a16="http://schemas.microsoft.com/office/drawing/2014/main" id="{FE9906E1-4872-466B-A2B2-55C41146AE68}"/>
                </a:ext>
              </a:extLst>
            </p:cNvPr>
            <p:cNvGrpSpPr/>
            <p:nvPr/>
          </p:nvGrpSpPr>
          <p:grpSpPr>
            <a:xfrm>
              <a:off x="611194" y="150262"/>
              <a:ext cx="1430536" cy="1427210"/>
              <a:chOff x="611194" y="150262"/>
              <a:chExt cx="1430536" cy="1427210"/>
            </a:xfrm>
          </p:grpSpPr>
          <p:sp>
            <p:nvSpPr>
              <p:cNvPr id="19" name="36">
                <a:extLst>
                  <a:ext uri="{FF2B5EF4-FFF2-40B4-BE49-F238E27FC236}">
                    <a16:creationId xmlns:a16="http://schemas.microsoft.com/office/drawing/2014/main" id="{12D863EF-685D-402B-9E5F-8E74B615C6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194" y="150262"/>
                <a:ext cx="1430536" cy="1427210"/>
              </a:xfrm>
              <a:custGeom>
                <a:avLst/>
                <a:gdLst>
                  <a:gd name="T0" fmla="*/ 5221 w 9473"/>
                  <a:gd name="T1" fmla="*/ 24 h 9462"/>
                  <a:gd name="T2" fmla="*/ 5920 w 9473"/>
                  <a:gd name="T3" fmla="*/ 149 h 9462"/>
                  <a:gd name="T4" fmla="*/ 6580 w 9473"/>
                  <a:gd name="T5" fmla="*/ 372 h 9462"/>
                  <a:gd name="T6" fmla="*/ 7193 w 9473"/>
                  <a:gd name="T7" fmla="*/ 685 h 9462"/>
                  <a:gd name="T8" fmla="*/ 7749 w 9473"/>
                  <a:gd name="T9" fmla="*/ 1081 h 9462"/>
                  <a:gd name="T10" fmla="*/ 8242 w 9473"/>
                  <a:gd name="T11" fmla="*/ 1550 h 9462"/>
                  <a:gd name="T12" fmla="*/ 8664 w 9473"/>
                  <a:gd name="T13" fmla="*/ 2086 h 9462"/>
                  <a:gd name="T14" fmla="*/ 9006 w 9473"/>
                  <a:gd name="T15" fmla="*/ 2681 h 9462"/>
                  <a:gd name="T16" fmla="*/ 9260 w 9473"/>
                  <a:gd name="T17" fmla="*/ 3324 h 9462"/>
                  <a:gd name="T18" fmla="*/ 9419 w 9473"/>
                  <a:gd name="T19" fmla="*/ 4011 h 9462"/>
                  <a:gd name="T20" fmla="*/ 9473 w 9473"/>
                  <a:gd name="T21" fmla="*/ 4731 h 9462"/>
                  <a:gd name="T22" fmla="*/ 9419 w 9473"/>
                  <a:gd name="T23" fmla="*/ 5452 h 9462"/>
                  <a:gd name="T24" fmla="*/ 9260 w 9473"/>
                  <a:gd name="T25" fmla="*/ 6138 h 9462"/>
                  <a:gd name="T26" fmla="*/ 9006 w 9473"/>
                  <a:gd name="T27" fmla="*/ 6782 h 9462"/>
                  <a:gd name="T28" fmla="*/ 8664 w 9473"/>
                  <a:gd name="T29" fmla="*/ 7377 h 9462"/>
                  <a:gd name="T30" fmla="*/ 8242 w 9473"/>
                  <a:gd name="T31" fmla="*/ 7913 h 9462"/>
                  <a:gd name="T32" fmla="*/ 7749 w 9473"/>
                  <a:gd name="T33" fmla="*/ 8382 h 9462"/>
                  <a:gd name="T34" fmla="*/ 7193 w 9473"/>
                  <a:gd name="T35" fmla="*/ 8778 h 9462"/>
                  <a:gd name="T36" fmla="*/ 6580 w 9473"/>
                  <a:gd name="T37" fmla="*/ 9091 h 9462"/>
                  <a:gd name="T38" fmla="*/ 5920 w 9473"/>
                  <a:gd name="T39" fmla="*/ 9313 h 9462"/>
                  <a:gd name="T40" fmla="*/ 5221 w 9473"/>
                  <a:gd name="T41" fmla="*/ 9438 h 9462"/>
                  <a:gd name="T42" fmla="*/ 4492 w 9473"/>
                  <a:gd name="T43" fmla="*/ 9456 h 9462"/>
                  <a:gd name="T44" fmla="*/ 3782 w 9473"/>
                  <a:gd name="T45" fmla="*/ 9366 h 9462"/>
                  <a:gd name="T46" fmla="*/ 3108 w 9473"/>
                  <a:gd name="T47" fmla="*/ 9175 h 9462"/>
                  <a:gd name="T48" fmla="*/ 2478 w 9473"/>
                  <a:gd name="T49" fmla="*/ 8892 h 9462"/>
                  <a:gd name="T50" fmla="*/ 1902 w 9473"/>
                  <a:gd name="T51" fmla="*/ 8522 h 9462"/>
                  <a:gd name="T52" fmla="*/ 1387 w 9473"/>
                  <a:gd name="T53" fmla="*/ 8077 h 9462"/>
                  <a:gd name="T54" fmla="*/ 941 w 9473"/>
                  <a:gd name="T55" fmla="*/ 7562 h 9462"/>
                  <a:gd name="T56" fmla="*/ 571 w 9473"/>
                  <a:gd name="T57" fmla="*/ 6986 h 9462"/>
                  <a:gd name="T58" fmla="*/ 287 w 9473"/>
                  <a:gd name="T59" fmla="*/ 6358 h 9462"/>
                  <a:gd name="T60" fmla="*/ 96 w 9473"/>
                  <a:gd name="T61" fmla="*/ 5685 h 9462"/>
                  <a:gd name="T62" fmla="*/ 6 w 9473"/>
                  <a:gd name="T63" fmla="*/ 4975 h 9462"/>
                  <a:gd name="T64" fmla="*/ 24 w 9473"/>
                  <a:gd name="T65" fmla="*/ 4247 h 9462"/>
                  <a:gd name="T66" fmla="*/ 149 w 9473"/>
                  <a:gd name="T67" fmla="*/ 3549 h 9462"/>
                  <a:gd name="T68" fmla="*/ 371 w 9473"/>
                  <a:gd name="T69" fmla="*/ 2890 h 9462"/>
                  <a:gd name="T70" fmla="*/ 685 w 9473"/>
                  <a:gd name="T71" fmla="*/ 2278 h 9462"/>
                  <a:gd name="T72" fmla="*/ 1081 w 9473"/>
                  <a:gd name="T73" fmla="*/ 1721 h 9462"/>
                  <a:gd name="T74" fmla="*/ 1551 w 9473"/>
                  <a:gd name="T75" fmla="*/ 1229 h 9462"/>
                  <a:gd name="T76" fmla="*/ 2088 w 9473"/>
                  <a:gd name="T77" fmla="*/ 808 h 9462"/>
                  <a:gd name="T78" fmla="*/ 2683 w 9473"/>
                  <a:gd name="T79" fmla="*/ 467 h 9462"/>
                  <a:gd name="T80" fmla="*/ 3327 w 9473"/>
                  <a:gd name="T81" fmla="*/ 213 h 9462"/>
                  <a:gd name="T82" fmla="*/ 4015 w 9473"/>
                  <a:gd name="T83" fmla="*/ 54 h 9462"/>
                  <a:gd name="T84" fmla="*/ 4736 w 9473"/>
                  <a:gd name="T85" fmla="*/ 0 h 9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473" h="9462">
                    <a:moveTo>
                      <a:pt x="4736" y="0"/>
                    </a:moveTo>
                    <a:lnTo>
                      <a:pt x="4980" y="6"/>
                    </a:lnTo>
                    <a:lnTo>
                      <a:pt x="5221" y="24"/>
                    </a:lnTo>
                    <a:lnTo>
                      <a:pt x="5457" y="54"/>
                    </a:lnTo>
                    <a:lnTo>
                      <a:pt x="5691" y="97"/>
                    </a:lnTo>
                    <a:lnTo>
                      <a:pt x="5920" y="149"/>
                    </a:lnTo>
                    <a:lnTo>
                      <a:pt x="6145" y="213"/>
                    </a:lnTo>
                    <a:lnTo>
                      <a:pt x="6365" y="287"/>
                    </a:lnTo>
                    <a:lnTo>
                      <a:pt x="6580" y="372"/>
                    </a:lnTo>
                    <a:lnTo>
                      <a:pt x="6790" y="467"/>
                    </a:lnTo>
                    <a:lnTo>
                      <a:pt x="6994" y="571"/>
                    </a:lnTo>
                    <a:lnTo>
                      <a:pt x="7193" y="685"/>
                    </a:lnTo>
                    <a:lnTo>
                      <a:pt x="7385" y="808"/>
                    </a:lnTo>
                    <a:lnTo>
                      <a:pt x="7570" y="940"/>
                    </a:lnTo>
                    <a:lnTo>
                      <a:pt x="7749" y="1081"/>
                    </a:lnTo>
                    <a:lnTo>
                      <a:pt x="7921" y="1229"/>
                    </a:lnTo>
                    <a:lnTo>
                      <a:pt x="8086" y="1386"/>
                    </a:lnTo>
                    <a:lnTo>
                      <a:pt x="8242" y="1550"/>
                    </a:lnTo>
                    <a:lnTo>
                      <a:pt x="8391" y="1721"/>
                    </a:lnTo>
                    <a:lnTo>
                      <a:pt x="8532" y="1901"/>
                    </a:lnTo>
                    <a:lnTo>
                      <a:pt x="8664" y="2086"/>
                    </a:lnTo>
                    <a:lnTo>
                      <a:pt x="8787" y="2278"/>
                    </a:lnTo>
                    <a:lnTo>
                      <a:pt x="8902" y="2476"/>
                    </a:lnTo>
                    <a:lnTo>
                      <a:pt x="9006" y="2681"/>
                    </a:lnTo>
                    <a:lnTo>
                      <a:pt x="9101" y="2890"/>
                    </a:lnTo>
                    <a:lnTo>
                      <a:pt x="9185" y="3105"/>
                    </a:lnTo>
                    <a:lnTo>
                      <a:pt x="9260" y="3324"/>
                    </a:lnTo>
                    <a:lnTo>
                      <a:pt x="9324" y="3549"/>
                    </a:lnTo>
                    <a:lnTo>
                      <a:pt x="9377" y="3778"/>
                    </a:lnTo>
                    <a:lnTo>
                      <a:pt x="9419" y="4011"/>
                    </a:lnTo>
                    <a:lnTo>
                      <a:pt x="9449" y="4247"/>
                    </a:lnTo>
                    <a:lnTo>
                      <a:pt x="9467" y="4488"/>
                    </a:lnTo>
                    <a:lnTo>
                      <a:pt x="9473" y="4731"/>
                    </a:lnTo>
                    <a:lnTo>
                      <a:pt x="9467" y="4975"/>
                    </a:lnTo>
                    <a:lnTo>
                      <a:pt x="9449" y="5215"/>
                    </a:lnTo>
                    <a:lnTo>
                      <a:pt x="9419" y="5452"/>
                    </a:lnTo>
                    <a:lnTo>
                      <a:pt x="9377" y="5685"/>
                    </a:lnTo>
                    <a:lnTo>
                      <a:pt x="9324" y="5913"/>
                    </a:lnTo>
                    <a:lnTo>
                      <a:pt x="9260" y="6138"/>
                    </a:lnTo>
                    <a:lnTo>
                      <a:pt x="9185" y="6358"/>
                    </a:lnTo>
                    <a:lnTo>
                      <a:pt x="9101" y="6573"/>
                    </a:lnTo>
                    <a:lnTo>
                      <a:pt x="9006" y="6782"/>
                    </a:lnTo>
                    <a:lnTo>
                      <a:pt x="8902" y="6986"/>
                    </a:lnTo>
                    <a:lnTo>
                      <a:pt x="8787" y="7185"/>
                    </a:lnTo>
                    <a:lnTo>
                      <a:pt x="8664" y="7377"/>
                    </a:lnTo>
                    <a:lnTo>
                      <a:pt x="8532" y="7562"/>
                    </a:lnTo>
                    <a:lnTo>
                      <a:pt x="8391" y="7740"/>
                    </a:lnTo>
                    <a:lnTo>
                      <a:pt x="8242" y="7913"/>
                    </a:lnTo>
                    <a:lnTo>
                      <a:pt x="8086" y="8077"/>
                    </a:lnTo>
                    <a:lnTo>
                      <a:pt x="7921" y="8233"/>
                    </a:lnTo>
                    <a:lnTo>
                      <a:pt x="7749" y="8382"/>
                    </a:lnTo>
                    <a:lnTo>
                      <a:pt x="7570" y="8522"/>
                    </a:lnTo>
                    <a:lnTo>
                      <a:pt x="7385" y="8654"/>
                    </a:lnTo>
                    <a:lnTo>
                      <a:pt x="7193" y="8778"/>
                    </a:lnTo>
                    <a:lnTo>
                      <a:pt x="6994" y="8892"/>
                    </a:lnTo>
                    <a:lnTo>
                      <a:pt x="6790" y="8996"/>
                    </a:lnTo>
                    <a:lnTo>
                      <a:pt x="6580" y="9091"/>
                    </a:lnTo>
                    <a:lnTo>
                      <a:pt x="6365" y="9175"/>
                    </a:lnTo>
                    <a:lnTo>
                      <a:pt x="6145" y="9250"/>
                    </a:lnTo>
                    <a:lnTo>
                      <a:pt x="5920" y="9313"/>
                    </a:lnTo>
                    <a:lnTo>
                      <a:pt x="5691" y="9366"/>
                    </a:lnTo>
                    <a:lnTo>
                      <a:pt x="5457" y="9408"/>
                    </a:lnTo>
                    <a:lnTo>
                      <a:pt x="5221" y="9438"/>
                    </a:lnTo>
                    <a:lnTo>
                      <a:pt x="4980" y="9456"/>
                    </a:lnTo>
                    <a:lnTo>
                      <a:pt x="4736" y="9462"/>
                    </a:lnTo>
                    <a:lnTo>
                      <a:pt x="4492" y="9456"/>
                    </a:lnTo>
                    <a:lnTo>
                      <a:pt x="4252" y="9438"/>
                    </a:lnTo>
                    <a:lnTo>
                      <a:pt x="4015" y="9408"/>
                    </a:lnTo>
                    <a:lnTo>
                      <a:pt x="3782" y="9366"/>
                    </a:lnTo>
                    <a:lnTo>
                      <a:pt x="3552" y="9313"/>
                    </a:lnTo>
                    <a:lnTo>
                      <a:pt x="3327" y="9250"/>
                    </a:lnTo>
                    <a:lnTo>
                      <a:pt x="3108" y="9175"/>
                    </a:lnTo>
                    <a:lnTo>
                      <a:pt x="2892" y="9091"/>
                    </a:lnTo>
                    <a:lnTo>
                      <a:pt x="2683" y="8996"/>
                    </a:lnTo>
                    <a:lnTo>
                      <a:pt x="2478" y="8892"/>
                    </a:lnTo>
                    <a:lnTo>
                      <a:pt x="2280" y="8778"/>
                    </a:lnTo>
                    <a:lnTo>
                      <a:pt x="2088" y="8654"/>
                    </a:lnTo>
                    <a:lnTo>
                      <a:pt x="1902" y="8522"/>
                    </a:lnTo>
                    <a:lnTo>
                      <a:pt x="1724" y="8382"/>
                    </a:lnTo>
                    <a:lnTo>
                      <a:pt x="1551" y="8233"/>
                    </a:lnTo>
                    <a:lnTo>
                      <a:pt x="1387" y="8077"/>
                    </a:lnTo>
                    <a:lnTo>
                      <a:pt x="1230" y="7913"/>
                    </a:lnTo>
                    <a:lnTo>
                      <a:pt x="1081" y="7740"/>
                    </a:lnTo>
                    <a:lnTo>
                      <a:pt x="941" y="7562"/>
                    </a:lnTo>
                    <a:lnTo>
                      <a:pt x="808" y="7377"/>
                    </a:lnTo>
                    <a:lnTo>
                      <a:pt x="685" y="7185"/>
                    </a:lnTo>
                    <a:lnTo>
                      <a:pt x="571" y="6986"/>
                    </a:lnTo>
                    <a:lnTo>
                      <a:pt x="467" y="6782"/>
                    </a:lnTo>
                    <a:lnTo>
                      <a:pt x="371" y="6573"/>
                    </a:lnTo>
                    <a:lnTo>
                      <a:pt x="287" y="6358"/>
                    </a:lnTo>
                    <a:lnTo>
                      <a:pt x="212" y="6138"/>
                    </a:lnTo>
                    <a:lnTo>
                      <a:pt x="149" y="5913"/>
                    </a:lnTo>
                    <a:lnTo>
                      <a:pt x="96" y="5685"/>
                    </a:lnTo>
                    <a:lnTo>
                      <a:pt x="54" y="5452"/>
                    </a:lnTo>
                    <a:lnTo>
                      <a:pt x="24" y="5215"/>
                    </a:lnTo>
                    <a:lnTo>
                      <a:pt x="6" y="4975"/>
                    </a:lnTo>
                    <a:lnTo>
                      <a:pt x="0" y="4731"/>
                    </a:lnTo>
                    <a:lnTo>
                      <a:pt x="6" y="4488"/>
                    </a:lnTo>
                    <a:lnTo>
                      <a:pt x="24" y="4247"/>
                    </a:lnTo>
                    <a:lnTo>
                      <a:pt x="54" y="4011"/>
                    </a:lnTo>
                    <a:lnTo>
                      <a:pt x="96" y="3778"/>
                    </a:lnTo>
                    <a:lnTo>
                      <a:pt x="149" y="3549"/>
                    </a:lnTo>
                    <a:lnTo>
                      <a:pt x="212" y="3324"/>
                    </a:lnTo>
                    <a:lnTo>
                      <a:pt x="287" y="3105"/>
                    </a:lnTo>
                    <a:lnTo>
                      <a:pt x="371" y="2890"/>
                    </a:lnTo>
                    <a:lnTo>
                      <a:pt x="467" y="2681"/>
                    </a:lnTo>
                    <a:lnTo>
                      <a:pt x="571" y="2476"/>
                    </a:lnTo>
                    <a:lnTo>
                      <a:pt x="685" y="2278"/>
                    </a:lnTo>
                    <a:lnTo>
                      <a:pt x="808" y="2086"/>
                    </a:lnTo>
                    <a:lnTo>
                      <a:pt x="941" y="1901"/>
                    </a:lnTo>
                    <a:lnTo>
                      <a:pt x="1081" y="1721"/>
                    </a:lnTo>
                    <a:lnTo>
                      <a:pt x="1230" y="1550"/>
                    </a:lnTo>
                    <a:lnTo>
                      <a:pt x="1387" y="1386"/>
                    </a:lnTo>
                    <a:lnTo>
                      <a:pt x="1551" y="1229"/>
                    </a:lnTo>
                    <a:lnTo>
                      <a:pt x="1724" y="1081"/>
                    </a:lnTo>
                    <a:lnTo>
                      <a:pt x="1902" y="940"/>
                    </a:lnTo>
                    <a:lnTo>
                      <a:pt x="2088" y="808"/>
                    </a:lnTo>
                    <a:lnTo>
                      <a:pt x="2280" y="685"/>
                    </a:lnTo>
                    <a:lnTo>
                      <a:pt x="2478" y="571"/>
                    </a:lnTo>
                    <a:lnTo>
                      <a:pt x="2683" y="467"/>
                    </a:lnTo>
                    <a:lnTo>
                      <a:pt x="2892" y="372"/>
                    </a:lnTo>
                    <a:lnTo>
                      <a:pt x="3108" y="287"/>
                    </a:lnTo>
                    <a:lnTo>
                      <a:pt x="3327" y="213"/>
                    </a:lnTo>
                    <a:lnTo>
                      <a:pt x="3552" y="149"/>
                    </a:lnTo>
                    <a:lnTo>
                      <a:pt x="3782" y="97"/>
                    </a:lnTo>
                    <a:lnTo>
                      <a:pt x="4015" y="54"/>
                    </a:lnTo>
                    <a:lnTo>
                      <a:pt x="4252" y="24"/>
                    </a:lnTo>
                    <a:lnTo>
                      <a:pt x="4492" y="6"/>
                    </a:lnTo>
                    <a:lnTo>
                      <a:pt x="473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80B437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TextBox 46">
                <a:extLst>
                  <a:ext uri="{FF2B5EF4-FFF2-40B4-BE49-F238E27FC236}">
                    <a16:creationId xmlns:a16="http://schemas.microsoft.com/office/drawing/2014/main" id="{52A4EFBD-226B-4FAD-9602-87387DC3CAE1}"/>
                  </a:ext>
                </a:extLst>
              </p:cNvPr>
              <p:cNvSpPr txBox="1"/>
              <p:nvPr/>
            </p:nvSpPr>
            <p:spPr>
              <a:xfrm>
                <a:off x="1029932" y="478963"/>
                <a:ext cx="755411" cy="7850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3E830E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DengXian" panose="02010600030101010101" pitchFamily="2" charset="-122"/>
                  </a:rPr>
                  <a:t>01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8" name="图片 10">
              <a:extLst>
                <a:ext uri="{FF2B5EF4-FFF2-40B4-BE49-F238E27FC236}">
                  <a16:creationId xmlns:a16="http://schemas.microsoft.com/office/drawing/2014/main" id="{41C6CE7F-10E3-480E-AC8F-EF8792F7B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796558">
              <a:off x="0" y="0"/>
              <a:ext cx="1201954" cy="1619232"/>
            </a:xfrm>
            <a:prstGeom prst="rect">
              <a:avLst/>
            </a:prstGeom>
          </p:spPr>
        </p:pic>
      </p:grpSp>
      <p:grpSp>
        <p:nvGrpSpPr>
          <p:cNvPr id="21" name="组合 8">
            <a:extLst>
              <a:ext uri="{FF2B5EF4-FFF2-40B4-BE49-F238E27FC236}">
                <a16:creationId xmlns:a16="http://schemas.microsoft.com/office/drawing/2014/main" id="{CDC6811D-492B-49DD-9023-0FD36EF1B4EB}"/>
              </a:ext>
            </a:extLst>
          </p:cNvPr>
          <p:cNvGrpSpPr/>
          <p:nvPr/>
        </p:nvGrpSpPr>
        <p:grpSpPr>
          <a:xfrm>
            <a:off x="217979" y="3242750"/>
            <a:ext cx="2041524" cy="1618615"/>
            <a:chOff x="0" y="0"/>
            <a:chExt cx="2041730" cy="1619232"/>
          </a:xfrm>
        </p:grpSpPr>
        <p:grpSp>
          <p:nvGrpSpPr>
            <p:cNvPr id="22" name="组合 9">
              <a:extLst>
                <a:ext uri="{FF2B5EF4-FFF2-40B4-BE49-F238E27FC236}">
                  <a16:creationId xmlns:a16="http://schemas.microsoft.com/office/drawing/2014/main" id="{500B41CB-E5A6-4C91-84AE-DA943BF657A5}"/>
                </a:ext>
              </a:extLst>
            </p:cNvPr>
            <p:cNvGrpSpPr/>
            <p:nvPr/>
          </p:nvGrpSpPr>
          <p:grpSpPr>
            <a:xfrm>
              <a:off x="611194" y="150262"/>
              <a:ext cx="1430536" cy="1427210"/>
              <a:chOff x="611194" y="150262"/>
              <a:chExt cx="1430536" cy="1427210"/>
            </a:xfrm>
          </p:grpSpPr>
          <p:sp>
            <p:nvSpPr>
              <p:cNvPr id="24" name="36">
                <a:extLst>
                  <a:ext uri="{FF2B5EF4-FFF2-40B4-BE49-F238E27FC236}">
                    <a16:creationId xmlns:a16="http://schemas.microsoft.com/office/drawing/2014/main" id="{3458CE13-E285-41BC-927B-D30D586D8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194" y="150262"/>
                <a:ext cx="1430536" cy="1427210"/>
              </a:xfrm>
              <a:custGeom>
                <a:avLst/>
                <a:gdLst>
                  <a:gd name="T0" fmla="*/ 5221 w 9473"/>
                  <a:gd name="T1" fmla="*/ 24 h 9462"/>
                  <a:gd name="T2" fmla="*/ 5920 w 9473"/>
                  <a:gd name="T3" fmla="*/ 149 h 9462"/>
                  <a:gd name="T4" fmla="*/ 6580 w 9473"/>
                  <a:gd name="T5" fmla="*/ 372 h 9462"/>
                  <a:gd name="T6" fmla="*/ 7193 w 9473"/>
                  <a:gd name="T7" fmla="*/ 685 h 9462"/>
                  <a:gd name="T8" fmla="*/ 7749 w 9473"/>
                  <a:gd name="T9" fmla="*/ 1081 h 9462"/>
                  <a:gd name="T10" fmla="*/ 8242 w 9473"/>
                  <a:gd name="T11" fmla="*/ 1550 h 9462"/>
                  <a:gd name="T12" fmla="*/ 8664 w 9473"/>
                  <a:gd name="T13" fmla="*/ 2086 h 9462"/>
                  <a:gd name="T14" fmla="*/ 9006 w 9473"/>
                  <a:gd name="T15" fmla="*/ 2681 h 9462"/>
                  <a:gd name="T16" fmla="*/ 9260 w 9473"/>
                  <a:gd name="T17" fmla="*/ 3324 h 9462"/>
                  <a:gd name="T18" fmla="*/ 9419 w 9473"/>
                  <a:gd name="T19" fmla="*/ 4011 h 9462"/>
                  <a:gd name="T20" fmla="*/ 9473 w 9473"/>
                  <a:gd name="T21" fmla="*/ 4731 h 9462"/>
                  <a:gd name="T22" fmla="*/ 9419 w 9473"/>
                  <a:gd name="T23" fmla="*/ 5452 h 9462"/>
                  <a:gd name="T24" fmla="*/ 9260 w 9473"/>
                  <a:gd name="T25" fmla="*/ 6138 h 9462"/>
                  <a:gd name="T26" fmla="*/ 9006 w 9473"/>
                  <a:gd name="T27" fmla="*/ 6782 h 9462"/>
                  <a:gd name="T28" fmla="*/ 8664 w 9473"/>
                  <a:gd name="T29" fmla="*/ 7377 h 9462"/>
                  <a:gd name="T30" fmla="*/ 8242 w 9473"/>
                  <a:gd name="T31" fmla="*/ 7913 h 9462"/>
                  <a:gd name="T32" fmla="*/ 7749 w 9473"/>
                  <a:gd name="T33" fmla="*/ 8382 h 9462"/>
                  <a:gd name="T34" fmla="*/ 7193 w 9473"/>
                  <a:gd name="T35" fmla="*/ 8778 h 9462"/>
                  <a:gd name="T36" fmla="*/ 6580 w 9473"/>
                  <a:gd name="T37" fmla="*/ 9091 h 9462"/>
                  <a:gd name="T38" fmla="*/ 5920 w 9473"/>
                  <a:gd name="T39" fmla="*/ 9313 h 9462"/>
                  <a:gd name="T40" fmla="*/ 5221 w 9473"/>
                  <a:gd name="T41" fmla="*/ 9438 h 9462"/>
                  <a:gd name="T42" fmla="*/ 4492 w 9473"/>
                  <a:gd name="T43" fmla="*/ 9456 h 9462"/>
                  <a:gd name="T44" fmla="*/ 3782 w 9473"/>
                  <a:gd name="T45" fmla="*/ 9366 h 9462"/>
                  <a:gd name="T46" fmla="*/ 3108 w 9473"/>
                  <a:gd name="T47" fmla="*/ 9175 h 9462"/>
                  <a:gd name="T48" fmla="*/ 2478 w 9473"/>
                  <a:gd name="T49" fmla="*/ 8892 h 9462"/>
                  <a:gd name="T50" fmla="*/ 1902 w 9473"/>
                  <a:gd name="T51" fmla="*/ 8522 h 9462"/>
                  <a:gd name="T52" fmla="*/ 1387 w 9473"/>
                  <a:gd name="T53" fmla="*/ 8077 h 9462"/>
                  <a:gd name="T54" fmla="*/ 941 w 9473"/>
                  <a:gd name="T55" fmla="*/ 7562 h 9462"/>
                  <a:gd name="T56" fmla="*/ 571 w 9473"/>
                  <a:gd name="T57" fmla="*/ 6986 h 9462"/>
                  <a:gd name="T58" fmla="*/ 287 w 9473"/>
                  <a:gd name="T59" fmla="*/ 6358 h 9462"/>
                  <a:gd name="T60" fmla="*/ 96 w 9473"/>
                  <a:gd name="T61" fmla="*/ 5685 h 9462"/>
                  <a:gd name="T62" fmla="*/ 6 w 9473"/>
                  <a:gd name="T63" fmla="*/ 4975 h 9462"/>
                  <a:gd name="T64" fmla="*/ 24 w 9473"/>
                  <a:gd name="T65" fmla="*/ 4247 h 9462"/>
                  <a:gd name="T66" fmla="*/ 149 w 9473"/>
                  <a:gd name="T67" fmla="*/ 3549 h 9462"/>
                  <a:gd name="T68" fmla="*/ 371 w 9473"/>
                  <a:gd name="T69" fmla="*/ 2890 h 9462"/>
                  <a:gd name="T70" fmla="*/ 685 w 9473"/>
                  <a:gd name="T71" fmla="*/ 2278 h 9462"/>
                  <a:gd name="T72" fmla="*/ 1081 w 9473"/>
                  <a:gd name="T73" fmla="*/ 1721 h 9462"/>
                  <a:gd name="T74" fmla="*/ 1551 w 9473"/>
                  <a:gd name="T75" fmla="*/ 1229 h 9462"/>
                  <a:gd name="T76" fmla="*/ 2088 w 9473"/>
                  <a:gd name="T77" fmla="*/ 808 h 9462"/>
                  <a:gd name="T78" fmla="*/ 2683 w 9473"/>
                  <a:gd name="T79" fmla="*/ 467 h 9462"/>
                  <a:gd name="T80" fmla="*/ 3327 w 9473"/>
                  <a:gd name="T81" fmla="*/ 213 h 9462"/>
                  <a:gd name="T82" fmla="*/ 4015 w 9473"/>
                  <a:gd name="T83" fmla="*/ 54 h 9462"/>
                  <a:gd name="T84" fmla="*/ 4736 w 9473"/>
                  <a:gd name="T85" fmla="*/ 0 h 9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473" h="9462">
                    <a:moveTo>
                      <a:pt x="4736" y="0"/>
                    </a:moveTo>
                    <a:lnTo>
                      <a:pt x="4980" y="6"/>
                    </a:lnTo>
                    <a:lnTo>
                      <a:pt x="5221" y="24"/>
                    </a:lnTo>
                    <a:lnTo>
                      <a:pt x="5457" y="54"/>
                    </a:lnTo>
                    <a:lnTo>
                      <a:pt x="5691" y="97"/>
                    </a:lnTo>
                    <a:lnTo>
                      <a:pt x="5920" y="149"/>
                    </a:lnTo>
                    <a:lnTo>
                      <a:pt x="6145" y="213"/>
                    </a:lnTo>
                    <a:lnTo>
                      <a:pt x="6365" y="287"/>
                    </a:lnTo>
                    <a:lnTo>
                      <a:pt x="6580" y="372"/>
                    </a:lnTo>
                    <a:lnTo>
                      <a:pt x="6790" y="467"/>
                    </a:lnTo>
                    <a:lnTo>
                      <a:pt x="6994" y="571"/>
                    </a:lnTo>
                    <a:lnTo>
                      <a:pt x="7193" y="685"/>
                    </a:lnTo>
                    <a:lnTo>
                      <a:pt x="7385" y="808"/>
                    </a:lnTo>
                    <a:lnTo>
                      <a:pt x="7570" y="940"/>
                    </a:lnTo>
                    <a:lnTo>
                      <a:pt x="7749" y="1081"/>
                    </a:lnTo>
                    <a:lnTo>
                      <a:pt x="7921" y="1229"/>
                    </a:lnTo>
                    <a:lnTo>
                      <a:pt x="8086" y="1386"/>
                    </a:lnTo>
                    <a:lnTo>
                      <a:pt x="8242" y="1550"/>
                    </a:lnTo>
                    <a:lnTo>
                      <a:pt x="8391" y="1721"/>
                    </a:lnTo>
                    <a:lnTo>
                      <a:pt x="8532" y="1901"/>
                    </a:lnTo>
                    <a:lnTo>
                      <a:pt x="8664" y="2086"/>
                    </a:lnTo>
                    <a:lnTo>
                      <a:pt x="8787" y="2278"/>
                    </a:lnTo>
                    <a:lnTo>
                      <a:pt x="8902" y="2476"/>
                    </a:lnTo>
                    <a:lnTo>
                      <a:pt x="9006" y="2681"/>
                    </a:lnTo>
                    <a:lnTo>
                      <a:pt x="9101" y="2890"/>
                    </a:lnTo>
                    <a:lnTo>
                      <a:pt x="9185" y="3105"/>
                    </a:lnTo>
                    <a:lnTo>
                      <a:pt x="9260" y="3324"/>
                    </a:lnTo>
                    <a:lnTo>
                      <a:pt x="9324" y="3549"/>
                    </a:lnTo>
                    <a:lnTo>
                      <a:pt x="9377" y="3778"/>
                    </a:lnTo>
                    <a:lnTo>
                      <a:pt x="9419" y="4011"/>
                    </a:lnTo>
                    <a:lnTo>
                      <a:pt x="9449" y="4247"/>
                    </a:lnTo>
                    <a:lnTo>
                      <a:pt x="9467" y="4488"/>
                    </a:lnTo>
                    <a:lnTo>
                      <a:pt x="9473" y="4731"/>
                    </a:lnTo>
                    <a:lnTo>
                      <a:pt x="9467" y="4975"/>
                    </a:lnTo>
                    <a:lnTo>
                      <a:pt x="9449" y="5215"/>
                    </a:lnTo>
                    <a:lnTo>
                      <a:pt x="9419" y="5452"/>
                    </a:lnTo>
                    <a:lnTo>
                      <a:pt x="9377" y="5685"/>
                    </a:lnTo>
                    <a:lnTo>
                      <a:pt x="9324" y="5913"/>
                    </a:lnTo>
                    <a:lnTo>
                      <a:pt x="9260" y="6138"/>
                    </a:lnTo>
                    <a:lnTo>
                      <a:pt x="9185" y="6358"/>
                    </a:lnTo>
                    <a:lnTo>
                      <a:pt x="9101" y="6573"/>
                    </a:lnTo>
                    <a:lnTo>
                      <a:pt x="9006" y="6782"/>
                    </a:lnTo>
                    <a:lnTo>
                      <a:pt x="8902" y="6986"/>
                    </a:lnTo>
                    <a:lnTo>
                      <a:pt x="8787" y="7185"/>
                    </a:lnTo>
                    <a:lnTo>
                      <a:pt x="8664" y="7377"/>
                    </a:lnTo>
                    <a:lnTo>
                      <a:pt x="8532" y="7562"/>
                    </a:lnTo>
                    <a:lnTo>
                      <a:pt x="8391" y="7740"/>
                    </a:lnTo>
                    <a:lnTo>
                      <a:pt x="8242" y="7913"/>
                    </a:lnTo>
                    <a:lnTo>
                      <a:pt x="8086" y="8077"/>
                    </a:lnTo>
                    <a:lnTo>
                      <a:pt x="7921" y="8233"/>
                    </a:lnTo>
                    <a:lnTo>
                      <a:pt x="7749" y="8382"/>
                    </a:lnTo>
                    <a:lnTo>
                      <a:pt x="7570" y="8522"/>
                    </a:lnTo>
                    <a:lnTo>
                      <a:pt x="7385" y="8654"/>
                    </a:lnTo>
                    <a:lnTo>
                      <a:pt x="7193" y="8778"/>
                    </a:lnTo>
                    <a:lnTo>
                      <a:pt x="6994" y="8892"/>
                    </a:lnTo>
                    <a:lnTo>
                      <a:pt x="6790" y="8996"/>
                    </a:lnTo>
                    <a:lnTo>
                      <a:pt x="6580" y="9091"/>
                    </a:lnTo>
                    <a:lnTo>
                      <a:pt x="6365" y="9175"/>
                    </a:lnTo>
                    <a:lnTo>
                      <a:pt x="6145" y="9250"/>
                    </a:lnTo>
                    <a:lnTo>
                      <a:pt x="5920" y="9313"/>
                    </a:lnTo>
                    <a:lnTo>
                      <a:pt x="5691" y="9366"/>
                    </a:lnTo>
                    <a:lnTo>
                      <a:pt x="5457" y="9408"/>
                    </a:lnTo>
                    <a:lnTo>
                      <a:pt x="5221" y="9438"/>
                    </a:lnTo>
                    <a:lnTo>
                      <a:pt x="4980" y="9456"/>
                    </a:lnTo>
                    <a:lnTo>
                      <a:pt x="4736" y="9462"/>
                    </a:lnTo>
                    <a:lnTo>
                      <a:pt x="4492" y="9456"/>
                    </a:lnTo>
                    <a:lnTo>
                      <a:pt x="4252" y="9438"/>
                    </a:lnTo>
                    <a:lnTo>
                      <a:pt x="4015" y="9408"/>
                    </a:lnTo>
                    <a:lnTo>
                      <a:pt x="3782" y="9366"/>
                    </a:lnTo>
                    <a:lnTo>
                      <a:pt x="3552" y="9313"/>
                    </a:lnTo>
                    <a:lnTo>
                      <a:pt x="3327" y="9250"/>
                    </a:lnTo>
                    <a:lnTo>
                      <a:pt x="3108" y="9175"/>
                    </a:lnTo>
                    <a:lnTo>
                      <a:pt x="2892" y="9091"/>
                    </a:lnTo>
                    <a:lnTo>
                      <a:pt x="2683" y="8996"/>
                    </a:lnTo>
                    <a:lnTo>
                      <a:pt x="2478" y="8892"/>
                    </a:lnTo>
                    <a:lnTo>
                      <a:pt x="2280" y="8778"/>
                    </a:lnTo>
                    <a:lnTo>
                      <a:pt x="2088" y="8654"/>
                    </a:lnTo>
                    <a:lnTo>
                      <a:pt x="1902" y="8522"/>
                    </a:lnTo>
                    <a:lnTo>
                      <a:pt x="1724" y="8382"/>
                    </a:lnTo>
                    <a:lnTo>
                      <a:pt x="1551" y="8233"/>
                    </a:lnTo>
                    <a:lnTo>
                      <a:pt x="1387" y="8077"/>
                    </a:lnTo>
                    <a:lnTo>
                      <a:pt x="1230" y="7913"/>
                    </a:lnTo>
                    <a:lnTo>
                      <a:pt x="1081" y="7740"/>
                    </a:lnTo>
                    <a:lnTo>
                      <a:pt x="941" y="7562"/>
                    </a:lnTo>
                    <a:lnTo>
                      <a:pt x="808" y="7377"/>
                    </a:lnTo>
                    <a:lnTo>
                      <a:pt x="685" y="7185"/>
                    </a:lnTo>
                    <a:lnTo>
                      <a:pt x="571" y="6986"/>
                    </a:lnTo>
                    <a:lnTo>
                      <a:pt x="467" y="6782"/>
                    </a:lnTo>
                    <a:lnTo>
                      <a:pt x="371" y="6573"/>
                    </a:lnTo>
                    <a:lnTo>
                      <a:pt x="287" y="6358"/>
                    </a:lnTo>
                    <a:lnTo>
                      <a:pt x="212" y="6138"/>
                    </a:lnTo>
                    <a:lnTo>
                      <a:pt x="149" y="5913"/>
                    </a:lnTo>
                    <a:lnTo>
                      <a:pt x="96" y="5685"/>
                    </a:lnTo>
                    <a:lnTo>
                      <a:pt x="54" y="5452"/>
                    </a:lnTo>
                    <a:lnTo>
                      <a:pt x="24" y="5215"/>
                    </a:lnTo>
                    <a:lnTo>
                      <a:pt x="6" y="4975"/>
                    </a:lnTo>
                    <a:lnTo>
                      <a:pt x="0" y="4731"/>
                    </a:lnTo>
                    <a:lnTo>
                      <a:pt x="6" y="4488"/>
                    </a:lnTo>
                    <a:lnTo>
                      <a:pt x="24" y="4247"/>
                    </a:lnTo>
                    <a:lnTo>
                      <a:pt x="54" y="4011"/>
                    </a:lnTo>
                    <a:lnTo>
                      <a:pt x="96" y="3778"/>
                    </a:lnTo>
                    <a:lnTo>
                      <a:pt x="149" y="3549"/>
                    </a:lnTo>
                    <a:lnTo>
                      <a:pt x="212" y="3324"/>
                    </a:lnTo>
                    <a:lnTo>
                      <a:pt x="287" y="3105"/>
                    </a:lnTo>
                    <a:lnTo>
                      <a:pt x="371" y="2890"/>
                    </a:lnTo>
                    <a:lnTo>
                      <a:pt x="467" y="2681"/>
                    </a:lnTo>
                    <a:lnTo>
                      <a:pt x="571" y="2476"/>
                    </a:lnTo>
                    <a:lnTo>
                      <a:pt x="685" y="2278"/>
                    </a:lnTo>
                    <a:lnTo>
                      <a:pt x="808" y="2086"/>
                    </a:lnTo>
                    <a:lnTo>
                      <a:pt x="941" y="1901"/>
                    </a:lnTo>
                    <a:lnTo>
                      <a:pt x="1081" y="1721"/>
                    </a:lnTo>
                    <a:lnTo>
                      <a:pt x="1230" y="1550"/>
                    </a:lnTo>
                    <a:lnTo>
                      <a:pt x="1387" y="1386"/>
                    </a:lnTo>
                    <a:lnTo>
                      <a:pt x="1551" y="1229"/>
                    </a:lnTo>
                    <a:lnTo>
                      <a:pt x="1724" y="1081"/>
                    </a:lnTo>
                    <a:lnTo>
                      <a:pt x="1902" y="940"/>
                    </a:lnTo>
                    <a:lnTo>
                      <a:pt x="2088" y="808"/>
                    </a:lnTo>
                    <a:lnTo>
                      <a:pt x="2280" y="685"/>
                    </a:lnTo>
                    <a:lnTo>
                      <a:pt x="2478" y="571"/>
                    </a:lnTo>
                    <a:lnTo>
                      <a:pt x="2683" y="467"/>
                    </a:lnTo>
                    <a:lnTo>
                      <a:pt x="2892" y="372"/>
                    </a:lnTo>
                    <a:lnTo>
                      <a:pt x="3108" y="287"/>
                    </a:lnTo>
                    <a:lnTo>
                      <a:pt x="3327" y="213"/>
                    </a:lnTo>
                    <a:lnTo>
                      <a:pt x="3552" y="149"/>
                    </a:lnTo>
                    <a:lnTo>
                      <a:pt x="3782" y="97"/>
                    </a:lnTo>
                    <a:lnTo>
                      <a:pt x="4015" y="54"/>
                    </a:lnTo>
                    <a:lnTo>
                      <a:pt x="4252" y="24"/>
                    </a:lnTo>
                    <a:lnTo>
                      <a:pt x="4492" y="6"/>
                    </a:lnTo>
                    <a:lnTo>
                      <a:pt x="473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80B437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TextBox 46">
                <a:extLst>
                  <a:ext uri="{FF2B5EF4-FFF2-40B4-BE49-F238E27FC236}">
                    <a16:creationId xmlns:a16="http://schemas.microsoft.com/office/drawing/2014/main" id="{DCA05FD7-6C74-4BC6-AC51-FFB3D98A3D77}"/>
                  </a:ext>
                </a:extLst>
              </p:cNvPr>
              <p:cNvSpPr txBox="1"/>
              <p:nvPr/>
            </p:nvSpPr>
            <p:spPr>
              <a:xfrm>
                <a:off x="1029932" y="478963"/>
                <a:ext cx="755411" cy="7850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3E830E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DengXian" panose="02010600030101010101" pitchFamily="2" charset="-122"/>
                  </a:rPr>
                  <a:t>02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3" name="图片 10">
              <a:extLst>
                <a:ext uri="{FF2B5EF4-FFF2-40B4-BE49-F238E27FC236}">
                  <a16:creationId xmlns:a16="http://schemas.microsoft.com/office/drawing/2014/main" id="{3788B289-2AA1-4B3D-A306-983666D62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796558">
              <a:off x="0" y="0"/>
              <a:ext cx="1201954" cy="16192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931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3">
            <a:extLst>
              <a:ext uri="{FF2B5EF4-FFF2-40B4-BE49-F238E27FC236}">
                <a16:creationId xmlns:a16="http://schemas.microsoft.com/office/drawing/2014/main" id="{85237BD7-4051-4635-9843-F09952B3FC2D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98513"/>
            <a:ext cx="12192000" cy="26594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3F0540-E3E7-4BE0-ADDF-2AC19E07768B}"/>
              </a:ext>
            </a:extLst>
          </p:cNvPr>
          <p:cNvSpPr txBox="1"/>
          <p:nvPr/>
        </p:nvSpPr>
        <p:spPr>
          <a:xfrm>
            <a:off x="2149510" y="2094962"/>
            <a:ext cx="9248293" cy="2870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6195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B1: Xác định vấn đề nghị luận được nêu ra trong bài văn là gì? Vấn đề đó được nêu ra ở nhan đề hay câu văn nào của bài viết?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B2: Tóm tắt ý kiến trong từng phần, xem ý kiến đó thể hiện ở câu văn nào (thường là câu khẳng định hoặc phủ định).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B3: Tìm ra hệ thống lý lẽ, bằng chứng làm rõ cho từng ý kiến.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B4: Nhận xét về nghệ thuật nghị luận và giá trị nội dung trong văn bản.</a:t>
            </a:r>
            <a:endParaRPr lang="en-US" sz="2400" dirty="0"/>
          </a:p>
        </p:txBody>
      </p:sp>
      <p:grpSp>
        <p:nvGrpSpPr>
          <p:cNvPr id="4" name="组合 8">
            <a:extLst>
              <a:ext uri="{FF2B5EF4-FFF2-40B4-BE49-F238E27FC236}">
                <a16:creationId xmlns:a16="http://schemas.microsoft.com/office/drawing/2014/main" id="{7E828759-5B39-4F19-8E20-39FB1622487E}"/>
              </a:ext>
            </a:extLst>
          </p:cNvPr>
          <p:cNvGrpSpPr/>
          <p:nvPr/>
        </p:nvGrpSpPr>
        <p:grpSpPr>
          <a:xfrm>
            <a:off x="623130" y="575228"/>
            <a:ext cx="2041524" cy="1618615"/>
            <a:chOff x="0" y="0"/>
            <a:chExt cx="2041730" cy="1619232"/>
          </a:xfrm>
        </p:grpSpPr>
        <p:grpSp>
          <p:nvGrpSpPr>
            <p:cNvPr id="5" name="组合 9">
              <a:extLst>
                <a:ext uri="{FF2B5EF4-FFF2-40B4-BE49-F238E27FC236}">
                  <a16:creationId xmlns:a16="http://schemas.microsoft.com/office/drawing/2014/main" id="{DF7F879B-F384-4C0F-84DA-944D684E718A}"/>
                </a:ext>
              </a:extLst>
            </p:cNvPr>
            <p:cNvGrpSpPr/>
            <p:nvPr/>
          </p:nvGrpSpPr>
          <p:grpSpPr>
            <a:xfrm>
              <a:off x="611194" y="150262"/>
              <a:ext cx="1430536" cy="1427210"/>
              <a:chOff x="611194" y="150262"/>
              <a:chExt cx="1430536" cy="1427210"/>
            </a:xfrm>
          </p:grpSpPr>
          <p:sp>
            <p:nvSpPr>
              <p:cNvPr id="8" name="36">
                <a:extLst>
                  <a:ext uri="{FF2B5EF4-FFF2-40B4-BE49-F238E27FC236}">
                    <a16:creationId xmlns:a16="http://schemas.microsoft.com/office/drawing/2014/main" id="{261D2B11-EC50-44DF-B1A2-1111A913A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194" y="150262"/>
                <a:ext cx="1430536" cy="1427210"/>
              </a:xfrm>
              <a:custGeom>
                <a:avLst/>
                <a:gdLst>
                  <a:gd name="T0" fmla="*/ 5221 w 9473"/>
                  <a:gd name="T1" fmla="*/ 24 h 9462"/>
                  <a:gd name="T2" fmla="*/ 5920 w 9473"/>
                  <a:gd name="T3" fmla="*/ 149 h 9462"/>
                  <a:gd name="T4" fmla="*/ 6580 w 9473"/>
                  <a:gd name="T5" fmla="*/ 372 h 9462"/>
                  <a:gd name="T6" fmla="*/ 7193 w 9473"/>
                  <a:gd name="T7" fmla="*/ 685 h 9462"/>
                  <a:gd name="T8" fmla="*/ 7749 w 9473"/>
                  <a:gd name="T9" fmla="*/ 1081 h 9462"/>
                  <a:gd name="T10" fmla="*/ 8242 w 9473"/>
                  <a:gd name="T11" fmla="*/ 1550 h 9462"/>
                  <a:gd name="T12" fmla="*/ 8664 w 9473"/>
                  <a:gd name="T13" fmla="*/ 2086 h 9462"/>
                  <a:gd name="T14" fmla="*/ 9006 w 9473"/>
                  <a:gd name="T15" fmla="*/ 2681 h 9462"/>
                  <a:gd name="T16" fmla="*/ 9260 w 9473"/>
                  <a:gd name="T17" fmla="*/ 3324 h 9462"/>
                  <a:gd name="T18" fmla="*/ 9419 w 9473"/>
                  <a:gd name="T19" fmla="*/ 4011 h 9462"/>
                  <a:gd name="T20" fmla="*/ 9473 w 9473"/>
                  <a:gd name="T21" fmla="*/ 4731 h 9462"/>
                  <a:gd name="T22" fmla="*/ 9419 w 9473"/>
                  <a:gd name="T23" fmla="*/ 5452 h 9462"/>
                  <a:gd name="T24" fmla="*/ 9260 w 9473"/>
                  <a:gd name="T25" fmla="*/ 6138 h 9462"/>
                  <a:gd name="T26" fmla="*/ 9006 w 9473"/>
                  <a:gd name="T27" fmla="*/ 6782 h 9462"/>
                  <a:gd name="T28" fmla="*/ 8664 w 9473"/>
                  <a:gd name="T29" fmla="*/ 7377 h 9462"/>
                  <a:gd name="T30" fmla="*/ 8242 w 9473"/>
                  <a:gd name="T31" fmla="*/ 7913 h 9462"/>
                  <a:gd name="T32" fmla="*/ 7749 w 9473"/>
                  <a:gd name="T33" fmla="*/ 8382 h 9462"/>
                  <a:gd name="T34" fmla="*/ 7193 w 9473"/>
                  <a:gd name="T35" fmla="*/ 8778 h 9462"/>
                  <a:gd name="T36" fmla="*/ 6580 w 9473"/>
                  <a:gd name="T37" fmla="*/ 9091 h 9462"/>
                  <a:gd name="T38" fmla="*/ 5920 w 9473"/>
                  <a:gd name="T39" fmla="*/ 9313 h 9462"/>
                  <a:gd name="T40" fmla="*/ 5221 w 9473"/>
                  <a:gd name="T41" fmla="*/ 9438 h 9462"/>
                  <a:gd name="T42" fmla="*/ 4492 w 9473"/>
                  <a:gd name="T43" fmla="*/ 9456 h 9462"/>
                  <a:gd name="T44" fmla="*/ 3782 w 9473"/>
                  <a:gd name="T45" fmla="*/ 9366 h 9462"/>
                  <a:gd name="T46" fmla="*/ 3108 w 9473"/>
                  <a:gd name="T47" fmla="*/ 9175 h 9462"/>
                  <a:gd name="T48" fmla="*/ 2478 w 9473"/>
                  <a:gd name="T49" fmla="*/ 8892 h 9462"/>
                  <a:gd name="T50" fmla="*/ 1902 w 9473"/>
                  <a:gd name="T51" fmla="*/ 8522 h 9462"/>
                  <a:gd name="T52" fmla="*/ 1387 w 9473"/>
                  <a:gd name="T53" fmla="*/ 8077 h 9462"/>
                  <a:gd name="T54" fmla="*/ 941 w 9473"/>
                  <a:gd name="T55" fmla="*/ 7562 h 9462"/>
                  <a:gd name="T56" fmla="*/ 571 w 9473"/>
                  <a:gd name="T57" fmla="*/ 6986 h 9462"/>
                  <a:gd name="T58" fmla="*/ 287 w 9473"/>
                  <a:gd name="T59" fmla="*/ 6358 h 9462"/>
                  <a:gd name="T60" fmla="*/ 96 w 9473"/>
                  <a:gd name="T61" fmla="*/ 5685 h 9462"/>
                  <a:gd name="T62" fmla="*/ 6 w 9473"/>
                  <a:gd name="T63" fmla="*/ 4975 h 9462"/>
                  <a:gd name="T64" fmla="*/ 24 w 9473"/>
                  <a:gd name="T65" fmla="*/ 4247 h 9462"/>
                  <a:gd name="T66" fmla="*/ 149 w 9473"/>
                  <a:gd name="T67" fmla="*/ 3549 h 9462"/>
                  <a:gd name="T68" fmla="*/ 371 w 9473"/>
                  <a:gd name="T69" fmla="*/ 2890 h 9462"/>
                  <a:gd name="T70" fmla="*/ 685 w 9473"/>
                  <a:gd name="T71" fmla="*/ 2278 h 9462"/>
                  <a:gd name="T72" fmla="*/ 1081 w 9473"/>
                  <a:gd name="T73" fmla="*/ 1721 h 9462"/>
                  <a:gd name="T74" fmla="*/ 1551 w 9473"/>
                  <a:gd name="T75" fmla="*/ 1229 h 9462"/>
                  <a:gd name="T76" fmla="*/ 2088 w 9473"/>
                  <a:gd name="T77" fmla="*/ 808 h 9462"/>
                  <a:gd name="T78" fmla="*/ 2683 w 9473"/>
                  <a:gd name="T79" fmla="*/ 467 h 9462"/>
                  <a:gd name="T80" fmla="*/ 3327 w 9473"/>
                  <a:gd name="T81" fmla="*/ 213 h 9462"/>
                  <a:gd name="T82" fmla="*/ 4015 w 9473"/>
                  <a:gd name="T83" fmla="*/ 54 h 9462"/>
                  <a:gd name="T84" fmla="*/ 4736 w 9473"/>
                  <a:gd name="T85" fmla="*/ 0 h 9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473" h="9462">
                    <a:moveTo>
                      <a:pt x="4736" y="0"/>
                    </a:moveTo>
                    <a:lnTo>
                      <a:pt x="4980" y="6"/>
                    </a:lnTo>
                    <a:lnTo>
                      <a:pt x="5221" y="24"/>
                    </a:lnTo>
                    <a:lnTo>
                      <a:pt x="5457" y="54"/>
                    </a:lnTo>
                    <a:lnTo>
                      <a:pt x="5691" y="97"/>
                    </a:lnTo>
                    <a:lnTo>
                      <a:pt x="5920" y="149"/>
                    </a:lnTo>
                    <a:lnTo>
                      <a:pt x="6145" y="213"/>
                    </a:lnTo>
                    <a:lnTo>
                      <a:pt x="6365" y="287"/>
                    </a:lnTo>
                    <a:lnTo>
                      <a:pt x="6580" y="372"/>
                    </a:lnTo>
                    <a:lnTo>
                      <a:pt x="6790" y="467"/>
                    </a:lnTo>
                    <a:lnTo>
                      <a:pt x="6994" y="571"/>
                    </a:lnTo>
                    <a:lnTo>
                      <a:pt x="7193" y="685"/>
                    </a:lnTo>
                    <a:lnTo>
                      <a:pt x="7385" y="808"/>
                    </a:lnTo>
                    <a:lnTo>
                      <a:pt x="7570" y="940"/>
                    </a:lnTo>
                    <a:lnTo>
                      <a:pt x="7749" y="1081"/>
                    </a:lnTo>
                    <a:lnTo>
                      <a:pt x="7921" y="1229"/>
                    </a:lnTo>
                    <a:lnTo>
                      <a:pt x="8086" y="1386"/>
                    </a:lnTo>
                    <a:lnTo>
                      <a:pt x="8242" y="1550"/>
                    </a:lnTo>
                    <a:lnTo>
                      <a:pt x="8391" y="1721"/>
                    </a:lnTo>
                    <a:lnTo>
                      <a:pt x="8532" y="1901"/>
                    </a:lnTo>
                    <a:lnTo>
                      <a:pt x="8664" y="2086"/>
                    </a:lnTo>
                    <a:lnTo>
                      <a:pt x="8787" y="2278"/>
                    </a:lnTo>
                    <a:lnTo>
                      <a:pt x="8902" y="2476"/>
                    </a:lnTo>
                    <a:lnTo>
                      <a:pt x="9006" y="2681"/>
                    </a:lnTo>
                    <a:lnTo>
                      <a:pt x="9101" y="2890"/>
                    </a:lnTo>
                    <a:lnTo>
                      <a:pt x="9185" y="3105"/>
                    </a:lnTo>
                    <a:lnTo>
                      <a:pt x="9260" y="3324"/>
                    </a:lnTo>
                    <a:lnTo>
                      <a:pt x="9324" y="3549"/>
                    </a:lnTo>
                    <a:lnTo>
                      <a:pt x="9377" y="3778"/>
                    </a:lnTo>
                    <a:lnTo>
                      <a:pt x="9419" y="4011"/>
                    </a:lnTo>
                    <a:lnTo>
                      <a:pt x="9449" y="4247"/>
                    </a:lnTo>
                    <a:lnTo>
                      <a:pt x="9467" y="4488"/>
                    </a:lnTo>
                    <a:lnTo>
                      <a:pt x="9473" y="4731"/>
                    </a:lnTo>
                    <a:lnTo>
                      <a:pt x="9467" y="4975"/>
                    </a:lnTo>
                    <a:lnTo>
                      <a:pt x="9449" y="5215"/>
                    </a:lnTo>
                    <a:lnTo>
                      <a:pt x="9419" y="5452"/>
                    </a:lnTo>
                    <a:lnTo>
                      <a:pt x="9377" y="5685"/>
                    </a:lnTo>
                    <a:lnTo>
                      <a:pt x="9324" y="5913"/>
                    </a:lnTo>
                    <a:lnTo>
                      <a:pt x="9260" y="6138"/>
                    </a:lnTo>
                    <a:lnTo>
                      <a:pt x="9185" y="6358"/>
                    </a:lnTo>
                    <a:lnTo>
                      <a:pt x="9101" y="6573"/>
                    </a:lnTo>
                    <a:lnTo>
                      <a:pt x="9006" y="6782"/>
                    </a:lnTo>
                    <a:lnTo>
                      <a:pt x="8902" y="6986"/>
                    </a:lnTo>
                    <a:lnTo>
                      <a:pt x="8787" y="7185"/>
                    </a:lnTo>
                    <a:lnTo>
                      <a:pt x="8664" y="7377"/>
                    </a:lnTo>
                    <a:lnTo>
                      <a:pt x="8532" y="7562"/>
                    </a:lnTo>
                    <a:lnTo>
                      <a:pt x="8391" y="7740"/>
                    </a:lnTo>
                    <a:lnTo>
                      <a:pt x="8242" y="7913"/>
                    </a:lnTo>
                    <a:lnTo>
                      <a:pt x="8086" y="8077"/>
                    </a:lnTo>
                    <a:lnTo>
                      <a:pt x="7921" y="8233"/>
                    </a:lnTo>
                    <a:lnTo>
                      <a:pt x="7749" y="8382"/>
                    </a:lnTo>
                    <a:lnTo>
                      <a:pt x="7570" y="8522"/>
                    </a:lnTo>
                    <a:lnTo>
                      <a:pt x="7385" y="8654"/>
                    </a:lnTo>
                    <a:lnTo>
                      <a:pt x="7193" y="8778"/>
                    </a:lnTo>
                    <a:lnTo>
                      <a:pt x="6994" y="8892"/>
                    </a:lnTo>
                    <a:lnTo>
                      <a:pt x="6790" y="8996"/>
                    </a:lnTo>
                    <a:lnTo>
                      <a:pt x="6580" y="9091"/>
                    </a:lnTo>
                    <a:lnTo>
                      <a:pt x="6365" y="9175"/>
                    </a:lnTo>
                    <a:lnTo>
                      <a:pt x="6145" y="9250"/>
                    </a:lnTo>
                    <a:lnTo>
                      <a:pt x="5920" y="9313"/>
                    </a:lnTo>
                    <a:lnTo>
                      <a:pt x="5691" y="9366"/>
                    </a:lnTo>
                    <a:lnTo>
                      <a:pt x="5457" y="9408"/>
                    </a:lnTo>
                    <a:lnTo>
                      <a:pt x="5221" y="9438"/>
                    </a:lnTo>
                    <a:lnTo>
                      <a:pt x="4980" y="9456"/>
                    </a:lnTo>
                    <a:lnTo>
                      <a:pt x="4736" y="9462"/>
                    </a:lnTo>
                    <a:lnTo>
                      <a:pt x="4492" y="9456"/>
                    </a:lnTo>
                    <a:lnTo>
                      <a:pt x="4252" y="9438"/>
                    </a:lnTo>
                    <a:lnTo>
                      <a:pt x="4015" y="9408"/>
                    </a:lnTo>
                    <a:lnTo>
                      <a:pt x="3782" y="9366"/>
                    </a:lnTo>
                    <a:lnTo>
                      <a:pt x="3552" y="9313"/>
                    </a:lnTo>
                    <a:lnTo>
                      <a:pt x="3327" y="9250"/>
                    </a:lnTo>
                    <a:lnTo>
                      <a:pt x="3108" y="9175"/>
                    </a:lnTo>
                    <a:lnTo>
                      <a:pt x="2892" y="9091"/>
                    </a:lnTo>
                    <a:lnTo>
                      <a:pt x="2683" y="8996"/>
                    </a:lnTo>
                    <a:lnTo>
                      <a:pt x="2478" y="8892"/>
                    </a:lnTo>
                    <a:lnTo>
                      <a:pt x="2280" y="8778"/>
                    </a:lnTo>
                    <a:lnTo>
                      <a:pt x="2088" y="8654"/>
                    </a:lnTo>
                    <a:lnTo>
                      <a:pt x="1902" y="8522"/>
                    </a:lnTo>
                    <a:lnTo>
                      <a:pt x="1724" y="8382"/>
                    </a:lnTo>
                    <a:lnTo>
                      <a:pt x="1551" y="8233"/>
                    </a:lnTo>
                    <a:lnTo>
                      <a:pt x="1387" y="8077"/>
                    </a:lnTo>
                    <a:lnTo>
                      <a:pt x="1230" y="7913"/>
                    </a:lnTo>
                    <a:lnTo>
                      <a:pt x="1081" y="7740"/>
                    </a:lnTo>
                    <a:lnTo>
                      <a:pt x="941" y="7562"/>
                    </a:lnTo>
                    <a:lnTo>
                      <a:pt x="808" y="7377"/>
                    </a:lnTo>
                    <a:lnTo>
                      <a:pt x="685" y="7185"/>
                    </a:lnTo>
                    <a:lnTo>
                      <a:pt x="571" y="6986"/>
                    </a:lnTo>
                    <a:lnTo>
                      <a:pt x="467" y="6782"/>
                    </a:lnTo>
                    <a:lnTo>
                      <a:pt x="371" y="6573"/>
                    </a:lnTo>
                    <a:lnTo>
                      <a:pt x="287" y="6358"/>
                    </a:lnTo>
                    <a:lnTo>
                      <a:pt x="212" y="6138"/>
                    </a:lnTo>
                    <a:lnTo>
                      <a:pt x="149" y="5913"/>
                    </a:lnTo>
                    <a:lnTo>
                      <a:pt x="96" y="5685"/>
                    </a:lnTo>
                    <a:lnTo>
                      <a:pt x="54" y="5452"/>
                    </a:lnTo>
                    <a:lnTo>
                      <a:pt x="24" y="5215"/>
                    </a:lnTo>
                    <a:lnTo>
                      <a:pt x="6" y="4975"/>
                    </a:lnTo>
                    <a:lnTo>
                      <a:pt x="0" y="4731"/>
                    </a:lnTo>
                    <a:lnTo>
                      <a:pt x="6" y="4488"/>
                    </a:lnTo>
                    <a:lnTo>
                      <a:pt x="24" y="4247"/>
                    </a:lnTo>
                    <a:lnTo>
                      <a:pt x="54" y="4011"/>
                    </a:lnTo>
                    <a:lnTo>
                      <a:pt x="96" y="3778"/>
                    </a:lnTo>
                    <a:lnTo>
                      <a:pt x="149" y="3549"/>
                    </a:lnTo>
                    <a:lnTo>
                      <a:pt x="212" y="3324"/>
                    </a:lnTo>
                    <a:lnTo>
                      <a:pt x="287" y="3105"/>
                    </a:lnTo>
                    <a:lnTo>
                      <a:pt x="371" y="2890"/>
                    </a:lnTo>
                    <a:lnTo>
                      <a:pt x="467" y="2681"/>
                    </a:lnTo>
                    <a:lnTo>
                      <a:pt x="571" y="2476"/>
                    </a:lnTo>
                    <a:lnTo>
                      <a:pt x="685" y="2278"/>
                    </a:lnTo>
                    <a:lnTo>
                      <a:pt x="808" y="2086"/>
                    </a:lnTo>
                    <a:lnTo>
                      <a:pt x="941" y="1901"/>
                    </a:lnTo>
                    <a:lnTo>
                      <a:pt x="1081" y="1721"/>
                    </a:lnTo>
                    <a:lnTo>
                      <a:pt x="1230" y="1550"/>
                    </a:lnTo>
                    <a:lnTo>
                      <a:pt x="1387" y="1386"/>
                    </a:lnTo>
                    <a:lnTo>
                      <a:pt x="1551" y="1229"/>
                    </a:lnTo>
                    <a:lnTo>
                      <a:pt x="1724" y="1081"/>
                    </a:lnTo>
                    <a:lnTo>
                      <a:pt x="1902" y="940"/>
                    </a:lnTo>
                    <a:lnTo>
                      <a:pt x="2088" y="808"/>
                    </a:lnTo>
                    <a:lnTo>
                      <a:pt x="2280" y="685"/>
                    </a:lnTo>
                    <a:lnTo>
                      <a:pt x="2478" y="571"/>
                    </a:lnTo>
                    <a:lnTo>
                      <a:pt x="2683" y="467"/>
                    </a:lnTo>
                    <a:lnTo>
                      <a:pt x="2892" y="372"/>
                    </a:lnTo>
                    <a:lnTo>
                      <a:pt x="3108" y="287"/>
                    </a:lnTo>
                    <a:lnTo>
                      <a:pt x="3327" y="213"/>
                    </a:lnTo>
                    <a:lnTo>
                      <a:pt x="3552" y="149"/>
                    </a:lnTo>
                    <a:lnTo>
                      <a:pt x="3782" y="97"/>
                    </a:lnTo>
                    <a:lnTo>
                      <a:pt x="4015" y="54"/>
                    </a:lnTo>
                    <a:lnTo>
                      <a:pt x="4252" y="24"/>
                    </a:lnTo>
                    <a:lnTo>
                      <a:pt x="4492" y="6"/>
                    </a:lnTo>
                    <a:lnTo>
                      <a:pt x="473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80B437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TextBox 46">
                <a:extLst>
                  <a:ext uri="{FF2B5EF4-FFF2-40B4-BE49-F238E27FC236}">
                    <a16:creationId xmlns:a16="http://schemas.microsoft.com/office/drawing/2014/main" id="{558CB9C6-665F-4A57-80B4-76E41523CF8C}"/>
                  </a:ext>
                </a:extLst>
              </p:cNvPr>
              <p:cNvSpPr txBox="1"/>
              <p:nvPr/>
            </p:nvSpPr>
            <p:spPr>
              <a:xfrm>
                <a:off x="1029932" y="478963"/>
                <a:ext cx="755411" cy="7850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3E830E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DengXian" panose="02010600030101010101" pitchFamily="2" charset="-122"/>
                  </a:rPr>
                  <a:t>03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7" name="图片 10">
              <a:extLst>
                <a:ext uri="{FF2B5EF4-FFF2-40B4-BE49-F238E27FC236}">
                  <a16:creationId xmlns:a16="http://schemas.microsoft.com/office/drawing/2014/main" id="{D50F8099-0D2B-4877-9999-ACF15AE67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796558">
              <a:off x="0" y="0"/>
              <a:ext cx="1201954" cy="161923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28C99F0-67CF-4982-9E79-BF1C7F3D5D6A}"/>
              </a:ext>
            </a:extLst>
          </p:cNvPr>
          <p:cNvSpPr txBox="1"/>
          <p:nvPr/>
        </p:nvSpPr>
        <p:spPr>
          <a:xfrm>
            <a:off x="2826989" y="1132510"/>
            <a:ext cx="6098146" cy="504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6195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2400" b="1" i="1" dirty="0">
                <a:effectLst/>
                <a:latin typeface="Times New Roman" panose="02020603050405020304" pitchFamily="18" charset="0"/>
                <a:ea typeface="ArialMT"/>
                <a:cs typeface="Times New Roman" panose="02020603050405020304" pitchFamily="18" charset="0"/>
              </a:rPr>
              <a:t>Cách đọc văn bản nghị luận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71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3">
            <a:extLst>
              <a:ext uri="{FF2B5EF4-FFF2-40B4-BE49-F238E27FC236}">
                <a16:creationId xmlns:a16="http://schemas.microsoft.com/office/drawing/2014/main" id="{85237BD7-4051-4635-9843-F09952B3FC2D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0152" y="4187018"/>
            <a:ext cx="12192000" cy="2659487"/>
          </a:xfrm>
          <a:prstGeom prst="rect">
            <a:avLst/>
          </a:prstGeom>
        </p:spPr>
      </p:pic>
      <p:pic>
        <p:nvPicPr>
          <p:cNvPr id="3" name="图片 56">
            <a:extLst>
              <a:ext uri="{FF2B5EF4-FFF2-40B4-BE49-F238E27FC236}">
                <a16:creationId xmlns:a16="http://schemas.microsoft.com/office/drawing/2014/main" id="{ACAB3461-91A4-C345-8EBC-570516D6745B}"/>
              </a:ext>
            </a:extLst>
          </p:cNvPr>
          <p:cNvPicPr/>
          <p:nvPr/>
        </p:nvPicPr>
        <p:blipFill>
          <a:blip r:embed="rId3" cstate="print"/>
          <a:srcRect l="5938" t="5882"/>
          <a:stretch>
            <a:fillRect/>
          </a:stretch>
        </p:blipFill>
        <p:spPr>
          <a:xfrm>
            <a:off x="168635" y="-399625"/>
            <a:ext cx="3850472" cy="27387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9B299B-B31D-104C-B43C-93F039FADAC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261936" y="5269832"/>
            <a:ext cx="3332397" cy="1588168"/>
          </a:xfrm>
          <a:prstGeom prst="rect">
            <a:avLst/>
          </a:prstGeom>
        </p:spPr>
      </p:pic>
      <p:pic>
        <p:nvPicPr>
          <p:cNvPr id="5" name="图片 40">
            <a:extLst>
              <a:ext uri="{FF2B5EF4-FFF2-40B4-BE49-F238E27FC236}">
                <a16:creationId xmlns:a16="http://schemas.microsoft.com/office/drawing/2014/main" id="{62CE25E0-DD12-1B48-A311-D7EA848FAA6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00" y="-51536"/>
            <a:ext cx="1214572" cy="13308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793CB6-EFC0-4FA5-8A25-982FFF865FCB}"/>
              </a:ext>
            </a:extLst>
          </p:cNvPr>
          <p:cNvSpPr txBox="1"/>
          <p:nvPr/>
        </p:nvSpPr>
        <p:spPr>
          <a:xfrm>
            <a:off x="9277" y="808035"/>
            <a:ext cx="3918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TẬP,</a:t>
            </a:r>
          </a:p>
          <a:p>
            <a:pPr algn="ctr"/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VẬN DỤNG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EF8064AA-3559-48EA-95F8-640D924092C1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924494" y="-1807535"/>
            <a:ext cx="11249246" cy="85449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A9E03E-5A9A-4505-B093-DA7EF90312BC}"/>
              </a:ext>
            </a:extLst>
          </p:cNvPr>
          <p:cNvSpPr txBox="1"/>
          <p:nvPr/>
        </p:nvSpPr>
        <p:spPr>
          <a:xfrm>
            <a:off x="4730508" y="1279341"/>
            <a:ext cx="594457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vi-VN" sz="24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Nếu </a:t>
            </a:r>
            <a:r>
              <a:rPr lang="vi-VN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 đặt nhan đề khác cho văn bản, em sẽ sẽ đặt là </a:t>
            </a:r>
            <a:r>
              <a:rPr lang="vi-VN" sz="24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gì?</a:t>
            </a:r>
            <a:r>
              <a:rPr lang="en-US" sz="24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Vì sao?</a:t>
            </a:r>
          </a:p>
          <a:p>
            <a:pPr algn="just"/>
            <a:endParaRPr lang="en-US" sz="240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vi-VN" sz="24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 một đoạn văn (từ 7</a:t>
            </a:r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10 câu) thể hiện cảm nghĩ của em về nhà văn Nguyên Hồng, trong đó có sử dụng một trong các thành ngữ sau: Chân lấm tay bùn, khố rách áo ôm, đầu đường xó chợ, tình sâu nghĩa nặng.</a:t>
            </a:r>
            <a:endParaRPr lang="en-US" sz="240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497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3">
            <a:extLst>
              <a:ext uri="{FF2B5EF4-FFF2-40B4-BE49-F238E27FC236}">
                <a16:creationId xmlns:a16="http://schemas.microsoft.com/office/drawing/2014/main" id="{85237BD7-4051-4635-9843-F09952B3FC2D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98513"/>
            <a:ext cx="12192000" cy="2659487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427670"/>
              </p:ext>
            </p:extLst>
          </p:nvPr>
        </p:nvGraphicFramePr>
        <p:xfrm>
          <a:off x="584791" y="233915"/>
          <a:ext cx="11206715" cy="5794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32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5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172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b="1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CHÍ ĐÁNH GIÁ ĐOẠN VĂN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6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chí/Mức độ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đạt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6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Hình thức: </a:t>
                      </a:r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 bảo yêu cầu của 1 </a:t>
                      </a:r>
                      <a:r>
                        <a:rPr lang="pt-BR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 văn </a:t>
                      </a:r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(7-10 câu)</a:t>
                      </a:r>
                      <a:endParaRPr lang="en-US" sz="2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3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Nội dung: </a:t>
                      </a:r>
                      <a:endParaRPr lang="en-US" sz="2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Nêu rõ </a:t>
                      </a:r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 nghĩ của bản thân về nhà văn Nguyên Hồng.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một vài lý giải cho những suy nghĩ của mình về nhà văn.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Sử dụng một trong những thành ngữ đã cho vào đoạn văn một cách hợp lý.</a:t>
                      </a:r>
                      <a:endParaRPr lang="en-US" sz="2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17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Chính tả, diễn đạt, chữ viết: đúng chính tả, diễn đạt mạch lạc, trong sáng; chữ viết đúng chính tả, rõ ràng.</a:t>
                      </a:r>
                      <a:endParaRPr lang="en-US" sz="2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5810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3">
            <a:extLst>
              <a:ext uri="{FF2B5EF4-FFF2-40B4-BE49-F238E27FC236}">
                <a16:creationId xmlns:a16="http://schemas.microsoft.com/office/drawing/2014/main" id="{85237BD7-4051-4635-9843-F09952B3FC2D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98513"/>
            <a:ext cx="12192000" cy="2659487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5BE2D4F4-486A-4EA4-9513-223334A5DE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46" y="1100168"/>
            <a:ext cx="2857500" cy="414337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49CA20-3342-4204-B0F0-94DE8BF3211A}"/>
              </a:ext>
            </a:extLst>
          </p:cNvPr>
          <p:cNvSpPr txBox="1"/>
          <p:nvPr/>
        </p:nvSpPr>
        <p:spPr>
          <a:xfrm>
            <a:off x="4365247" y="2325469"/>
            <a:ext cx="7301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 HỒNG – NHÀ VĂN CỦA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NHỮNG NGƯỜI CÙNG KHỔ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56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3">
            <a:extLst>
              <a:ext uri="{FF2B5EF4-FFF2-40B4-BE49-F238E27FC236}">
                <a16:creationId xmlns:a16="http://schemas.microsoft.com/office/drawing/2014/main" id="{85237BD7-4051-4635-9843-F09952B3FC2D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98513"/>
            <a:ext cx="12192000" cy="2659487"/>
          </a:xfrm>
          <a:prstGeom prst="rect">
            <a:avLst/>
          </a:prstGeom>
        </p:spPr>
      </p:pic>
      <p:grpSp>
        <p:nvGrpSpPr>
          <p:cNvPr id="8" name="组合 6">
            <a:extLst>
              <a:ext uri="{FF2B5EF4-FFF2-40B4-BE49-F238E27FC236}">
                <a16:creationId xmlns:a16="http://schemas.microsoft.com/office/drawing/2014/main" id="{EDB715B5-704C-47A1-BC72-1D1D8507AFD1}"/>
              </a:ext>
            </a:extLst>
          </p:cNvPr>
          <p:cNvGrpSpPr/>
          <p:nvPr/>
        </p:nvGrpSpPr>
        <p:grpSpPr>
          <a:xfrm>
            <a:off x="-407406" y="190123"/>
            <a:ext cx="5114236" cy="3662298"/>
            <a:chOff x="0" y="0"/>
            <a:chExt cx="1909770" cy="1281506"/>
          </a:xfrm>
        </p:grpSpPr>
        <p:grpSp>
          <p:nvGrpSpPr>
            <p:cNvPr id="9" name="组合 37">
              <a:extLst>
                <a:ext uri="{FF2B5EF4-FFF2-40B4-BE49-F238E27FC236}">
                  <a16:creationId xmlns:a16="http://schemas.microsoft.com/office/drawing/2014/main" id="{06C7A06F-EC6D-40C6-B075-298F2568AE6D}"/>
                </a:ext>
              </a:extLst>
            </p:cNvPr>
            <p:cNvGrpSpPr/>
            <p:nvPr/>
          </p:nvGrpSpPr>
          <p:grpSpPr>
            <a:xfrm>
              <a:off x="738580" y="282039"/>
              <a:ext cx="1171190" cy="814107"/>
              <a:chOff x="1075367" y="233728"/>
              <a:chExt cx="6847729" cy="4759928"/>
            </a:xfrm>
          </p:grpSpPr>
          <p:sp>
            <p:nvSpPr>
              <p:cNvPr id="12" name="云形 38">
                <a:extLst>
                  <a:ext uri="{FF2B5EF4-FFF2-40B4-BE49-F238E27FC236}">
                    <a16:creationId xmlns:a16="http://schemas.microsoft.com/office/drawing/2014/main" id="{F3D229E9-5B77-4478-830B-104C9D8E4D09}"/>
                  </a:ext>
                </a:extLst>
              </p:cNvPr>
              <p:cNvSpPr/>
              <p:nvPr/>
            </p:nvSpPr>
            <p:spPr>
              <a:xfrm>
                <a:off x="1264252" y="233728"/>
                <a:ext cx="6658844" cy="4759928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Thế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văn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bản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nghị</a:t>
                </a:r>
                <a:r>
                  <a:rPr lang="en-US" sz="2400" i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luận và VB NL văn học?</a:t>
                </a:r>
                <a:endParaRPr lang="en-US" sz="1050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云形 39">
                <a:extLst>
                  <a:ext uri="{FF2B5EF4-FFF2-40B4-BE49-F238E27FC236}">
                    <a16:creationId xmlns:a16="http://schemas.microsoft.com/office/drawing/2014/main" id="{34CA55BF-B829-44BF-BA18-96347422A282}"/>
                  </a:ext>
                </a:extLst>
              </p:cNvPr>
              <p:cNvSpPr/>
              <p:nvPr/>
            </p:nvSpPr>
            <p:spPr>
              <a:xfrm>
                <a:off x="1075367" y="562289"/>
                <a:ext cx="6658840" cy="4258256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11" name="图片 53">
              <a:extLst>
                <a:ext uri="{FF2B5EF4-FFF2-40B4-BE49-F238E27FC236}">
                  <a16:creationId xmlns:a16="http://schemas.microsoft.com/office/drawing/2014/main" id="{1E988B93-B6D5-469D-9B69-4DD95F2B2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81506" cy="1281506"/>
            </a:xfrm>
            <a:prstGeom prst="rect">
              <a:avLst/>
            </a:prstGeom>
          </p:spPr>
        </p:pic>
      </p:grpSp>
      <p:grpSp>
        <p:nvGrpSpPr>
          <p:cNvPr id="14" name="组合 7">
            <a:extLst>
              <a:ext uri="{FF2B5EF4-FFF2-40B4-BE49-F238E27FC236}">
                <a16:creationId xmlns:a16="http://schemas.microsoft.com/office/drawing/2014/main" id="{3AED3DC9-79B3-4C1C-8F08-BB4089196E7D}"/>
              </a:ext>
            </a:extLst>
          </p:cNvPr>
          <p:cNvGrpSpPr/>
          <p:nvPr/>
        </p:nvGrpSpPr>
        <p:grpSpPr>
          <a:xfrm>
            <a:off x="2418524" y="3813665"/>
            <a:ext cx="4404641" cy="2035113"/>
            <a:chOff x="-650442" y="185816"/>
            <a:chExt cx="1968092" cy="970985"/>
          </a:xfrm>
        </p:grpSpPr>
        <p:grpSp>
          <p:nvGrpSpPr>
            <p:cNvPr id="15" name="组合 40">
              <a:extLst>
                <a:ext uri="{FF2B5EF4-FFF2-40B4-BE49-F238E27FC236}">
                  <a16:creationId xmlns:a16="http://schemas.microsoft.com/office/drawing/2014/main" id="{23A08F47-DC7B-4304-9714-1754C8F5E438}"/>
                </a:ext>
              </a:extLst>
            </p:cNvPr>
            <p:cNvGrpSpPr/>
            <p:nvPr/>
          </p:nvGrpSpPr>
          <p:grpSpPr>
            <a:xfrm>
              <a:off x="68681" y="185816"/>
              <a:ext cx="1248969" cy="886094"/>
              <a:chOff x="-1230821" y="409871"/>
              <a:chExt cx="7302475" cy="5180821"/>
            </a:xfrm>
          </p:grpSpPr>
          <p:sp>
            <p:nvSpPr>
              <p:cNvPr id="17" name="云形 41">
                <a:extLst>
                  <a:ext uri="{FF2B5EF4-FFF2-40B4-BE49-F238E27FC236}">
                    <a16:creationId xmlns:a16="http://schemas.microsoft.com/office/drawing/2014/main" id="{6DAFFD87-B35A-4930-B4FE-00015122E28D}"/>
                  </a:ext>
                </a:extLst>
              </p:cNvPr>
              <p:cNvSpPr/>
              <p:nvPr/>
            </p:nvSpPr>
            <p:spPr>
              <a:xfrm>
                <a:off x="-866790" y="830764"/>
                <a:ext cx="6938444" cy="4759928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i="1" kern="1200" dirty="0">
                    <a:solidFill>
                      <a:srgbClr val="FF820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i="1" dirty="0" err="1">
                    <a:solidFill>
                      <a:srgbClr val="FF820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i="1" dirty="0">
                    <a:solidFill>
                      <a:srgbClr val="FF820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820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yếu</a:t>
                </a:r>
                <a:r>
                  <a:rPr lang="en-US" sz="2400" i="1" dirty="0">
                    <a:solidFill>
                      <a:srgbClr val="FF820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820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</a:t>
                </a:r>
                <a:r>
                  <a:rPr lang="en-US" sz="2400" i="1" dirty="0">
                    <a:solidFill>
                      <a:srgbClr val="FF820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820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i="1" dirty="0">
                    <a:solidFill>
                      <a:srgbClr val="FF820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820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i="1" dirty="0">
                    <a:solidFill>
                      <a:srgbClr val="FF820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820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i="1" dirty="0">
                    <a:solidFill>
                      <a:srgbClr val="FF820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VBNL</a:t>
                </a:r>
                <a:endParaRPr lang="en-US" sz="105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云形 42">
                <a:extLst>
                  <a:ext uri="{FF2B5EF4-FFF2-40B4-BE49-F238E27FC236}">
                    <a16:creationId xmlns:a16="http://schemas.microsoft.com/office/drawing/2014/main" id="{08FAF6B1-2BAE-4485-9BA4-7EEDC7D92303}"/>
                  </a:ext>
                </a:extLst>
              </p:cNvPr>
              <p:cNvSpPr/>
              <p:nvPr/>
            </p:nvSpPr>
            <p:spPr>
              <a:xfrm>
                <a:off x="-1230821" y="409871"/>
                <a:ext cx="7260924" cy="5161771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16" name="图片 54">
              <a:extLst>
                <a:ext uri="{FF2B5EF4-FFF2-40B4-BE49-F238E27FC236}">
                  <a16:creationId xmlns:a16="http://schemas.microsoft.com/office/drawing/2014/main" id="{8BEED78E-D74F-4426-9089-29BE74C9A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0442" y="257803"/>
              <a:ext cx="755884" cy="898998"/>
            </a:xfrm>
            <a:prstGeom prst="rect">
              <a:avLst/>
            </a:prstGeom>
          </p:spPr>
        </p:pic>
      </p:grpSp>
      <p:grpSp>
        <p:nvGrpSpPr>
          <p:cNvPr id="19" name="组合 8">
            <a:extLst>
              <a:ext uri="{FF2B5EF4-FFF2-40B4-BE49-F238E27FC236}">
                <a16:creationId xmlns:a16="http://schemas.microsoft.com/office/drawing/2014/main" id="{4794E771-1840-4FFA-9FE8-DC22B7888BB2}"/>
              </a:ext>
            </a:extLst>
          </p:cNvPr>
          <p:cNvGrpSpPr/>
          <p:nvPr/>
        </p:nvGrpSpPr>
        <p:grpSpPr>
          <a:xfrm>
            <a:off x="6316245" y="1290012"/>
            <a:ext cx="5742977" cy="3517377"/>
            <a:chOff x="0" y="148567"/>
            <a:chExt cx="1639462" cy="855261"/>
          </a:xfrm>
        </p:grpSpPr>
        <p:grpSp>
          <p:nvGrpSpPr>
            <p:cNvPr id="20" name="组合 43">
              <a:extLst>
                <a:ext uri="{FF2B5EF4-FFF2-40B4-BE49-F238E27FC236}">
                  <a16:creationId xmlns:a16="http://schemas.microsoft.com/office/drawing/2014/main" id="{270350F7-B6F6-4013-A61A-5ACBEC9C420A}"/>
                </a:ext>
              </a:extLst>
            </p:cNvPr>
            <p:cNvGrpSpPr/>
            <p:nvPr/>
          </p:nvGrpSpPr>
          <p:grpSpPr>
            <a:xfrm>
              <a:off x="371276" y="189721"/>
              <a:ext cx="1268186" cy="814107"/>
              <a:chOff x="708063" y="189721"/>
              <a:chExt cx="7414842" cy="4759928"/>
            </a:xfrm>
          </p:grpSpPr>
          <p:sp>
            <p:nvSpPr>
              <p:cNvPr id="22" name="云形 44">
                <a:extLst>
                  <a:ext uri="{FF2B5EF4-FFF2-40B4-BE49-F238E27FC236}">
                    <a16:creationId xmlns:a16="http://schemas.microsoft.com/office/drawing/2014/main" id="{6C2A8DD9-3F89-4FEE-877B-049B04EEA8DF}"/>
                  </a:ext>
                </a:extLst>
              </p:cNvPr>
              <p:cNvSpPr/>
              <p:nvPr/>
            </p:nvSpPr>
            <p:spPr>
              <a:xfrm>
                <a:off x="1428974" y="189721"/>
                <a:ext cx="6693931" cy="4759928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i="1" kern="12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Chia </a:t>
                </a:r>
                <a:r>
                  <a:rPr lang="en-US" sz="2400" i="1" kern="12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sẻ</a:t>
                </a:r>
                <a:r>
                  <a:rPr lang="en-US" sz="2400" i="1" kern="12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kern="120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i="1" kern="120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em đã đọc </a:t>
                </a:r>
                <a:r>
                  <a:rPr lang="en-US" sz="2400" i="1" kern="120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văn</a:t>
                </a:r>
                <a:r>
                  <a:rPr lang="en-US" sz="2400" i="1" kern="120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bản "Nguyên Hồng-nhà văn của những người cùng khổ"</a:t>
                </a:r>
                <a:endParaRPr lang="en-US" sz="1050" i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云形 45">
                <a:extLst>
                  <a:ext uri="{FF2B5EF4-FFF2-40B4-BE49-F238E27FC236}">
                    <a16:creationId xmlns:a16="http://schemas.microsoft.com/office/drawing/2014/main" id="{92E58B5E-55E7-4403-9DEC-A5F27AB72397}"/>
                  </a:ext>
                </a:extLst>
              </p:cNvPr>
              <p:cNvSpPr/>
              <p:nvPr/>
            </p:nvSpPr>
            <p:spPr>
              <a:xfrm>
                <a:off x="708063" y="460004"/>
                <a:ext cx="6658840" cy="4258256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21" name="图片 55">
              <a:extLst>
                <a:ext uri="{FF2B5EF4-FFF2-40B4-BE49-F238E27FC236}">
                  <a16:creationId xmlns:a16="http://schemas.microsoft.com/office/drawing/2014/main" id="{35974615-E4A5-4B97-8B00-4B39DAC7C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48567"/>
              <a:ext cx="615208" cy="717744"/>
            </a:xfrm>
            <a:prstGeom prst="rect">
              <a:avLst/>
            </a:prstGeom>
          </p:spPr>
        </p:pic>
      </p:grpSp>
      <p:pic>
        <p:nvPicPr>
          <p:cNvPr id="24" name="图片 4">
            <a:extLst>
              <a:ext uri="{FF2B5EF4-FFF2-40B4-BE49-F238E27FC236}">
                <a16:creationId xmlns:a16="http://schemas.microsoft.com/office/drawing/2014/main" id="{187754AF-C085-49C4-B375-E135A9225C8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068" y="-310661"/>
            <a:ext cx="2306037" cy="2422468"/>
          </a:xfrm>
          <a:prstGeom prst="rect">
            <a:avLst/>
          </a:prstGeom>
          <a:noFill/>
        </p:spPr>
      </p:pic>
      <p:pic>
        <p:nvPicPr>
          <p:cNvPr id="25" name="图片 45">
            <a:extLst>
              <a:ext uri="{FF2B5EF4-FFF2-40B4-BE49-F238E27FC236}">
                <a16:creationId xmlns:a16="http://schemas.microsoft.com/office/drawing/2014/main" id="{EB85E705-A816-45B2-9E3F-8C1F0BE1520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229" y="22700"/>
            <a:ext cx="1080994" cy="141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5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3">
            <a:extLst>
              <a:ext uri="{FF2B5EF4-FFF2-40B4-BE49-F238E27FC236}">
                <a16:creationId xmlns:a16="http://schemas.microsoft.com/office/drawing/2014/main" id="{85237BD7-4051-4635-9843-F09952B3FC2D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98513"/>
            <a:ext cx="12192000" cy="2659487"/>
          </a:xfrm>
          <a:prstGeom prst="rect">
            <a:avLst/>
          </a:prstGeom>
        </p:spPr>
      </p:pic>
      <p:grpSp>
        <p:nvGrpSpPr>
          <p:cNvPr id="19" name="组合 8">
            <a:extLst>
              <a:ext uri="{FF2B5EF4-FFF2-40B4-BE49-F238E27FC236}">
                <a16:creationId xmlns:a16="http://schemas.microsoft.com/office/drawing/2014/main" id="{4794E771-1840-4FFA-9FE8-DC22B7888BB2}"/>
              </a:ext>
            </a:extLst>
          </p:cNvPr>
          <p:cNvGrpSpPr/>
          <p:nvPr/>
        </p:nvGrpSpPr>
        <p:grpSpPr>
          <a:xfrm>
            <a:off x="-92280" y="4771926"/>
            <a:ext cx="3589765" cy="2426738"/>
            <a:chOff x="0" y="0"/>
            <a:chExt cx="1510161" cy="964252"/>
          </a:xfrm>
        </p:grpSpPr>
        <p:sp>
          <p:nvSpPr>
            <p:cNvPr id="23" name="云形 45">
              <a:extLst>
                <a:ext uri="{FF2B5EF4-FFF2-40B4-BE49-F238E27FC236}">
                  <a16:creationId xmlns:a16="http://schemas.microsoft.com/office/drawing/2014/main" id="{92E58B5E-55E7-4403-9DEC-A5F27AB72397}"/>
                </a:ext>
              </a:extLst>
            </p:cNvPr>
            <p:cNvSpPr/>
            <p:nvPr/>
          </p:nvSpPr>
          <p:spPr>
            <a:xfrm>
              <a:off x="371276" y="235948"/>
              <a:ext cx="1138885" cy="728304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pic>
          <p:nvPicPr>
            <p:cNvPr id="21" name="图片 55">
              <a:extLst>
                <a:ext uri="{FF2B5EF4-FFF2-40B4-BE49-F238E27FC236}">
                  <a16:creationId xmlns:a16="http://schemas.microsoft.com/office/drawing/2014/main" id="{35974615-E4A5-4B97-8B00-4B39DAC7C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42551" cy="866310"/>
            </a:xfrm>
            <a:prstGeom prst="rect">
              <a:avLst/>
            </a:prstGeom>
          </p:spPr>
        </p:pic>
      </p:grpSp>
      <p:pic>
        <p:nvPicPr>
          <p:cNvPr id="24" name="图片 4">
            <a:extLst>
              <a:ext uri="{FF2B5EF4-FFF2-40B4-BE49-F238E27FC236}">
                <a16:creationId xmlns:a16="http://schemas.microsoft.com/office/drawing/2014/main" id="{187754AF-C085-49C4-B375-E135A9225C8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476" y="-226502"/>
            <a:ext cx="2306037" cy="2422468"/>
          </a:xfrm>
          <a:prstGeom prst="rect">
            <a:avLst/>
          </a:prstGeom>
          <a:noFill/>
        </p:spPr>
      </p:pic>
      <p:pic>
        <p:nvPicPr>
          <p:cNvPr id="25" name="图片 45">
            <a:extLst>
              <a:ext uri="{FF2B5EF4-FFF2-40B4-BE49-F238E27FC236}">
                <a16:creationId xmlns:a16="http://schemas.microsoft.com/office/drawing/2014/main" id="{EB85E705-A816-45B2-9E3F-8C1F0BE1520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753" y="259274"/>
            <a:ext cx="1080994" cy="14141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7197" y="805758"/>
            <a:ext cx="95151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VĂN BẢN NGHỊ LUẬN VÀ NGHỊ LUẬN VĂN HỌC</a:t>
            </a:r>
          </a:p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Văn bản nghị luận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là </a:t>
            </a:r>
            <a:r>
              <a:rPr lang="pt-BR" sz="2400">
                <a:latin typeface="Times New Roman" panose="02020603050405020304" pitchFamily="18" charset="0"/>
                <a:cs typeface="Times New Roman" panose="02020603050405020304" pitchFamily="18" charset="0"/>
              </a:rPr>
              <a:t>văn bản tập trung vào trả lời câu hỏi tại sao? vì sao? bằng cách nêu được ý kiến, lý lẽ và các bằng chứng cụ thể.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Nghị luận văn học là văn bản nghị luận bàn về các vấn đề văn học.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pt-B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Các yếu tố hình thức: của văn bản nghị luận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Ý kiến: thường là một nhận xét mang tính khẳng định hoặc phủ định, nêu ở nhan đề hoặc mở đầu bài viết. 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Lí lẽ thường tập trung nêu nguyên nhân, trả lời cho các câu hỏi: Vì sao? Do đâu?...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Bằng chứng (dẫn chứng) thường là các hiện tượng, số liệu cụ thể nhằm minh họa, làm sáng tỏ cho lí lẽ.</a:t>
            </a:r>
          </a:p>
          <a:p>
            <a:pPr algn="just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49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3">
            <a:extLst>
              <a:ext uri="{FF2B5EF4-FFF2-40B4-BE49-F238E27FC236}">
                <a16:creationId xmlns:a16="http://schemas.microsoft.com/office/drawing/2014/main" id="{85237BD7-4051-4635-9843-F09952B3FC2D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98513"/>
            <a:ext cx="12192000" cy="2659487"/>
          </a:xfrm>
          <a:prstGeom prst="rect">
            <a:avLst/>
          </a:prstGeom>
        </p:spPr>
      </p:pic>
      <p:pic>
        <p:nvPicPr>
          <p:cNvPr id="3" name="图片 56">
            <a:extLst>
              <a:ext uri="{FF2B5EF4-FFF2-40B4-BE49-F238E27FC236}">
                <a16:creationId xmlns:a16="http://schemas.microsoft.com/office/drawing/2014/main" id="{ACAB3461-91A4-C345-8EBC-570516D6745B}"/>
              </a:ext>
            </a:extLst>
          </p:cNvPr>
          <p:cNvPicPr/>
          <p:nvPr/>
        </p:nvPicPr>
        <p:blipFill>
          <a:blip r:embed="rId3" cstate="print"/>
          <a:srcRect l="5938" t="5882"/>
          <a:stretch>
            <a:fillRect/>
          </a:stretch>
        </p:blipFill>
        <p:spPr>
          <a:xfrm>
            <a:off x="3389376" y="1035767"/>
            <a:ext cx="6059424" cy="37873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9B299B-B31D-104C-B43C-93F039FADAC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261936" y="5269832"/>
            <a:ext cx="3332397" cy="1588168"/>
          </a:xfrm>
          <a:prstGeom prst="rect">
            <a:avLst/>
          </a:prstGeom>
        </p:spPr>
      </p:pic>
      <p:pic>
        <p:nvPicPr>
          <p:cNvPr id="5" name="图片 40">
            <a:extLst>
              <a:ext uri="{FF2B5EF4-FFF2-40B4-BE49-F238E27FC236}">
                <a16:creationId xmlns:a16="http://schemas.microsoft.com/office/drawing/2014/main" id="{62CE25E0-DD12-1B48-A311-D7EA848FAA6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23" y="329481"/>
            <a:ext cx="1214572" cy="13308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793CB6-EFC0-4FA5-8A25-982FFF865FCB}"/>
              </a:ext>
            </a:extLst>
          </p:cNvPr>
          <p:cNvSpPr txBox="1"/>
          <p:nvPr/>
        </p:nvSpPr>
        <p:spPr>
          <a:xfrm>
            <a:off x="4165600" y="2659487"/>
            <a:ext cx="3918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I. ĐỌC VÀ </a:t>
            </a:r>
          </a:p>
          <a:p>
            <a:pPr algn="ctr"/>
            <a:r>
              <a:rPr lang="en-US" sz="3600" b="1" dirty="0">
                <a:solidFill>
                  <a:srgbClr val="C00000"/>
                </a:solidFill>
              </a:rPr>
              <a:t>TÌM HIỂU CHUNG</a:t>
            </a:r>
          </a:p>
        </p:txBody>
      </p:sp>
    </p:spTree>
    <p:extLst>
      <p:ext uri="{BB962C8B-B14F-4D97-AF65-F5344CB8AC3E}">
        <p14:creationId xmlns:p14="http://schemas.microsoft.com/office/powerpoint/2010/main" val="1400013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3">
            <a:extLst>
              <a:ext uri="{FF2B5EF4-FFF2-40B4-BE49-F238E27FC236}">
                <a16:creationId xmlns:a16="http://schemas.microsoft.com/office/drawing/2014/main" id="{85237BD7-4051-4635-9843-F09952B3FC2D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98513"/>
            <a:ext cx="12192000" cy="26594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809F5E-5AB7-41CC-8520-8B3BF88D4A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51" y="2091291"/>
            <a:ext cx="4519003" cy="301078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7" name="图片 9">
            <a:extLst>
              <a:ext uri="{FF2B5EF4-FFF2-40B4-BE49-F238E27FC236}">
                <a16:creationId xmlns:a16="http://schemas.microsoft.com/office/drawing/2014/main" id="{05682262-EE79-4E5A-8C72-96ABD76E041E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400000">
            <a:off x="4857011" y="2361556"/>
            <a:ext cx="688645" cy="539077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05682262-EE79-4E5A-8C72-96ABD76E041E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400000">
            <a:off x="4941834" y="3855761"/>
            <a:ext cx="630706" cy="7015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80D401E-7C20-41EB-A397-B93A80F7C379}"/>
              </a:ext>
            </a:extLst>
          </p:cNvPr>
          <p:cNvSpPr/>
          <p:nvPr/>
        </p:nvSpPr>
        <p:spPr>
          <a:xfrm>
            <a:off x="0" y="287355"/>
            <a:ext cx="12192000" cy="670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           1. </a:t>
            </a:r>
            <a:r>
              <a:rPr lang="en-US" sz="3200" dirty="0" err="1"/>
              <a:t>Tác</a:t>
            </a:r>
            <a:r>
              <a:rPr lang="en-US" sz="3200" dirty="0"/>
              <a:t> </a:t>
            </a:r>
            <a:r>
              <a:rPr lang="en-US" sz="3200" dirty="0" err="1"/>
              <a:t>giả</a:t>
            </a:r>
            <a:endParaRPr lang="en-US" sz="32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131964C-56BC-4AC6-A2E2-DCD8982B0B55}"/>
              </a:ext>
            </a:extLst>
          </p:cNvPr>
          <p:cNvSpPr/>
          <p:nvPr/>
        </p:nvSpPr>
        <p:spPr>
          <a:xfrm>
            <a:off x="3396343" y="580571"/>
            <a:ext cx="8795657" cy="13062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CD9CD0-A52F-463F-8FB5-B9FCEC9E6692}"/>
              </a:ext>
            </a:extLst>
          </p:cNvPr>
          <p:cNvSpPr txBox="1"/>
          <p:nvPr/>
        </p:nvSpPr>
        <p:spPr>
          <a:xfrm>
            <a:off x="5588002" y="2504370"/>
            <a:ext cx="6406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(1930 – 2018),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A8E1AC-A4FF-44D4-A581-53F77474C089}"/>
              </a:ext>
            </a:extLst>
          </p:cNvPr>
          <p:cNvSpPr txBox="1"/>
          <p:nvPr/>
        </p:nvSpPr>
        <p:spPr>
          <a:xfrm>
            <a:off x="5606921" y="3811611"/>
            <a:ext cx="6149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9918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3">
            <a:extLst>
              <a:ext uri="{FF2B5EF4-FFF2-40B4-BE49-F238E27FC236}">
                <a16:creationId xmlns:a16="http://schemas.microsoft.com/office/drawing/2014/main" id="{85237BD7-4051-4635-9843-F09952B3FC2D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85" y="4183926"/>
            <a:ext cx="12192000" cy="2659487"/>
          </a:xfrm>
          <a:prstGeom prst="rect">
            <a:avLst/>
          </a:prstGeom>
        </p:spPr>
      </p:pic>
      <p:grpSp>
        <p:nvGrpSpPr>
          <p:cNvPr id="3" name="Google Shape;2235;p53">
            <a:extLst>
              <a:ext uri="{FF2B5EF4-FFF2-40B4-BE49-F238E27FC236}">
                <a16:creationId xmlns:a16="http://schemas.microsoft.com/office/drawing/2014/main" id="{2E4F3CD0-9681-4BBD-BF15-E1DA7FDADD7F}"/>
              </a:ext>
            </a:extLst>
          </p:cNvPr>
          <p:cNvGrpSpPr/>
          <p:nvPr/>
        </p:nvGrpSpPr>
        <p:grpSpPr>
          <a:xfrm>
            <a:off x="1704537" y="2259478"/>
            <a:ext cx="2104751" cy="3194017"/>
            <a:chOff x="0" y="0"/>
            <a:chExt cx="1838815" cy="2706777"/>
          </a:xfrm>
        </p:grpSpPr>
        <p:grpSp>
          <p:nvGrpSpPr>
            <p:cNvPr id="4" name="Google Shape;2236;p53">
              <a:extLst>
                <a:ext uri="{FF2B5EF4-FFF2-40B4-BE49-F238E27FC236}">
                  <a16:creationId xmlns:a16="http://schemas.microsoft.com/office/drawing/2014/main" id="{F51FF9A6-9E14-48AB-855E-513E50BAF6F2}"/>
                </a:ext>
              </a:extLst>
            </p:cNvPr>
            <p:cNvGrpSpPr/>
            <p:nvPr/>
          </p:nvGrpSpPr>
          <p:grpSpPr>
            <a:xfrm>
              <a:off x="0" y="290439"/>
              <a:ext cx="1838815" cy="2416338"/>
              <a:chOff x="0" y="290439"/>
              <a:chExt cx="1313439" cy="1136566"/>
            </a:xfrm>
          </p:grpSpPr>
          <p:sp>
            <p:nvSpPr>
              <p:cNvPr id="9" name="Google Shape;2237;p53">
                <a:extLst>
                  <a:ext uri="{FF2B5EF4-FFF2-40B4-BE49-F238E27FC236}">
                    <a16:creationId xmlns:a16="http://schemas.microsoft.com/office/drawing/2014/main" id="{E2FB1DE4-E21C-4897-BB4F-A3DB43F94AC3}"/>
                  </a:ext>
                </a:extLst>
              </p:cNvPr>
              <p:cNvSpPr/>
              <p:nvPr/>
            </p:nvSpPr>
            <p:spPr>
              <a:xfrm>
                <a:off x="7590" y="297270"/>
                <a:ext cx="1305849" cy="1124992"/>
              </a:xfrm>
              <a:custGeom>
                <a:avLst/>
                <a:gdLst/>
                <a:ahLst/>
                <a:cxnLst/>
                <a:rect l="l" t="t" r="r" b="b"/>
                <a:pathLst>
                  <a:path w="34412" h="29646" extrusionOk="0">
                    <a:moveTo>
                      <a:pt x="26988" y="0"/>
                    </a:moveTo>
                    <a:cubicBezTo>
                      <a:pt x="18118" y="0"/>
                      <a:pt x="9252" y="106"/>
                      <a:pt x="402" y="146"/>
                    </a:cubicBezTo>
                    <a:cubicBezTo>
                      <a:pt x="101" y="4908"/>
                      <a:pt x="1" y="9720"/>
                      <a:pt x="1" y="14507"/>
                    </a:cubicBezTo>
                    <a:cubicBezTo>
                      <a:pt x="1" y="17289"/>
                      <a:pt x="51" y="20071"/>
                      <a:pt x="126" y="22828"/>
                    </a:cubicBezTo>
                    <a:cubicBezTo>
                      <a:pt x="151" y="24106"/>
                      <a:pt x="51" y="25535"/>
                      <a:pt x="326" y="26788"/>
                    </a:cubicBezTo>
                    <a:cubicBezTo>
                      <a:pt x="652" y="28342"/>
                      <a:pt x="2031" y="29570"/>
                      <a:pt x="3635" y="29645"/>
                    </a:cubicBezTo>
                    <a:lnTo>
                      <a:pt x="3835" y="29645"/>
                    </a:lnTo>
                    <a:cubicBezTo>
                      <a:pt x="3885" y="29595"/>
                      <a:pt x="3936" y="29520"/>
                      <a:pt x="4036" y="29520"/>
                    </a:cubicBezTo>
                    <a:cubicBezTo>
                      <a:pt x="8161" y="29188"/>
                      <a:pt x="12323" y="29075"/>
                      <a:pt x="16491" y="29075"/>
                    </a:cubicBezTo>
                    <a:cubicBezTo>
                      <a:pt x="21438" y="29075"/>
                      <a:pt x="26393" y="29233"/>
                      <a:pt x="31304" y="29369"/>
                    </a:cubicBezTo>
                    <a:cubicBezTo>
                      <a:pt x="31329" y="29369"/>
                      <a:pt x="31354" y="29395"/>
                      <a:pt x="31354" y="29395"/>
                    </a:cubicBezTo>
                    <a:cubicBezTo>
                      <a:pt x="34412" y="28116"/>
                      <a:pt x="33560" y="23154"/>
                      <a:pt x="33535" y="20422"/>
                    </a:cubicBezTo>
                    <a:cubicBezTo>
                      <a:pt x="33510" y="17916"/>
                      <a:pt x="33510" y="15409"/>
                      <a:pt x="33485" y="12928"/>
                    </a:cubicBezTo>
                    <a:cubicBezTo>
                      <a:pt x="33434" y="8617"/>
                      <a:pt x="33384" y="4332"/>
                      <a:pt x="33384" y="21"/>
                    </a:cubicBezTo>
                    <a:cubicBezTo>
                      <a:pt x="31252" y="6"/>
                      <a:pt x="29120" y="0"/>
                      <a:pt x="26988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Google Shape;2238;p53">
                <a:extLst>
                  <a:ext uri="{FF2B5EF4-FFF2-40B4-BE49-F238E27FC236}">
                    <a16:creationId xmlns:a16="http://schemas.microsoft.com/office/drawing/2014/main" id="{604CB272-4D93-47D1-8EA6-B858AF8046C2}"/>
                  </a:ext>
                </a:extLst>
              </p:cNvPr>
              <p:cNvSpPr/>
              <p:nvPr/>
            </p:nvSpPr>
            <p:spPr>
              <a:xfrm>
                <a:off x="0" y="290439"/>
                <a:ext cx="1294427" cy="1136566"/>
              </a:xfrm>
              <a:custGeom>
                <a:avLst/>
                <a:gdLst/>
                <a:ahLst/>
                <a:cxnLst/>
                <a:rect l="l" t="t" r="r" b="b"/>
                <a:pathLst>
                  <a:path w="34111" h="29951" extrusionOk="0">
                    <a:moveTo>
                      <a:pt x="33386" y="402"/>
                    </a:moveTo>
                    <a:lnTo>
                      <a:pt x="33559" y="20602"/>
                    </a:lnTo>
                    <a:cubicBezTo>
                      <a:pt x="33584" y="22256"/>
                      <a:pt x="33785" y="23885"/>
                      <a:pt x="33634" y="25489"/>
                    </a:cubicBezTo>
                    <a:cubicBezTo>
                      <a:pt x="33584" y="26291"/>
                      <a:pt x="33434" y="27093"/>
                      <a:pt x="33108" y="27795"/>
                    </a:cubicBezTo>
                    <a:cubicBezTo>
                      <a:pt x="32782" y="28522"/>
                      <a:pt x="32231" y="29123"/>
                      <a:pt x="31504" y="29399"/>
                    </a:cubicBezTo>
                    <a:lnTo>
                      <a:pt x="31454" y="29399"/>
                    </a:lnTo>
                    <a:lnTo>
                      <a:pt x="31354" y="29374"/>
                    </a:lnTo>
                    <a:lnTo>
                      <a:pt x="30702" y="29374"/>
                    </a:lnTo>
                    <a:lnTo>
                      <a:pt x="29850" y="29349"/>
                    </a:lnTo>
                    <a:lnTo>
                      <a:pt x="28121" y="29274"/>
                    </a:lnTo>
                    <a:lnTo>
                      <a:pt x="24662" y="29199"/>
                    </a:lnTo>
                    <a:cubicBezTo>
                      <a:pt x="22381" y="29148"/>
                      <a:pt x="20075" y="29098"/>
                      <a:pt x="17770" y="29098"/>
                    </a:cubicBezTo>
                    <a:cubicBezTo>
                      <a:pt x="17225" y="29092"/>
                      <a:pt x="16681" y="29089"/>
                      <a:pt x="16137" y="29089"/>
                    </a:cubicBezTo>
                    <a:cubicBezTo>
                      <a:pt x="14377" y="29089"/>
                      <a:pt x="12620" y="29122"/>
                      <a:pt x="10877" y="29199"/>
                    </a:cubicBezTo>
                    <a:lnTo>
                      <a:pt x="7419" y="29374"/>
                    </a:lnTo>
                    <a:lnTo>
                      <a:pt x="5689" y="29474"/>
                    </a:lnTo>
                    <a:lnTo>
                      <a:pt x="4837" y="29549"/>
                    </a:lnTo>
                    <a:lnTo>
                      <a:pt x="4411" y="29575"/>
                    </a:lnTo>
                    <a:cubicBezTo>
                      <a:pt x="4336" y="29575"/>
                      <a:pt x="4286" y="29575"/>
                      <a:pt x="4186" y="29600"/>
                    </a:cubicBezTo>
                    <a:cubicBezTo>
                      <a:pt x="4093" y="29600"/>
                      <a:pt x="4028" y="29655"/>
                      <a:pt x="3980" y="29724"/>
                    </a:cubicBezTo>
                    <a:lnTo>
                      <a:pt x="3980" y="29724"/>
                    </a:lnTo>
                    <a:cubicBezTo>
                      <a:pt x="3357" y="29708"/>
                      <a:pt x="2759" y="29511"/>
                      <a:pt x="2231" y="29199"/>
                    </a:cubicBezTo>
                    <a:cubicBezTo>
                      <a:pt x="1704" y="28848"/>
                      <a:pt x="1253" y="28372"/>
                      <a:pt x="953" y="27820"/>
                    </a:cubicBezTo>
                    <a:cubicBezTo>
                      <a:pt x="652" y="27244"/>
                      <a:pt x="552" y="26617"/>
                      <a:pt x="501" y="25965"/>
                    </a:cubicBezTo>
                    <a:cubicBezTo>
                      <a:pt x="451" y="25314"/>
                      <a:pt x="476" y="24662"/>
                      <a:pt x="476" y="24011"/>
                    </a:cubicBezTo>
                    <a:cubicBezTo>
                      <a:pt x="476" y="21354"/>
                      <a:pt x="426" y="18747"/>
                      <a:pt x="376" y="16091"/>
                    </a:cubicBezTo>
                    <a:cubicBezTo>
                      <a:pt x="351" y="13484"/>
                      <a:pt x="376" y="10853"/>
                      <a:pt x="451" y="8221"/>
                    </a:cubicBezTo>
                    <a:cubicBezTo>
                      <a:pt x="500" y="5648"/>
                      <a:pt x="621" y="3074"/>
                      <a:pt x="767" y="501"/>
                    </a:cubicBezTo>
                    <a:lnTo>
                      <a:pt x="767" y="501"/>
                    </a:lnTo>
                    <a:lnTo>
                      <a:pt x="33386" y="402"/>
                    </a:lnTo>
                    <a:close/>
                    <a:moveTo>
                      <a:pt x="33584" y="0"/>
                    </a:moveTo>
                    <a:lnTo>
                      <a:pt x="602" y="126"/>
                    </a:lnTo>
                    <a:lnTo>
                      <a:pt x="426" y="151"/>
                    </a:lnTo>
                    <a:lnTo>
                      <a:pt x="401" y="301"/>
                    </a:lnTo>
                    <a:cubicBezTo>
                      <a:pt x="251" y="2933"/>
                      <a:pt x="151" y="5564"/>
                      <a:pt x="100" y="8196"/>
                    </a:cubicBezTo>
                    <a:cubicBezTo>
                      <a:pt x="50" y="10828"/>
                      <a:pt x="0" y="13484"/>
                      <a:pt x="50" y="16116"/>
                    </a:cubicBezTo>
                    <a:lnTo>
                      <a:pt x="176" y="24011"/>
                    </a:lnTo>
                    <a:cubicBezTo>
                      <a:pt x="176" y="24662"/>
                      <a:pt x="176" y="25314"/>
                      <a:pt x="226" y="25991"/>
                    </a:cubicBezTo>
                    <a:cubicBezTo>
                      <a:pt x="301" y="26642"/>
                      <a:pt x="401" y="27319"/>
                      <a:pt x="727" y="27945"/>
                    </a:cubicBezTo>
                    <a:cubicBezTo>
                      <a:pt x="1053" y="28547"/>
                      <a:pt x="1529" y="29048"/>
                      <a:pt x="2105" y="29399"/>
                    </a:cubicBezTo>
                    <a:cubicBezTo>
                      <a:pt x="2682" y="29775"/>
                      <a:pt x="3384" y="29950"/>
                      <a:pt x="4035" y="29950"/>
                    </a:cubicBezTo>
                    <a:lnTo>
                      <a:pt x="4136" y="29950"/>
                    </a:lnTo>
                    <a:lnTo>
                      <a:pt x="4161" y="29875"/>
                    </a:lnTo>
                    <a:cubicBezTo>
                      <a:pt x="4161" y="29850"/>
                      <a:pt x="4186" y="29825"/>
                      <a:pt x="4236" y="29825"/>
                    </a:cubicBezTo>
                    <a:lnTo>
                      <a:pt x="4436" y="29800"/>
                    </a:lnTo>
                    <a:lnTo>
                      <a:pt x="4862" y="29775"/>
                    </a:lnTo>
                    <a:lnTo>
                      <a:pt x="5714" y="29700"/>
                    </a:lnTo>
                    <a:lnTo>
                      <a:pt x="7444" y="29600"/>
                    </a:lnTo>
                    <a:cubicBezTo>
                      <a:pt x="8572" y="29524"/>
                      <a:pt x="9725" y="29499"/>
                      <a:pt x="10877" y="29474"/>
                    </a:cubicBezTo>
                    <a:cubicBezTo>
                      <a:pt x="13183" y="29449"/>
                      <a:pt x="15464" y="29424"/>
                      <a:pt x="17770" y="29424"/>
                    </a:cubicBezTo>
                    <a:cubicBezTo>
                      <a:pt x="20075" y="29449"/>
                      <a:pt x="22356" y="29474"/>
                      <a:pt x="24662" y="29549"/>
                    </a:cubicBezTo>
                    <a:lnTo>
                      <a:pt x="31529" y="29725"/>
                    </a:lnTo>
                    <a:lnTo>
                      <a:pt x="31629" y="29725"/>
                    </a:lnTo>
                    <a:cubicBezTo>
                      <a:pt x="32431" y="29399"/>
                      <a:pt x="33058" y="28722"/>
                      <a:pt x="33409" y="27945"/>
                    </a:cubicBezTo>
                    <a:cubicBezTo>
                      <a:pt x="33760" y="27168"/>
                      <a:pt x="33910" y="26341"/>
                      <a:pt x="33985" y="25514"/>
                    </a:cubicBezTo>
                    <a:cubicBezTo>
                      <a:pt x="34111" y="23860"/>
                      <a:pt x="33910" y="22231"/>
                      <a:pt x="33885" y="20602"/>
                    </a:cubicBezTo>
                    <a:lnTo>
                      <a:pt x="33760" y="201"/>
                    </a:lnTo>
                    <a:lnTo>
                      <a:pt x="337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oogle Shape;2239;p53">
              <a:extLst>
                <a:ext uri="{FF2B5EF4-FFF2-40B4-BE49-F238E27FC236}">
                  <a16:creationId xmlns:a16="http://schemas.microsoft.com/office/drawing/2014/main" id="{DB7A85DC-AAF4-4F0D-BF99-7281C64D59C4}"/>
                </a:ext>
              </a:extLst>
            </p:cNvPr>
            <p:cNvGrpSpPr/>
            <p:nvPr/>
          </p:nvGrpSpPr>
          <p:grpSpPr>
            <a:xfrm>
              <a:off x="21408" y="0"/>
              <a:ext cx="1776231" cy="362376"/>
              <a:chOff x="21408" y="0"/>
              <a:chExt cx="1268737" cy="258840"/>
            </a:xfrm>
          </p:grpSpPr>
          <p:sp>
            <p:nvSpPr>
              <p:cNvPr id="7" name="Google Shape;2240;p53">
                <a:extLst>
                  <a:ext uri="{FF2B5EF4-FFF2-40B4-BE49-F238E27FC236}">
                    <a16:creationId xmlns:a16="http://schemas.microsoft.com/office/drawing/2014/main" id="{143D7C16-5F72-46AB-A484-665F4EBFB6EB}"/>
                  </a:ext>
                </a:extLst>
              </p:cNvPr>
              <p:cNvSpPr/>
              <p:nvPr/>
            </p:nvSpPr>
            <p:spPr>
              <a:xfrm>
                <a:off x="28998" y="6679"/>
                <a:ext cx="1254506" cy="245938"/>
              </a:xfrm>
              <a:custGeom>
                <a:avLst/>
                <a:gdLst/>
                <a:ahLst/>
                <a:cxnLst/>
                <a:rect l="l" t="t" r="r" b="b"/>
                <a:pathLst>
                  <a:path w="33059" h="6481" extrusionOk="0">
                    <a:moveTo>
                      <a:pt x="5062" y="1"/>
                    </a:moveTo>
                    <a:cubicBezTo>
                      <a:pt x="3698" y="1"/>
                      <a:pt x="2334" y="120"/>
                      <a:pt x="1329" y="1164"/>
                    </a:cubicBezTo>
                    <a:cubicBezTo>
                      <a:pt x="477" y="2067"/>
                      <a:pt x="251" y="3119"/>
                      <a:pt x="1" y="4272"/>
                    </a:cubicBezTo>
                    <a:cubicBezTo>
                      <a:pt x="51" y="4322"/>
                      <a:pt x="101" y="4372"/>
                      <a:pt x="101" y="4473"/>
                    </a:cubicBezTo>
                    <a:cubicBezTo>
                      <a:pt x="51" y="4949"/>
                      <a:pt x="26" y="5826"/>
                      <a:pt x="1" y="6327"/>
                    </a:cubicBezTo>
                    <a:cubicBezTo>
                      <a:pt x="5595" y="6404"/>
                      <a:pt x="11234" y="6481"/>
                      <a:pt x="16867" y="6481"/>
                    </a:cubicBezTo>
                    <a:cubicBezTo>
                      <a:pt x="22262" y="6481"/>
                      <a:pt x="27649" y="6410"/>
                      <a:pt x="32983" y="6202"/>
                    </a:cubicBezTo>
                    <a:cubicBezTo>
                      <a:pt x="32958" y="5550"/>
                      <a:pt x="32958" y="4272"/>
                      <a:pt x="32958" y="3620"/>
                    </a:cubicBezTo>
                    <a:cubicBezTo>
                      <a:pt x="32958" y="3520"/>
                      <a:pt x="32983" y="3445"/>
                      <a:pt x="33059" y="3395"/>
                    </a:cubicBezTo>
                    <a:cubicBezTo>
                      <a:pt x="33041" y="466"/>
                      <a:pt x="29686" y="41"/>
                      <a:pt x="26728" y="41"/>
                    </a:cubicBezTo>
                    <a:cubicBezTo>
                      <a:pt x="25517" y="41"/>
                      <a:pt x="24372" y="112"/>
                      <a:pt x="23551" y="112"/>
                    </a:cubicBezTo>
                    <a:cubicBezTo>
                      <a:pt x="23511" y="112"/>
                      <a:pt x="23472" y="112"/>
                      <a:pt x="23434" y="112"/>
                    </a:cubicBezTo>
                    <a:cubicBezTo>
                      <a:pt x="20652" y="112"/>
                      <a:pt x="17870" y="87"/>
                      <a:pt x="15088" y="62"/>
                    </a:cubicBezTo>
                    <a:cubicBezTo>
                      <a:pt x="12131" y="62"/>
                      <a:pt x="9199" y="36"/>
                      <a:pt x="6266" y="11"/>
                    </a:cubicBezTo>
                    <a:cubicBezTo>
                      <a:pt x="5871" y="11"/>
                      <a:pt x="5467" y="1"/>
                      <a:pt x="50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xứ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Google Shape;2241;p53">
                <a:extLst>
                  <a:ext uri="{FF2B5EF4-FFF2-40B4-BE49-F238E27FC236}">
                    <a16:creationId xmlns:a16="http://schemas.microsoft.com/office/drawing/2014/main" id="{3F93B441-6716-404A-8823-D675AB8BB151}"/>
                  </a:ext>
                </a:extLst>
              </p:cNvPr>
              <p:cNvSpPr/>
              <p:nvPr/>
            </p:nvSpPr>
            <p:spPr>
              <a:xfrm>
                <a:off x="21408" y="0"/>
                <a:ext cx="1268737" cy="258840"/>
              </a:xfrm>
              <a:custGeom>
                <a:avLst/>
                <a:gdLst/>
                <a:ahLst/>
                <a:cxnLst/>
                <a:rect l="l" t="t" r="r" b="b"/>
                <a:pathLst>
                  <a:path w="33434" h="6821" extrusionOk="0">
                    <a:moveTo>
                      <a:pt x="4787" y="363"/>
                    </a:moveTo>
                    <a:cubicBezTo>
                      <a:pt x="5539" y="363"/>
                      <a:pt x="6341" y="388"/>
                      <a:pt x="7093" y="388"/>
                    </a:cubicBezTo>
                    <a:lnTo>
                      <a:pt x="16391" y="463"/>
                    </a:lnTo>
                    <a:lnTo>
                      <a:pt x="21028" y="488"/>
                    </a:lnTo>
                    <a:cubicBezTo>
                      <a:pt x="21649" y="488"/>
                      <a:pt x="22271" y="492"/>
                      <a:pt x="22893" y="492"/>
                    </a:cubicBezTo>
                    <a:cubicBezTo>
                      <a:pt x="23825" y="492"/>
                      <a:pt x="24757" y="483"/>
                      <a:pt x="25690" y="438"/>
                    </a:cubicBezTo>
                    <a:cubicBezTo>
                      <a:pt x="26183" y="422"/>
                      <a:pt x="26679" y="408"/>
                      <a:pt x="27174" y="408"/>
                    </a:cubicBezTo>
                    <a:cubicBezTo>
                      <a:pt x="28214" y="408"/>
                      <a:pt x="29250" y="468"/>
                      <a:pt x="30251" y="689"/>
                    </a:cubicBezTo>
                    <a:cubicBezTo>
                      <a:pt x="31003" y="864"/>
                      <a:pt x="31705" y="1140"/>
                      <a:pt x="32256" y="1616"/>
                    </a:cubicBezTo>
                    <a:cubicBezTo>
                      <a:pt x="32791" y="2102"/>
                      <a:pt x="33066" y="2800"/>
                      <a:pt x="33082" y="3504"/>
                    </a:cubicBezTo>
                    <a:lnTo>
                      <a:pt x="33082" y="3504"/>
                    </a:lnTo>
                    <a:cubicBezTo>
                      <a:pt x="33016" y="3593"/>
                      <a:pt x="32983" y="3695"/>
                      <a:pt x="32983" y="3796"/>
                    </a:cubicBezTo>
                    <a:lnTo>
                      <a:pt x="33006" y="6233"/>
                    </a:lnTo>
                    <a:lnTo>
                      <a:pt x="33006" y="6233"/>
                    </a:lnTo>
                    <a:cubicBezTo>
                      <a:pt x="30324" y="6330"/>
                      <a:pt x="27618" y="6379"/>
                      <a:pt x="24913" y="6428"/>
                    </a:cubicBezTo>
                    <a:lnTo>
                      <a:pt x="20802" y="6478"/>
                    </a:lnTo>
                    <a:cubicBezTo>
                      <a:pt x="19424" y="6478"/>
                      <a:pt x="18045" y="6478"/>
                      <a:pt x="16692" y="6528"/>
                    </a:cubicBezTo>
                    <a:cubicBezTo>
                      <a:pt x="16233" y="6537"/>
                      <a:pt x="15773" y="6539"/>
                      <a:pt x="15314" y="6539"/>
                    </a:cubicBezTo>
                    <a:cubicBezTo>
                      <a:pt x="14395" y="6539"/>
                      <a:pt x="13476" y="6528"/>
                      <a:pt x="12557" y="6528"/>
                    </a:cubicBezTo>
                    <a:lnTo>
                      <a:pt x="8446" y="6453"/>
                    </a:lnTo>
                    <a:lnTo>
                      <a:pt x="364" y="6330"/>
                    </a:lnTo>
                    <a:lnTo>
                      <a:pt x="364" y="6330"/>
                    </a:lnTo>
                    <a:lnTo>
                      <a:pt x="426" y="5476"/>
                    </a:lnTo>
                    <a:lnTo>
                      <a:pt x="451" y="4949"/>
                    </a:lnTo>
                    <a:lnTo>
                      <a:pt x="476" y="4674"/>
                    </a:lnTo>
                    <a:cubicBezTo>
                      <a:pt x="476" y="4649"/>
                      <a:pt x="476" y="4548"/>
                      <a:pt x="451" y="4473"/>
                    </a:cubicBezTo>
                    <a:cubicBezTo>
                      <a:pt x="438" y="4435"/>
                      <a:pt x="419" y="4402"/>
                      <a:pt x="396" y="4374"/>
                    </a:cubicBezTo>
                    <a:lnTo>
                      <a:pt x="396" y="4374"/>
                    </a:lnTo>
                    <a:cubicBezTo>
                      <a:pt x="542" y="3655"/>
                      <a:pt x="717" y="2941"/>
                      <a:pt x="1053" y="2318"/>
                    </a:cubicBezTo>
                    <a:cubicBezTo>
                      <a:pt x="1404" y="1666"/>
                      <a:pt x="1930" y="1115"/>
                      <a:pt x="2607" y="789"/>
                    </a:cubicBezTo>
                    <a:cubicBezTo>
                      <a:pt x="3258" y="488"/>
                      <a:pt x="4035" y="388"/>
                      <a:pt x="4787" y="363"/>
                    </a:cubicBezTo>
                    <a:close/>
                    <a:moveTo>
                      <a:pt x="5564" y="1"/>
                    </a:moveTo>
                    <a:cubicBezTo>
                      <a:pt x="5305" y="1"/>
                      <a:pt x="5046" y="4"/>
                      <a:pt x="4787" y="12"/>
                    </a:cubicBezTo>
                    <a:cubicBezTo>
                      <a:pt x="4010" y="37"/>
                      <a:pt x="3183" y="112"/>
                      <a:pt x="2456" y="463"/>
                    </a:cubicBezTo>
                    <a:cubicBezTo>
                      <a:pt x="1704" y="814"/>
                      <a:pt x="1128" y="1441"/>
                      <a:pt x="727" y="2142"/>
                    </a:cubicBezTo>
                    <a:cubicBezTo>
                      <a:pt x="351" y="2869"/>
                      <a:pt x="201" y="3646"/>
                      <a:pt x="25" y="4398"/>
                    </a:cubicBezTo>
                    <a:lnTo>
                      <a:pt x="25" y="4473"/>
                    </a:lnTo>
                    <a:lnTo>
                      <a:pt x="100" y="4573"/>
                    </a:lnTo>
                    <a:cubicBezTo>
                      <a:pt x="125" y="4598"/>
                      <a:pt x="125" y="4598"/>
                      <a:pt x="125" y="4649"/>
                    </a:cubicBezTo>
                    <a:lnTo>
                      <a:pt x="100" y="4924"/>
                    </a:lnTo>
                    <a:lnTo>
                      <a:pt x="75" y="5451"/>
                    </a:lnTo>
                    <a:lnTo>
                      <a:pt x="25" y="6478"/>
                    </a:lnTo>
                    <a:lnTo>
                      <a:pt x="0" y="6654"/>
                    </a:lnTo>
                    <a:lnTo>
                      <a:pt x="176" y="6679"/>
                    </a:lnTo>
                    <a:cubicBezTo>
                      <a:pt x="2933" y="6704"/>
                      <a:pt x="5689" y="6729"/>
                      <a:pt x="8446" y="6754"/>
                    </a:cubicBezTo>
                    <a:lnTo>
                      <a:pt x="12557" y="6754"/>
                    </a:lnTo>
                    <a:cubicBezTo>
                      <a:pt x="13246" y="6754"/>
                      <a:pt x="13935" y="6748"/>
                      <a:pt x="14624" y="6748"/>
                    </a:cubicBezTo>
                    <a:cubicBezTo>
                      <a:pt x="15314" y="6748"/>
                      <a:pt x="16003" y="6754"/>
                      <a:pt x="16692" y="6779"/>
                    </a:cubicBezTo>
                    <a:cubicBezTo>
                      <a:pt x="17485" y="6808"/>
                      <a:pt x="18286" y="6820"/>
                      <a:pt x="19091" y="6820"/>
                    </a:cubicBezTo>
                    <a:cubicBezTo>
                      <a:pt x="19660" y="6820"/>
                      <a:pt x="20231" y="6814"/>
                      <a:pt x="20802" y="6804"/>
                    </a:cubicBezTo>
                    <a:lnTo>
                      <a:pt x="24938" y="6779"/>
                    </a:lnTo>
                    <a:cubicBezTo>
                      <a:pt x="27670" y="6729"/>
                      <a:pt x="30426" y="6654"/>
                      <a:pt x="33183" y="6553"/>
                    </a:cubicBezTo>
                    <a:lnTo>
                      <a:pt x="33334" y="6553"/>
                    </a:lnTo>
                    <a:lnTo>
                      <a:pt x="33334" y="6378"/>
                    </a:lnTo>
                    <a:lnTo>
                      <a:pt x="33309" y="3796"/>
                    </a:lnTo>
                    <a:cubicBezTo>
                      <a:pt x="33309" y="3746"/>
                      <a:pt x="33334" y="3721"/>
                      <a:pt x="33359" y="3696"/>
                    </a:cubicBezTo>
                    <a:lnTo>
                      <a:pt x="33409" y="3646"/>
                    </a:lnTo>
                    <a:lnTo>
                      <a:pt x="33409" y="3571"/>
                    </a:lnTo>
                    <a:cubicBezTo>
                      <a:pt x="33434" y="2769"/>
                      <a:pt x="33108" y="1917"/>
                      <a:pt x="32482" y="1365"/>
                    </a:cubicBezTo>
                    <a:cubicBezTo>
                      <a:pt x="31880" y="814"/>
                      <a:pt x="31103" y="538"/>
                      <a:pt x="30326" y="363"/>
                    </a:cubicBezTo>
                    <a:cubicBezTo>
                      <a:pt x="29217" y="108"/>
                      <a:pt x="28081" y="38"/>
                      <a:pt x="26947" y="38"/>
                    </a:cubicBezTo>
                    <a:cubicBezTo>
                      <a:pt x="26519" y="38"/>
                      <a:pt x="26091" y="48"/>
                      <a:pt x="25664" y="62"/>
                    </a:cubicBezTo>
                    <a:cubicBezTo>
                      <a:pt x="24999" y="94"/>
                      <a:pt x="24337" y="104"/>
                      <a:pt x="23676" y="104"/>
                    </a:cubicBezTo>
                    <a:cubicBezTo>
                      <a:pt x="22796" y="104"/>
                      <a:pt x="21916" y="87"/>
                      <a:pt x="21028" y="87"/>
                    </a:cubicBezTo>
                    <a:lnTo>
                      <a:pt x="16391" y="37"/>
                    </a:lnTo>
                    <a:lnTo>
                      <a:pt x="7118" y="12"/>
                    </a:lnTo>
                    <a:cubicBezTo>
                      <a:pt x="6600" y="12"/>
                      <a:pt x="6082" y="1"/>
                      <a:pt x="55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1" name="Google Shape;2235;p53">
            <a:extLst>
              <a:ext uri="{FF2B5EF4-FFF2-40B4-BE49-F238E27FC236}">
                <a16:creationId xmlns:a16="http://schemas.microsoft.com/office/drawing/2014/main" id="{F4F1DB73-42BA-43B1-8E09-078F80D79E97}"/>
              </a:ext>
            </a:extLst>
          </p:cNvPr>
          <p:cNvGrpSpPr/>
          <p:nvPr/>
        </p:nvGrpSpPr>
        <p:grpSpPr>
          <a:xfrm>
            <a:off x="4914552" y="2248160"/>
            <a:ext cx="2092588" cy="3193436"/>
            <a:chOff x="0" y="0"/>
            <a:chExt cx="1838815" cy="2706777"/>
          </a:xfrm>
        </p:grpSpPr>
        <p:grpSp>
          <p:nvGrpSpPr>
            <p:cNvPr id="12" name="Google Shape;2236;p53">
              <a:extLst>
                <a:ext uri="{FF2B5EF4-FFF2-40B4-BE49-F238E27FC236}">
                  <a16:creationId xmlns:a16="http://schemas.microsoft.com/office/drawing/2014/main" id="{C5670951-1A87-464A-A94B-7662B1362FD3}"/>
                </a:ext>
              </a:extLst>
            </p:cNvPr>
            <p:cNvGrpSpPr/>
            <p:nvPr/>
          </p:nvGrpSpPr>
          <p:grpSpPr>
            <a:xfrm>
              <a:off x="0" y="290439"/>
              <a:ext cx="1838815" cy="2416338"/>
              <a:chOff x="0" y="290439"/>
              <a:chExt cx="1313439" cy="1136566"/>
            </a:xfrm>
          </p:grpSpPr>
          <p:sp>
            <p:nvSpPr>
              <p:cNvPr id="16" name="Google Shape;2237;p53">
                <a:extLst>
                  <a:ext uri="{FF2B5EF4-FFF2-40B4-BE49-F238E27FC236}">
                    <a16:creationId xmlns:a16="http://schemas.microsoft.com/office/drawing/2014/main" id="{4DEDD539-3B4B-4672-9511-E39A45243185}"/>
                  </a:ext>
                </a:extLst>
              </p:cNvPr>
              <p:cNvSpPr/>
              <p:nvPr/>
            </p:nvSpPr>
            <p:spPr>
              <a:xfrm>
                <a:off x="7590" y="297270"/>
                <a:ext cx="1305849" cy="1124992"/>
              </a:xfrm>
              <a:custGeom>
                <a:avLst/>
                <a:gdLst/>
                <a:ahLst/>
                <a:cxnLst/>
                <a:rect l="l" t="t" r="r" b="b"/>
                <a:pathLst>
                  <a:path w="34412" h="29646" extrusionOk="0">
                    <a:moveTo>
                      <a:pt x="26988" y="0"/>
                    </a:moveTo>
                    <a:cubicBezTo>
                      <a:pt x="18118" y="0"/>
                      <a:pt x="9252" y="106"/>
                      <a:pt x="402" y="146"/>
                    </a:cubicBezTo>
                    <a:cubicBezTo>
                      <a:pt x="101" y="4908"/>
                      <a:pt x="1" y="9720"/>
                      <a:pt x="1" y="14507"/>
                    </a:cubicBezTo>
                    <a:cubicBezTo>
                      <a:pt x="1" y="17289"/>
                      <a:pt x="51" y="20071"/>
                      <a:pt x="126" y="22828"/>
                    </a:cubicBezTo>
                    <a:cubicBezTo>
                      <a:pt x="151" y="24106"/>
                      <a:pt x="51" y="25535"/>
                      <a:pt x="326" y="26788"/>
                    </a:cubicBezTo>
                    <a:cubicBezTo>
                      <a:pt x="652" y="28342"/>
                      <a:pt x="2031" y="29570"/>
                      <a:pt x="3635" y="29645"/>
                    </a:cubicBezTo>
                    <a:lnTo>
                      <a:pt x="3835" y="29645"/>
                    </a:lnTo>
                    <a:cubicBezTo>
                      <a:pt x="3885" y="29595"/>
                      <a:pt x="3936" y="29520"/>
                      <a:pt x="4036" y="29520"/>
                    </a:cubicBezTo>
                    <a:cubicBezTo>
                      <a:pt x="8161" y="29188"/>
                      <a:pt x="12323" y="29075"/>
                      <a:pt x="16491" y="29075"/>
                    </a:cubicBezTo>
                    <a:cubicBezTo>
                      <a:pt x="21438" y="29075"/>
                      <a:pt x="26393" y="29233"/>
                      <a:pt x="31304" y="29369"/>
                    </a:cubicBezTo>
                    <a:cubicBezTo>
                      <a:pt x="31329" y="29369"/>
                      <a:pt x="31354" y="29395"/>
                      <a:pt x="31354" y="29395"/>
                    </a:cubicBezTo>
                    <a:cubicBezTo>
                      <a:pt x="34412" y="28116"/>
                      <a:pt x="33560" y="23154"/>
                      <a:pt x="33535" y="20422"/>
                    </a:cubicBezTo>
                    <a:cubicBezTo>
                      <a:pt x="33510" y="17916"/>
                      <a:pt x="33510" y="15409"/>
                      <a:pt x="33485" y="12928"/>
                    </a:cubicBezTo>
                    <a:cubicBezTo>
                      <a:pt x="33434" y="8617"/>
                      <a:pt x="33384" y="4332"/>
                      <a:pt x="33384" y="21"/>
                    </a:cubicBezTo>
                    <a:cubicBezTo>
                      <a:pt x="31252" y="6"/>
                      <a:pt x="29120" y="0"/>
                      <a:pt x="26988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Google Shape;2238;p53">
                <a:extLst>
                  <a:ext uri="{FF2B5EF4-FFF2-40B4-BE49-F238E27FC236}">
                    <a16:creationId xmlns:a16="http://schemas.microsoft.com/office/drawing/2014/main" id="{6D04F2F5-1FFD-4687-BC8B-75A268845A31}"/>
                  </a:ext>
                </a:extLst>
              </p:cNvPr>
              <p:cNvSpPr/>
              <p:nvPr/>
            </p:nvSpPr>
            <p:spPr>
              <a:xfrm>
                <a:off x="0" y="290439"/>
                <a:ext cx="1294427" cy="1136566"/>
              </a:xfrm>
              <a:custGeom>
                <a:avLst/>
                <a:gdLst/>
                <a:ahLst/>
                <a:cxnLst/>
                <a:rect l="l" t="t" r="r" b="b"/>
                <a:pathLst>
                  <a:path w="34111" h="29951" extrusionOk="0">
                    <a:moveTo>
                      <a:pt x="33386" y="402"/>
                    </a:moveTo>
                    <a:lnTo>
                      <a:pt x="33559" y="20602"/>
                    </a:lnTo>
                    <a:cubicBezTo>
                      <a:pt x="33584" y="22256"/>
                      <a:pt x="33785" y="23885"/>
                      <a:pt x="33634" y="25489"/>
                    </a:cubicBezTo>
                    <a:cubicBezTo>
                      <a:pt x="33584" y="26291"/>
                      <a:pt x="33434" y="27093"/>
                      <a:pt x="33108" y="27795"/>
                    </a:cubicBezTo>
                    <a:cubicBezTo>
                      <a:pt x="32782" y="28522"/>
                      <a:pt x="32231" y="29123"/>
                      <a:pt x="31504" y="29399"/>
                    </a:cubicBezTo>
                    <a:lnTo>
                      <a:pt x="31454" y="29399"/>
                    </a:lnTo>
                    <a:lnTo>
                      <a:pt x="31354" y="29374"/>
                    </a:lnTo>
                    <a:lnTo>
                      <a:pt x="30702" y="29374"/>
                    </a:lnTo>
                    <a:lnTo>
                      <a:pt x="29850" y="29349"/>
                    </a:lnTo>
                    <a:lnTo>
                      <a:pt x="28121" y="29274"/>
                    </a:lnTo>
                    <a:lnTo>
                      <a:pt x="24662" y="29199"/>
                    </a:lnTo>
                    <a:cubicBezTo>
                      <a:pt x="22381" y="29148"/>
                      <a:pt x="20075" y="29098"/>
                      <a:pt x="17770" y="29098"/>
                    </a:cubicBezTo>
                    <a:cubicBezTo>
                      <a:pt x="17225" y="29092"/>
                      <a:pt x="16681" y="29089"/>
                      <a:pt x="16137" y="29089"/>
                    </a:cubicBezTo>
                    <a:cubicBezTo>
                      <a:pt x="14377" y="29089"/>
                      <a:pt x="12620" y="29122"/>
                      <a:pt x="10877" y="29199"/>
                    </a:cubicBezTo>
                    <a:lnTo>
                      <a:pt x="7419" y="29374"/>
                    </a:lnTo>
                    <a:lnTo>
                      <a:pt x="5689" y="29474"/>
                    </a:lnTo>
                    <a:lnTo>
                      <a:pt x="4837" y="29549"/>
                    </a:lnTo>
                    <a:lnTo>
                      <a:pt x="4411" y="29575"/>
                    </a:lnTo>
                    <a:cubicBezTo>
                      <a:pt x="4336" y="29575"/>
                      <a:pt x="4286" y="29575"/>
                      <a:pt x="4186" y="29600"/>
                    </a:cubicBezTo>
                    <a:cubicBezTo>
                      <a:pt x="4093" y="29600"/>
                      <a:pt x="4028" y="29655"/>
                      <a:pt x="3980" y="29724"/>
                    </a:cubicBezTo>
                    <a:lnTo>
                      <a:pt x="3980" y="29724"/>
                    </a:lnTo>
                    <a:cubicBezTo>
                      <a:pt x="3357" y="29708"/>
                      <a:pt x="2759" y="29511"/>
                      <a:pt x="2231" y="29199"/>
                    </a:cubicBezTo>
                    <a:cubicBezTo>
                      <a:pt x="1704" y="28848"/>
                      <a:pt x="1253" y="28372"/>
                      <a:pt x="953" y="27820"/>
                    </a:cubicBezTo>
                    <a:cubicBezTo>
                      <a:pt x="652" y="27244"/>
                      <a:pt x="552" y="26617"/>
                      <a:pt x="501" y="25965"/>
                    </a:cubicBezTo>
                    <a:cubicBezTo>
                      <a:pt x="451" y="25314"/>
                      <a:pt x="476" y="24662"/>
                      <a:pt x="476" y="24011"/>
                    </a:cubicBezTo>
                    <a:cubicBezTo>
                      <a:pt x="476" y="21354"/>
                      <a:pt x="426" y="18747"/>
                      <a:pt x="376" y="16091"/>
                    </a:cubicBezTo>
                    <a:cubicBezTo>
                      <a:pt x="351" y="13484"/>
                      <a:pt x="376" y="10853"/>
                      <a:pt x="451" y="8221"/>
                    </a:cubicBezTo>
                    <a:cubicBezTo>
                      <a:pt x="500" y="5648"/>
                      <a:pt x="621" y="3074"/>
                      <a:pt x="767" y="501"/>
                    </a:cubicBezTo>
                    <a:lnTo>
                      <a:pt x="767" y="501"/>
                    </a:lnTo>
                    <a:lnTo>
                      <a:pt x="33386" y="402"/>
                    </a:lnTo>
                    <a:close/>
                    <a:moveTo>
                      <a:pt x="33584" y="0"/>
                    </a:moveTo>
                    <a:lnTo>
                      <a:pt x="602" y="126"/>
                    </a:lnTo>
                    <a:lnTo>
                      <a:pt x="426" y="151"/>
                    </a:lnTo>
                    <a:lnTo>
                      <a:pt x="401" y="301"/>
                    </a:lnTo>
                    <a:cubicBezTo>
                      <a:pt x="251" y="2933"/>
                      <a:pt x="151" y="5564"/>
                      <a:pt x="100" y="8196"/>
                    </a:cubicBezTo>
                    <a:cubicBezTo>
                      <a:pt x="50" y="10828"/>
                      <a:pt x="0" y="13484"/>
                      <a:pt x="50" y="16116"/>
                    </a:cubicBezTo>
                    <a:lnTo>
                      <a:pt x="176" y="24011"/>
                    </a:lnTo>
                    <a:cubicBezTo>
                      <a:pt x="176" y="24662"/>
                      <a:pt x="176" y="25314"/>
                      <a:pt x="226" y="25991"/>
                    </a:cubicBezTo>
                    <a:cubicBezTo>
                      <a:pt x="301" y="26642"/>
                      <a:pt x="401" y="27319"/>
                      <a:pt x="727" y="27945"/>
                    </a:cubicBezTo>
                    <a:cubicBezTo>
                      <a:pt x="1053" y="28547"/>
                      <a:pt x="1529" y="29048"/>
                      <a:pt x="2105" y="29399"/>
                    </a:cubicBezTo>
                    <a:cubicBezTo>
                      <a:pt x="2682" y="29775"/>
                      <a:pt x="3384" y="29950"/>
                      <a:pt x="4035" y="29950"/>
                    </a:cubicBezTo>
                    <a:lnTo>
                      <a:pt x="4136" y="29950"/>
                    </a:lnTo>
                    <a:lnTo>
                      <a:pt x="4161" y="29875"/>
                    </a:lnTo>
                    <a:cubicBezTo>
                      <a:pt x="4161" y="29850"/>
                      <a:pt x="4186" y="29825"/>
                      <a:pt x="4236" y="29825"/>
                    </a:cubicBezTo>
                    <a:lnTo>
                      <a:pt x="4436" y="29800"/>
                    </a:lnTo>
                    <a:lnTo>
                      <a:pt x="4862" y="29775"/>
                    </a:lnTo>
                    <a:lnTo>
                      <a:pt x="5714" y="29700"/>
                    </a:lnTo>
                    <a:lnTo>
                      <a:pt x="7444" y="29600"/>
                    </a:lnTo>
                    <a:cubicBezTo>
                      <a:pt x="8572" y="29524"/>
                      <a:pt x="9725" y="29499"/>
                      <a:pt x="10877" y="29474"/>
                    </a:cubicBezTo>
                    <a:cubicBezTo>
                      <a:pt x="13183" y="29449"/>
                      <a:pt x="15464" y="29424"/>
                      <a:pt x="17770" y="29424"/>
                    </a:cubicBezTo>
                    <a:cubicBezTo>
                      <a:pt x="20075" y="29449"/>
                      <a:pt x="22356" y="29474"/>
                      <a:pt x="24662" y="29549"/>
                    </a:cubicBezTo>
                    <a:lnTo>
                      <a:pt x="31529" y="29725"/>
                    </a:lnTo>
                    <a:lnTo>
                      <a:pt x="31629" y="29725"/>
                    </a:lnTo>
                    <a:cubicBezTo>
                      <a:pt x="32431" y="29399"/>
                      <a:pt x="33058" y="28722"/>
                      <a:pt x="33409" y="27945"/>
                    </a:cubicBezTo>
                    <a:cubicBezTo>
                      <a:pt x="33760" y="27168"/>
                      <a:pt x="33910" y="26341"/>
                      <a:pt x="33985" y="25514"/>
                    </a:cubicBezTo>
                    <a:cubicBezTo>
                      <a:pt x="34111" y="23860"/>
                      <a:pt x="33910" y="22231"/>
                      <a:pt x="33885" y="20602"/>
                    </a:cubicBezTo>
                    <a:lnTo>
                      <a:pt x="33760" y="201"/>
                    </a:lnTo>
                    <a:lnTo>
                      <a:pt x="337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" name="Google Shape;2239;p53">
              <a:extLst>
                <a:ext uri="{FF2B5EF4-FFF2-40B4-BE49-F238E27FC236}">
                  <a16:creationId xmlns:a16="http://schemas.microsoft.com/office/drawing/2014/main" id="{F74CB839-B495-480A-B155-2A98334B8934}"/>
                </a:ext>
              </a:extLst>
            </p:cNvPr>
            <p:cNvGrpSpPr/>
            <p:nvPr/>
          </p:nvGrpSpPr>
          <p:grpSpPr>
            <a:xfrm>
              <a:off x="21408" y="0"/>
              <a:ext cx="1776231" cy="362376"/>
              <a:chOff x="21408" y="0"/>
              <a:chExt cx="1268737" cy="258840"/>
            </a:xfrm>
          </p:grpSpPr>
          <p:sp>
            <p:nvSpPr>
              <p:cNvPr id="14" name="Google Shape;2240;p53">
                <a:extLst>
                  <a:ext uri="{FF2B5EF4-FFF2-40B4-BE49-F238E27FC236}">
                    <a16:creationId xmlns:a16="http://schemas.microsoft.com/office/drawing/2014/main" id="{BF641788-98AB-42B1-87CD-D809D3BAAB73}"/>
                  </a:ext>
                </a:extLst>
              </p:cNvPr>
              <p:cNvSpPr/>
              <p:nvPr/>
            </p:nvSpPr>
            <p:spPr>
              <a:xfrm>
                <a:off x="28998" y="6679"/>
                <a:ext cx="1254506" cy="245938"/>
              </a:xfrm>
              <a:custGeom>
                <a:avLst/>
                <a:gdLst/>
                <a:ahLst/>
                <a:cxnLst/>
                <a:rect l="l" t="t" r="r" b="b"/>
                <a:pathLst>
                  <a:path w="33059" h="6481" extrusionOk="0">
                    <a:moveTo>
                      <a:pt x="5062" y="1"/>
                    </a:moveTo>
                    <a:cubicBezTo>
                      <a:pt x="3698" y="1"/>
                      <a:pt x="2334" y="120"/>
                      <a:pt x="1329" y="1164"/>
                    </a:cubicBezTo>
                    <a:cubicBezTo>
                      <a:pt x="477" y="2067"/>
                      <a:pt x="251" y="3119"/>
                      <a:pt x="1" y="4272"/>
                    </a:cubicBezTo>
                    <a:cubicBezTo>
                      <a:pt x="51" y="4322"/>
                      <a:pt x="101" y="4372"/>
                      <a:pt x="101" y="4473"/>
                    </a:cubicBezTo>
                    <a:cubicBezTo>
                      <a:pt x="51" y="4949"/>
                      <a:pt x="26" y="5826"/>
                      <a:pt x="1" y="6327"/>
                    </a:cubicBezTo>
                    <a:cubicBezTo>
                      <a:pt x="5595" y="6404"/>
                      <a:pt x="11234" y="6481"/>
                      <a:pt x="16867" y="6481"/>
                    </a:cubicBezTo>
                    <a:cubicBezTo>
                      <a:pt x="22262" y="6481"/>
                      <a:pt x="27649" y="6410"/>
                      <a:pt x="32983" y="6202"/>
                    </a:cubicBezTo>
                    <a:cubicBezTo>
                      <a:pt x="32958" y="5550"/>
                      <a:pt x="32958" y="4272"/>
                      <a:pt x="32958" y="3620"/>
                    </a:cubicBezTo>
                    <a:cubicBezTo>
                      <a:pt x="32958" y="3520"/>
                      <a:pt x="32983" y="3445"/>
                      <a:pt x="33059" y="3395"/>
                    </a:cubicBezTo>
                    <a:cubicBezTo>
                      <a:pt x="33041" y="466"/>
                      <a:pt x="29686" y="41"/>
                      <a:pt x="26728" y="41"/>
                    </a:cubicBezTo>
                    <a:cubicBezTo>
                      <a:pt x="25517" y="41"/>
                      <a:pt x="24372" y="112"/>
                      <a:pt x="23551" y="112"/>
                    </a:cubicBezTo>
                    <a:cubicBezTo>
                      <a:pt x="23511" y="112"/>
                      <a:pt x="23472" y="112"/>
                      <a:pt x="23434" y="112"/>
                    </a:cubicBezTo>
                    <a:cubicBezTo>
                      <a:pt x="20652" y="112"/>
                      <a:pt x="17870" y="87"/>
                      <a:pt x="15088" y="62"/>
                    </a:cubicBezTo>
                    <a:cubicBezTo>
                      <a:pt x="12131" y="62"/>
                      <a:pt x="9199" y="36"/>
                      <a:pt x="6266" y="11"/>
                    </a:cubicBezTo>
                    <a:cubicBezTo>
                      <a:pt x="5871" y="11"/>
                      <a:pt x="5467" y="1"/>
                      <a:pt x="50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Kiểu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văn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Google Shape;2241;p53">
                <a:extLst>
                  <a:ext uri="{FF2B5EF4-FFF2-40B4-BE49-F238E27FC236}">
                    <a16:creationId xmlns:a16="http://schemas.microsoft.com/office/drawing/2014/main" id="{F08209D1-92DD-49C2-B2E0-04EB8D9DF91D}"/>
                  </a:ext>
                </a:extLst>
              </p:cNvPr>
              <p:cNvSpPr/>
              <p:nvPr/>
            </p:nvSpPr>
            <p:spPr>
              <a:xfrm>
                <a:off x="21408" y="0"/>
                <a:ext cx="1268737" cy="258840"/>
              </a:xfrm>
              <a:custGeom>
                <a:avLst/>
                <a:gdLst/>
                <a:ahLst/>
                <a:cxnLst/>
                <a:rect l="l" t="t" r="r" b="b"/>
                <a:pathLst>
                  <a:path w="33434" h="6821" extrusionOk="0">
                    <a:moveTo>
                      <a:pt x="4787" y="363"/>
                    </a:moveTo>
                    <a:cubicBezTo>
                      <a:pt x="5539" y="363"/>
                      <a:pt x="6341" y="388"/>
                      <a:pt x="7093" y="388"/>
                    </a:cubicBezTo>
                    <a:lnTo>
                      <a:pt x="16391" y="463"/>
                    </a:lnTo>
                    <a:lnTo>
                      <a:pt x="21028" y="488"/>
                    </a:lnTo>
                    <a:cubicBezTo>
                      <a:pt x="21649" y="488"/>
                      <a:pt x="22271" y="492"/>
                      <a:pt x="22893" y="492"/>
                    </a:cubicBezTo>
                    <a:cubicBezTo>
                      <a:pt x="23825" y="492"/>
                      <a:pt x="24757" y="483"/>
                      <a:pt x="25690" y="438"/>
                    </a:cubicBezTo>
                    <a:cubicBezTo>
                      <a:pt x="26183" y="422"/>
                      <a:pt x="26679" y="408"/>
                      <a:pt x="27174" y="408"/>
                    </a:cubicBezTo>
                    <a:cubicBezTo>
                      <a:pt x="28214" y="408"/>
                      <a:pt x="29250" y="468"/>
                      <a:pt x="30251" y="689"/>
                    </a:cubicBezTo>
                    <a:cubicBezTo>
                      <a:pt x="31003" y="864"/>
                      <a:pt x="31705" y="1140"/>
                      <a:pt x="32256" y="1616"/>
                    </a:cubicBezTo>
                    <a:cubicBezTo>
                      <a:pt x="32791" y="2102"/>
                      <a:pt x="33066" y="2800"/>
                      <a:pt x="33082" y="3504"/>
                    </a:cubicBezTo>
                    <a:lnTo>
                      <a:pt x="33082" y="3504"/>
                    </a:lnTo>
                    <a:cubicBezTo>
                      <a:pt x="33016" y="3593"/>
                      <a:pt x="32983" y="3695"/>
                      <a:pt x="32983" y="3796"/>
                    </a:cubicBezTo>
                    <a:lnTo>
                      <a:pt x="33006" y="6233"/>
                    </a:lnTo>
                    <a:lnTo>
                      <a:pt x="33006" y="6233"/>
                    </a:lnTo>
                    <a:cubicBezTo>
                      <a:pt x="30324" y="6330"/>
                      <a:pt x="27618" y="6379"/>
                      <a:pt x="24913" y="6428"/>
                    </a:cubicBezTo>
                    <a:lnTo>
                      <a:pt x="20802" y="6478"/>
                    </a:lnTo>
                    <a:cubicBezTo>
                      <a:pt x="19424" y="6478"/>
                      <a:pt x="18045" y="6478"/>
                      <a:pt x="16692" y="6528"/>
                    </a:cubicBezTo>
                    <a:cubicBezTo>
                      <a:pt x="16233" y="6537"/>
                      <a:pt x="15773" y="6539"/>
                      <a:pt x="15314" y="6539"/>
                    </a:cubicBezTo>
                    <a:cubicBezTo>
                      <a:pt x="14395" y="6539"/>
                      <a:pt x="13476" y="6528"/>
                      <a:pt x="12557" y="6528"/>
                    </a:cubicBezTo>
                    <a:lnTo>
                      <a:pt x="8446" y="6453"/>
                    </a:lnTo>
                    <a:lnTo>
                      <a:pt x="364" y="6330"/>
                    </a:lnTo>
                    <a:lnTo>
                      <a:pt x="364" y="6330"/>
                    </a:lnTo>
                    <a:lnTo>
                      <a:pt x="426" y="5476"/>
                    </a:lnTo>
                    <a:lnTo>
                      <a:pt x="451" y="4949"/>
                    </a:lnTo>
                    <a:lnTo>
                      <a:pt x="476" y="4674"/>
                    </a:lnTo>
                    <a:cubicBezTo>
                      <a:pt x="476" y="4649"/>
                      <a:pt x="476" y="4548"/>
                      <a:pt x="451" y="4473"/>
                    </a:cubicBezTo>
                    <a:cubicBezTo>
                      <a:pt x="438" y="4435"/>
                      <a:pt x="419" y="4402"/>
                      <a:pt x="396" y="4374"/>
                    </a:cubicBezTo>
                    <a:lnTo>
                      <a:pt x="396" y="4374"/>
                    </a:lnTo>
                    <a:cubicBezTo>
                      <a:pt x="542" y="3655"/>
                      <a:pt x="717" y="2941"/>
                      <a:pt x="1053" y="2318"/>
                    </a:cubicBezTo>
                    <a:cubicBezTo>
                      <a:pt x="1404" y="1666"/>
                      <a:pt x="1930" y="1115"/>
                      <a:pt x="2607" y="789"/>
                    </a:cubicBezTo>
                    <a:cubicBezTo>
                      <a:pt x="3258" y="488"/>
                      <a:pt x="4035" y="388"/>
                      <a:pt x="4787" y="363"/>
                    </a:cubicBezTo>
                    <a:close/>
                    <a:moveTo>
                      <a:pt x="5564" y="1"/>
                    </a:moveTo>
                    <a:cubicBezTo>
                      <a:pt x="5305" y="1"/>
                      <a:pt x="5046" y="4"/>
                      <a:pt x="4787" y="12"/>
                    </a:cubicBezTo>
                    <a:cubicBezTo>
                      <a:pt x="4010" y="37"/>
                      <a:pt x="3183" y="112"/>
                      <a:pt x="2456" y="463"/>
                    </a:cubicBezTo>
                    <a:cubicBezTo>
                      <a:pt x="1704" y="814"/>
                      <a:pt x="1128" y="1441"/>
                      <a:pt x="727" y="2142"/>
                    </a:cubicBezTo>
                    <a:cubicBezTo>
                      <a:pt x="351" y="2869"/>
                      <a:pt x="201" y="3646"/>
                      <a:pt x="25" y="4398"/>
                    </a:cubicBezTo>
                    <a:lnTo>
                      <a:pt x="25" y="4473"/>
                    </a:lnTo>
                    <a:lnTo>
                      <a:pt x="100" y="4573"/>
                    </a:lnTo>
                    <a:cubicBezTo>
                      <a:pt x="125" y="4598"/>
                      <a:pt x="125" y="4598"/>
                      <a:pt x="125" y="4649"/>
                    </a:cubicBezTo>
                    <a:lnTo>
                      <a:pt x="100" y="4924"/>
                    </a:lnTo>
                    <a:lnTo>
                      <a:pt x="75" y="5451"/>
                    </a:lnTo>
                    <a:lnTo>
                      <a:pt x="25" y="6478"/>
                    </a:lnTo>
                    <a:lnTo>
                      <a:pt x="0" y="6654"/>
                    </a:lnTo>
                    <a:lnTo>
                      <a:pt x="176" y="6679"/>
                    </a:lnTo>
                    <a:cubicBezTo>
                      <a:pt x="2933" y="6704"/>
                      <a:pt x="5689" y="6729"/>
                      <a:pt x="8446" y="6754"/>
                    </a:cubicBezTo>
                    <a:lnTo>
                      <a:pt x="12557" y="6754"/>
                    </a:lnTo>
                    <a:cubicBezTo>
                      <a:pt x="13246" y="6754"/>
                      <a:pt x="13935" y="6748"/>
                      <a:pt x="14624" y="6748"/>
                    </a:cubicBezTo>
                    <a:cubicBezTo>
                      <a:pt x="15314" y="6748"/>
                      <a:pt x="16003" y="6754"/>
                      <a:pt x="16692" y="6779"/>
                    </a:cubicBezTo>
                    <a:cubicBezTo>
                      <a:pt x="17485" y="6808"/>
                      <a:pt x="18286" y="6820"/>
                      <a:pt x="19091" y="6820"/>
                    </a:cubicBezTo>
                    <a:cubicBezTo>
                      <a:pt x="19660" y="6820"/>
                      <a:pt x="20231" y="6814"/>
                      <a:pt x="20802" y="6804"/>
                    </a:cubicBezTo>
                    <a:lnTo>
                      <a:pt x="24938" y="6779"/>
                    </a:lnTo>
                    <a:cubicBezTo>
                      <a:pt x="27670" y="6729"/>
                      <a:pt x="30426" y="6654"/>
                      <a:pt x="33183" y="6553"/>
                    </a:cubicBezTo>
                    <a:lnTo>
                      <a:pt x="33334" y="6553"/>
                    </a:lnTo>
                    <a:lnTo>
                      <a:pt x="33334" y="6378"/>
                    </a:lnTo>
                    <a:lnTo>
                      <a:pt x="33309" y="3796"/>
                    </a:lnTo>
                    <a:cubicBezTo>
                      <a:pt x="33309" y="3746"/>
                      <a:pt x="33334" y="3721"/>
                      <a:pt x="33359" y="3696"/>
                    </a:cubicBezTo>
                    <a:lnTo>
                      <a:pt x="33409" y="3646"/>
                    </a:lnTo>
                    <a:lnTo>
                      <a:pt x="33409" y="3571"/>
                    </a:lnTo>
                    <a:cubicBezTo>
                      <a:pt x="33434" y="2769"/>
                      <a:pt x="33108" y="1917"/>
                      <a:pt x="32482" y="1365"/>
                    </a:cubicBezTo>
                    <a:cubicBezTo>
                      <a:pt x="31880" y="814"/>
                      <a:pt x="31103" y="538"/>
                      <a:pt x="30326" y="363"/>
                    </a:cubicBezTo>
                    <a:cubicBezTo>
                      <a:pt x="29217" y="108"/>
                      <a:pt x="28081" y="38"/>
                      <a:pt x="26947" y="38"/>
                    </a:cubicBezTo>
                    <a:cubicBezTo>
                      <a:pt x="26519" y="38"/>
                      <a:pt x="26091" y="48"/>
                      <a:pt x="25664" y="62"/>
                    </a:cubicBezTo>
                    <a:cubicBezTo>
                      <a:pt x="24999" y="94"/>
                      <a:pt x="24337" y="104"/>
                      <a:pt x="23676" y="104"/>
                    </a:cubicBezTo>
                    <a:cubicBezTo>
                      <a:pt x="22796" y="104"/>
                      <a:pt x="21916" y="87"/>
                      <a:pt x="21028" y="87"/>
                    </a:cubicBezTo>
                    <a:lnTo>
                      <a:pt x="16391" y="37"/>
                    </a:lnTo>
                    <a:lnTo>
                      <a:pt x="7118" y="12"/>
                    </a:lnTo>
                    <a:cubicBezTo>
                      <a:pt x="6600" y="12"/>
                      <a:pt x="6082" y="1"/>
                      <a:pt x="55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8" name="Google Shape;2235;p53">
            <a:extLst>
              <a:ext uri="{FF2B5EF4-FFF2-40B4-BE49-F238E27FC236}">
                <a16:creationId xmlns:a16="http://schemas.microsoft.com/office/drawing/2014/main" id="{E572EC81-9D63-4C08-A4C1-2A147E1656B9}"/>
              </a:ext>
            </a:extLst>
          </p:cNvPr>
          <p:cNvGrpSpPr/>
          <p:nvPr/>
        </p:nvGrpSpPr>
        <p:grpSpPr>
          <a:xfrm>
            <a:off x="8041323" y="2263888"/>
            <a:ext cx="2092588" cy="3179614"/>
            <a:chOff x="0" y="0"/>
            <a:chExt cx="1838815" cy="2706777"/>
          </a:xfrm>
        </p:grpSpPr>
        <p:grpSp>
          <p:nvGrpSpPr>
            <p:cNvPr id="19" name="Google Shape;2236;p53">
              <a:extLst>
                <a:ext uri="{FF2B5EF4-FFF2-40B4-BE49-F238E27FC236}">
                  <a16:creationId xmlns:a16="http://schemas.microsoft.com/office/drawing/2014/main" id="{E0AD962B-14F5-47DD-B6BC-F781F7F3B7ED}"/>
                </a:ext>
              </a:extLst>
            </p:cNvPr>
            <p:cNvGrpSpPr/>
            <p:nvPr/>
          </p:nvGrpSpPr>
          <p:grpSpPr>
            <a:xfrm>
              <a:off x="0" y="290439"/>
              <a:ext cx="1838815" cy="2416338"/>
              <a:chOff x="0" y="290439"/>
              <a:chExt cx="1313439" cy="1136566"/>
            </a:xfrm>
          </p:grpSpPr>
          <p:sp>
            <p:nvSpPr>
              <p:cNvPr id="23" name="Google Shape;2237;p53">
                <a:extLst>
                  <a:ext uri="{FF2B5EF4-FFF2-40B4-BE49-F238E27FC236}">
                    <a16:creationId xmlns:a16="http://schemas.microsoft.com/office/drawing/2014/main" id="{525DAD73-9C7F-4262-BDBC-95F9DCBC164F}"/>
                  </a:ext>
                </a:extLst>
              </p:cNvPr>
              <p:cNvSpPr/>
              <p:nvPr/>
            </p:nvSpPr>
            <p:spPr>
              <a:xfrm>
                <a:off x="7590" y="297270"/>
                <a:ext cx="1305849" cy="1124992"/>
              </a:xfrm>
              <a:custGeom>
                <a:avLst/>
                <a:gdLst/>
                <a:ahLst/>
                <a:cxnLst/>
                <a:rect l="l" t="t" r="r" b="b"/>
                <a:pathLst>
                  <a:path w="34412" h="29646" extrusionOk="0">
                    <a:moveTo>
                      <a:pt x="26988" y="0"/>
                    </a:moveTo>
                    <a:cubicBezTo>
                      <a:pt x="18118" y="0"/>
                      <a:pt x="9252" y="106"/>
                      <a:pt x="402" y="146"/>
                    </a:cubicBezTo>
                    <a:cubicBezTo>
                      <a:pt x="101" y="4908"/>
                      <a:pt x="1" y="9720"/>
                      <a:pt x="1" y="14507"/>
                    </a:cubicBezTo>
                    <a:cubicBezTo>
                      <a:pt x="1" y="17289"/>
                      <a:pt x="51" y="20071"/>
                      <a:pt x="126" y="22828"/>
                    </a:cubicBezTo>
                    <a:cubicBezTo>
                      <a:pt x="151" y="24106"/>
                      <a:pt x="51" y="25535"/>
                      <a:pt x="326" y="26788"/>
                    </a:cubicBezTo>
                    <a:cubicBezTo>
                      <a:pt x="652" y="28342"/>
                      <a:pt x="2031" y="29570"/>
                      <a:pt x="3635" y="29645"/>
                    </a:cubicBezTo>
                    <a:lnTo>
                      <a:pt x="3835" y="29645"/>
                    </a:lnTo>
                    <a:cubicBezTo>
                      <a:pt x="3885" y="29595"/>
                      <a:pt x="3936" y="29520"/>
                      <a:pt x="4036" y="29520"/>
                    </a:cubicBezTo>
                    <a:cubicBezTo>
                      <a:pt x="8161" y="29188"/>
                      <a:pt x="12323" y="29075"/>
                      <a:pt x="16491" y="29075"/>
                    </a:cubicBezTo>
                    <a:cubicBezTo>
                      <a:pt x="21438" y="29075"/>
                      <a:pt x="26393" y="29233"/>
                      <a:pt x="31304" y="29369"/>
                    </a:cubicBezTo>
                    <a:cubicBezTo>
                      <a:pt x="31329" y="29369"/>
                      <a:pt x="31354" y="29395"/>
                      <a:pt x="31354" y="29395"/>
                    </a:cubicBezTo>
                    <a:cubicBezTo>
                      <a:pt x="34412" y="28116"/>
                      <a:pt x="33560" y="23154"/>
                      <a:pt x="33535" y="20422"/>
                    </a:cubicBezTo>
                    <a:cubicBezTo>
                      <a:pt x="33510" y="17916"/>
                      <a:pt x="33510" y="15409"/>
                      <a:pt x="33485" y="12928"/>
                    </a:cubicBezTo>
                    <a:cubicBezTo>
                      <a:pt x="33434" y="8617"/>
                      <a:pt x="33384" y="4332"/>
                      <a:pt x="33384" y="21"/>
                    </a:cubicBezTo>
                    <a:cubicBezTo>
                      <a:pt x="31252" y="6"/>
                      <a:pt x="29120" y="0"/>
                      <a:pt x="26988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Google Shape;2238;p53">
                <a:extLst>
                  <a:ext uri="{FF2B5EF4-FFF2-40B4-BE49-F238E27FC236}">
                    <a16:creationId xmlns:a16="http://schemas.microsoft.com/office/drawing/2014/main" id="{7DA2CCDC-A33D-477F-9452-451A4955C3DD}"/>
                  </a:ext>
                </a:extLst>
              </p:cNvPr>
              <p:cNvSpPr/>
              <p:nvPr/>
            </p:nvSpPr>
            <p:spPr>
              <a:xfrm>
                <a:off x="0" y="290439"/>
                <a:ext cx="1294427" cy="1136566"/>
              </a:xfrm>
              <a:custGeom>
                <a:avLst/>
                <a:gdLst/>
                <a:ahLst/>
                <a:cxnLst/>
                <a:rect l="l" t="t" r="r" b="b"/>
                <a:pathLst>
                  <a:path w="34111" h="29951" extrusionOk="0">
                    <a:moveTo>
                      <a:pt x="33386" y="402"/>
                    </a:moveTo>
                    <a:lnTo>
                      <a:pt x="33559" y="20602"/>
                    </a:lnTo>
                    <a:cubicBezTo>
                      <a:pt x="33584" y="22256"/>
                      <a:pt x="33785" y="23885"/>
                      <a:pt x="33634" y="25489"/>
                    </a:cubicBezTo>
                    <a:cubicBezTo>
                      <a:pt x="33584" y="26291"/>
                      <a:pt x="33434" y="27093"/>
                      <a:pt x="33108" y="27795"/>
                    </a:cubicBezTo>
                    <a:cubicBezTo>
                      <a:pt x="32782" y="28522"/>
                      <a:pt x="32231" y="29123"/>
                      <a:pt x="31504" y="29399"/>
                    </a:cubicBezTo>
                    <a:lnTo>
                      <a:pt x="31454" y="29399"/>
                    </a:lnTo>
                    <a:lnTo>
                      <a:pt x="31354" y="29374"/>
                    </a:lnTo>
                    <a:lnTo>
                      <a:pt x="30702" y="29374"/>
                    </a:lnTo>
                    <a:lnTo>
                      <a:pt x="29850" y="29349"/>
                    </a:lnTo>
                    <a:lnTo>
                      <a:pt x="28121" y="29274"/>
                    </a:lnTo>
                    <a:lnTo>
                      <a:pt x="24662" y="29199"/>
                    </a:lnTo>
                    <a:cubicBezTo>
                      <a:pt x="22381" y="29148"/>
                      <a:pt x="20075" y="29098"/>
                      <a:pt x="17770" y="29098"/>
                    </a:cubicBezTo>
                    <a:cubicBezTo>
                      <a:pt x="17225" y="29092"/>
                      <a:pt x="16681" y="29089"/>
                      <a:pt x="16137" y="29089"/>
                    </a:cubicBezTo>
                    <a:cubicBezTo>
                      <a:pt x="14377" y="29089"/>
                      <a:pt x="12620" y="29122"/>
                      <a:pt x="10877" y="29199"/>
                    </a:cubicBezTo>
                    <a:lnTo>
                      <a:pt x="7419" y="29374"/>
                    </a:lnTo>
                    <a:lnTo>
                      <a:pt x="5689" y="29474"/>
                    </a:lnTo>
                    <a:lnTo>
                      <a:pt x="4837" y="29549"/>
                    </a:lnTo>
                    <a:lnTo>
                      <a:pt x="4411" y="29575"/>
                    </a:lnTo>
                    <a:cubicBezTo>
                      <a:pt x="4336" y="29575"/>
                      <a:pt x="4286" y="29575"/>
                      <a:pt x="4186" y="29600"/>
                    </a:cubicBezTo>
                    <a:cubicBezTo>
                      <a:pt x="4093" y="29600"/>
                      <a:pt x="4028" y="29655"/>
                      <a:pt x="3980" y="29724"/>
                    </a:cubicBezTo>
                    <a:lnTo>
                      <a:pt x="3980" y="29724"/>
                    </a:lnTo>
                    <a:cubicBezTo>
                      <a:pt x="3357" y="29708"/>
                      <a:pt x="2759" y="29511"/>
                      <a:pt x="2231" y="29199"/>
                    </a:cubicBezTo>
                    <a:cubicBezTo>
                      <a:pt x="1704" y="28848"/>
                      <a:pt x="1253" y="28372"/>
                      <a:pt x="953" y="27820"/>
                    </a:cubicBezTo>
                    <a:cubicBezTo>
                      <a:pt x="652" y="27244"/>
                      <a:pt x="552" y="26617"/>
                      <a:pt x="501" y="25965"/>
                    </a:cubicBezTo>
                    <a:cubicBezTo>
                      <a:pt x="451" y="25314"/>
                      <a:pt x="476" y="24662"/>
                      <a:pt x="476" y="24011"/>
                    </a:cubicBezTo>
                    <a:cubicBezTo>
                      <a:pt x="476" y="21354"/>
                      <a:pt x="426" y="18747"/>
                      <a:pt x="376" y="16091"/>
                    </a:cubicBezTo>
                    <a:cubicBezTo>
                      <a:pt x="351" y="13484"/>
                      <a:pt x="376" y="10853"/>
                      <a:pt x="451" y="8221"/>
                    </a:cubicBezTo>
                    <a:cubicBezTo>
                      <a:pt x="500" y="5648"/>
                      <a:pt x="621" y="3074"/>
                      <a:pt x="767" y="501"/>
                    </a:cubicBezTo>
                    <a:lnTo>
                      <a:pt x="767" y="501"/>
                    </a:lnTo>
                    <a:lnTo>
                      <a:pt x="33386" y="402"/>
                    </a:lnTo>
                    <a:close/>
                    <a:moveTo>
                      <a:pt x="33584" y="0"/>
                    </a:moveTo>
                    <a:lnTo>
                      <a:pt x="602" y="126"/>
                    </a:lnTo>
                    <a:lnTo>
                      <a:pt x="426" y="151"/>
                    </a:lnTo>
                    <a:lnTo>
                      <a:pt x="401" y="301"/>
                    </a:lnTo>
                    <a:cubicBezTo>
                      <a:pt x="251" y="2933"/>
                      <a:pt x="151" y="5564"/>
                      <a:pt x="100" y="8196"/>
                    </a:cubicBezTo>
                    <a:cubicBezTo>
                      <a:pt x="50" y="10828"/>
                      <a:pt x="0" y="13484"/>
                      <a:pt x="50" y="16116"/>
                    </a:cubicBezTo>
                    <a:lnTo>
                      <a:pt x="176" y="24011"/>
                    </a:lnTo>
                    <a:cubicBezTo>
                      <a:pt x="176" y="24662"/>
                      <a:pt x="176" y="25314"/>
                      <a:pt x="226" y="25991"/>
                    </a:cubicBezTo>
                    <a:cubicBezTo>
                      <a:pt x="301" y="26642"/>
                      <a:pt x="401" y="27319"/>
                      <a:pt x="727" y="27945"/>
                    </a:cubicBezTo>
                    <a:cubicBezTo>
                      <a:pt x="1053" y="28547"/>
                      <a:pt x="1529" y="29048"/>
                      <a:pt x="2105" y="29399"/>
                    </a:cubicBezTo>
                    <a:cubicBezTo>
                      <a:pt x="2682" y="29775"/>
                      <a:pt x="3384" y="29950"/>
                      <a:pt x="4035" y="29950"/>
                    </a:cubicBezTo>
                    <a:lnTo>
                      <a:pt x="4136" y="29950"/>
                    </a:lnTo>
                    <a:lnTo>
                      <a:pt x="4161" y="29875"/>
                    </a:lnTo>
                    <a:cubicBezTo>
                      <a:pt x="4161" y="29850"/>
                      <a:pt x="4186" y="29825"/>
                      <a:pt x="4236" y="29825"/>
                    </a:cubicBezTo>
                    <a:lnTo>
                      <a:pt x="4436" y="29800"/>
                    </a:lnTo>
                    <a:lnTo>
                      <a:pt x="4862" y="29775"/>
                    </a:lnTo>
                    <a:lnTo>
                      <a:pt x="5714" y="29700"/>
                    </a:lnTo>
                    <a:lnTo>
                      <a:pt x="7444" y="29600"/>
                    </a:lnTo>
                    <a:cubicBezTo>
                      <a:pt x="8572" y="29524"/>
                      <a:pt x="9725" y="29499"/>
                      <a:pt x="10877" y="29474"/>
                    </a:cubicBezTo>
                    <a:cubicBezTo>
                      <a:pt x="13183" y="29449"/>
                      <a:pt x="15464" y="29424"/>
                      <a:pt x="17770" y="29424"/>
                    </a:cubicBezTo>
                    <a:cubicBezTo>
                      <a:pt x="20075" y="29449"/>
                      <a:pt x="22356" y="29474"/>
                      <a:pt x="24662" y="29549"/>
                    </a:cubicBezTo>
                    <a:lnTo>
                      <a:pt x="31529" y="29725"/>
                    </a:lnTo>
                    <a:lnTo>
                      <a:pt x="31629" y="29725"/>
                    </a:lnTo>
                    <a:cubicBezTo>
                      <a:pt x="32431" y="29399"/>
                      <a:pt x="33058" y="28722"/>
                      <a:pt x="33409" y="27945"/>
                    </a:cubicBezTo>
                    <a:cubicBezTo>
                      <a:pt x="33760" y="27168"/>
                      <a:pt x="33910" y="26341"/>
                      <a:pt x="33985" y="25514"/>
                    </a:cubicBezTo>
                    <a:cubicBezTo>
                      <a:pt x="34111" y="23860"/>
                      <a:pt x="33910" y="22231"/>
                      <a:pt x="33885" y="20602"/>
                    </a:cubicBezTo>
                    <a:lnTo>
                      <a:pt x="33760" y="201"/>
                    </a:lnTo>
                    <a:lnTo>
                      <a:pt x="337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0" name="Google Shape;2239;p53">
              <a:extLst>
                <a:ext uri="{FF2B5EF4-FFF2-40B4-BE49-F238E27FC236}">
                  <a16:creationId xmlns:a16="http://schemas.microsoft.com/office/drawing/2014/main" id="{DB0773B4-F6BE-40D3-8CC9-1907BED7291A}"/>
                </a:ext>
              </a:extLst>
            </p:cNvPr>
            <p:cNvGrpSpPr/>
            <p:nvPr/>
          </p:nvGrpSpPr>
          <p:grpSpPr>
            <a:xfrm>
              <a:off x="21408" y="0"/>
              <a:ext cx="1776231" cy="362376"/>
              <a:chOff x="21408" y="0"/>
              <a:chExt cx="1268737" cy="258840"/>
            </a:xfrm>
          </p:grpSpPr>
          <p:sp>
            <p:nvSpPr>
              <p:cNvPr id="21" name="Google Shape;2240;p53">
                <a:extLst>
                  <a:ext uri="{FF2B5EF4-FFF2-40B4-BE49-F238E27FC236}">
                    <a16:creationId xmlns:a16="http://schemas.microsoft.com/office/drawing/2014/main" id="{2F402590-DFC8-4A30-839E-2D4E04E6959E}"/>
                  </a:ext>
                </a:extLst>
              </p:cNvPr>
              <p:cNvSpPr/>
              <p:nvPr/>
            </p:nvSpPr>
            <p:spPr>
              <a:xfrm>
                <a:off x="28998" y="6679"/>
                <a:ext cx="1254506" cy="245938"/>
              </a:xfrm>
              <a:custGeom>
                <a:avLst/>
                <a:gdLst/>
                <a:ahLst/>
                <a:cxnLst/>
                <a:rect l="l" t="t" r="r" b="b"/>
                <a:pathLst>
                  <a:path w="33059" h="6481" extrusionOk="0">
                    <a:moveTo>
                      <a:pt x="5062" y="1"/>
                    </a:moveTo>
                    <a:cubicBezTo>
                      <a:pt x="3698" y="1"/>
                      <a:pt x="2334" y="120"/>
                      <a:pt x="1329" y="1164"/>
                    </a:cubicBezTo>
                    <a:cubicBezTo>
                      <a:pt x="477" y="2067"/>
                      <a:pt x="251" y="3119"/>
                      <a:pt x="1" y="4272"/>
                    </a:cubicBezTo>
                    <a:cubicBezTo>
                      <a:pt x="51" y="4322"/>
                      <a:pt x="101" y="4372"/>
                      <a:pt x="101" y="4473"/>
                    </a:cubicBezTo>
                    <a:cubicBezTo>
                      <a:pt x="51" y="4949"/>
                      <a:pt x="26" y="5826"/>
                      <a:pt x="1" y="6327"/>
                    </a:cubicBezTo>
                    <a:cubicBezTo>
                      <a:pt x="5595" y="6404"/>
                      <a:pt x="11234" y="6481"/>
                      <a:pt x="16867" y="6481"/>
                    </a:cubicBezTo>
                    <a:cubicBezTo>
                      <a:pt x="22262" y="6481"/>
                      <a:pt x="27649" y="6410"/>
                      <a:pt x="32983" y="6202"/>
                    </a:cubicBezTo>
                    <a:cubicBezTo>
                      <a:pt x="32958" y="5550"/>
                      <a:pt x="32958" y="4272"/>
                      <a:pt x="32958" y="3620"/>
                    </a:cubicBezTo>
                    <a:cubicBezTo>
                      <a:pt x="32958" y="3520"/>
                      <a:pt x="32983" y="3445"/>
                      <a:pt x="33059" y="3395"/>
                    </a:cubicBezTo>
                    <a:cubicBezTo>
                      <a:pt x="33041" y="466"/>
                      <a:pt x="29686" y="41"/>
                      <a:pt x="26728" y="41"/>
                    </a:cubicBezTo>
                    <a:cubicBezTo>
                      <a:pt x="25517" y="41"/>
                      <a:pt x="24372" y="112"/>
                      <a:pt x="23551" y="112"/>
                    </a:cubicBezTo>
                    <a:cubicBezTo>
                      <a:pt x="23511" y="112"/>
                      <a:pt x="23472" y="112"/>
                      <a:pt x="23434" y="112"/>
                    </a:cubicBezTo>
                    <a:cubicBezTo>
                      <a:pt x="20652" y="112"/>
                      <a:pt x="17870" y="87"/>
                      <a:pt x="15088" y="62"/>
                    </a:cubicBezTo>
                    <a:cubicBezTo>
                      <a:pt x="12131" y="62"/>
                      <a:pt x="9199" y="36"/>
                      <a:pt x="6266" y="11"/>
                    </a:cubicBezTo>
                    <a:cubicBezTo>
                      <a:pt x="5871" y="11"/>
                      <a:pt x="5467" y="1"/>
                      <a:pt x="50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cục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Google Shape;2241;p53">
                <a:extLst>
                  <a:ext uri="{FF2B5EF4-FFF2-40B4-BE49-F238E27FC236}">
                    <a16:creationId xmlns:a16="http://schemas.microsoft.com/office/drawing/2014/main" id="{CB48E104-79C4-4E95-802C-833A8D8DA428}"/>
                  </a:ext>
                </a:extLst>
              </p:cNvPr>
              <p:cNvSpPr/>
              <p:nvPr/>
            </p:nvSpPr>
            <p:spPr>
              <a:xfrm>
                <a:off x="21408" y="0"/>
                <a:ext cx="1268737" cy="258840"/>
              </a:xfrm>
              <a:custGeom>
                <a:avLst/>
                <a:gdLst/>
                <a:ahLst/>
                <a:cxnLst/>
                <a:rect l="l" t="t" r="r" b="b"/>
                <a:pathLst>
                  <a:path w="33434" h="6821" extrusionOk="0">
                    <a:moveTo>
                      <a:pt x="4787" y="363"/>
                    </a:moveTo>
                    <a:cubicBezTo>
                      <a:pt x="5539" y="363"/>
                      <a:pt x="6341" y="388"/>
                      <a:pt x="7093" y="388"/>
                    </a:cubicBezTo>
                    <a:lnTo>
                      <a:pt x="16391" y="463"/>
                    </a:lnTo>
                    <a:lnTo>
                      <a:pt x="21028" y="488"/>
                    </a:lnTo>
                    <a:cubicBezTo>
                      <a:pt x="21649" y="488"/>
                      <a:pt x="22271" y="492"/>
                      <a:pt x="22893" y="492"/>
                    </a:cubicBezTo>
                    <a:cubicBezTo>
                      <a:pt x="23825" y="492"/>
                      <a:pt x="24757" y="483"/>
                      <a:pt x="25690" y="438"/>
                    </a:cubicBezTo>
                    <a:cubicBezTo>
                      <a:pt x="26183" y="422"/>
                      <a:pt x="26679" y="408"/>
                      <a:pt x="27174" y="408"/>
                    </a:cubicBezTo>
                    <a:cubicBezTo>
                      <a:pt x="28214" y="408"/>
                      <a:pt x="29250" y="468"/>
                      <a:pt x="30251" y="689"/>
                    </a:cubicBezTo>
                    <a:cubicBezTo>
                      <a:pt x="31003" y="864"/>
                      <a:pt x="31705" y="1140"/>
                      <a:pt x="32256" y="1616"/>
                    </a:cubicBezTo>
                    <a:cubicBezTo>
                      <a:pt x="32791" y="2102"/>
                      <a:pt x="33066" y="2800"/>
                      <a:pt x="33082" y="3504"/>
                    </a:cubicBezTo>
                    <a:lnTo>
                      <a:pt x="33082" y="3504"/>
                    </a:lnTo>
                    <a:cubicBezTo>
                      <a:pt x="33016" y="3593"/>
                      <a:pt x="32983" y="3695"/>
                      <a:pt x="32983" y="3796"/>
                    </a:cubicBezTo>
                    <a:lnTo>
                      <a:pt x="33006" y="6233"/>
                    </a:lnTo>
                    <a:lnTo>
                      <a:pt x="33006" y="6233"/>
                    </a:lnTo>
                    <a:cubicBezTo>
                      <a:pt x="30324" y="6330"/>
                      <a:pt x="27618" y="6379"/>
                      <a:pt x="24913" y="6428"/>
                    </a:cubicBezTo>
                    <a:lnTo>
                      <a:pt x="20802" y="6478"/>
                    </a:lnTo>
                    <a:cubicBezTo>
                      <a:pt x="19424" y="6478"/>
                      <a:pt x="18045" y="6478"/>
                      <a:pt x="16692" y="6528"/>
                    </a:cubicBezTo>
                    <a:cubicBezTo>
                      <a:pt x="16233" y="6537"/>
                      <a:pt x="15773" y="6539"/>
                      <a:pt x="15314" y="6539"/>
                    </a:cubicBezTo>
                    <a:cubicBezTo>
                      <a:pt x="14395" y="6539"/>
                      <a:pt x="13476" y="6528"/>
                      <a:pt x="12557" y="6528"/>
                    </a:cubicBezTo>
                    <a:lnTo>
                      <a:pt x="8446" y="6453"/>
                    </a:lnTo>
                    <a:lnTo>
                      <a:pt x="364" y="6330"/>
                    </a:lnTo>
                    <a:lnTo>
                      <a:pt x="364" y="6330"/>
                    </a:lnTo>
                    <a:lnTo>
                      <a:pt x="426" y="5476"/>
                    </a:lnTo>
                    <a:lnTo>
                      <a:pt x="451" y="4949"/>
                    </a:lnTo>
                    <a:lnTo>
                      <a:pt x="476" y="4674"/>
                    </a:lnTo>
                    <a:cubicBezTo>
                      <a:pt x="476" y="4649"/>
                      <a:pt x="476" y="4548"/>
                      <a:pt x="451" y="4473"/>
                    </a:cubicBezTo>
                    <a:cubicBezTo>
                      <a:pt x="438" y="4435"/>
                      <a:pt x="419" y="4402"/>
                      <a:pt x="396" y="4374"/>
                    </a:cubicBezTo>
                    <a:lnTo>
                      <a:pt x="396" y="4374"/>
                    </a:lnTo>
                    <a:cubicBezTo>
                      <a:pt x="542" y="3655"/>
                      <a:pt x="717" y="2941"/>
                      <a:pt x="1053" y="2318"/>
                    </a:cubicBezTo>
                    <a:cubicBezTo>
                      <a:pt x="1404" y="1666"/>
                      <a:pt x="1930" y="1115"/>
                      <a:pt x="2607" y="789"/>
                    </a:cubicBezTo>
                    <a:cubicBezTo>
                      <a:pt x="3258" y="488"/>
                      <a:pt x="4035" y="388"/>
                      <a:pt x="4787" y="363"/>
                    </a:cubicBezTo>
                    <a:close/>
                    <a:moveTo>
                      <a:pt x="5564" y="1"/>
                    </a:moveTo>
                    <a:cubicBezTo>
                      <a:pt x="5305" y="1"/>
                      <a:pt x="5046" y="4"/>
                      <a:pt x="4787" y="12"/>
                    </a:cubicBezTo>
                    <a:cubicBezTo>
                      <a:pt x="4010" y="37"/>
                      <a:pt x="3183" y="112"/>
                      <a:pt x="2456" y="463"/>
                    </a:cubicBezTo>
                    <a:cubicBezTo>
                      <a:pt x="1704" y="814"/>
                      <a:pt x="1128" y="1441"/>
                      <a:pt x="727" y="2142"/>
                    </a:cubicBezTo>
                    <a:cubicBezTo>
                      <a:pt x="351" y="2869"/>
                      <a:pt x="201" y="3646"/>
                      <a:pt x="25" y="4398"/>
                    </a:cubicBezTo>
                    <a:lnTo>
                      <a:pt x="25" y="4473"/>
                    </a:lnTo>
                    <a:lnTo>
                      <a:pt x="100" y="4573"/>
                    </a:lnTo>
                    <a:cubicBezTo>
                      <a:pt x="125" y="4598"/>
                      <a:pt x="125" y="4598"/>
                      <a:pt x="125" y="4649"/>
                    </a:cubicBezTo>
                    <a:lnTo>
                      <a:pt x="100" y="4924"/>
                    </a:lnTo>
                    <a:lnTo>
                      <a:pt x="75" y="5451"/>
                    </a:lnTo>
                    <a:lnTo>
                      <a:pt x="25" y="6478"/>
                    </a:lnTo>
                    <a:lnTo>
                      <a:pt x="0" y="6654"/>
                    </a:lnTo>
                    <a:lnTo>
                      <a:pt x="176" y="6679"/>
                    </a:lnTo>
                    <a:cubicBezTo>
                      <a:pt x="2933" y="6704"/>
                      <a:pt x="5689" y="6729"/>
                      <a:pt x="8446" y="6754"/>
                    </a:cubicBezTo>
                    <a:lnTo>
                      <a:pt x="12557" y="6754"/>
                    </a:lnTo>
                    <a:cubicBezTo>
                      <a:pt x="13246" y="6754"/>
                      <a:pt x="13935" y="6748"/>
                      <a:pt x="14624" y="6748"/>
                    </a:cubicBezTo>
                    <a:cubicBezTo>
                      <a:pt x="15314" y="6748"/>
                      <a:pt x="16003" y="6754"/>
                      <a:pt x="16692" y="6779"/>
                    </a:cubicBezTo>
                    <a:cubicBezTo>
                      <a:pt x="17485" y="6808"/>
                      <a:pt x="18286" y="6820"/>
                      <a:pt x="19091" y="6820"/>
                    </a:cubicBezTo>
                    <a:cubicBezTo>
                      <a:pt x="19660" y="6820"/>
                      <a:pt x="20231" y="6814"/>
                      <a:pt x="20802" y="6804"/>
                    </a:cubicBezTo>
                    <a:lnTo>
                      <a:pt x="24938" y="6779"/>
                    </a:lnTo>
                    <a:cubicBezTo>
                      <a:pt x="27670" y="6729"/>
                      <a:pt x="30426" y="6654"/>
                      <a:pt x="33183" y="6553"/>
                    </a:cubicBezTo>
                    <a:lnTo>
                      <a:pt x="33334" y="6553"/>
                    </a:lnTo>
                    <a:lnTo>
                      <a:pt x="33334" y="6378"/>
                    </a:lnTo>
                    <a:lnTo>
                      <a:pt x="33309" y="3796"/>
                    </a:lnTo>
                    <a:cubicBezTo>
                      <a:pt x="33309" y="3746"/>
                      <a:pt x="33334" y="3721"/>
                      <a:pt x="33359" y="3696"/>
                    </a:cubicBezTo>
                    <a:lnTo>
                      <a:pt x="33409" y="3646"/>
                    </a:lnTo>
                    <a:lnTo>
                      <a:pt x="33409" y="3571"/>
                    </a:lnTo>
                    <a:cubicBezTo>
                      <a:pt x="33434" y="2769"/>
                      <a:pt x="33108" y="1917"/>
                      <a:pt x="32482" y="1365"/>
                    </a:cubicBezTo>
                    <a:cubicBezTo>
                      <a:pt x="31880" y="814"/>
                      <a:pt x="31103" y="538"/>
                      <a:pt x="30326" y="363"/>
                    </a:cubicBezTo>
                    <a:cubicBezTo>
                      <a:pt x="29217" y="108"/>
                      <a:pt x="28081" y="38"/>
                      <a:pt x="26947" y="38"/>
                    </a:cubicBezTo>
                    <a:cubicBezTo>
                      <a:pt x="26519" y="38"/>
                      <a:pt x="26091" y="48"/>
                      <a:pt x="25664" y="62"/>
                    </a:cubicBezTo>
                    <a:cubicBezTo>
                      <a:pt x="24999" y="94"/>
                      <a:pt x="24337" y="104"/>
                      <a:pt x="23676" y="104"/>
                    </a:cubicBezTo>
                    <a:cubicBezTo>
                      <a:pt x="22796" y="104"/>
                      <a:pt x="21916" y="87"/>
                      <a:pt x="21028" y="87"/>
                    </a:cubicBezTo>
                    <a:lnTo>
                      <a:pt x="16391" y="37"/>
                    </a:lnTo>
                    <a:lnTo>
                      <a:pt x="7118" y="12"/>
                    </a:lnTo>
                    <a:cubicBezTo>
                      <a:pt x="6600" y="12"/>
                      <a:pt x="6082" y="1"/>
                      <a:pt x="55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DBF6317-EF70-41E4-AF89-1B48A2895895}"/>
              </a:ext>
            </a:extLst>
          </p:cNvPr>
          <p:cNvSpPr/>
          <p:nvPr/>
        </p:nvSpPr>
        <p:spPr>
          <a:xfrm>
            <a:off x="452673" y="232366"/>
            <a:ext cx="12192000" cy="670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           2. </a:t>
            </a:r>
            <a:r>
              <a:rPr lang="en-US" sz="3200" dirty="0" err="1"/>
              <a:t>Văn</a:t>
            </a:r>
            <a:r>
              <a:rPr lang="en-US" sz="3200" dirty="0"/>
              <a:t> </a:t>
            </a:r>
            <a:r>
              <a:rPr lang="en-US" sz="3200" dirty="0" err="1"/>
              <a:t>bản</a:t>
            </a:r>
            <a:endParaRPr lang="en-US" sz="32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AD962B-6D89-45FF-83D4-A8D940A6999F}"/>
              </a:ext>
            </a:extLst>
          </p:cNvPr>
          <p:cNvSpPr/>
          <p:nvPr/>
        </p:nvSpPr>
        <p:spPr>
          <a:xfrm>
            <a:off x="3556000" y="667656"/>
            <a:ext cx="8636000" cy="11056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8E3B20A-F592-47B7-A389-5973A23C911A}"/>
              </a:ext>
            </a:extLst>
          </p:cNvPr>
          <p:cNvSpPr txBox="1"/>
          <p:nvPr/>
        </p:nvSpPr>
        <p:spPr>
          <a:xfrm>
            <a:off x="1870317" y="3105142"/>
            <a:ext cx="16691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(Tập 1)</a:t>
            </a:r>
            <a:r>
              <a:rPr lang="en-US" sz="2400"/>
              <a:t> ,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NXB Giáo dục, 2005</a:t>
            </a: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A22DE22-2F55-415F-981F-F5B377563239}"/>
              </a:ext>
            </a:extLst>
          </p:cNvPr>
          <p:cNvSpPr txBox="1"/>
          <p:nvPr/>
        </p:nvSpPr>
        <p:spPr>
          <a:xfrm>
            <a:off x="5132320" y="3376849"/>
            <a:ext cx="1669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909F4F-F3A4-400C-8C1B-1A7A27D9F2BC}"/>
              </a:ext>
            </a:extLst>
          </p:cNvPr>
          <p:cNvSpPr txBox="1"/>
          <p:nvPr/>
        </p:nvSpPr>
        <p:spPr>
          <a:xfrm>
            <a:off x="8253010" y="3659139"/>
            <a:ext cx="166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54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3">
            <a:extLst>
              <a:ext uri="{FF2B5EF4-FFF2-40B4-BE49-F238E27FC236}">
                <a16:creationId xmlns:a16="http://schemas.microsoft.com/office/drawing/2014/main" id="{85237BD7-4051-4635-9843-F09952B3FC2D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98513"/>
            <a:ext cx="12192000" cy="2659487"/>
          </a:xfrm>
          <a:prstGeom prst="rect">
            <a:avLst/>
          </a:prstGeom>
        </p:spPr>
      </p:pic>
      <p:pic>
        <p:nvPicPr>
          <p:cNvPr id="3" name="图片 56">
            <a:extLst>
              <a:ext uri="{FF2B5EF4-FFF2-40B4-BE49-F238E27FC236}">
                <a16:creationId xmlns:a16="http://schemas.microsoft.com/office/drawing/2014/main" id="{ACAB3461-91A4-C345-8EBC-570516D6745B}"/>
              </a:ext>
            </a:extLst>
          </p:cNvPr>
          <p:cNvPicPr/>
          <p:nvPr/>
        </p:nvPicPr>
        <p:blipFill>
          <a:blip r:embed="rId3" cstate="print"/>
          <a:srcRect l="5938" t="5882"/>
          <a:stretch>
            <a:fillRect/>
          </a:stretch>
        </p:blipFill>
        <p:spPr>
          <a:xfrm>
            <a:off x="3389376" y="1035767"/>
            <a:ext cx="6059424" cy="37873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9B299B-B31D-104C-B43C-93F039FADAC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261936" y="5269832"/>
            <a:ext cx="3332397" cy="1588168"/>
          </a:xfrm>
          <a:prstGeom prst="rect">
            <a:avLst/>
          </a:prstGeom>
        </p:spPr>
      </p:pic>
      <p:pic>
        <p:nvPicPr>
          <p:cNvPr id="5" name="图片 40">
            <a:extLst>
              <a:ext uri="{FF2B5EF4-FFF2-40B4-BE49-F238E27FC236}">
                <a16:creationId xmlns:a16="http://schemas.microsoft.com/office/drawing/2014/main" id="{62CE25E0-DD12-1B48-A311-D7EA848FAA6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23" y="329481"/>
            <a:ext cx="1214572" cy="13308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793CB6-EFC0-4FA5-8A25-982FFF865FCB}"/>
              </a:ext>
            </a:extLst>
          </p:cNvPr>
          <p:cNvSpPr txBox="1"/>
          <p:nvPr/>
        </p:nvSpPr>
        <p:spPr>
          <a:xfrm>
            <a:off x="3572540" y="2349801"/>
            <a:ext cx="4880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ĐỌC VÀ </a:t>
            </a:r>
          </a:p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CHI TIẾT</a:t>
            </a:r>
          </a:p>
        </p:txBody>
      </p:sp>
    </p:spTree>
    <p:extLst>
      <p:ext uri="{BB962C8B-B14F-4D97-AF65-F5344CB8AC3E}">
        <p14:creationId xmlns:p14="http://schemas.microsoft.com/office/powerpoint/2010/main" val="747925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3">
            <a:extLst>
              <a:ext uri="{FF2B5EF4-FFF2-40B4-BE49-F238E27FC236}">
                <a16:creationId xmlns:a16="http://schemas.microsoft.com/office/drawing/2014/main" id="{85237BD7-4051-4635-9843-F09952B3FC2D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98513"/>
            <a:ext cx="12192000" cy="2659487"/>
          </a:xfrm>
          <a:prstGeom prst="rect">
            <a:avLst/>
          </a:prstGeom>
        </p:spPr>
      </p:pic>
      <p:pic>
        <p:nvPicPr>
          <p:cNvPr id="3" name="图片 56">
            <a:extLst>
              <a:ext uri="{FF2B5EF4-FFF2-40B4-BE49-F238E27FC236}">
                <a16:creationId xmlns:a16="http://schemas.microsoft.com/office/drawing/2014/main" id="{ACAB3461-91A4-C345-8EBC-570516D6745B}"/>
              </a:ext>
            </a:extLst>
          </p:cNvPr>
          <p:cNvPicPr/>
          <p:nvPr/>
        </p:nvPicPr>
        <p:blipFill>
          <a:blip r:embed="rId3" cstate="print"/>
          <a:srcRect l="5938" t="5882"/>
          <a:stretch>
            <a:fillRect/>
          </a:stretch>
        </p:blipFill>
        <p:spPr>
          <a:xfrm>
            <a:off x="1498070" y="499730"/>
            <a:ext cx="7812505" cy="4323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9B299B-B31D-104C-B43C-93F039FADAC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261936" y="5269832"/>
            <a:ext cx="3332397" cy="1588168"/>
          </a:xfrm>
          <a:prstGeom prst="rect">
            <a:avLst/>
          </a:prstGeom>
        </p:spPr>
      </p:pic>
      <p:pic>
        <p:nvPicPr>
          <p:cNvPr id="5" name="图片 40">
            <a:extLst>
              <a:ext uri="{FF2B5EF4-FFF2-40B4-BE49-F238E27FC236}">
                <a16:creationId xmlns:a16="http://schemas.microsoft.com/office/drawing/2014/main" id="{62CE25E0-DD12-1B48-A311-D7EA848FAA6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23" y="329481"/>
            <a:ext cx="1214572" cy="13308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61936" y="1860698"/>
            <a:ext cx="54466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Vấn đề nghị luận của văn bản là gì? Vấn đề đó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có liên quan như thế nào với nhan đề </a:t>
            </a:r>
            <a:r>
              <a:rPr lang="vi-V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Nguyên Hồng-nhà văn của những người cùng khổ?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360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1380</Words>
  <Application>Microsoft Office PowerPoint</Application>
  <PresentationFormat>Widescreen</PresentationFormat>
  <Paragraphs>143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DengXian</vt:lpstr>
      <vt:lpstr>Arial</vt:lpstr>
      <vt:lpstr>ArialMT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HuyenTran</dc:creator>
  <cp:lastModifiedBy>GHC</cp:lastModifiedBy>
  <cp:revision>31</cp:revision>
  <dcterms:created xsi:type="dcterms:W3CDTF">2021-09-07T22:06:02Z</dcterms:created>
  <dcterms:modified xsi:type="dcterms:W3CDTF">2023-11-09T13:35:22Z</dcterms:modified>
</cp:coreProperties>
</file>