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 varScale="1">
        <p:scale>
          <a:sx n="103" d="100"/>
          <a:sy n="103" d="100"/>
        </p:scale>
        <p:origin x="1716" y="-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11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86107"/>
              </p:ext>
            </p:extLst>
          </p:nvPr>
        </p:nvGraphicFramePr>
        <p:xfrm>
          <a:off x="574116" y="1517106"/>
          <a:ext cx="8615035" cy="430585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11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17/11/2025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17/11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đúc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18/11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19/11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vị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thuốc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khỏe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20/11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</a:t>
                      </a:r>
                      <a:b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21/11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Xôi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Hoàng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2610</TotalTime>
  <Words>414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SingPC</cp:lastModifiedBy>
  <cp:revision>502</cp:revision>
  <cp:lastPrinted>2023-08-20T15:03:24Z</cp:lastPrinted>
  <dcterms:created xsi:type="dcterms:W3CDTF">2019-09-26T13:09:45Z</dcterms:created>
  <dcterms:modified xsi:type="dcterms:W3CDTF">2025-11-21T07:04:58Z</dcterms:modified>
</cp:coreProperties>
</file>