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8" r:id="rId4"/>
    <p:sldMasterId id="2147483712" r:id="rId5"/>
    <p:sldMasterId id="2147483726" r:id="rId6"/>
    <p:sldMasterId id="2147483733" r:id="rId7"/>
  </p:sldMasterIdLst>
  <p:notesMasterIdLst>
    <p:notesMasterId r:id="rId40"/>
  </p:notesMasterIdLst>
  <p:sldIdLst>
    <p:sldId id="265" r:id="rId8"/>
    <p:sldId id="277" r:id="rId9"/>
    <p:sldId id="257" r:id="rId10"/>
    <p:sldId id="296" r:id="rId11"/>
    <p:sldId id="297" r:id="rId12"/>
    <p:sldId id="306" r:id="rId13"/>
    <p:sldId id="309" r:id="rId14"/>
    <p:sldId id="310" r:id="rId15"/>
    <p:sldId id="311" r:id="rId16"/>
    <p:sldId id="307" r:id="rId17"/>
    <p:sldId id="272" r:id="rId18"/>
    <p:sldId id="271" r:id="rId19"/>
    <p:sldId id="258" r:id="rId20"/>
    <p:sldId id="319" r:id="rId21"/>
    <p:sldId id="275" r:id="rId22"/>
    <p:sldId id="276" r:id="rId23"/>
    <p:sldId id="259" r:id="rId24"/>
    <p:sldId id="318" r:id="rId25"/>
    <p:sldId id="267" r:id="rId26"/>
    <p:sldId id="273" r:id="rId27"/>
    <p:sldId id="260" r:id="rId28"/>
    <p:sldId id="261" r:id="rId29"/>
    <p:sldId id="262" r:id="rId30"/>
    <p:sldId id="263" r:id="rId31"/>
    <p:sldId id="264" r:id="rId32"/>
    <p:sldId id="325" r:id="rId33"/>
    <p:sldId id="268" r:id="rId34"/>
    <p:sldId id="320" r:id="rId35"/>
    <p:sldId id="321" r:id="rId36"/>
    <p:sldId id="322" r:id="rId37"/>
    <p:sldId id="323" r:id="rId38"/>
    <p:sldId id="32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99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00.21368" units="1/cm"/>
          <inkml:channelProperty channel="Y" name="resolution" value="1000.21368" units="1/cm"/>
          <inkml:channelProperty channel="T" name="resolution" value="1" units="1/dev"/>
        </inkml:channelProperties>
      </inkml:inkSource>
      <inkml:timestamp xml:id="ts0" timeString="2024-03-21T03:39:31.8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0 17101 0,'0'0'16,"0"0"-16,0 0 0,0 0 16,0 0-16,0 0 0,0 0 0,0 0 15,0 0-15,0 0 0,0 0 16,0 0-16,0 0 0,0-2 16,0 2-16,0 0 0,0 0 0,0 0 15,0 0-15,0 0 0,0 0 16,0 0-16,0 0 0,0 0 15,0 0-15,0 0 0,0-2 16,0 2-16,0 0 0,0-1 0,0-1 16,0 1-16,0 0 15,0 0-15,0 0 0,0 0 16,0 0-16,0-1 0,0 2 0,0 0 16,0 0-1,0-2-15,0-2 0,0 4 16,0-6-16,4-7 0,-4 13 15,0 0-15,13-30 0,-13 30 16,5-19-16,-4 12 0,1 1 0,-1-1 16,1 3-16,-1 0 15,-1 1-15,1 0 0,1-3 0,-1 5 16,-1 1-16,1-3 16,0 1-16,0-1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00.21368" units="1/cm"/>
          <inkml:channelProperty channel="Y" name="resolution" value="1000.21368" units="1/cm"/>
          <inkml:channelProperty channel="T" name="resolution" value="1" units="1/dev"/>
        </inkml:channelProperties>
      </inkml:inkSource>
      <inkml:timestamp xml:id="ts0" timeString="2024-03-21T03:39:31.8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0 17101 0,'0'0'16,"0"0"-16,0 0 0,0 0 16,0 0-16,0 0 0,0 0 0,0 0 15,0 0-15,0 0 0,0 0 16,0 0-16,0 0 0,0-2 16,0 2-16,0 0 0,0 0 0,0 0 15,0 0-15,0 0 0,0 0 16,0 0-16,0 0 0,0 0 15,0 0-15,0 0 0,0-2 16,0 2-16,0 0 0,0-1 0,0-1 16,0 1-16,0 0 15,0 0-15,0 0 0,0 0 16,0 0-16,0-1 0,0 2 0,0 0 16,0 0-1,0-2-15,0-2 0,0 4 16,0-6-16,4-7 0,-4 13 15,0 0-15,13-30 0,-13 30 16,5-19-16,-4 12 0,1 1 0,-1-1 16,1 3-16,-1 0 15,-1 1-15,1 0 0,1-3 0,-1 5 16,-1 1-16,1-3 16,0 1-16,0-1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BA6D88-B219-4C62-BF12-562A061F463D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CB8DE-D1E4-489D-93E8-D9A7B538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1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g997bf304f4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2" name="Google Shape;1612;g997bf304f4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rút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vạch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lỏng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7455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g997bf304f4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2" name="Google Shape;1612;g997bf304f4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rút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vạch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lỏng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9761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66FF-C853-407A-82DB-7AB2204EF268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1963-0D2B-4866-94B2-57A05D6F3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07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66FF-C853-407A-82DB-7AB2204EF268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1963-0D2B-4866-94B2-57A05D6F3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88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66FF-C853-407A-82DB-7AB2204EF268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1963-0D2B-4866-94B2-57A05D6F3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78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945AC3A-7D9B-423E-A2BF-B883C9B2D241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"/>
          <a:stretch/>
        </p:blipFill>
        <p:spPr>
          <a:xfrm>
            <a:off x="5851089" y="1"/>
            <a:ext cx="3291840" cy="66751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524B29-B525-4E47-862B-FD57B403D539}"/>
              </a:ext>
            </a:extLst>
          </p:cNvPr>
          <p:cNvSpPr/>
          <p:nvPr userDrawn="1"/>
        </p:nvSpPr>
        <p:spPr>
          <a:xfrm>
            <a:off x="5853264" y="1"/>
            <a:ext cx="3289666" cy="667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8462" y="5"/>
            <a:ext cx="5861727" cy="667702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Insert or Drag and Drop your Image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4C333A-735B-44F8-99E4-E73D8172DE35}"/>
              </a:ext>
            </a:extLst>
          </p:cNvPr>
          <p:cNvSpPr/>
          <p:nvPr userDrawn="1"/>
        </p:nvSpPr>
        <p:spPr>
          <a:xfrm>
            <a:off x="-7391" y="6678000"/>
            <a:ext cx="7053987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69AA83-848B-4DFD-A644-A5D9CEFF95E3}"/>
              </a:ext>
            </a:extLst>
          </p:cNvPr>
          <p:cNvSpPr/>
          <p:nvPr userDrawn="1"/>
        </p:nvSpPr>
        <p:spPr>
          <a:xfrm>
            <a:off x="5853266" y="6678000"/>
            <a:ext cx="3168221" cy="14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0" rIns="35999" bIns="0" rtlCol="0" anchor="b"/>
          <a:lstStyle/>
          <a:p>
            <a:pPr algn="r" defTabSz="914377"/>
            <a:endParaRPr lang="en-US" sz="1100" noProof="1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2880EF2-ACF9-4D66-99FF-99CB3F61BE99}"/>
              </a:ext>
            </a:extLst>
          </p:cNvPr>
          <p:cNvSpPr txBox="1">
            <a:spLocks/>
          </p:cNvSpPr>
          <p:nvPr userDrawn="1"/>
        </p:nvSpPr>
        <p:spPr>
          <a:xfrm>
            <a:off x="9022557" y="6678000"/>
            <a:ext cx="121444" cy="14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71998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55047" y="1962153"/>
            <a:ext cx="2819855" cy="1547813"/>
          </a:xfrm>
        </p:spPr>
        <p:txBody>
          <a:bodyPr anchor="b"/>
          <a:lstStyle>
            <a:lvl1pPr algn="l">
              <a:lnSpc>
                <a:spcPts val="4000"/>
              </a:lnSpc>
              <a:defRPr sz="4800" spc="-15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5046" y="3602039"/>
            <a:ext cx="2817707" cy="722312"/>
          </a:xfrm>
        </p:spPr>
        <p:txBody>
          <a:bodyPr/>
          <a:lstStyle>
            <a:lvl1pPr marL="0" indent="0" algn="l">
              <a:buNone/>
              <a:defRPr sz="1600" spc="-151">
                <a:solidFill>
                  <a:schemeClr val="bg1"/>
                </a:solidFill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Graphic 11">
            <a:extLst>
              <a:ext uri="{FF2B5EF4-FFF2-40B4-BE49-F238E27FC236}">
                <a16:creationId xmlns:a16="http://schemas.microsoft.com/office/drawing/2014/main" id="{54BAE1D8-3DF8-48CA-92C4-2E2064E4A3C5}"/>
              </a:ext>
            </a:extLst>
          </p:cNvPr>
          <p:cNvSpPr/>
          <p:nvPr userDrawn="1"/>
        </p:nvSpPr>
        <p:spPr>
          <a:xfrm>
            <a:off x="6582456" y="3981147"/>
            <a:ext cx="2560474" cy="2695876"/>
          </a:xfrm>
          <a:custGeom>
            <a:avLst/>
            <a:gdLst>
              <a:gd name="connsiteX0" fmla="*/ 4121944 w 4124325"/>
              <a:gd name="connsiteY0" fmla="*/ 1555076 h 3257550"/>
              <a:gd name="connsiteX1" fmla="*/ 4118134 w 4124325"/>
              <a:gd name="connsiteY1" fmla="*/ 1533169 h 3257550"/>
              <a:gd name="connsiteX2" fmla="*/ 2782729 w 4124325"/>
              <a:gd name="connsiteY2" fmla="*/ 39649 h 3257550"/>
              <a:gd name="connsiteX3" fmla="*/ 2108359 w 4124325"/>
              <a:gd name="connsiteY3" fmla="*/ 2436139 h 3257550"/>
              <a:gd name="connsiteX4" fmla="*/ 1262539 w 4124325"/>
              <a:gd name="connsiteY4" fmla="*/ 1310284 h 3257550"/>
              <a:gd name="connsiteX5" fmla="*/ 717709 w 4124325"/>
              <a:gd name="connsiteY5" fmla="*/ 2358986 h 3257550"/>
              <a:gd name="connsiteX6" fmla="*/ 7144 w 4124325"/>
              <a:gd name="connsiteY6" fmla="*/ 3257194 h 3257550"/>
              <a:gd name="connsiteX7" fmla="*/ 4075271 w 4124325"/>
              <a:gd name="connsiteY7" fmla="*/ 3257194 h 3257550"/>
              <a:gd name="connsiteX8" fmla="*/ 4122896 w 4124325"/>
              <a:gd name="connsiteY8" fmla="*/ 3201949 h 3257550"/>
              <a:gd name="connsiteX9" fmla="*/ 4122896 w 4124325"/>
              <a:gd name="connsiteY9" fmla="*/ 1555076 h 3257550"/>
              <a:gd name="connsiteX0" fmla="*/ 4115752 w 4207192"/>
              <a:gd name="connsiteY0" fmla="*/ 3194805 h 3286245"/>
              <a:gd name="connsiteX1" fmla="*/ 4115752 w 4207192"/>
              <a:gd name="connsiteY1" fmla="*/ 1547932 h 3286245"/>
              <a:gd name="connsiteX2" fmla="*/ 4114800 w 4207192"/>
              <a:gd name="connsiteY2" fmla="*/ 1547932 h 3286245"/>
              <a:gd name="connsiteX3" fmla="*/ 4110990 w 4207192"/>
              <a:gd name="connsiteY3" fmla="*/ 1526025 h 3286245"/>
              <a:gd name="connsiteX4" fmla="*/ 2775585 w 4207192"/>
              <a:gd name="connsiteY4" fmla="*/ 32505 h 3286245"/>
              <a:gd name="connsiteX5" fmla="*/ 2101215 w 4207192"/>
              <a:gd name="connsiteY5" fmla="*/ 2428995 h 3286245"/>
              <a:gd name="connsiteX6" fmla="*/ 1255395 w 4207192"/>
              <a:gd name="connsiteY6" fmla="*/ 1303140 h 3286245"/>
              <a:gd name="connsiteX7" fmla="*/ 710565 w 4207192"/>
              <a:gd name="connsiteY7" fmla="*/ 2351842 h 3286245"/>
              <a:gd name="connsiteX8" fmla="*/ 0 w 4207192"/>
              <a:gd name="connsiteY8" fmla="*/ 3250050 h 3286245"/>
              <a:gd name="connsiteX9" fmla="*/ 4068127 w 4207192"/>
              <a:gd name="connsiteY9" fmla="*/ 3250050 h 3286245"/>
              <a:gd name="connsiteX10" fmla="*/ 4207192 w 4207192"/>
              <a:gd name="connsiteY10" fmla="*/ 3286245 h 3286245"/>
              <a:gd name="connsiteX0" fmla="*/ 4115752 w 4207192"/>
              <a:gd name="connsiteY0" fmla="*/ 3194805 h 3286245"/>
              <a:gd name="connsiteX1" fmla="*/ 4115752 w 4207192"/>
              <a:gd name="connsiteY1" fmla="*/ 1547932 h 3286245"/>
              <a:gd name="connsiteX2" fmla="*/ 4114800 w 4207192"/>
              <a:gd name="connsiteY2" fmla="*/ 1547932 h 3286245"/>
              <a:gd name="connsiteX3" fmla="*/ 4110990 w 4207192"/>
              <a:gd name="connsiteY3" fmla="*/ 1526025 h 3286245"/>
              <a:gd name="connsiteX4" fmla="*/ 2775585 w 4207192"/>
              <a:gd name="connsiteY4" fmla="*/ 32505 h 3286245"/>
              <a:gd name="connsiteX5" fmla="*/ 2101215 w 4207192"/>
              <a:gd name="connsiteY5" fmla="*/ 2428995 h 3286245"/>
              <a:gd name="connsiteX6" fmla="*/ 1255395 w 4207192"/>
              <a:gd name="connsiteY6" fmla="*/ 1303140 h 3286245"/>
              <a:gd name="connsiteX7" fmla="*/ 710565 w 4207192"/>
              <a:gd name="connsiteY7" fmla="*/ 2351842 h 3286245"/>
              <a:gd name="connsiteX8" fmla="*/ 0 w 4207192"/>
              <a:gd name="connsiteY8" fmla="*/ 3250050 h 3286245"/>
              <a:gd name="connsiteX9" fmla="*/ 4207192 w 4207192"/>
              <a:gd name="connsiteY9" fmla="*/ 3286245 h 3286245"/>
              <a:gd name="connsiteX0" fmla="*/ 4115752 w 4115752"/>
              <a:gd name="connsiteY0" fmla="*/ 3194805 h 3250050"/>
              <a:gd name="connsiteX1" fmla="*/ 4115752 w 4115752"/>
              <a:gd name="connsiteY1" fmla="*/ 1547932 h 3250050"/>
              <a:gd name="connsiteX2" fmla="*/ 4114800 w 4115752"/>
              <a:gd name="connsiteY2" fmla="*/ 1547932 h 3250050"/>
              <a:gd name="connsiteX3" fmla="*/ 4110990 w 4115752"/>
              <a:gd name="connsiteY3" fmla="*/ 1526025 h 3250050"/>
              <a:gd name="connsiteX4" fmla="*/ 2775585 w 4115752"/>
              <a:gd name="connsiteY4" fmla="*/ 32505 h 3250050"/>
              <a:gd name="connsiteX5" fmla="*/ 2101215 w 4115752"/>
              <a:gd name="connsiteY5" fmla="*/ 2428995 h 3250050"/>
              <a:gd name="connsiteX6" fmla="*/ 1255395 w 4115752"/>
              <a:gd name="connsiteY6" fmla="*/ 1303140 h 3250050"/>
              <a:gd name="connsiteX7" fmla="*/ 710565 w 4115752"/>
              <a:gd name="connsiteY7" fmla="*/ 2351842 h 3250050"/>
              <a:gd name="connsiteX8" fmla="*/ 0 w 4115752"/>
              <a:gd name="connsiteY8" fmla="*/ 3250050 h 3250050"/>
              <a:gd name="connsiteX0" fmla="*/ 4115752 w 4115752"/>
              <a:gd name="connsiteY0" fmla="*/ 1547932 h 3250050"/>
              <a:gd name="connsiteX1" fmla="*/ 4114800 w 4115752"/>
              <a:gd name="connsiteY1" fmla="*/ 1547932 h 3250050"/>
              <a:gd name="connsiteX2" fmla="*/ 4110990 w 4115752"/>
              <a:gd name="connsiteY2" fmla="*/ 1526025 h 3250050"/>
              <a:gd name="connsiteX3" fmla="*/ 2775585 w 4115752"/>
              <a:gd name="connsiteY3" fmla="*/ 32505 h 3250050"/>
              <a:gd name="connsiteX4" fmla="*/ 2101215 w 4115752"/>
              <a:gd name="connsiteY4" fmla="*/ 2428995 h 3250050"/>
              <a:gd name="connsiteX5" fmla="*/ 1255395 w 4115752"/>
              <a:gd name="connsiteY5" fmla="*/ 1303140 h 3250050"/>
              <a:gd name="connsiteX6" fmla="*/ 710565 w 4115752"/>
              <a:gd name="connsiteY6" fmla="*/ 2351842 h 3250050"/>
              <a:gd name="connsiteX7" fmla="*/ 0 w 4115752"/>
              <a:gd name="connsiteY7" fmla="*/ 3250050 h 325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15752" h="3250050">
                <a:moveTo>
                  <a:pt x="4115752" y="1547932"/>
                </a:moveTo>
                <a:lnTo>
                  <a:pt x="4114800" y="1547932"/>
                </a:lnTo>
                <a:cubicBezTo>
                  <a:pt x="4114800" y="1540312"/>
                  <a:pt x="4113847" y="1532692"/>
                  <a:pt x="4110990" y="1526025"/>
                </a:cubicBezTo>
                <a:cubicBezTo>
                  <a:pt x="4060507" y="1391722"/>
                  <a:pt x="3224212" y="-249435"/>
                  <a:pt x="2775585" y="32505"/>
                </a:cubicBezTo>
                <a:cubicBezTo>
                  <a:pt x="2375535" y="283965"/>
                  <a:pt x="2629852" y="2428995"/>
                  <a:pt x="2101215" y="2428995"/>
                </a:cubicBezTo>
                <a:cubicBezTo>
                  <a:pt x="1784985" y="2428995"/>
                  <a:pt x="1670685" y="1303140"/>
                  <a:pt x="1255395" y="1303140"/>
                </a:cubicBezTo>
                <a:cubicBezTo>
                  <a:pt x="1037272" y="1303140"/>
                  <a:pt x="710565" y="1554600"/>
                  <a:pt x="710565" y="2351842"/>
                </a:cubicBezTo>
                <a:cubicBezTo>
                  <a:pt x="710565" y="3149085"/>
                  <a:pt x="0" y="3250050"/>
                  <a:pt x="0" y="3250050"/>
                </a:cubicBezTo>
              </a:path>
            </a:pathLst>
          </a:custGeom>
          <a:noFill/>
          <a:ln w="9525" cap="flat">
            <a:solidFill>
              <a:schemeClr val="bg1"/>
            </a:solidFill>
            <a:prstDash val="dash"/>
            <a:miter/>
          </a:ln>
        </p:spPr>
        <p:txBody>
          <a:bodyPr lIns="91438" tIns="45719" rIns="91438" bIns="45719" rtlCol="0" anchor="ctr"/>
          <a:lstStyle/>
          <a:p>
            <a:pPr defTabSz="914377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4E860F-437F-442E-898C-244A0DD5D765}"/>
              </a:ext>
            </a:extLst>
          </p:cNvPr>
          <p:cNvSpPr/>
          <p:nvPr userDrawn="1"/>
        </p:nvSpPr>
        <p:spPr>
          <a:xfrm>
            <a:off x="-7392" y="6822000"/>
            <a:ext cx="9151392" cy="36000"/>
          </a:xfrm>
          <a:prstGeom prst="rect">
            <a:avLst/>
          </a:prstGeom>
          <a:gradFill>
            <a:gsLst>
              <a:gs pos="0">
                <a:schemeClr val="accent4"/>
              </a:gs>
              <a:gs pos="37000">
                <a:schemeClr val="bg1">
                  <a:lumMod val="85000"/>
                </a:schemeClr>
              </a:gs>
              <a:gs pos="100000">
                <a:schemeClr val="accent1"/>
              </a:gs>
              <a:gs pos="68000">
                <a:schemeClr val="tx1">
                  <a:lumMod val="85000"/>
                  <a:lumOff val="1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/>
            <a:endParaRPr lang="en-US" sz="1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80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FB83C35-D975-48B4-8E79-AB7A1A80DF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849874" cy="66751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7E187E-6082-49C3-B795-CC4321FE39F8}"/>
              </a:ext>
            </a:extLst>
          </p:cNvPr>
          <p:cNvSpPr/>
          <p:nvPr userDrawn="1"/>
        </p:nvSpPr>
        <p:spPr>
          <a:xfrm>
            <a:off x="5003" y="1"/>
            <a:ext cx="5851893" cy="667764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FBFF6A8-5ABD-4191-81E4-C9F86380A5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50823" y="2"/>
            <a:ext cx="3292106" cy="6677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and Drop your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27D1E-1708-4D17-AB85-058EE0C3477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gradFill>
            <a:gsLst>
              <a:gs pos="82000">
                <a:schemeClr val="tx1">
                  <a:lumMod val="85000"/>
                  <a:lumOff val="15000"/>
                </a:schemeClr>
              </a:gs>
              <a:gs pos="100000">
                <a:schemeClr val="tx1"/>
              </a:gs>
            </a:gsLst>
          </a:gra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529A18-E6EB-4081-B804-B2FCF5287DF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5800" y="6678000"/>
            <a:ext cx="448200" cy="144000"/>
          </a:xfrm>
        </p:spPr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6A78464-8D00-4B94-90C7-90F1B54C8A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5378" y="2481145"/>
            <a:ext cx="2819855" cy="1547813"/>
          </a:xfrm>
        </p:spPr>
        <p:txBody>
          <a:bodyPr anchor="b"/>
          <a:lstStyle>
            <a:lvl1pPr algn="l">
              <a:lnSpc>
                <a:spcPts val="4000"/>
              </a:lnSpc>
              <a:defRPr sz="4800" spc="-15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CDBDF0B-F377-47FD-9DA1-C3BDA7C1DE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5377" y="4220103"/>
            <a:ext cx="2817707" cy="722312"/>
          </a:xfrm>
        </p:spPr>
        <p:txBody>
          <a:bodyPr/>
          <a:lstStyle>
            <a:lvl1pPr marL="0" indent="0" algn="l">
              <a:buNone/>
              <a:defRPr sz="1600" spc="-151">
                <a:solidFill>
                  <a:schemeClr val="bg1"/>
                </a:solidFill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8" name="Graphic 15">
            <a:extLst>
              <a:ext uri="{FF2B5EF4-FFF2-40B4-BE49-F238E27FC236}">
                <a16:creationId xmlns:a16="http://schemas.microsoft.com/office/drawing/2014/main" id="{F50292C9-54F6-4F7B-A885-34CE1E3B0351}"/>
              </a:ext>
            </a:extLst>
          </p:cNvPr>
          <p:cNvSpPr/>
          <p:nvPr/>
        </p:nvSpPr>
        <p:spPr>
          <a:xfrm flipH="1">
            <a:off x="-1070" y="4123815"/>
            <a:ext cx="4520565" cy="2599249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034564 w 6505575"/>
              <a:gd name="connsiteY11" fmla="*/ 69886 h 2609850"/>
              <a:gd name="connsiteX12" fmla="*/ 6507004 w 6505575"/>
              <a:gd name="connsiteY12" fmla="*/ 1395766 h 2609850"/>
              <a:gd name="connsiteX13" fmla="*/ 6507004 w 6505575"/>
              <a:gd name="connsiteY13" fmla="*/ 2605441 h 2609850"/>
              <a:gd name="connsiteX14" fmla="*/ 7144 w 6505575"/>
              <a:gd name="connsiteY14" fmla="*/ 2605441 h 2609850"/>
              <a:gd name="connsiteX0" fmla="*/ 6499860 w 6591300"/>
              <a:gd name="connsiteY0" fmla="*/ 1388622 h 2599249"/>
              <a:gd name="connsiteX1" fmla="*/ 6499860 w 6591300"/>
              <a:gd name="connsiteY1" fmla="*/ 2598297 h 2599249"/>
              <a:gd name="connsiteX2" fmla="*/ 0 w 6591300"/>
              <a:gd name="connsiteY2" fmla="*/ 2598297 h 2599249"/>
              <a:gd name="connsiteX3" fmla="*/ 0 w 6591300"/>
              <a:gd name="connsiteY3" fmla="*/ 2599249 h 2599249"/>
              <a:gd name="connsiteX4" fmla="*/ 874395 w 6591300"/>
              <a:gd name="connsiteY4" fmla="*/ 2055372 h 2599249"/>
              <a:gd name="connsiteX5" fmla="*/ 1470660 w 6591300"/>
              <a:gd name="connsiteY5" fmla="*/ 2049657 h 2599249"/>
              <a:gd name="connsiteX6" fmla="*/ 1562100 w 6591300"/>
              <a:gd name="connsiteY6" fmla="*/ 2104902 h 2599249"/>
              <a:gd name="connsiteX7" fmla="*/ 2532697 w 6591300"/>
              <a:gd name="connsiteY7" fmla="*/ 2077279 h 2599249"/>
              <a:gd name="connsiteX8" fmla="*/ 3231832 w 6591300"/>
              <a:gd name="connsiteY8" fmla="*/ 1603887 h 2599249"/>
              <a:gd name="connsiteX9" fmla="*/ 3635692 w 6591300"/>
              <a:gd name="connsiteY9" fmla="*/ 1582932 h 2599249"/>
              <a:gd name="connsiteX10" fmla="*/ 3956685 w 6591300"/>
              <a:gd name="connsiteY10" fmla="*/ 1755334 h 2599249"/>
              <a:gd name="connsiteX11" fmla="*/ 4855845 w 6591300"/>
              <a:gd name="connsiteY11" fmla="*/ 1448629 h 2599249"/>
              <a:gd name="connsiteX12" fmla="*/ 5099685 w 6591300"/>
              <a:gd name="connsiteY12" fmla="*/ 727587 h 2599249"/>
              <a:gd name="connsiteX13" fmla="*/ 6027420 w 6591300"/>
              <a:gd name="connsiteY13" fmla="*/ 62742 h 2599249"/>
              <a:gd name="connsiteX14" fmla="*/ 6027420 w 6591300"/>
              <a:gd name="connsiteY14" fmla="*/ 62742 h 2599249"/>
              <a:gd name="connsiteX15" fmla="*/ 6591300 w 6591300"/>
              <a:gd name="connsiteY15" fmla="*/ 1480062 h 2599249"/>
              <a:gd name="connsiteX0" fmla="*/ 6499860 w 6591300"/>
              <a:gd name="connsiteY0" fmla="*/ 2598297 h 2599249"/>
              <a:gd name="connsiteX1" fmla="*/ 0 w 6591300"/>
              <a:gd name="connsiteY1" fmla="*/ 2598297 h 2599249"/>
              <a:gd name="connsiteX2" fmla="*/ 0 w 6591300"/>
              <a:gd name="connsiteY2" fmla="*/ 2599249 h 2599249"/>
              <a:gd name="connsiteX3" fmla="*/ 874395 w 6591300"/>
              <a:gd name="connsiteY3" fmla="*/ 2055372 h 2599249"/>
              <a:gd name="connsiteX4" fmla="*/ 1470660 w 6591300"/>
              <a:gd name="connsiteY4" fmla="*/ 2049657 h 2599249"/>
              <a:gd name="connsiteX5" fmla="*/ 1562100 w 6591300"/>
              <a:gd name="connsiteY5" fmla="*/ 2104902 h 2599249"/>
              <a:gd name="connsiteX6" fmla="*/ 2532697 w 6591300"/>
              <a:gd name="connsiteY6" fmla="*/ 2077279 h 2599249"/>
              <a:gd name="connsiteX7" fmla="*/ 3231832 w 6591300"/>
              <a:gd name="connsiteY7" fmla="*/ 1603887 h 2599249"/>
              <a:gd name="connsiteX8" fmla="*/ 3635692 w 6591300"/>
              <a:gd name="connsiteY8" fmla="*/ 1582932 h 2599249"/>
              <a:gd name="connsiteX9" fmla="*/ 3956685 w 6591300"/>
              <a:gd name="connsiteY9" fmla="*/ 1755334 h 2599249"/>
              <a:gd name="connsiteX10" fmla="*/ 4855845 w 6591300"/>
              <a:gd name="connsiteY10" fmla="*/ 1448629 h 2599249"/>
              <a:gd name="connsiteX11" fmla="*/ 5099685 w 6591300"/>
              <a:gd name="connsiteY11" fmla="*/ 727587 h 2599249"/>
              <a:gd name="connsiteX12" fmla="*/ 6027420 w 6591300"/>
              <a:gd name="connsiteY12" fmla="*/ 62742 h 2599249"/>
              <a:gd name="connsiteX13" fmla="*/ 6027420 w 6591300"/>
              <a:gd name="connsiteY13" fmla="*/ 62742 h 2599249"/>
              <a:gd name="connsiteX14" fmla="*/ 6591300 w 6591300"/>
              <a:gd name="connsiteY14" fmla="*/ 1480062 h 2599249"/>
              <a:gd name="connsiteX0" fmla="*/ 0 w 6591300"/>
              <a:gd name="connsiteY0" fmla="*/ 2598297 h 2599249"/>
              <a:gd name="connsiteX1" fmla="*/ 0 w 6591300"/>
              <a:gd name="connsiteY1" fmla="*/ 2599249 h 2599249"/>
              <a:gd name="connsiteX2" fmla="*/ 874395 w 6591300"/>
              <a:gd name="connsiteY2" fmla="*/ 2055372 h 2599249"/>
              <a:gd name="connsiteX3" fmla="*/ 1470660 w 6591300"/>
              <a:gd name="connsiteY3" fmla="*/ 2049657 h 2599249"/>
              <a:gd name="connsiteX4" fmla="*/ 1562100 w 6591300"/>
              <a:gd name="connsiteY4" fmla="*/ 2104902 h 2599249"/>
              <a:gd name="connsiteX5" fmla="*/ 2532697 w 6591300"/>
              <a:gd name="connsiteY5" fmla="*/ 2077279 h 2599249"/>
              <a:gd name="connsiteX6" fmla="*/ 3231832 w 6591300"/>
              <a:gd name="connsiteY6" fmla="*/ 1603887 h 2599249"/>
              <a:gd name="connsiteX7" fmla="*/ 3635692 w 6591300"/>
              <a:gd name="connsiteY7" fmla="*/ 1582932 h 2599249"/>
              <a:gd name="connsiteX8" fmla="*/ 3956685 w 6591300"/>
              <a:gd name="connsiteY8" fmla="*/ 1755334 h 2599249"/>
              <a:gd name="connsiteX9" fmla="*/ 4855845 w 6591300"/>
              <a:gd name="connsiteY9" fmla="*/ 1448629 h 2599249"/>
              <a:gd name="connsiteX10" fmla="*/ 5099685 w 6591300"/>
              <a:gd name="connsiteY10" fmla="*/ 727587 h 2599249"/>
              <a:gd name="connsiteX11" fmla="*/ 6027420 w 6591300"/>
              <a:gd name="connsiteY11" fmla="*/ 62742 h 2599249"/>
              <a:gd name="connsiteX12" fmla="*/ 6027420 w 6591300"/>
              <a:gd name="connsiteY12" fmla="*/ 62742 h 2599249"/>
              <a:gd name="connsiteX13" fmla="*/ 6591300 w 6591300"/>
              <a:gd name="connsiteY13" fmla="*/ 1480062 h 2599249"/>
              <a:gd name="connsiteX0" fmla="*/ 0 w 6027420"/>
              <a:gd name="connsiteY0" fmla="*/ 2598297 h 2599249"/>
              <a:gd name="connsiteX1" fmla="*/ 0 w 6027420"/>
              <a:gd name="connsiteY1" fmla="*/ 2599249 h 2599249"/>
              <a:gd name="connsiteX2" fmla="*/ 874395 w 6027420"/>
              <a:gd name="connsiteY2" fmla="*/ 2055372 h 2599249"/>
              <a:gd name="connsiteX3" fmla="*/ 1470660 w 6027420"/>
              <a:gd name="connsiteY3" fmla="*/ 2049657 h 2599249"/>
              <a:gd name="connsiteX4" fmla="*/ 1562100 w 6027420"/>
              <a:gd name="connsiteY4" fmla="*/ 2104902 h 2599249"/>
              <a:gd name="connsiteX5" fmla="*/ 2532697 w 6027420"/>
              <a:gd name="connsiteY5" fmla="*/ 2077279 h 2599249"/>
              <a:gd name="connsiteX6" fmla="*/ 3231832 w 6027420"/>
              <a:gd name="connsiteY6" fmla="*/ 1603887 h 2599249"/>
              <a:gd name="connsiteX7" fmla="*/ 3635692 w 6027420"/>
              <a:gd name="connsiteY7" fmla="*/ 1582932 h 2599249"/>
              <a:gd name="connsiteX8" fmla="*/ 3956685 w 6027420"/>
              <a:gd name="connsiteY8" fmla="*/ 1755334 h 2599249"/>
              <a:gd name="connsiteX9" fmla="*/ 4855845 w 6027420"/>
              <a:gd name="connsiteY9" fmla="*/ 1448629 h 2599249"/>
              <a:gd name="connsiteX10" fmla="*/ 5099685 w 6027420"/>
              <a:gd name="connsiteY10" fmla="*/ 727587 h 2599249"/>
              <a:gd name="connsiteX11" fmla="*/ 6027420 w 6027420"/>
              <a:gd name="connsiteY11" fmla="*/ 62742 h 2599249"/>
              <a:gd name="connsiteX12" fmla="*/ 6027420 w 6027420"/>
              <a:gd name="connsiteY12" fmla="*/ 62742 h 259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27420" h="2599249">
                <a:moveTo>
                  <a:pt x="0" y="2598297"/>
                </a:moveTo>
                <a:lnTo>
                  <a:pt x="0" y="2599249"/>
                </a:lnTo>
                <a:lnTo>
                  <a:pt x="874395" y="2055372"/>
                </a:lnTo>
                <a:cubicBezTo>
                  <a:pt x="1056322" y="1942024"/>
                  <a:pt x="1286827" y="1940119"/>
                  <a:pt x="1470660" y="2049657"/>
                </a:cubicBezTo>
                <a:lnTo>
                  <a:pt x="1562100" y="2104902"/>
                </a:lnTo>
                <a:cubicBezTo>
                  <a:pt x="1863090" y="2284924"/>
                  <a:pt x="2241232" y="2273494"/>
                  <a:pt x="2532697" y="2077279"/>
                </a:cubicBezTo>
                <a:lnTo>
                  <a:pt x="3231832" y="1603887"/>
                </a:lnTo>
                <a:cubicBezTo>
                  <a:pt x="3351847" y="1521972"/>
                  <a:pt x="3508057" y="1514352"/>
                  <a:pt x="3635692" y="1582932"/>
                </a:cubicBezTo>
                <a:lnTo>
                  <a:pt x="3956685" y="1755334"/>
                </a:lnTo>
                <a:cubicBezTo>
                  <a:pt x="4288155" y="1933452"/>
                  <a:pt x="4701540" y="1792482"/>
                  <a:pt x="4855845" y="1448629"/>
                </a:cubicBezTo>
                <a:lnTo>
                  <a:pt x="5099685" y="727587"/>
                </a:lnTo>
                <a:cubicBezTo>
                  <a:pt x="5228273" y="156087"/>
                  <a:pt x="5863590" y="-137283"/>
                  <a:pt x="6027420" y="62742"/>
                </a:cubicBezTo>
                <a:lnTo>
                  <a:pt x="6027420" y="62742"/>
                </a:lnTo>
              </a:path>
            </a:pathLst>
          </a:custGeom>
          <a:noFill/>
          <a:ln w="9525" cap="flat">
            <a:solidFill>
              <a:schemeClr val="bg1"/>
            </a:solidFill>
            <a:prstDash val="dash"/>
            <a:miter/>
          </a:ln>
        </p:spPr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/>
            <a:endParaRPr 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8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02" y="360000"/>
            <a:ext cx="5244975" cy="5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0275" y="1080003"/>
            <a:ext cx="5244703" cy="360363"/>
          </a:xfrm>
        </p:spPr>
        <p:txBody>
          <a:bodyPr/>
          <a:lstStyle>
            <a:lvl1pPr marL="0" indent="0">
              <a:buNone/>
              <a:defRPr sz="2100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0000" y="1620000"/>
            <a:ext cx="5244702" cy="450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53112" y="1"/>
            <a:ext cx="3290888" cy="667948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and Drop your Image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263EBA-2C46-40FB-9D48-819ED0C8994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9230BC-20AB-4DD9-AF5C-47BA72E5698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7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5A87C21-15CD-48D8-B583-89B110156879}"/>
              </a:ext>
            </a:extLst>
          </p:cNvPr>
          <p:cNvSpPr/>
          <p:nvPr userDrawn="1"/>
        </p:nvSpPr>
        <p:spPr>
          <a:xfrm>
            <a:off x="5853264" y="4"/>
            <a:ext cx="3289666" cy="6677023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02" y="360000"/>
            <a:ext cx="5244975" cy="5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0275" y="1080003"/>
            <a:ext cx="5244703" cy="360363"/>
          </a:xfrm>
        </p:spPr>
        <p:txBody>
          <a:bodyPr/>
          <a:lstStyle>
            <a:lvl1pPr marL="0" indent="0">
              <a:buNone/>
              <a:defRPr sz="2100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0000" y="1620000"/>
            <a:ext cx="5244702" cy="450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814" y="4320000"/>
            <a:ext cx="1350000" cy="18000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and Drop your Image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263EBA-2C46-40FB-9D48-819ED0C8994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9230BC-20AB-4DD9-AF5C-47BA72E5698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5092E684-C621-4F92-A05A-A167EEF4627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2778" y="4320000"/>
            <a:ext cx="1350000" cy="180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and Drop your Image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6958D132-F2A9-41E1-BDD8-067D52CE5FE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5814" y="2395565"/>
            <a:ext cx="1350000" cy="18000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and Drop your Image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88FD4DB-5089-4686-B4F7-A26163146C9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2778" y="2395565"/>
            <a:ext cx="1350000" cy="1800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and Drop your Image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324023AF-AB97-4B60-86FA-5DC8DA1B5C4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95814" y="471129"/>
            <a:ext cx="1350000" cy="180000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and Drop your Image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8210F231-568A-4348-B33F-9EBB4A5CF9E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542778" y="471129"/>
            <a:ext cx="1350000" cy="180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and Drop your Image</a:t>
            </a:r>
          </a:p>
        </p:txBody>
      </p:sp>
    </p:spTree>
    <p:extLst>
      <p:ext uri="{BB962C8B-B14F-4D97-AF65-F5344CB8AC3E}">
        <p14:creationId xmlns:p14="http://schemas.microsoft.com/office/powerpoint/2010/main" val="108561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00" y="360000"/>
            <a:ext cx="8604900" cy="5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0000" y="1980000"/>
            <a:ext cx="4185000" cy="414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Left Header">
            <a:extLst>
              <a:ext uri="{FF2B5EF4-FFF2-40B4-BE49-F238E27FC236}">
                <a16:creationId xmlns:a16="http://schemas.microsoft.com/office/drawing/2014/main" id="{2241B0A0-0033-49FF-89B8-142165C8E9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0000" y="1620000"/>
            <a:ext cx="4185000" cy="36000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noProof="0"/>
              <a:t>Compare A</a:t>
            </a:r>
          </a:p>
        </p:txBody>
      </p:sp>
      <p:sp>
        <p:nvSpPr>
          <p:cNvPr id="4" name="Right Col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9900" y="1980000"/>
            <a:ext cx="4185000" cy="414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Right Header">
            <a:extLst>
              <a:ext uri="{FF2B5EF4-FFF2-40B4-BE49-F238E27FC236}">
                <a16:creationId xmlns:a16="http://schemas.microsoft.com/office/drawing/2014/main" id="{069A9930-1B94-49BC-B4A6-B597F155D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9900" y="1620000"/>
            <a:ext cx="4185000" cy="36000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noProof="0"/>
              <a:t>Compare B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AC535-CCE6-472A-BA3D-DDE92DFF0ED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2F890-EB29-4A5B-A499-BB0FC04447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0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" y="0"/>
            <a:ext cx="9143999" cy="667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and Drop your Image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9A41AC-399F-4B25-A28A-F7679843C36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aption">
            <a:extLst>
              <a:ext uri="{FF2B5EF4-FFF2-40B4-BE49-F238E27FC236}">
                <a16:creationId xmlns:a16="http://schemas.microsoft.com/office/drawing/2014/main" id="{E1C65CF6-B529-468F-B46C-1D1C2E71A1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0957" y="6156000"/>
            <a:ext cx="2844844" cy="396000"/>
          </a:xfrm>
          <a:solidFill>
            <a:schemeClr val="tx1"/>
          </a:solidFill>
        </p:spPr>
        <p:txBody>
          <a:bodyPr lIns="71998" tIns="71998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19" indent="0">
              <a:buNone/>
              <a:defRPr/>
            </a:lvl2pPr>
            <a:lvl3pPr marL="536561" indent="0">
              <a:buNone/>
              <a:defRPr/>
            </a:lvl3pPr>
            <a:lvl4pPr marL="811193" indent="0">
              <a:buNone/>
              <a:defRPr/>
            </a:lvl4pPr>
            <a:lvl5pPr marL="1074712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5845FB-DCB7-4844-B346-98986ADFC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68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0" y="0"/>
            <a:ext cx="9144000" cy="6678000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Your Video</a:t>
            </a:r>
          </a:p>
        </p:txBody>
      </p:sp>
      <p:sp>
        <p:nvSpPr>
          <p:cNvPr id="5" name="Caption">
            <a:extLst>
              <a:ext uri="{FF2B5EF4-FFF2-40B4-BE49-F238E27FC236}">
                <a16:creationId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0957" y="6156000"/>
            <a:ext cx="2844844" cy="396000"/>
          </a:xfrm>
          <a:solidFill>
            <a:schemeClr val="tx1"/>
          </a:solidFill>
        </p:spPr>
        <p:txBody>
          <a:bodyPr lIns="71998" tIns="71998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19" indent="0">
              <a:buNone/>
              <a:defRPr/>
            </a:lvl2pPr>
            <a:lvl3pPr marL="536561" indent="0">
              <a:buNone/>
              <a:defRPr/>
            </a:lvl3pPr>
            <a:lvl4pPr marL="811193" indent="0">
              <a:buNone/>
              <a:defRPr/>
            </a:lvl4pPr>
            <a:lvl5pPr marL="1074712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77EBDA-221D-4CBD-8DBF-E03A370015D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2508FC-366E-44DA-80A8-28048E1E4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616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111E4563-E2FC-4D6F-B759-AB4FB77D27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5849874" cy="667512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2FE8913-A018-418C-99FB-2DF342B9B5A0}"/>
              </a:ext>
            </a:extLst>
          </p:cNvPr>
          <p:cNvSpPr/>
          <p:nvPr userDrawn="1"/>
        </p:nvSpPr>
        <p:spPr>
          <a:xfrm>
            <a:off x="2" y="1"/>
            <a:ext cx="5851893" cy="667764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AF7702AD-1968-4CE6-BC7C-02C0637069A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50823" y="2"/>
            <a:ext cx="3292106" cy="6677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Insert or Drag and Drop your Image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6A78464-8D00-4B94-90C7-90F1B54C8A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6149" y="3032684"/>
            <a:ext cx="2819855" cy="1547813"/>
          </a:xfrm>
        </p:spPr>
        <p:txBody>
          <a:bodyPr anchor="b"/>
          <a:lstStyle>
            <a:lvl1pPr algn="l">
              <a:lnSpc>
                <a:spcPts val="4000"/>
              </a:lnSpc>
              <a:defRPr sz="6700" spc="-151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  <a:endParaRPr lang="en-US" dirty="0"/>
          </a:p>
        </p:txBody>
      </p:sp>
      <p:sp>
        <p:nvSpPr>
          <p:cNvPr id="18" name="Graphic 15">
            <a:extLst>
              <a:ext uri="{FF2B5EF4-FFF2-40B4-BE49-F238E27FC236}">
                <a16:creationId xmlns:a16="http://schemas.microsoft.com/office/drawing/2014/main" id="{F50292C9-54F6-4F7B-A885-34CE1E3B0351}"/>
              </a:ext>
            </a:extLst>
          </p:cNvPr>
          <p:cNvSpPr/>
          <p:nvPr userDrawn="1"/>
        </p:nvSpPr>
        <p:spPr>
          <a:xfrm>
            <a:off x="1330793" y="4123815"/>
            <a:ext cx="4520565" cy="2599249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034564 w 6505575"/>
              <a:gd name="connsiteY11" fmla="*/ 69886 h 2609850"/>
              <a:gd name="connsiteX12" fmla="*/ 6507004 w 6505575"/>
              <a:gd name="connsiteY12" fmla="*/ 1395766 h 2609850"/>
              <a:gd name="connsiteX13" fmla="*/ 6507004 w 6505575"/>
              <a:gd name="connsiteY13" fmla="*/ 2605441 h 2609850"/>
              <a:gd name="connsiteX14" fmla="*/ 7144 w 6505575"/>
              <a:gd name="connsiteY14" fmla="*/ 2605441 h 2609850"/>
              <a:gd name="connsiteX0" fmla="*/ 6499860 w 6591300"/>
              <a:gd name="connsiteY0" fmla="*/ 1388622 h 2599249"/>
              <a:gd name="connsiteX1" fmla="*/ 6499860 w 6591300"/>
              <a:gd name="connsiteY1" fmla="*/ 2598297 h 2599249"/>
              <a:gd name="connsiteX2" fmla="*/ 0 w 6591300"/>
              <a:gd name="connsiteY2" fmla="*/ 2598297 h 2599249"/>
              <a:gd name="connsiteX3" fmla="*/ 0 w 6591300"/>
              <a:gd name="connsiteY3" fmla="*/ 2599249 h 2599249"/>
              <a:gd name="connsiteX4" fmla="*/ 874395 w 6591300"/>
              <a:gd name="connsiteY4" fmla="*/ 2055372 h 2599249"/>
              <a:gd name="connsiteX5" fmla="*/ 1470660 w 6591300"/>
              <a:gd name="connsiteY5" fmla="*/ 2049657 h 2599249"/>
              <a:gd name="connsiteX6" fmla="*/ 1562100 w 6591300"/>
              <a:gd name="connsiteY6" fmla="*/ 2104902 h 2599249"/>
              <a:gd name="connsiteX7" fmla="*/ 2532697 w 6591300"/>
              <a:gd name="connsiteY7" fmla="*/ 2077279 h 2599249"/>
              <a:gd name="connsiteX8" fmla="*/ 3231832 w 6591300"/>
              <a:gd name="connsiteY8" fmla="*/ 1603887 h 2599249"/>
              <a:gd name="connsiteX9" fmla="*/ 3635692 w 6591300"/>
              <a:gd name="connsiteY9" fmla="*/ 1582932 h 2599249"/>
              <a:gd name="connsiteX10" fmla="*/ 3956685 w 6591300"/>
              <a:gd name="connsiteY10" fmla="*/ 1755334 h 2599249"/>
              <a:gd name="connsiteX11" fmla="*/ 4855845 w 6591300"/>
              <a:gd name="connsiteY11" fmla="*/ 1448629 h 2599249"/>
              <a:gd name="connsiteX12" fmla="*/ 5099685 w 6591300"/>
              <a:gd name="connsiteY12" fmla="*/ 727587 h 2599249"/>
              <a:gd name="connsiteX13" fmla="*/ 6027420 w 6591300"/>
              <a:gd name="connsiteY13" fmla="*/ 62742 h 2599249"/>
              <a:gd name="connsiteX14" fmla="*/ 6027420 w 6591300"/>
              <a:gd name="connsiteY14" fmla="*/ 62742 h 2599249"/>
              <a:gd name="connsiteX15" fmla="*/ 6591300 w 6591300"/>
              <a:gd name="connsiteY15" fmla="*/ 1480062 h 2599249"/>
              <a:gd name="connsiteX0" fmla="*/ 6499860 w 6591300"/>
              <a:gd name="connsiteY0" fmla="*/ 2598297 h 2599249"/>
              <a:gd name="connsiteX1" fmla="*/ 0 w 6591300"/>
              <a:gd name="connsiteY1" fmla="*/ 2598297 h 2599249"/>
              <a:gd name="connsiteX2" fmla="*/ 0 w 6591300"/>
              <a:gd name="connsiteY2" fmla="*/ 2599249 h 2599249"/>
              <a:gd name="connsiteX3" fmla="*/ 874395 w 6591300"/>
              <a:gd name="connsiteY3" fmla="*/ 2055372 h 2599249"/>
              <a:gd name="connsiteX4" fmla="*/ 1470660 w 6591300"/>
              <a:gd name="connsiteY4" fmla="*/ 2049657 h 2599249"/>
              <a:gd name="connsiteX5" fmla="*/ 1562100 w 6591300"/>
              <a:gd name="connsiteY5" fmla="*/ 2104902 h 2599249"/>
              <a:gd name="connsiteX6" fmla="*/ 2532697 w 6591300"/>
              <a:gd name="connsiteY6" fmla="*/ 2077279 h 2599249"/>
              <a:gd name="connsiteX7" fmla="*/ 3231832 w 6591300"/>
              <a:gd name="connsiteY7" fmla="*/ 1603887 h 2599249"/>
              <a:gd name="connsiteX8" fmla="*/ 3635692 w 6591300"/>
              <a:gd name="connsiteY8" fmla="*/ 1582932 h 2599249"/>
              <a:gd name="connsiteX9" fmla="*/ 3956685 w 6591300"/>
              <a:gd name="connsiteY9" fmla="*/ 1755334 h 2599249"/>
              <a:gd name="connsiteX10" fmla="*/ 4855845 w 6591300"/>
              <a:gd name="connsiteY10" fmla="*/ 1448629 h 2599249"/>
              <a:gd name="connsiteX11" fmla="*/ 5099685 w 6591300"/>
              <a:gd name="connsiteY11" fmla="*/ 727587 h 2599249"/>
              <a:gd name="connsiteX12" fmla="*/ 6027420 w 6591300"/>
              <a:gd name="connsiteY12" fmla="*/ 62742 h 2599249"/>
              <a:gd name="connsiteX13" fmla="*/ 6027420 w 6591300"/>
              <a:gd name="connsiteY13" fmla="*/ 62742 h 2599249"/>
              <a:gd name="connsiteX14" fmla="*/ 6591300 w 6591300"/>
              <a:gd name="connsiteY14" fmla="*/ 1480062 h 2599249"/>
              <a:gd name="connsiteX0" fmla="*/ 0 w 6591300"/>
              <a:gd name="connsiteY0" fmla="*/ 2598297 h 2599249"/>
              <a:gd name="connsiteX1" fmla="*/ 0 w 6591300"/>
              <a:gd name="connsiteY1" fmla="*/ 2599249 h 2599249"/>
              <a:gd name="connsiteX2" fmla="*/ 874395 w 6591300"/>
              <a:gd name="connsiteY2" fmla="*/ 2055372 h 2599249"/>
              <a:gd name="connsiteX3" fmla="*/ 1470660 w 6591300"/>
              <a:gd name="connsiteY3" fmla="*/ 2049657 h 2599249"/>
              <a:gd name="connsiteX4" fmla="*/ 1562100 w 6591300"/>
              <a:gd name="connsiteY4" fmla="*/ 2104902 h 2599249"/>
              <a:gd name="connsiteX5" fmla="*/ 2532697 w 6591300"/>
              <a:gd name="connsiteY5" fmla="*/ 2077279 h 2599249"/>
              <a:gd name="connsiteX6" fmla="*/ 3231832 w 6591300"/>
              <a:gd name="connsiteY6" fmla="*/ 1603887 h 2599249"/>
              <a:gd name="connsiteX7" fmla="*/ 3635692 w 6591300"/>
              <a:gd name="connsiteY7" fmla="*/ 1582932 h 2599249"/>
              <a:gd name="connsiteX8" fmla="*/ 3956685 w 6591300"/>
              <a:gd name="connsiteY8" fmla="*/ 1755334 h 2599249"/>
              <a:gd name="connsiteX9" fmla="*/ 4855845 w 6591300"/>
              <a:gd name="connsiteY9" fmla="*/ 1448629 h 2599249"/>
              <a:gd name="connsiteX10" fmla="*/ 5099685 w 6591300"/>
              <a:gd name="connsiteY10" fmla="*/ 727587 h 2599249"/>
              <a:gd name="connsiteX11" fmla="*/ 6027420 w 6591300"/>
              <a:gd name="connsiteY11" fmla="*/ 62742 h 2599249"/>
              <a:gd name="connsiteX12" fmla="*/ 6027420 w 6591300"/>
              <a:gd name="connsiteY12" fmla="*/ 62742 h 2599249"/>
              <a:gd name="connsiteX13" fmla="*/ 6591300 w 6591300"/>
              <a:gd name="connsiteY13" fmla="*/ 1480062 h 2599249"/>
              <a:gd name="connsiteX0" fmla="*/ 0 w 6027420"/>
              <a:gd name="connsiteY0" fmla="*/ 2598297 h 2599249"/>
              <a:gd name="connsiteX1" fmla="*/ 0 w 6027420"/>
              <a:gd name="connsiteY1" fmla="*/ 2599249 h 2599249"/>
              <a:gd name="connsiteX2" fmla="*/ 874395 w 6027420"/>
              <a:gd name="connsiteY2" fmla="*/ 2055372 h 2599249"/>
              <a:gd name="connsiteX3" fmla="*/ 1470660 w 6027420"/>
              <a:gd name="connsiteY3" fmla="*/ 2049657 h 2599249"/>
              <a:gd name="connsiteX4" fmla="*/ 1562100 w 6027420"/>
              <a:gd name="connsiteY4" fmla="*/ 2104902 h 2599249"/>
              <a:gd name="connsiteX5" fmla="*/ 2532697 w 6027420"/>
              <a:gd name="connsiteY5" fmla="*/ 2077279 h 2599249"/>
              <a:gd name="connsiteX6" fmla="*/ 3231832 w 6027420"/>
              <a:gd name="connsiteY6" fmla="*/ 1603887 h 2599249"/>
              <a:gd name="connsiteX7" fmla="*/ 3635692 w 6027420"/>
              <a:gd name="connsiteY7" fmla="*/ 1582932 h 2599249"/>
              <a:gd name="connsiteX8" fmla="*/ 3956685 w 6027420"/>
              <a:gd name="connsiteY8" fmla="*/ 1755334 h 2599249"/>
              <a:gd name="connsiteX9" fmla="*/ 4855845 w 6027420"/>
              <a:gd name="connsiteY9" fmla="*/ 1448629 h 2599249"/>
              <a:gd name="connsiteX10" fmla="*/ 5099685 w 6027420"/>
              <a:gd name="connsiteY10" fmla="*/ 727587 h 2599249"/>
              <a:gd name="connsiteX11" fmla="*/ 6027420 w 6027420"/>
              <a:gd name="connsiteY11" fmla="*/ 62742 h 2599249"/>
              <a:gd name="connsiteX12" fmla="*/ 6027420 w 6027420"/>
              <a:gd name="connsiteY12" fmla="*/ 62742 h 259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27420" h="2599249">
                <a:moveTo>
                  <a:pt x="0" y="2598297"/>
                </a:moveTo>
                <a:lnTo>
                  <a:pt x="0" y="2599249"/>
                </a:lnTo>
                <a:lnTo>
                  <a:pt x="874395" y="2055372"/>
                </a:lnTo>
                <a:cubicBezTo>
                  <a:pt x="1056322" y="1942024"/>
                  <a:pt x="1286827" y="1940119"/>
                  <a:pt x="1470660" y="2049657"/>
                </a:cubicBezTo>
                <a:lnTo>
                  <a:pt x="1562100" y="2104902"/>
                </a:lnTo>
                <a:cubicBezTo>
                  <a:pt x="1863090" y="2284924"/>
                  <a:pt x="2241232" y="2273494"/>
                  <a:pt x="2532697" y="2077279"/>
                </a:cubicBezTo>
                <a:lnTo>
                  <a:pt x="3231832" y="1603887"/>
                </a:lnTo>
                <a:cubicBezTo>
                  <a:pt x="3351847" y="1521972"/>
                  <a:pt x="3508057" y="1514352"/>
                  <a:pt x="3635692" y="1582932"/>
                </a:cubicBezTo>
                <a:lnTo>
                  <a:pt x="3956685" y="1755334"/>
                </a:lnTo>
                <a:cubicBezTo>
                  <a:pt x="4288155" y="1933452"/>
                  <a:pt x="4701540" y="1792482"/>
                  <a:pt x="4855845" y="1448629"/>
                </a:cubicBezTo>
                <a:lnTo>
                  <a:pt x="5099685" y="727587"/>
                </a:lnTo>
                <a:cubicBezTo>
                  <a:pt x="5228273" y="156087"/>
                  <a:pt x="5863590" y="-137283"/>
                  <a:pt x="6027420" y="62742"/>
                </a:cubicBezTo>
                <a:lnTo>
                  <a:pt x="6027420" y="62742"/>
                </a:lnTo>
              </a:path>
            </a:pathLst>
          </a:custGeom>
          <a:noFill/>
          <a:ln w="9525" cap="flat">
            <a:solidFill>
              <a:schemeClr val="bg1"/>
            </a:solidFill>
            <a:prstDash val="dash"/>
            <a:miter/>
          </a:ln>
        </p:spPr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15" name="Name">
            <a:extLst>
              <a:ext uri="{FF2B5EF4-FFF2-40B4-BE49-F238E27FC236}">
                <a16:creationId xmlns:a16="http://schemas.microsoft.com/office/drawing/2014/main" id="{B8C48821-0D90-416C-873E-50587E8A0C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6148" y="4741677"/>
            <a:ext cx="2817707" cy="252000"/>
          </a:xfrm>
        </p:spPr>
        <p:txBody>
          <a:bodyPr anchor="ctr"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16" name="Email">
            <a:extLst>
              <a:ext uri="{FF2B5EF4-FFF2-40B4-BE49-F238E27FC236}">
                <a16:creationId xmlns:a16="http://schemas.microsoft.com/office/drawing/2014/main" id="{42450180-8D19-405E-97F0-2A309B58D0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6744" y="5147137"/>
            <a:ext cx="2597111" cy="252000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Email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37F23B-0C4D-4D27-BF83-0B10D1CFFDCD}"/>
              </a:ext>
            </a:extLst>
          </p:cNvPr>
          <p:cNvSpPr/>
          <p:nvPr userDrawn="1"/>
        </p:nvSpPr>
        <p:spPr>
          <a:xfrm>
            <a:off x="-7391" y="6678000"/>
            <a:ext cx="7053987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9551A1-FBAD-4CC8-AA99-F9F4D4281782}"/>
              </a:ext>
            </a:extLst>
          </p:cNvPr>
          <p:cNvSpPr/>
          <p:nvPr userDrawn="1"/>
        </p:nvSpPr>
        <p:spPr>
          <a:xfrm>
            <a:off x="5853263" y="6678000"/>
            <a:ext cx="3168222" cy="14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0" rIns="35999" bIns="0" rtlCol="0" anchor="b"/>
          <a:lstStyle/>
          <a:p>
            <a:pPr algn="r" defTabSz="914377"/>
            <a:endParaRPr lang="en-US" sz="1100" noProof="1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F695C6B-DBEE-447E-B106-7351E00BD0AF}"/>
              </a:ext>
            </a:extLst>
          </p:cNvPr>
          <p:cNvSpPr txBox="1">
            <a:spLocks/>
          </p:cNvSpPr>
          <p:nvPr userDrawn="1"/>
        </p:nvSpPr>
        <p:spPr>
          <a:xfrm>
            <a:off x="9022557" y="6678000"/>
            <a:ext cx="121444" cy="14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71998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A38929-6316-4332-83F8-9E95386C7C42}"/>
              </a:ext>
            </a:extLst>
          </p:cNvPr>
          <p:cNvSpPr/>
          <p:nvPr userDrawn="1"/>
        </p:nvSpPr>
        <p:spPr>
          <a:xfrm>
            <a:off x="-7392" y="6822000"/>
            <a:ext cx="9151392" cy="36000"/>
          </a:xfrm>
          <a:prstGeom prst="rect">
            <a:avLst/>
          </a:prstGeom>
          <a:gradFill>
            <a:gsLst>
              <a:gs pos="0">
                <a:schemeClr val="accent4"/>
              </a:gs>
              <a:gs pos="37000">
                <a:schemeClr val="bg1">
                  <a:lumMod val="85000"/>
                </a:schemeClr>
              </a:gs>
              <a:gs pos="100000">
                <a:schemeClr val="accent1"/>
              </a:gs>
              <a:gs pos="68000">
                <a:schemeClr val="tx1">
                  <a:lumMod val="85000"/>
                  <a:lumOff val="1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/>
            <a:endParaRPr lang="en-US" sz="1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1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66FF-C853-407A-82DB-7AB2204EF268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1963-0D2B-4866-94B2-57A05D6F3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8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921DB-2DD6-4869-9104-BE40FBBCC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CC9B96F-1A0A-4B16-BDF7-48B289CD53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0274" y="1080003"/>
            <a:ext cx="8603456" cy="360363"/>
          </a:xfrm>
        </p:spPr>
        <p:txBody>
          <a:bodyPr/>
          <a:lstStyle>
            <a:lvl1pPr marL="0" indent="0">
              <a:buNone/>
              <a:defRPr sz="2100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A7081-42C5-4F4E-8A26-E7788CCF4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000" y="1620000"/>
            <a:ext cx="8604900" cy="450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38FCAA-94B1-47BD-AD46-123D3404BBB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A11CEA-C130-40E5-A858-8D4FE6E5864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31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00" y="360000"/>
            <a:ext cx="8604900" cy="5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0274" y="1080003"/>
            <a:ext cx="8603456" cy="360363"/>
          </a:xfrm>
        </p:spPr>
        <p:txBody>
          <a:bodyPr/>
          <a:lstStyle>
            <a:lvl1pPr marL="0" indent="0">
              <a:buNone/>
              <a:defRPr sz="2100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0000" y="1620000"/>
            <a:ext cx="4185000" cy="450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Right Col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9900" y="1620000"/>
            <a:ext cx="4185000" cy="450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F9123-1F0C-4BD2-8233-FEE5B2A4661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E8981-59A6-4480-80A6-5619C22017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17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DDF3-2E7E-4175-ACE9-B214DCE4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5302A3D4-CF60-41AF-924C-B30D3FD997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0274" y="1080003"/>
            <a:ext cx="8603456" cy="360363"/>
          </a:xfrm>
        </p:spPr>
        <p:txBody>
          <a:bodyPr/>
          <a:lstStyle>
            <a:lvl1pPr marL="0" indent="0">
              <a:buNone/>
              <a:defRPr sz="2100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0E8FCF-8FC7-49D2-9516-7662294E35B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208B4-CFD5-4FAE-9519-74EFAC0B03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45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ED074E-AB07-44D1-8B4E-189EAEF798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01D44B-9877-40D1-B788-EE3BFD57C5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14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F59AA1-7C6D-4330-AA4E-657F04546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574" y="6245490"/>
            <a:ext cx="2132853" cy="476250"/>
          </a:xfrm>
          <a:prstGeom prst="rect">
            <a:avLst/>
          </a:prstGeom>
          <a:ln/>
        </p:spPr>
        <p:txBody>
          <a:bodyPr lIns="61539" tIns="30770" rIns="61539" bIns="30770"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CAF90C-7C0F-44F6-932D-8CDC029204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072CCD-3B26-4F31-86C4-CF054F1ACD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E347D5-FC2A-4CFE-BE24-6E4908794E4C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4779484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58A49-81E5-41AC-A3EB-397C85832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DB4C0A-66C3-4179-A5A7-6192BBA801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6250C53-E6FC-4860-A9B1-3C9201ED5473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847B27-F97B-4965-9BC7-DA8491491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C87211-B034-4A70-82B3-18CA89527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E82BF-7A63-4092-A173-96B01956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62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0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D3B83-615B-49AC-91EF-0EC75430E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3F390DC0-1BC7-4552-9DA7-87F2FA162988}" type="datetimeFigureOut">
              <a:rPr lang="en-US"/>
              <a:pPr>
                <a:defRPr/>
              </a:pPr>
              <a:t>20/9/2025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2420E-1416-4B69-9114-04F3F28F9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FF2A9-BB1C-4EE7-B903-3F6193090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7BB60AFC-7B10-45FF-AD6E-B180201379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18727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211E4-067A-4AD8-A776-798F211CB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F289A26-CA31-4159-9D40-7576C660C37B}" type="datetimeFigureOut">
              <a:rPr lang="en-US"/>
              <a:pPr>
                <a:defRPr/>
              </a:pPr>
              <a:t>20/9/2025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F4D41-DA7C-4E6F-9103-578E82774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CC2FB-8A00-47C1-ABF1-273E3C441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8823CCFF-F8D8-44DB-B4C9-9B1BE03203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0410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9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A97A1-580E-40FD-8BFD-C9AB10416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1E5BE539-1157-474C-9C85-354CE34C6985}" type="datetimeFigureOut">
              <a:rPr lang="en-US"/>
              <a:pPr>
                <a:defRPr/>
              </a:pPr>
              <a:t>20/9/2025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ACFFC-EEB2-4114-A4C3-D0CA56EA9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F5BC9-854E-4E57-926A-0AF354888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0F93F5B3-1488-4250-A9FD-D9DB3446F2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115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DA993-47B1-4251-B435-E9D1250C1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7157A269-5799-4C10-92EB-11321ED9A1C4}" type="datetimeFigureOut">
              <a:rPr lang="en-US"/>
              <a:pPr>
                <a:defRPr/>
              </a:pPr>
              <a:t>20/9/2025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0CBEC-02AB-45C1-B3FB-654E0E256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563E3-1461-47CA-903A-ADDEB5F01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38CD16D0-AC6D-4601-ACE7-7A32F696CC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5265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66FF-C853-407A-82DB-7AB2204EF268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1963-0D2B-4866-94B2-57A05D6F3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215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AD7D6C-A2DD-4DE9-A516-12AF39244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F319AA82-ABF0-4FBE-9688-C055F5E7E44E}" type="datetimeFigureOut">
              <a:rPr lang="en-US"/>
              <a:pPr>
                <a:defRPr/>
              </a:pPr>
              <a:t>20/9/2025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83946F-B725-4EA6-8C66-74CF3E40D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B3739B-A943-4346-840A-8A2739382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995CFD1A-928B-4F58-91BB-E833030A70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6994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476D36-F72C-4892-AFFB-50BB4C2A3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797EBAD3-2E2C-4252-9A44-B191AF1BC7CB}" type="datetimeFigureOut">
              <a:rPr lang="en-US"/>
              <a:pPr>
                <a:defRPr/>
              </a:pPr>
              <a:t>20/9/2025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34B857-A0E3-4F1C-80C0-ED70AFE8C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703D24-E77F-445F-947C-5AA85F59B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21071AE0-0BE1-4483-808D-792BCCFADD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30009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02428C-3610-4C63-9CB8-8D54B45EF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AC88D12D-0367-422D-8BE6-770879682F07}" type="datetimeFigureOut">
              <a:rPr lang="en-US"/>
              <a:pPr>
                <a:defRPr/>
              </a:pPr>
              <a:t>20/9/2025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E843DB-FDBA-4354-B6EB-46416A53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A6B15-D1C2-4F69-A2E8-12224AFD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A3617DE4-4629-47AE-94F5-73FDD4932F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15681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1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9F0D5-ABDD-4DF2-884B-FBCBAAB5A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8CE73E3-9871-4031-ADD6-3FD85E0C8988}" type="datetimeFigureOut">
              <a:rPr lang="en-US"/>
              <a:pPr>
                <a:defRPr/>
              </a:pPr>
              <a:t>20/9/2025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816F72-A1A5-42F5-819D-A785F7A1F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A65AB-2482-4E9D-9CA4-65EB4A9A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245A8CE2-77C8-45C8-A91C-E0B177D9BE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56861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41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E2DEE5-CC2B-4DFA-9C6F-8CC2103A8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E2297A1B-2646-4784-BCF7-0BE0B5D7EFDF}" type="datetimeFigureOut">
              <a:rPr lang="en-US"/>
              <a:pPr>
                <a:defRPr/>
              </a:pPr>
              <a:t>20/9/2025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18DFC1-6C80-4D75-B5D8-BFEEA4686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A584BB-01C7-4886-B2A2-E88EF9976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8A4EEFF8-B381-4524-B8A1-C6E956DF41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12020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D95E9-5C53-4C46-B047-8020974B9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D1506157-68D9-450A-AF37-6336A52F4851}" type="datetimeFigureOut">
              <a:rPr lang="en-US"/>
              <a:pPr>
                <a:defRPr/>
              </a:pPr>
              <a:t>20/9/2025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244CC-36F0-4B42-BD10-54D4317E4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6BDEB-1EC8-419F-9E29-C92914B9C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E820F4A4-9FA8-40D2-8AC1-EEF7DE9D88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17153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9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9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1B827A-67E0-4021-8AE5-92F8B1340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0548FA31-2DDA-4223-AD80-98F6F01EA9E4}" type="datetimeFigureOut">
              <a:rPr lang="en-US"/>
              <a:pPr>
                <a:defRPr/>
              </a:pPr>
              <a:t>20/9/2025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FDAC4-37A2-417C-8116-22D2B0E21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98B00-B09A-4BE7-A4E1-6BBC9786A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6EF1AE25-E676-4C8B-9303-DE2338FD54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5075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295150-4FD7-4802-B0EB-D52217513A72}" type="datetime1">
              <a:rPr lang="en-US" smtClean="0"/>
              <a:pPr/>
              <a:t>20/9/2025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377"/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377"/>
            <a:fld id="{058DB212-BFA2-403F-85EF-DFD3FF6D973A}" type="slidenum">
              <a:rPr lang="en-US" smtClean="0">
                <a:solidFill>
                  <a:prstClr val="white"/>
                </a:solidFill>
              </a:rPr>
              <a:pPr defTabSz="914377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2BEB-5202-498C-89F7-BBD3BEE1B887}" type="datetime1">
              <a:rPr lang="en-US" smtClean="0"/>
              <a:pPr/>
              <a:t>20/9/2025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058DB212-BFA2-403F-85EF-DFD3FF6D973A}" type="slidenum">
              <a:rPr lang="en-US" smtClean="0">
                <a:solidFill>
                  <a:prstClr val="white"/>
                </a:solidFill>
              </a:rPr>
              <a:pPr defTabSz="914377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B6C6-10FF-4510-A888-F0B9C6A788B0}" type="datetime1">
              <a:rPr lang="en-US" smtClean="0"/>
              <a:pPr/>
              <a:t>20/9/2025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058DB212-BFA2-403F-85EF-DFD3FF6D973A}" type="slidenum">
              <a:rPr lang="en-US" smtClean="0">
                <a:solidFill>
                  <a:prstClr val="white"/>
                </a:solidFill>
              </a:rPr>
              <a:pPr defTabSz="914377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66FF-C853-407A-82DB-7AB2204EF268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1963-0D2B-4866-94B2-57A05D6F3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624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7B31-A4E1-4FCE-8661-5EC33A675437}" type="datetime1">
              <a:rPr lang="en-US" smtClean="0"/>
              <a:pPr/>
              <a:t>20/9/2025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058DB212-BFA2-403F-85EF-DFD3FF6D973A}" type="slidenum">
              <a:rPr lang="en-US" smtClean="0">
                <a:solidFill>
                  <a:prstClr val="white"/>
                </a:solidFill>
              </a:rPr>
              <a:pPr defTabSz="914377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D832D-B7F8-4A85-B115-3F84BE9AC26D}" type="datetime1">
              <a:rPr lang="en-US" smtClean="0"/>
              <a:pPr/>
              <a:t>20/9/2025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0C53-E6FC-4860-A9B1-3C9201ED5473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E82BF-7A63-4092-A173-96B01956E7D7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47F82-2B2E-4837-B3AB-C94C672FBECB}" type="datetime1">
              <a:rPr lang="en-US" smtClean="0"/>
              <a:pPr/>
              <a:t>20/9/2025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57738-F4B0-48EA-9B71-E0F723F8BF6C}" type="datetime1">
              <a:rPr lang="en-US" smtClean="0"/>
              <a:pPr/>
              <a:t>20/9/2025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058DB212-BFA2-403F-85EF-DFD3FF6D973A}" type="slidenum">
              <a:rPr lang="en-US" smtClean="0">
                <a:solidFill>
                  <a:prstClr val="white"/>
                </a:solidFill>
              </a:rPr>
              <a:pPr defTabSz="914377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D5EF-7D26-425F-8C45-B9312ACE18BC}" type="datetime1">
              <a:rPr lang="en-US" smtClean="0"/>
              <a:pPr/>
              <a:t>20/9/2025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058DB212-BFA2-403F-85EF-DFD3FF6D973A}" type="slidenum">
              <a:rPr lang="en-US" smtClean="0">
                <a:solidFill>
                  <a:prstClr val="white"/>
                </a:solidFill>
              </a:rPr>
              <a:pPr defTabSz="914377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895A-832A-4167-BE9B-7448CA062309}" type="datetime1">
              <a:rPr lang="en-US" smtClean="0"/>
              <a:pPr/>
              <a:t>20/9/2025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058DB212-BFA2-403F-85EF-DFD3FF6D973A}" type="slidenum">
              <a:rPr lang="en-US" smtClean="0">
                <a:solidFill>
                  <a:prstClr val="white"/>
                </a:solidFill>
              </a:rPr>
              <a:pPr defTabSz="914377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71FF-D602-4BB6-9683-7A1E909D4296}" type="datetime1">
              <a:rPr lang="en-US" smtClean="0"/>
              <a:pPr/>
              <a:t>20/9/2025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058DB212-BFA2-403F-85EF-DFD3FF6D973A}" type="slidenum">
              <a:rPr lang="en-US" smtClean="0">
                <a:solidFill>
                  <a:prstClr val="white"/>
                </a:solidFill>
              </a:rPr>
              <a:pPr defTabSz="914377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945AC3A-7D9B-423E-A2BF-B883C9B2D241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"/>
          <a:stretch/>
        </p:blipFill>
        <p:spPr>
          <a:xfrm>
            <a:off x="5851089" y="1"/>
            <a:ext cx="3291840" cy="66751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524B29-B525-4E47-862B-FD57B403D539}"/>
              </a:ext>
            </a:extLst>
          </p:cNvPr>
          <p:cNvSpPr/>
          <p:nvPr userDrawn="1"/>
        </p:nvSpPr>
        <p:spPr>
          <a:xfrm>
            <a:off x="5853264" y="1"/>
            <a:ext cx="3289666" cy="667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Typewriter"/>
              <a:ea typeface="+mn-ea"/>
              <a:cs typeface="+mn-cs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8462" y="3"/>
            <a:ext cx="5861727" cy="667702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Insert or Drag and Drop your Image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4C333A-735B-44F8-99E4-E73D8172DE35}"/>
              </a:ext>
            </a:extLst>
          </p:cNvPr>
          <p:cNvSpPr/>
          <p:nvPr userDrawn="1"/>
        </p:nvSpPr>
        <p:spPr>
          <a:xfrm>
            <a:off x="-7391" y="6678000"/>
            <a:ext cx="7053987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Typewriter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69AA83-848B-4DFD-A644-A5D9CEFF95E3}"/>
              </a:ext>
            </a:extLst>
          </p:cNvPr>
          <p:cNvSpPr/>
          <p:nvPr userDrawn="1"/>
        </p:nvSpPr>
        <p:spPr>
          <a:xfrm>
            <a:off x="5853265" y="6678000"/>
            <a:ext cx="3168221" cy="14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0" rIns="26999" bIns="0" rtlCol="0" anchor="b"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2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2880EF2-ACF9-4D66-99FF-99CB3F61BE99}"/>
              </a:ext>
            </a:extLst>
          </p:cNvPr>
          <p:cNvSpPr txBox="1">
            <a:spLocks/>
          </p:cNvSpPr>
          <p:nvPr userDrawn="1"/>
        </p:nvSpPr>
        <p:spPr>
          <a:xfrm>
            <a:off x="9022557" y="6678000"/>
            <a:ext cx="121444" cy="14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53999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55046" y="1962151"/>
            <a:ext cx="2819855" cy="1547813"/>
          </a:xfrm>
        </p:spPr>
        <p:txBody>
          <a:bodyPr anchor="b"/>
          <a:lstStyle>
            <a:lvl1pPr algn="l">
              <a:lnSpc>
                <a:spcPts val="3000"/>
              </a:lnSpc>
              <a:defRPr sz="3600" spc="-11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5045" y="3602039"/>
            <a:ext cx="2817707" cy="722312"/>
          </a:xfrm>
        </p:spPr>
        <p:txBody>
          <a:bodyPr/>
          <a:lstStyle>
            <a:lvl1pPr marL="0" indent="0" algn="l">
              <a:buNone/>
              <a:defRPr sz="1200" spc="-113">
                <a:solidFill>
                  <a:schemeClr val="bg1"/>
                </a:solidFill>
                <a:latin typeface="+mn-lt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25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Graphic 11">
            <a:extLst>
              <a:ext uri="{FF2B5EF4-FFF2-40B4-BE49-F238E27FC236}">
                <a16:creationId xmlns:a16="http://schemas.microsoft.com/office/drawing/2014/main" id="{54BAE1D8-3DF8-48CA-92C4-2E2064E4A3C5}"/>
              </a:ext>
            </a:extLst>
          </p:cNvPr>
          <p:cNvSpPr/>
          <p:nvPr userDrawn="1"/>
        </p:nvSpPr>
        <p:spPr>
          <a:xfrm>
            <a:off x="6582456" y="3981147"/>
            <a:ext cx="2560474" cy="2695876"/>
          </a:xfrm>
          <a:custGeom>
            <a:avLst/>
            <a:gdLst>
              <a:gd name="connsiteX0" fmla="*/ 4121944 w 4124325"/>
              <a:gd name="connsiteY0" fmla="*/ 1555076 h 3257550"/>
              <a:gd name="connsiteX1" fmla="*/ 4118134 w 4124325"/>
              <a:gd name="connsiteY1" fmla="*/ 1533169 h 3257550"/>
              <a:gd name="connsiteX2" fmla="*/ 2782729 w 4124325"/>
              <a:gd name="connsiteY2" fmla="*/ 39649 h 3257550"/>
              <a:gd name="connsiteX3" fmla="*/ 2108359 w 4124325"/>
              <a:gd name="connsiteY3" fmla="*/ 2436139 h 3257550"/>
              <a:gd name="connsiteX4" fmla="*/ 1262539 w 4124325"/>
              <a:gd name="connsiteY4" fmla="*/ 1310284 h 3257550"/>
              <a:gd name="connsiteX5" fmla="*/ 717709 w 4124325"/>
              <a:gd name="connsiteY5" fmla="*/ 2358986 h 3257550"/>
              <a:gd name="connsiteX6" fmla="*/ 7144 w 4124325"/>
              <a:gd name="connsiteY6" fmla="*/ 3257194 h 3257550"/>
              <a:gd name="connsiteX7" fmla="*/ 4075271 w 4124325"/>
              <a:gd name="connsiteY7" fmla="*/ 3257194 h 3257550"/>
              <a:gd name="connsiteX8" fmla="*/ 4122896 w 4124325"/>
              <a:gd name="connsiteY8" fmla="*/ 3201949 h 3257550"/>
              <a:gd name="connsiteX9" fmla="*/ 4122896 w 4124325"/>
              <a:gd name="connsiteY9" fmla="*/ 1555076 h 3257550"/>
              <a:gd name="connsiteX0" fmla="*/ 4115752 w 4207192"/>
              <a:gd name="connsiteY0" fmla="*/ 3194805 h 3286245"/>
              <a:gd name="connsiteX1" fmla="*/ 4115752 w 4207192"/>
              <a:gd name="connsiteY1" fmla="*/ 1547932 h 3286245"/>
              <a:gd name="connsiteX2" fmla="*/ 4114800 w 4207192"/>
              <a:gd name="connsiteY2" fmla="*/ 1547932 h 3286245"/>
              <a:gd name="connsiteX3" fmla="*/ 4110990 w 4207192"/>
              <a:gd name="connsiteY3" fmla="*/ 1526025 h 3286245"/>
              <a:gd name="connsiteX4" fmla="*/ 2775585 w 4207192"/>
              <a:gd name="connsiteY4" fmla="*/ 32505 h 3286245"/>
              <a:gd name="connsiteX5" fmla="*/ 2101215 w 4207192"/>
              <a:gd name="connsiteY5" fmla="*/ 2428995 h 3286245"/>
              <a:gd name="connsiteX6" fmla="*/ 1255395 w 4207192"/>
              <a:gd name="connsiteY6" fmla="*/ 1303140 h 3286245"/>
              <a:gd name="connsiteX7" fmla="*/ 710565 w 4207192"/>
              <a:gd name="connsiteY7" fmla="*/ 2351842 h 3286245"/>
              <a:gd name="connsiteX8" fmla="*/ 0 w 4207192"/>
              <a:gd name="connsiteY8" fmla="*/ 3250050 h 3286245"/>
              <a:gd name="connsiteX9" fmla="*/ 4068127 w 4207192"/>
              <a:gd name="connsiteY9" fmla="*/ 3250050 h 3286245"/>
              <a:gd name="connsiteX10" fmla="*/ 4207192 w 4207192"/>
              <a:gd name="connsiteY10" fmla="*/ 3286245 h 3286245"/>
              <a:gd name="connsiteX0" fmla="*/ 4115752 w 4207192"/>
              <a:gd name="connsiteY0" fmla="*/ 3194805 h 3286245"/>
              <a:gd name="connsiteX1" fmla="*/ 4115752 w 4207192"/>
              <a:gd name="connsiteY1" fmla="*/ 1547932 h 3286245"/>
              <a:gd name="connsiteX2" fmla="*/ 4114800 w 4207192"/>
              <a:gd name="connsiteY2" fmla="*/ 1547932 h 3286245"/>
              <a:gd name="connsiteX3" fmla="*/ 4110990 w 4207192"/>
              <a:gd name="connsiteY3" fmla="*/ 1526025 h 3286245"/>
              <a:gd name="connsiteX4" fmla="*/ 2775585 w 4207192"/>
              <a:gd name="connsiteY4" fmla="*/ 32505 h 3286245"/>
              <a:gd name="connsiteX5" fmla="*/ 2101215 w 4207192"/>
              <a:gd name="connsiteY5" fmla="*/ 2428995 h 3286245"/>
              <a:gd name="connsiteX6" fmla="*/ 1255395 w 4207192"/>
              <a:gd name="connsiteY6" fmla="*/ 1303140 h 3286245"/>
              <a:gd name="connsiteX7" fmla="*/ 710565 w 4207192"/>
              <a:gd name="connsiteY7" fmla="*/ 2351842 h 3286245"/>
              <a:gd name="connsiteX8" fmla="*/ 0 w 4207192"/>
              <a:gd name="connsiteY8" fmla="*/ 3250050 h 3286245"/>
              <a:gd name="connsiteX9" fmla="*/ 4207192 w 4207192"/>
              <a:gd name="connsiteY9" fmla="*/ 3286245 h 3286245"/>
              <a:gd name="connsiteX0" fmla="*/ 4115752 w 4115752"/>
              <a:gd name="connsiteY0" fmla="*/ 3194805 h 3250050"/>
              <a:gd name="connsiteX1" fmla="*/ 4115752 w 4115752"/>
              <a:gd name="connsiteY1" fmla="*/ 1547932 h 3250050"/>
              <a:gd name="connsiteX2" fmla="*/ 4114800 w 4115752"/>
              <a:gd name="connsiteY2" fmla="*/ 1547932 h 3250050"/>
              <a:gd name="connsiteX3" fmla="*/ 4110990 w 4115752"/>
              <a:gd name="connsiteY3" fmla="*/ 1526025 h 3250050"/>
              <a:gd name="connsiteX4" fmla="*/ 2775585 w 4115752"/>
              <a:gd name="connsiteY4" fmla="*/ 32505 h 3250050"/>
              <a:gd name="connsiteX5" fmla="*/ 2101215 w 4115752"/>
              <a:gd name="connsiteY5" fmla="*/ 2428995 h 3250050"/>
              <a:gd name="connsiteX6" fmla="*/ 1255395 w 4115752"/>
              <a:gd name="connsiteY6" fmla="*/ 1303140 h 3250050"/>
              <a:gd name="connsiteX7" fmla="*/ 710565 w 4115752"/>
              <a:gd name="connsiteY7" fmla="*/ 2351842 h 3250050"/>
              <a:gd name="connsiteX8" fmla="*/ 0 w 4115752"/>
              <a:gd name="connsiteY8" fmla="*/ 3250050 h 3250050"/>
              <a:gd name="connsiteX0" fmla="*/ 4115752 w 4115752"/>
              <a:gd name="connsiteY0" fmla="*/ 1547932 h 3250050"/>
              <a:gd name="connsiteX1" fmla="*/ 4114800 w 4115752"/>
              <a:gd name="connsiteY1" fmla="*/ 1547932 h 3250050"/>
              <a:gd name="connsiteX2" fmla="*/ 4110990 w 4115752"/>
              <a:gd name="connsiteY2" fmla="*/ 1526025 h 3250050"/>
              <a:gd name="connsiteX3" fmla="*/ 2775585 w 4115752"/>
              <a:gd name="connsiteY3" fmla="*/ 32505 h 3250050"/>
              <a:gd name="connsiteX4" fmla="*/ 2101215 w 4115752"/>
              <a:gd name="connsiteY4" fmla="*/ 2428995 h 3250050"/>
              <a:gd name="connsiteX5" fmla="*/ 1255395 w 4115752"/>
              <a:gd name="connsiteY5" fmla="*/ 1303140 h 3250050"/>
              <a:gd name="connsiteX6" fmla="*/ 710565 w 4115752"/>
              <a:gd name="connsiteY6" fmla="*/ 2351842 h 3250050"/>
              <a:gd name="connsiteX7" fmla="*/ 0 w 4115752"/>
              <a:gd name="connsiteY7" fmla="*/ 3250050 h 325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15752" h="3250050">
                <a:moveTo>
                  <a:pt x="4115752" y="1547932"/>
                </a:moveTo>
                <a:lnTo>
                  <a:pt x="4114800" y="1547932"/>
                </a:lnTo>
                <a:cubicBezTo>
                  <a:pt x="4114800" y="1540312"/>
                  <a:pt x="4113847" y="1532692"/>
                  <a:pt x="4110990" y="1526025"/>
                </a:cubicBezTo>
                <a:cubicBezTo>
                  <a:pt x="4060507" y="1391722"/>
                  <a:pt x="3224212" y="-249435"/>
                  <a:pt x="2775585" y="32505"/>
                </a:cubicBezTo>
                <a:cubicBezTo>
                  <a:pt x="2375535" y="283965"/>
                  <a:pt x="2629852" y="2428995"/>
                  <a:pt x="2101215" y="2428995"/>
                </a:cubicBezTo>
                <a:cubicBezTo>
                  <a:pt x="1784985" y="2428995"/>
                  <a:pt x="1670685" y="1303140"/>
                  <a:pt x="1255395" y="1303140"/>
                </a:cubicBezTo>
                <a:cubicBezTo>
                  <a:pt x="1037272" y="1303140"/>
                  <a:pt x="710565" y="1554600"/>
                  <a:pt x="710565" y="2351842"/>
                </a:cubicBezTo>
                <a:cubicBezTo>
                  <a:pt x="710565" y="3149085"/>
                  <a:pt x="0" y="3250050"/>
                  <a:pt x="0" y="3250050"/>
                </a:cubicBezTo>
              </a:path>
            </a:pathLst>
          </a:custGeom>
          <a:noFill/>
          <a:ln w="9525" cap="flat">
            <a:solidFill>
              <a:schemeClr val="bg1"/>
            </a:solidFill>
            <a:prstDash val="dash"/>
            <a:miter/>
          </a:ln>
        </p:spPr>
        <p:txBody>
          <a:bodyPr lIns="68579" tIns="34289" rIns="68579" bIns="34289" rtlCol="0" anchor="ctr"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Typewriter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4E860F-437F-442E-898C-244A0DD5D765}"/>
              </a:ext>
            </a:extLst>
          </p:cNvPr>
          <p:cNvSpPr/>
          <p:nvPr userDrawn="1"/>
        </p:nvSpPr>
        <p:spPr>
          <a:xfrm>
            <a:off x="-7392" y="6822000"/>
            <a:ext cx="9151392" cy="36000"/>
          </a:xfrm>
          <a:prstGeom prst="rect">
            <a:avLst/>
          </a:prstGeom>
          <a:gradFill>
            <a:gsLst>
              <a:gs pos="0">
                <a:schemeClr val="accent4"/>
              </a:gs>
              <a:gs pos="37000">
                <a:schemeClr val="bg1">
                  <a:lumMod val="85000"/>
                </a:schemeClr>
              </a:gs>
              <a:gs pos="100000">
                <a:schemeClr val="accent1"/>
              </a:gs>
              <a:gs pos="68000">
                <a:schemeClr val="tx1">
                  <a:lumMod val="85000"/>
                  <a:lumOff val="1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Typewrit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FB83C35-D975-48B4-8E79-AB7A1A80DF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849874" cy="66751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7E187E-6082-49C3-B795-CC4321FE39F8}"/>
              </a:ext>
            </a:extLst>
          </p:cNvPr>
          <p:cNvSpPr/>
          <p:nvPr userDrawn="1"/>
        </p:nvSpPr>
        <p:spPr>
          <a:xfrm>
            <a:off x="5003" y="1"/>
            <a:ext cx="5851893" cy="667764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Typewriter"/>
              <a:ea typeface="+mn-ea"/>
              <a:cs typeface="+mn-cs"/>
            </a:endParaRP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FBFF6A8-5ABD-4191-81E4-C9F86380A5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50823" y="2"/>
            <a:ext cx="3292106" cy="6677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and Drop your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27D1E-1708-4D17-AB85-058EE0C3477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gradFill>
            <a:gsLst>
              <a:gs pos="82000">
                <a:schemeClr val="tx1">
                  <a:lumMod val="85000"/>
                  <a:lumOff val="15000"/>
                </a:schemeClr>
              </a:gs>
              <a:gs pos="100000">
                <a:schemeClr val="tx1"/>
              </a:gs>
            </a:gsLst>
          </a:gra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783"/>
            <a:r>
              <a:rPr lang="en-US">
                <a:solidFill>
                  <a:prstClr val="white"/>
                </a:solidFill>
              </a:rPr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529A18-E6EB-4081-B804-B2FCF5287DF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5800" y="6678000"/>
            <a:ext cx="448200" cy="144000"/>
          </a:xfrm>
        </p:spPr>
        <p:txBody>
          <a:bodyPr/>
          <a:lstStyle/>
          <a:p>
            <a:pPr defTabSz="685783"/>
            <a:fld id="{058DB212-BFA2-403F-85EF-DFD3FF6D973A}" type="slidenum">
              <a:rPr lang="en-US" smtClean="0">
                <a:solidFill>
                  <a:prstClr val="white"/>
                </a:solidFill>
              </a:rPr>
              <a:pPr defTabSz="685783"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6A78464-8D00-4B94-90C7-90F1B54C8A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5377" y="2481143"/>
            <a:ext cx="2819855" cy="1547813"/>
          </a:xfrm>
        </p:spPr>
        <p:txBody>
          <a:bodyPr anchor="b"/>
          <a:lstStyle>
            <a:lvl1pPr algn="l">
              <a:lnSpc>
                <a:spcPts val="3000"/>
              </a:lnSpc>
              <a:defRPr sz="3600" spc="-11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CDBDF0B-F377-47FD-9DA1-C3BDA7C1DE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5376" y="4220103"/>
            <a:ext cx="2817707" cy="722312"/>
          </a:xfrm>
        </p:spPr>
        <p:txBody>
          <a:bodyPr/>
          <a:lstStyle>
            <a:lvl1pPr marL="0" indent="0" algn="l">
              <a:buNone/>
              <a:defRPr sz="1200" spc="-113">
                <a:solidFill>
                  <a:schemeClr val="bg1"/>
                </a:solidFill>
                <a:latin typeface="+mn-lt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25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8" name="Graphic 15">
            <a:extLst>
              <a:ext uri="{FF2B5EF4-FFF2-40B4-BE49-F238E27FC236}">
                <a16:creationId xmlns:a16="http://schemas.microsoft.com/office/drawing/2014/main" id="{F50292C9-54F6-4F7B-A885-34CE1E3B0351}"/>
              </a:ext>
            </a:extLst>
          </p:cNvPr>
          <p:cNvSpPr/>
          <p:nvPr/>
        </p:nvSpPr>
        <p:spPr>
          <a:xfrm flipH="1">
            <a:off x="-1070" y="4123813"/>
            <a:ext cx="4520565" cy="2599249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034564 w 6505575"/>
              <a:gd name="connsiteY11" fmla="*/ 69886 h 2609850"/>
              <a:gd name="connsiteX12" fmla="*/ 6507004 w 6505575"/>
              <a:gd name="connsiteY12" fmla="*/ 1395766 h 2609850"/>
              <a:gd name="connsiteX13" fmla="*/ 6507004 w 6505575"/>
              <a:gd name="connsiteY13" fmla="*/ 2605441 h 2609850"/>
              <a:gd name="connsiteX14" fmla="*/ 7144 w 6505575"/>
              <a:gd name="connsiteY14" fmla="*/ 2605441 h 2609850"/>
              <a:gd name="connsiteX0" fmla="*/ 6499860 w 6591300"/>
              <a:gd name="connsiteY0" fmla="*/ 1388622 h 2599249"/>
              <a:gd name="connsiteX1" fmla="*/ 6499860 w 6591300"/>
              <a:gd name="connsiteY1" fmla="*/ 2598297 h 2599249"/>
              <a:gd name="connsiteX2" fmla="*/ 0 w 6591300"/>
              <a:gd name="connsiteY2" fmla="*/ 2598297 h 2599249"/>
              <a:gd name="connsiteX3" fmla="*/ 0 w 6591300"/>
              <a:gd name="connsiteY3" fmla="*/ 2599249 h 2599249"/>
              <a:gd name="connsiteX4" fmla="*/ 874395 w 6591300"/>
              <a:gd name="connsiteY4" fmla="*/ 2055372 h 2599249"/>
              <a:gd name="connsiteX5" fmla="*/ 1470660 w 6591300"/>
              <a:gd name="connsiteY5" fmla="*/ 2049657 h 2599249"/>
              <a:gd name="connsiteX6" fmla="*/ 1562100 w 6591300"/>
              <a:gd name="connsiteY6" fmla="*/ 2104902 h 2599249"/>
              <a:gd name="connsiteX7" fmla="*/ 2532697 w 6591300"/>
              <a:gd name="connsiteY7" fmla="*/ 2077279 h 2599249"/>
              <a:gd name="connsiteX8" fmla="*/ 3231832 w 6591300"/>
              <a:gd name="connsiteY8" fmla="*/ 1603887 h 2599249"/>
              <a:gd name="connsiteX9" fmla="*/ 3635692 w 6591300"/>
              <a:gd name="connsiteY9" fmla="*/ 1582932 h 2599249"/>
              <a:gd name="connsiteX10" fmla="*/ 3956685 w 6591300"/>
              <a:gd name="connsiteY10" fmla="*/ 1755334 h 2599249"/>
              <a:gd name="connsiteX11" fmla="*/ 4855845 w 6591300"/>
              <a:gd name="connsiteY11" fmla="*/ 1448629 h 2599249"/>
              <a:gd name="connsiteX12" fmla="*/ 5099685 w 6591300"/>
              <a:gd name="connsiteY12" fmla="*/ 727587 h 2599249"/>
              <a:gd name="connsiteX13" fmla="*/ 6027420 w 6591300"/>
              <a:gd name="connsiteY13" fmla="*/ 62742 h 2599249"/>
              <a:gd name="connsiteX14" fmla="*/ 6027420 w 6591300"/>
              <a:gd name="connsiteY14" fmla="*/ 62742 h 2599249"/>
              <a:gd name="connsiteX15" fmla="*/ 6591300 w 6591300"/>
              <a:gd name="connsiteY15" fmla="*/ 1480062 h 2599249"/>
              <a:gd name="connsiteX0" fmla="*/ 6499860 w 6591300"/>
              <a:gd name="connsiteY0" fmla="*/ 2598297 h 2599249"/>
              <a:gd name="connsiteX1" fmla="*/ 0 w 6591300"/>
              <a:gd name="connsiteY1" fmla="*/ 2598297 h 2599249"/>
              <a:gd name="connsiteX2" fmla="*/ 0 w 6591300"/>
              <a:gd name="connsiteY2" fmla="*/ 2599249 h 2599249"/>
              <a:gd name="connsiteX3" fmla="*/ 874395 w 6591300"/>
              <a:gd name="connsiteY3" fmla="*/ 2055372 h 2599249"/>
              <a:gd name="connsiteX4" fmla="*/ 1470660 w 6591300"/>
              <a:gd name="connsiteY4" fmla="*/ 2049657 h 2599249"/>
              <a:gd name="connsiteX5" fmla="*/ 1562100 w 6591300"/>
              <a:gd name="connsiteY5" fmla="*/ 2104902 h 2599249"/>
              <a:gd name="connsiteX6" fmla="*/ 2532697 w 6591300"/>
              <a:gd name="connsiteY6" fmla="*/ 2077279 h 2599249"/>
              <a:gd name="connsiteX7" fmla="*/ 3231832 w 6591300"/>
              <a:gd name="connsiteY7" fmla="*/ 1603887 h 2599249"/>
              <a:gd name="connsiteX8" fmla="*/ 3635692 w 6591300"/>
              <a:gd name="connsiteY8" fmla="*/ 1582932 h 2599249"/>
              <a:gd name="connsiteX9" fmla="*/ 3956685 w 6591300"/>
              <a:gd name="connsiteY9" fmla="*/ 1755334 h 2599249"/>
              <a:gd name="connsiteX10" fmla="*/ 4855845 w 6591300"/>
              <a:gd name="connsiteY10" fmla="*/ 1448629 h 2599249"/>
              <a:gd name="connsiteX11" fmla="*/ 5099685 w 6591300"/>
              <a:gd name="connsiteY11" fmla="*/ 727587 h 2599249"/>
              <a:gd name="connsiteX12" fmla="*/ 6027420 w 6591300"/>
              <a:gd name="connsiteY12" fmla="*/ 62742 h 2599249"/>
              <a:gd name="connsiteX13" fmla="*/ 6027420 w 6591300"/>
              <a:gd name="connsiteY13" fmla="*/ 62742 h 2599249"/>
              <a:gd name="connsiteX14" fmla="*/ 6591300 w 6591300"/>
              <a:gd name="connsiteY14" fmla="*/ 1480062 h 2599249"/>
              <a:gd name="connsiteX0" fmla="*/ 0 w 6591300"/>
              <a:gd name="connsiteY0" fmla="*/ 2598297 h 2599249"/>
              <a:gd name="connsiteX1" fmla="*/ 0 w 6591300"/>
              <a:gd name="connsiteY1" fmla="*/ 2599249 h 2599249"/>
              <a:gd name="connsiteX2" fmla="*/ 874395 w 6591300"/>
              <a:gd name="connsiteY2" fmla="*/ 2055372 h 2599249"/>
              <a:gd name="connsiteX3" fmla="*/ 1470660 w 6591300"/>
              <a:gd name="connsiteY3" fmla="*/ 2049657 h 2599249"/>
              <a:gd name="connsiteX4" fmla="*/ 1562100 w 6591300"/>
              <a:gd name="connsiteY4" fmla="*/ 2104902 h 2599249"/>
              <a:gd name="connsiteX5" fmla="*/ 2532697 w 6591300"/>
              <a:gd name="connsiteY5" fmla="*/ 2077279 h 2599249"/>
              <a:gd name="connsiteX6" fmla="*/ 3231832 w 6591300"/>
              <a:gd name="connsiteY6" fmla="*/ 1603887 h 2599249"/>
              <a:gd name="connsiteX7" fmla="*/ 3635692 w 6591300"/>
              <a:gd name="connsiteY7" fmla="*/ 1582932 h 2599249"/>
              <a:gd name="connsiteX8" fmla="*/ 3956685 w 6591300"/>
              <a:gd name="connsiteY8" fmla="*/ 1755334 h 2599249"/>
              <a:gd name="connsiteX9" fmla="*/ 4855845 w 6591300"/>
              <a:gd name="connsiteY9" fmla="*/ 1448629 h 2599249"/>
              <a:gd name="connsiteX10" fmla="*/ 5099685 w 6591300"/>
              <a:gd name="connsiteY10" fmla="*/ 727587 h 2599249"/>
              <a:gd name="connsiteX11" fmla="*/ 6027420 w 6591300"/>
              <a:gd name="connsiteY11" fmla="*/ 62742 h 2599249"/>
              <a:gd name="connsiteX12" fmla="*/ 6027420 w 6591300"/>
              <a:gd name="connsiteY12" fmla="*/ 62742 h 2599249"/>
              <a:gd name="connsiteX13" fmla="*/ 6591300 w 6591300"/>
              <a:gd name="connsiteY13" fmla="*/ 1480062 h 2599249"/>
              <a:gd name="connsiteX0" fmla="*/ 0 w 6027420"/>
              <a:gd name="connsiteY0" fmla="*/ 2598297 h 2599249"/>
              <a:gd name="connsiteX1" fmla="*/ 0 w 6027420"/>
              <a:gd name="connsiteY1" fmla="*/ 2599249 h 2599249"/>
              <a:gd name="connsiteX2" fmla="*/ 874395 w 6027420"/>
              <a:gd name="connsiteY2" fmla="*/ 2055372 h 2599249"/>
              <a:gd name="connsiteX3" fmla="*/ 1470660 w 6027420"/>
              <a:gd name="connsiteY3" fmla="*/ 2049657 h 2599249"/>
              <a:gd name="connsiteX4" fmla="*/ 1562100 w 6027420"/>
              <a:gd name="connsiteY4" fmla="*/ 2104902 h 2599249"/>
              <a:gd name="connsiteX5" fmla="*/ 2532697 w 6027420"/>
              <a:gd name="connsiteY5" fmla="*/ 2077279 h 2599249"/>
              <a:gd name="connsiteX6" fmla="*/ 3231832 w 6027420"/>
              <a:gd name="connsiteY6" fmla="*/ 1603887 h 2599249"/>
              <a:gd name="connsiteX7" fmla="*/ 3635692 w 6027420"/>
              <a:gd name="connsiteY7" fmla="*/ 1582932 h 2599249"/>
              <a:gd name="connsiteX8" fmla="*/ 3956685 w 6027420"/>
              <a:gd name="connsiteY8" fmla="*/ 1755334 h 2599249"/>
              <a:gd name="connsiteX9" fmla="*/ 4855845 w 6027420"/>
              <a:gd name="connsiteY9" fmla="*/ 1448629 h 2599249"/>
              <a:gd name="connsiteX10" fmla="*/ 5099685 w 6027420"/>
              <a:gd name="connsiteY10" fmla="*/ 727587 h 2599249"/>
              <a:gd name="connsiteX11" fmla="*/ 6027420 w 6027420"/>
              <a:gd name="connsiteY11" fmla="*/ 62742 h 2599249"/>
              <a:gd name="connsiteX12" fmla="*/ 6027420 w 6027420"/>
              <a:gd name="connsiteY12" fmla="*/ 62742 h 259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27420" h="2599249">
                <a:moveTo>
                  <a:pt x="0" y="2598297"/>
                </a:moveTo>
                <a:lnTo>
                  <a:pt x="0" y="2599249"/>
                </a:lnTo>
                <a:lnTo>
                  <a:pt x="874395" y="2055372"/>
                </a:lnTo>
                <a:cubicBezTo>
                  <a:pt x="1056322" y="1942024"/>
                  <a:pt x="1286827" y="1940119"/>
                  <a:pt x="1470660" y="2049657"/>
                </a:cubicBezTo>
                <a:lnTo>
                  <a:pt x="1562100" y="2104902"/>
                </a:lnTo>
                <a:cubicBezTo>
                  <a:pt x="1863090" y="2284924"/>
                  <a:pt x="2241232" y="2273494"/>
                  <a:pt x="2532697" y="2077279"/>
                </a:cubicBezTo>
                <a:lnTo>
                  <a:pt x="3231832" y="1603887"/>
                </a:lnTo>
                <a:cubicBezTo>
                  <a:pt x="3351847" y="1521972"/>
                  <a:pt x="3508057" y="1514352"/>
                  <a:pt x="3635692" y="1582932"/>
                </a:cubicBezTo>
                <a:lnTo>
                  <a:pt x="3956685" y="1755334"/>
                </a:lnTo>
                <a:cubicBezTo>
                  <a:pt x="4288155" y="1933452"/>
                  <a:pt x="4701540" y="1792482"/>
                  <a:pt x="4855845" y="1448629"/>
                </a:cubicBezTo>
                <a:lnTo>
                  <a:pt x="5099685" y="727587"/>
                </a:lnTo>
                <a:cubicBezTo>
                  <a:pt x="5228273" y="156087"/>
                  <a:pt x="5863590" y="-137283"/>
                  <a:pt x="6027420" y="62742"/>
                </a:cubicBezTo>
                <a:lnTo>
                  <a:pt x="6027420" y="62742"/>
                </a:lnTo>
              </a:path>
            </a:pathLst>
          </a:custGeom>
          <a:noFill/>
          <a:ln w="9525" cap="flat">
            <a:solidFill>
              <a:schemeClr val="bg1"/>
            </a:solidFill>
            <a:prstDash val="dash"/>
            <a:miter/>
          </a:ln>
        </p:spPr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Typewrit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14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66FF-C853-407A-82DB-7AB2204EF268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1963-0D2B-4866-94B2-57A05D6F3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548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01" y="360000"/>
            <a:ext cx="5244975" cy="5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0274" y="1080001"/>
            <a:ext cx="5244703" cy="360363"/>
          </a:xfrm>
        </p:spPr>
        <p:txBody>
          <a:bodyPr/>
          <a:lstStyle>
            <a:lvl1pPr marL="0" indent="0">
              <a:buNone/>
              <a:defRPr sz="1575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0000" y="1620000"/>
            <a:ext cx="5244702" cy="450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53112" y="1"/>
            <a:ext cx="3290888" cy="667948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and Drop your Image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263EBA-2C46-40FB-9D48-819ED0C8994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685783"/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9230BC-20AB-4DD9-AF5C-47BA72E5698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85783"/>
            <a:fld id="{058DB212-BFA2-403F-85EF-DFD3FF6D973A}" type="slidenum">
              <a:rPr lang="en-US" smtClean="0">
                <a:solidFill>
                  <a:prstClr val="white"/>
                </a:solidFill>
              </a:rPr>
              <a:pPr defTabSz="685783"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95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5A87C21-15CD-48D8-B583-89B110156879}"/>
              </a:ext>
            </a:extLst>
          </p:cNvPr>
          <p:cNvSpPr/>
          <p:nvPr userDrawn="1"/>
        </p:nvSpPr>
        <p:spPr>
          <a:xfrm>
            <a:off x="5853264" y="2"/>
            <a:ext cx="3289666" cy="6677023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Typewriter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01" y="360000"/>
            <a:ext cx="5244975" cy="5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0274" y="1080001"/>
            <a:ext cx="5244703" cy="360363"/>
          </a:xfrm>
        </p:spPr>
        <p:txBody>
          <a:bodyPr/>
          <a:lstStyle>
            <a:lvl1pPr marL="0" indent="0">
              <a:buNone/>
              <a:defRPr sz="1575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0000" y="1620000"/>
            <a:ext cx="5244702" cy="450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814" y="4320000"/>
            <a:ext cx="1350000" cy="18000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and Drop your Image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263EBA-2C46-40FB-9D48-819ED0C8994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685783"/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9230BC-20AB-4DD9-AF5C-47BA72E5698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85783"/>
            <a:fld id="{058DB212-BFA2-403F-85EF-DFD3FF6D973A}" type="slidenum">
              <a:rPr lang="en-US" smtClean="0">
                <a:solidFill>
                  <a:prstClr val="white"/>
                </a:solidFill>
              </a:rPr>
              <a:pPr defTabSz="685783"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5092E684-C621-4F92-A05A-A167EEF4627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2778" y="4320000"/>
            <a:ext cx="1350000" cy="180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and Drop your Image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6958D132-F2A9-41E1-BDD8-067D52CE5FE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5814" y="2395565"/>
            <a:ext cx="1350000" cy="18000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and Drop your Image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88FD4DB-5089-4686-B4F7-A26163146C9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2778" y="2395565"/>
            <a:ext cx="1350000" cy="1800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and Drop your Image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324023AF-AB97-4B60-86FA-5DC8DA1B5C4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95814" y="471129"/>
            <a:ext cx="1350000" cy="180000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and Drop your Image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8210F231-568A-4348-B33F-9EBB4A5CF9E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542778" y="471129"/>
            <a:ext cx="1350000" cy="180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and Drop your Image</a:t>
            </a:r>
          </a:p>
        </p:txBody>
      </p:sp>
    </p:spTree>
    <p:extLst>
      <p:ext uri="{BB962C8B-B14F-4D97-AF65-F5344CB8AC3E}">
        <p14:creationId xmlns:p14="http://schemas.microsoft.com/office/powerpoint/2010/main" val="415408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00" y="360000"/>
            <a:ext cx="8604900" cy="5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0000" y="1980000"/>
            <a:ext cx="4185000" cy="414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Left Header">
            <a:extLst>
              <a:ext uri="{FF2B5EF4-FFF2-40B4-BE49-F238E27FC236}">
                <a16:creationId xmlns:a16="http://schemas.microsoft.com/office/drawing/2014/main" id="{2241B0A0-0033-49FF-89B8-142165C8E9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0000" y="1620000"/>
            <a:ext cx="4185000" cy="36000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noProof="0"/>
              <a:t>Compare A</a:t>
            </a:r>
          </a:p>
        </p:txBody>
      </p:sp>
      <p:sp>
        <p:nvSpPr>
          <p:cNvPr id="4" name="Right Col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9900" y="1980000"/>
            <a:ext cx="4185000" cy="414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Right Header">
            <a:extLst>
              <a:ext uri="{FF2B5EF4-FFF2-40B4-BE49-F238E27FC236}">
                <a16:creationId xmlns:a16="http://schemas.microsoft.com/office/drawing/2014/main" id="{069A9930-1B94-49BC-B4A6-B597F155D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9900" y="1620000"/>
            <a:ext cx="4185000" cy="36000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noProof="0"/>
              <a:t>Compare B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AC535-CCE6-472A-BA3D-DDE92DFF0ED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defTabSz="685783"/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2F890-EB29-4A5B-A499-BB0FC04447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685783"/>
            <a:fld id="{058DB212-BFA2-403F-85EF-DFD3FF6D973A}" type="slidenum">
              <a:rPr lang="en-US" smtClean="0">
                <a:solidFill>
                  <a:prstClr val="white"/>
                </a:solidFill>
              </a:rPr>
              <a:pPr defTabSz="685783"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80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" y="0"/>
            <a:ext cx="9143999" cy="667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and Drop your Image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9A41AC-399F-4B25-A28A-F7679843C36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685783"/>
            <a:fld id="{058DB212-BFA2-403F-85EF-DFD3FF6D973A}" type="slidenum">
              <a:rPr lang="en-US" smtClean="0">
                <a:solidFill>
                  <a:prstClr val="white"/>
                </a:solidFill>
              </a:rPr>
              <a:pPr defTabSz="685783"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aption">
            <a:extLst>
              <a:ext uri="{FF2B5EF4-FFF2-40B4-BE49-F238E27FC236}">
                <a16:creationId xmlns:a16="http://schemas.microsoft.com/office/drawing/2014/main" id="{E1C65CF6-B529-468F-B46C-1D1C2E71A1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0957" y="6156000"/>
            <a:ext cx="2844844" cy="396000"/>
          </a:xfrm>
          <a:solidFill>
            <a:schemeClr val="tx1"/>
          </a:solidFill>
        </p:spPr>
        <p:txBody>
          <a:bodyPr lIns="71998" tIns="71998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97639" indent="0">
              <a:buNone/>
              <a:defRPr/>
            </a:lvl2pPr>
            <a:lvl3pPr marL="402421" indent="0">
              <a:buNone/>
              <a:defRPr/>
            </a:lvl3pPr>
            <a:lvl4pPr marL="608395" indent="0">
              <a:buNone/>
              <a:defRPr/>
            </a:lvl4pPr>
            <a:lvl5pPr marL="806034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5845FB-DCB7-4844-B346-98986ADFC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229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0" y="0"/>
            <a:ext cx="9144000" cy="6678000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Your Video</a:t>
            </a:r>
          </a:p>
        </p:txBody>
      </p:sp>
      <p:sp>
        <p:nvSpPr>
          <p:cNvPr id="5" name="Caption">
            <a:extLst>
              <a:ext uri="{FF2B5EF4-FFF2-40B4-BE49-F238E27FC236}">
                <a16:creationId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0957" y="6156000"/>
            <a:ext cx="2844844" cy="396000"/>
          </a:xfrm>
          <a:solidFill>
            <a:schemeClr val="tx1"/>
          </a:solidFill>
        </p:spPr>
        <p:txBody>
          <a:bodyPr lIns="71998" tIns="71998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97639" indent="0">
              <a:buNone/>
              <a:defRPr/>
            </a:lvl2pPr>
            <a:lvl3pPr marL="402421" indent="0">
              <a:buNone/>
              <a:defRPr/>
            </a:lvl3pPr>
            <a:lvl4pPr marL="608395" indent="0">
              <a:buNone/>
              <a:defRPr/>
            </a:lvl4pPr>
            <a:lvl5pPr marL="806034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77EBDA-221D-4CBD-8DBF-E03A370015D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685783"/>
            <a:fld id="{058DB212-BFA2-403F-85EF-DFD3FF6D973A}" type="slidenum">
              <a:rPr lang="en-US" smtClean="0">
                <a:solidFill>
                  <a:prstClr val="white"/>
                </a:solidFill>
              </a:rPr>
              <a:pPr defTabSz="685783"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2508FC-366E-44DA-80A8-28048E1E4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211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111E4563-E2FC-4D6F-B759-AB4FB77D27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5849874" cy="667512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2FE8913-A018-418C-99FB-2DF342B9B5A0}"/>
              </a:ext>
            </a:extLst>
          </p:cNvPr>
          <p:cNvSpPr/>
          <p:nvPr userDrawn="1"/>
        </p:nvSpPr>
        <p:spPr>
          <a:xfrm>
            <a:off x="1" y="1"/>
            <a:ext cx="5851893" cy="667764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Typewriter"/>
              <a:ea typeface="+mn-ea"/>
              <a:cs typeface="+mn-cs"/>
            </a:endParaRPr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AF7702AD-1968-4CE6-BC7C-02C0637069A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50823" y="2"/>
            <a:ext cx="3292106" cy="6677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Insert or Drag and Drop your Image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6A78464-8D00-4B94-90C7-90F1B54C8A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6148" y="3032684"/>
            <a:ext cx="2819855" cy="1547813"/>
          </a:xfrm>
        </p:spPr>
        <p:txBody>
          <a:bodyPr anchor="b"/>
          <a:lstStyle>
            <a:lvl1pPr algn="l">
              <a:lnSpc>
                <a:spcPts val="3000"/>
              </a:lnSpc>
              <a:defRPr sz="5025" spc="-113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  <a:endParaRPr lang="en-US" dirty="0"/>
          </a:p>
        </p:txBody>
      </p:sp>
      <p:sp>
        <p:nvSpPr>
          <p:cNvPr id="18" name="Graphic 15">
            <a:extLst>
              <a:ext uri="{FF2B5EF4-FFF2-40B4-BE49-F238E27FC236}">
                <a16:creationId xmlns:a16="http://schemas.microsoft.com/office/drawing/2014/main" id="{F50292C9-54F6-4F7B-A885-34CE1E3B0351}"/>
              </a:ext>
            </a:extLst>
          </p:cNvPr>
          <p:cNvSpPr/>
          <p:nvPr userDrawn="1"/>
        </p:nvSpPr>
        <p:spPr>
          <a:xfrm>
            <a:off x="1330793" y="4123813"/>
            <a:ext cx="4520565" cy="2599249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034564 w 6505575"/>
              <a:gd name="connsiteY11" fmla="*/ 69886 h 2609850"/>
              <a:gd name="connsiteX12" fmla="*/ 6507004 w 6505575"/>
              <a:gd name="connsiteY12" fmla="*/ 1395766 h 2609850"/>
              <a:gd name="connsiteX13" fmla="*/ 6507004 w 6505575"/>
              <a:gd name="connsiteY13" fmla="*/ 2605441 h 2609850"/>
              <a:gd name="connsiteX14" fmla="*/ 7144 w 6505575"/>
              <a:gd name="connsiteY14" fmla="*/ 2605441 h 2609850"/>
              <a:gd name="connsiteX0" fmla="*/ 6499860 w 6591300"/>
              <a:gd name="connsiteY0" fmla="*/ 1388622 h 2599249"/>
              <a:gd name="connsiteX1" fmla="*/ 6499860 w 6591300"/>
              <a:gd name="connsiteY1" fmla="*/ 2598297 h 2599249"/>
              <a:gd name="connsiteX2" fmla="*/ 0 w 6591300"/>
              <a:gd name="connsiteY2" fmla="*/ 2598297 h 2599249"/>
              <a:gd name="connsiteX3" fmla="*/ 0 w 6591300"/>
              <a:gd name="connsiteY3" fmla="*/ 2599249 h 2599249"/>
              <a:gd name="connsiteX4" fmla="*/ 874395 w 6591300"/>
              <a:gd name="connsiteY4" fmla="*/ 2055372 h 2599249"/>
              <a:gd name="connsiteX5" fmla="*/ 1470660 w 6591300"/>
              <a:gd name="connsiteY5" fmla="*/ 2049657 h 2599249"/>
              <a:gd name="connsiteX6" fmla="*/ 1562100 w 6591300"/>
              <a:gd name="connsiteY6" fmla="*/ 2104902 h 2599249"/>
              <a:gd name="connsiteX7" fmla="*/ 2532697 w 6591300"/>
              <a:gd name="connsiteY7" fmla="*/ 2077279 h 2599249"/>
              <a:gd name="connsiteX8" fmla="*/ 3231832 w 6591300"/>
              <a:gd name="connsiteY8" fmla="*/ 1603887 h 2599249"/>
              <a:gd name="connsiteX9" fmla="*/ 3635692 w 6591300"/>
              <a:gd name="connsiteY9" fmla="*/ 1582932 h 2599249"/>
              <a:gd name="connsiteX10" fmla="*/ 3956685 w 6591300"/>
              <a:gd name="connsiteY10" fmla="*/ 1755334 h 2599249"/>
              <a:gd name="connsiteX11" fmla="*/ 4855845 w 6591300"/>
              <a:gd name="connsiteY11" fmla="*/ 1448629 h 2599249"/>
              <a:gd name="connsiteX12" fmla="*/ 5099685 w 6591300"/>
              <a:gd name="connsiteY12" fmla="*/ 727587 h 2599249"/>
              <a:gd name="connsiteX13" fmla="*/ 6027420 w 6591300"/>
              <a:gd name="connsiteY13" fmla="*/ 62742 h 2599249"/>
              <a:gd name="connsiteX14" fmla="*/ 6027420 w 6591300"/>
              <a:gd name="connsiteY14" fmla="*/ 62742 h 2599249"/>
              <a:gd name="connsiteX15" fmla="*/ 6591300 w 6591300"/>
              <a:gd name="connsiteY15" fmla="*/ 1480062 h 2599249"/>
              <a:gd name="connsiteX0" fmla="*/ 6499860 w 6591300"/>
              <a:gd name="connsiteY0" fmla="*/ 2598297 h 2599249"/>
              <a:gd name="connsiteX1" fmla="*/ 0 w 6591300"/>
              <a:gd name="connsiteY1" fmla="*/ 2598297 h 2599249"/>
              <a:gd name="connsiteX2" fmla="*/ 0 w 6591300"/>
              <a:gd name="connsiteY2" fmla="*/ 2599249 h 2599249"/>
              <a:gd name="connsiteX3" fmla="*/ 874395 w 6591300"/>
              <a:gd name="connsiteY3" fmla="*/ 2055372 h 2599249"/>
              <a:gd name="connsiteX4" fmla="*/ 1470660 w 6591300"/>
              <a:gd name="connsiteY4" fmla="*/ 2049657 h 2599249"/>
              <a:gd name="connsiteX5" fmla="*/ 1562100 w 6591300"/>
              <a:gd name="connsiteY5" fmla="*/ 2104902 h 2599249"/>
              <a:gd name="connsiteX6" fmla="*/ 2532697 w 6591300"/>
              <a:gd name="connsiteY6" fmla="*/ 2077279 h 2599249"/>
              <a:gd name="connsiteX7" fmla="*/ 3231832 w 6591300"/>
              <a:gd name="connsiteY7" fmla="*/ 1603887 h 2599249"/>
              <a:gd name="connsiteX8" fmla="*/ 3635692 w 6591300"/>
              <a:gd name="connsiteY8" fmla="*/ 1582932 h 2599249"/>
              <a:gd name="connsiteX9" fmla="*/ 3956685 w 6591300"/>
              <a:gd name="connsiteY9" fmla="*/ 1755334 h 2599249"/>
              <a:gd name="connsiteX10" fmla="*/ 4855845 w 6591300"/>
              <a:gd name="connsiteY10" fmla="*/ 1448629 h 2599249"/>
              <a:gd name="connsiteX11" fmla="*/ 5099685 w 6591300"/>
              <a:gd name="connsiteY11" fmla="*/ 727587 h 2599249"/>
              <a:gd name="connsiteX12" fmla="*/ 6027420 w 6591300"/>
              <a:gd name="connsiteY12" fmla="*/ 62742 h 2599249"/>
              <a:gd name="connsiteX13" fmla="*/ 6027420 w 6591300"/>
              <a:gd name="connsiteY13" fmla="*/ 62742 h 2599249"/>
              <a:gd name="connsiteX14" fmla="*/ 6591300 w 6591300"/>
              <a:gd name="connsiteY14" fmla="*/ 1480062 h 2599249"/>
              <a:gd name="connsiteX0" fmla="*/ 0 w 6591300"/>
              <a:gd name="connsiteY0" fmla="*/ 2598297 h 2599249"/>
              <a:gd name="connsiteX1" fmla="*/ 0 w 6591300"/>
              <a:gd name="connsiteY1" fmla="*/ 2599249 h 2599249"/>
              <a:gd name="connsiteX2" fmla="*/ 874395 w 6591300"/>
              <a:gd name="connsiteY2" fmla="*/ 2055372 h 2599249"/>
              <a:gd name="connsiteX3" fmla="*/ 1470660 w 6591300"/>
              <a:gd name="connsiteY3" fmla="*/ 2049657 h 2599249"/>
              <a:gd name="connsiteX4" fmla="*/ 1562100 w 6591300"/>
              <a:gd name="connsiteY4" fmla="*/ 2104902 h 2599249"/>
              <a:gd name="connsiteX5" fmla="*/ 2532697 w 6591300"/>
              <a:gd name="connsiteY5" fmla="*/ 2077279 h 2599249"/>
              <a:gd name="connsiteX6" fmla="*/ 3231832 w 6591300"/>
              <a:gd name="connsiteY6" fmla="*/ 1603887 h 2599249"/>
              <a:gd name="connsiteX7" fmla="*/ 3635692 w 6591300"/>
              <a:gd name="connsiteY7" fmla="*/ 1582932 h 2599249"/>
              <a:gd name="connsiteX8" fmla="*/ 3956685 w 6591300"/>
              <a:gd name="connsiteY8" fmla="*/ 1755334 h 2599249"/>
              <a:gd name="connsiteX9" fmla="*/ 4855845 w 6591300"/>
              <a:gd name="connsiteY9" fmla="*/ 1448629 h 2599249"/>
              <a:gd name="connsiteX10" fmla="*/ 5099685 w 6591300"/>
              <a:gd name="connsiteY10" fmla="*/ 727587 h 2599249"/>
              <a:gd name="connsiteX11" fmla="*/ 6027420 w 6591300"/>
              <a:gd name="connsiteY11" fmla="*/ 62742 h 2599249"/>
              <a:gd name="connsiteX12" fmla="*/ 6027420 w 6591300"/>
              <a:gd name="connsiteY12" fmla="*/ 62742 h 2599249"/>
              <a:gd name="connsiteX13" fmla="*/ 6591300 w 6591300"/>
              <a:gd name="connsiteY13" fmla="*/ 1480062 h 2599249"/>
              <a:gd name="connsiteX0" fmla="*/ 0 w 6027420"/>
              <a:gd name="connsiteY0" fmla="*/ 2598297 h 2599249"/>
              <a:gd name="connsiteX1" fmla="*/ 0 w 6027420"/>
              <a:gd name="connsiteY1" fmla="*/ 2599249 h 2599249"/>
              <a:gd name="connsiteX2" fmla="*/ 874395 w 6027420"/>
              <a:gd name="connsiteY2" fmla="*/ 2055372 h 2599249"/>
              <a:gd name="connsiteX3" fmla="*/ 1470660 w 6027420"/>
              <a:gd name="connsiteY3" fmla="*/ 2049657 h 2599249"/>
              <a:gd name="connsiteX4" fmla="*/ 1562100 w 6027420"/>
              <a:gd name="connsiteY4" fmla="*/ 2104902 h 2599249"/>
              <a:gd name="connsiteX5" fmla="*/ 2532697 w 6027420"/>
              <a:gd name="connsiteY5" fmla="*/ 2077279 h 2599249"/>
              <a:gd name="connsiteX6" fmla="*/ 3231832 w 6027420"/>
              <a:gd name="connsiteY6" fmla="*/ 1603887 h 2599249"/>
              <a:gd name="connsiteX7" fmla="*/ 3635692 w 6027420"/>
              <a:gd name="connsiteY7" fmla="*/ 1582932 h 2599249"/>
              <a:gd name="connsiteX8" fmla="*/ 3956685 w 6027420"/>
              <a:gd name="connsiteY8" fmla="*/ 1755334 h 2599249"/>
              <a:gd name="connsiteX9" fmla="*/ 4855845 w 6027420"/>
              <a:gd name="connsiteY9" fmla="*/ 1448629 h 2599249"/>
              <a:gd name="connsiteX10" fmla="*/ 5099685 w 6027420"/>
              <a:gd name="connsiteY10" fmla="*/ 727587 h 2599249"/>
              <a:gd name="connsiteX11" fmla="*/ 6027420 w 6027420"/>
              <a:gd name="connsiteY11" fmla="*/ 62742 h 2599249"/>
              <a:gd name="connsiteX12" fmla="*/ 6027420 w 6027420"/>
              <a:gd name="connsiteY12" fmla="*/ 62742 h 259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27420" h="2599249">
                <a:moveTo>
                  <a:pt x="0" y="2598297"/>
                </a:moveTo>
                <a:lnTo>
                  <a:pt x="0" y="2599249"/>
                </a:lnTo>
                <a:lnTo>
                  <a:pt x="874395" y="2055372"/>
                </a:lnTo>
                <a:cubicBezTo>
                  <a:pt x="1056322" y="1942024"/>
                  <a:pt x="1286827" y="1940119"/>
                  <a:pt x="1470660" y="2049657"/>
                </a:cubicBezTo>
                <a:lnTo>
                  <a:pt x="1562100" y="2104902"/>
                </a:lnTo>
                <a:cubicBezTo>
                  <a:pt x="1863090" y="2284924"/>
                  <a:pt x="2241232" y="2273494"/>
                  <a:pt x="2532697" y="2077279"/>
                </a:cubicBezTo>
                <a:lnTo>
                  <a:pt x="3231832" y="1603887"/>
                </a:lnTo>
                <a:cubicBezTo>
                  <a:pt x="3351847" y="1521972"/>
                  <a:pt x="3508057" y="1514352"/>
                  <a:pt x="3635692" y="1582932"/>
                </a:cubicBezTo>
                <a:lnTo>
                  <a:pt x="3956685" y="1755334"/>
                </a:lnTo>
                <a:cubicBezTo>
                  <a:pt x="4288155" y="1933452"/>
                  <a:pt x="4701540" y="1792482"/>
                  <a:pt x="4855845" y="1448629"/>
                </a:cubicBezTo>
                <a:lnTo>
                  <a:pt x="5099685" y="727587"/>
                </a:lnTo>
                <a:cubicBezTo>
                  <a:pt x="5228273" y="156087"/>
                  <a:pt x="5863590" y="-137283"/>
                  <a:pt x="6027420" y="62742"/>
                </a:cubicBezTo>
                <a:lnTo>
                  <a:pt x="6027420" y="62742"/>
                </a:lnTo>
              </a:path>
            </a:pathLst>
          </a:custGeom>
          <a:noFill/>
          <a:ln w="9525" cap="flat">
            <a:solidFill>
              <a:schemeClr val="bg1"/>
            </a:solidFill>
            <a:prstDash val="dash"/>
            <a:miter/>
          </a:ln>
        </p:spPr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Typewriter"/>
              <a:ea typeface="+mn-ea"/>
              <a:cs typeface="+mn-cs"/>
            </a:endParaRPr>
          </a:p>
        </p:txBody>
      </p:sp>
      <p:sp>
        <p:nvSpPr>
          <p:cNvPr id="15" name="Name">
            <a:extLst>
              <a:ext uri="{FF2B5EF4-FFF2-40B4-BE49-F238E27FC236}">
                <a16:creationId xmlns:a16="http://schemas.microsoft.com/office/drawing/2014/main" id="{B8C48821-0D90-416C-873E-50587E8A0C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6147" y="4741677"/>
            <a:ext cx="2817707" cy="252000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16" name="Email">
            <a:extLst>
              <a:ext uri="{FF2B5EF4-FFF2-40B4-BE49-F238E27FC236}">
                <a16:creationId xmlns:a16="http://schemas.microsoft.com/office/drawing/2014/main" id="{42450180-8D19-405E-97F0-2A309B58D0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6743" y="5147137"/>
            <a:ext cx="2597111" cy="252000"/>
          </a:xfrm>
        </p:spPr>
        <p:txBody>
          <a:bodyPr anchor="ctr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Email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37F23B-0C4D-4D27-BF83-0B10D1CFFDCD}"/>
              </a:ext>
            </a:extLst>
          </p:cNvPr>
          <p:cNvSpPr/>
          <p:nvPr userDrawn="1"/>
        </p:nvSpPr>
        <p:spPr>
          <a:xfrm>
            <a:off x="-7391" y="6678000"/>
            <a:ext cx="7053987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Typewriter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9551A1-FBAD-4CC8-AA99-F9F4D4281782}"/>
              </a:ext>
            </a:extLst>
          </p:cNvPr>
          <p:cNvSpPr/>
          <p:nvPr userDrawn="1"/>
        </p:nvSpPr>
        <p:spPr>
          <a:xfrm>
            <a:off x="5853263" y="6678000"/>
            <a:ext cx="3168222" cy="14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0" rIns="26999" bIns="0" rtlCol="0" anchor="b"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2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F695C6B-DBEE-447E-B106-7351E00BD0AF}"/>
              </a:ext>
            </a:extLst>
          </p:cNvPr>
          <p:cNvSpPr txBox="1">
            <a:spLocks/>
          </p:cNvSpPr>
          <p:nvPr userDrawn="1"/>
        </p:nvSpPr>
        <p:spPr>
          <a:xfrm>
            <a:off x="9022557" y="6678000"/>
            <a:ext cx="121444" cy="14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53999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A38929-6316-4332-83F8-9E95386C7C42}"/>
              </a:ext>
            </a:extLst>
          </p:cNvPr>
          <p:cNvSpPr/>
          <p:nvPr userDrawn="1"/>
        </p:nvSpPr>
        <p:spPr>
          <a:xfrm>
            <a:off x="-7392" y="6822000"/>
            <a:ext cx="9151392" cy="36000"/>
          </a:xfrm>
          <a:prstGeom prst="rect">
            <a:avLst/>
          </a:prstGeom>
          <a:gradFill>
            <a:gsLst>
              <a:gs pos="0">
                <a:schemeClr val="accent4"/>
              </a:gs>
              <a:gs pos="37000">
                <a:schemeClr val="bg1">
                  <a:lumMod val="85000"/>
                </a:schemeClr>
              </a:gs>
              <a:gs pos="100000">
                <a:schemeClr val="accent1"/>
              </a:gs>
              <a:gs pos="68000">
                <a:schemeClr val="tx1">
                  <a:lumMod val="85000"/>
                  <a:lumOff val="1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Typewrit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08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921DB-2DD6-4869-9104-BE40FBBCC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CC9B96F-1A0A-4B16-BDF7-48B289CD53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0274" y="1080001"/>
            <a:ext cx="8603456" cy="360363"/>
          </a:xfrm>
        </p:spPr>
        <p:txBody>
          <a:bodyPr/>
          <a:lstStyle>
            <a:lvl1pPr marL="0" indent="0">
              <a:buNone/>
              <a:defRPr sz="1575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A7081-42C5-4F4E-8A26-E7788CCF4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000" y="1620000"/>
            <a:ext cx="8604900" cy="450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38FCAA-94B1-47BD-AD46-123D3404BBB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685783"/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A11CEA-C130-40E5-A858-8D4FE6E5864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685783"/>
            <a:fld id="{058DB212-BFA2-403F-85EF-DFD3FF6D973A}" type="slidenum">
              <a:rPr lang="en-US" smtClean="0">
                <a:solidFill>
                  <a:prstClr val="white"/>
                </a:solidFill>
              </a:rPr>
              <a:pPr defTabSz="685783"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92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00" y="360000"/>
            <a:ext cx="8604900" cy="5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0274" y="1080001"/>
            <a:ext cx="8603456" cy="360363"/>
          </a:xfrm>
        </p:spPr>
        <p:txBody>
          <a:bodyPr/>
          <a:lstStyle>
            <a:lvl1pPr marL="0" indent="0">
              <a:buNone/>
              <a:defRPr sz="1575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0000" y="1620000"/>
            <a:ext cx="4185000" cy="450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Right Col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9900" y="1620000"/>
            <a:ext cx="4185000" cy="450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F9123-1F0C-4BD2-8233-FEE5B2A4661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685783"/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E8981-59A6-4480-80A6-5619C22017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685783"/>
            <a:fld id="{058DB212-BFA2-403F-85EF-DFD3FF6D973A}" type="slidenum">
              <a:rPr lang="en-US" smtClean="0">
                <a:solidFill>
                  <a:prstClr val="white"/>
                </a:solidFill>
              </a:rPr>
              <a:pPr defTabSz="685783"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59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DDF3-2E7E-4175-ACE9-B214DCE4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5302A3D4-CF60-41AF-924C-B30D3FD997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0274" y="1080001"/>
            <a:ext cx="8603456" cy="360363"/>
          </a:xfrm>
        </p:spPr>
        <p:txBody>
          <a:bodyPr/>
          <a:lstStyle>
            <a:lvl1pPr marL="0" indent="0">
              <a:buNone/>
              <a:defRPr sz="1575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0E8FCF-8FC7-49D2-9516-7662294E35B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685783"/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208B4-CFD5-4FAE-9519-74EFAC0B03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685783"/>
            <a:fld id="{058DB212-BFA2-403F-85EF-DFD3FF6D973A}" type="slidenum">
              <a:rPr lang="en-US" smtClean="0">
                <a:solidFill>
                  <a:prstClr val="white"/>
                </a:solidFill>
              </a:rPr>
              <a:pPr defTabSz="685783"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46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ED074E-AB07-44D1-8B4E-189EAEF798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85783"/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01D44B-9877-40D1-B788-EE3BFD57C5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783"/>
            <a:fld id="{058DB212-BFA2-403F-85EF-DFD3FF6D973A}" type="slidenum">
              <a:rPr lang="en-US" smtClean="0">
                <a:solidFill>
                  <a:prstClr val="white"/>
                </a:solidFill>
              </a:rPr>
              <a:pPr defTabSz="685783"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2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66FF-C853-407A-82DB-7AB2204EF268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1963-0D2B-4866-94B2-57A05D6F3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610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343900" y="798700"/>
            <a:ext cx="550500" cy="734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Typewriter"/>
              <a:ea typeface="+mn-ea"/>
              <a:cs typeface="+mn-cs"/>
            </a:endParaRPr>
          </a:p>
        </p:txBody>
      </p:sp>
      <p:sp>
        <p:nvSpPr>
          <p:cNvPr id="174" name="Google Shape;174;p11"/>
          <p:cNvSpPr/>
          <p:nvPr/>
        </p:nvSpPr>
        <p:spPr>
          <a:xfrm>
            <a:off x="8050508" y="6196933"/>
            <a:ext cx="447000" cy="5960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Typewriter"/>
              <a:ea typeface="+mn-ea"/>
              <a:cs typeface="+mn-cs"/>
            </a:endParaRPr>
          </a:p>
        </p:txBody>
      </p:sp>
      <p:sp>
        <p:nvSpPr>
          <p:cNvPr id="175" name="Google Shape;175;p11"/>
          <p:cNvSpPr/>
          <p:nvPr/>
        </p:nvSpPr>
        <p:spPr>
          <a:xfrm>
            <a:off x="-77284" y="-494400"/>
            <a:ext cx="741600" cy="9888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Typewriter"/>
              <a:ea typeface="+mn-ea"/>
              <a:cs typeface="+mn-cs"/>
            </a:endParaRPr>
          </a:p>
        </p:txBody>
      </p:sp>
      <p:sp>
        <p:nvSpPr>
          <p:cNvPr id="176" name="Google Shape;176;p11"/>
          <p:cNvSpPr/>
          <p:nvPr/>
        </p:nvSpPr>
        <p:spPr>
          <a:xfrm>
            <a:off x="273325" y="673300"/>
            <a:ext cx="1881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Typewriter"/>
              <a:ea typeface="+mn-ea"/>
              <a:cs typeface="+mn-cs"/>
            </a:endParaRPr>
          </a:p>
        </p:txBody>
      </p:sp>
      <p:sp>
        <p:nvSpPr>
          <p:cNvPr id="177" name="Google Shape;177;p11"/>
          <p:cNvSpPr/>
          <p:nvPr/>
        </p:nvSpPr>
        <p:spPr>
          <a:xfrm>
            <a:off x="8624771" y="6112797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Typewriter"/>
              <a:ea typeface="+mn-ea"/>
              <a:cs typeface="+mn-cs"/>
            </a:endParaRPr>
          </a:p>
        </p:txBody>
      </p:sp>
      <p:sp>
        <p:nvSpPr>
          <p:cNvPr id="178" name="Google Shape;178;p11"/>
          <p:cNvSpPr/>
          <p:nvPr/>
        </p:nvSpPr>
        <p:spPr>
          <a:xfrm>
            <a:off x="741650" y="6364000"/>
            <a:ext cx="397500" cy="5300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Typewriter"/>
              <a:ea typeface="+mn-ea"/>
              <a:cs typeface="+mn-cs"/>
            </a:endParaRPr>
          </a:p>
        </p:txBody>
      </p:sp>
      <p:sp>
        <p:nvSpPr>
          <p:cNvPr id="179" name="Google Shape;179;p11"/>
          <p:cNvSpPr/>
          <p:nvPr/>
        </p:nvSpPr>
        <p:spPr>
          <a:xfrm>
            <a:off x="8956300" y="5411595"/>
            <a:ext cx="287100" cy="382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Typewriter"/>
              <a:ea typeface="+mn-ea"/>
              <a:cs typeface="+mn-cs"/>
            </a:endParaRPr>
          </a:p>
        </p:txBody>
      </p:sp>
      <p:sp>
        <p:nvSpPr>
          <p:cNvPr id="180" name="Google Shape;180;p11"/>
          <p:cNvSpPr/>
          <p:nvPr/>
        </p:nvSpPr>
        <p:spPr>
          <a:xfrm>
            <a:off x="-234950" y="6134600"/>
            <a:ext cx="741600" cy="9888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Typewriter"/>
              <a:ea typeface="+mn-ea"/>
              <a:cs typeface="+mn-cs"/>
            </a:endParaRPr>
          </a:p>
        </p:txBody>
      </p:sp>
      <p:sp>
        <p:nvSpPr>
          <p:cNvPr id="181" name="Google Shape;181;p11"/>
          <p:cNvSpPr/>
          <p:nvPr/>
        </p:nvSpPr>
        <p:spPr>
          <a:xfrm>
            <a:off x="8744108" y="6310100"/>
            <a:ext cx="508500" cy="6780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Typewriter"/>
              <a:ea typeface="+mn-ea"/>
              <a:cs typeface="+mn-cs"/>
            </a:endParaRPr>
          </a:p>
        </p:txBody>
      </p:sp>
      <p:sp>
        <p:nvSpPr>
          <p:cNvPr id="182" name="Google Shape;182;p11"/>
          <p:cNvSpPr/>
          <p:nvPr/>
        </p:nvSpPr>
        <p:spPr>
          <a:xfrm>
            <a:off x="7911176" y="-107567"/>
            <a:ext cx="304800" cy="4064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Typewriter"/>
              <a:ea typeface="+mn-ea"/>
              <a:cs typeface="+mn-cs"/>
            </a:endParaRPr>
          </a:p>
        </p:txBody>
      </p:sp>
      <p:sp>
        <p:nvSpPr>
          <p:cNvPr id="183" name="Google Shape;183;p11"/>
          <p:cNvSpPr/>
          <p:nvPr/>
        </p:nvSpPr>
        <p:spPr>
          <a:xfrm>
            <a:off x="8699373" y="-508500"/>
            <a:ext cx="585600" cy="780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Typewriter"/>
              <a:ea typeface="+mn-ea"/>
              <a:cs typeface="+mn-cs"/>
            </a:endParaRPr>
          </a:p>
        </p:txBody>
      </p:sp>
      <p:sp>
        <p:nvSpPr>
          <p:cNvPr id="184" name="Google Shape;184;p11"/>
          <p:cNvSpPr/>
          <p:nvPr/>
        </p:nvSpPr>
        <p:spPr>
          <a:xfrm>
            <a:off x="8876350" y="1583100"/>
            <a:ext cx="447000" cy="5960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Typewriter"/>
              <a:ea typeface="+mn-ea"/>
              <a:cs typeface="+mn-cs"/>
            </a:endParaRPr>
          </a:p>
        </p:txBody>
      </p:sp>
      <p:sp>
        <p:nvSpPr>
          <p:cNvPr id="185" name="Google Shape;185;p11"/>
          <p:cNvSpPr/>
          <p:nvPr/>
        </p:nvSpPr>
        <p:spPr>
          <a:xfrm>
            <a:off x="8594973" y="-733167"/>
            <a:ext cx="794400" cy="10592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Typewriter"/>
              <a:ea typeface="+mn-ea"/>
              <a:cs typeface="+mn-cs"/>
            </a:endParaRPr>
          </a:p>
        </p:txBody>
      </p:sp>
      <p:sp>
        <p:nvSpPr>
          <p:cNvPr id="186" name="Google Shape;186;p11"/>
          <p:cNvSpPr/>
          <p:nvPr/>
        </p:nvSpPr>
        <p:spPr>
          <a:xfrm>
            <a:off x="-152400" y="5208395"/>
            <a:ext cx="304800" cy="406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Typewrit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4947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/>
          <p:nvPr/>
        </p:nvSpPr>
        <p:spPr>
          <a:xfrm>
            <a:off x="1144200" y="3598100"/>
            <a:ext cx="893700" cy="11916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body" idx="1"/>
          </p:nvPr>
        </p:nvSpPr>
        <p:spPr>
          <a:xfrm>
            <a:off x="2935875" y="2034344"/>
            <a:ext cx="5275500" cy="37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◎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259925" y="-275067"/>
            <a:ext cx="2347200" cy="31296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-152925" y="1813400"/>
            <a:ext cx="978600" cy="1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2339600" y="324833"/>
            <a:ext cx="657600" cy="876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788725" y="3118200"/>
            <a:ext cx="811200" cy="1081600"/>
          </a:xfrm>
          <a:prstGeom prst="donut">
            <a:avLst>
              <a:gd name="adj" fmla="val 22275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53675" y="5533267"/>
            <a:ext cx="1207800" cy="1610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315800" y="5147967"/>
            <a:ext cx="550500" cy="7340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438575" y="3990700"/>
            <a:ext cx="3048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7744850" y="560633"/>
            <a:ext cx="550500" cy="734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8839500" y="1359700"/>
            <a:ext cx="397500" cy="530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/>
          <p:nvPr/>
        </p:nvSpPr>
        <p:spPr>
          <a:xfrm>
            <a:off x="8295350" y="-428167"/>
            <a:ext cx="741600" cy="988800"/>
          </a:xfrm>
          <a:prstGeom prst="donut">
            <a:avLst>
              <a:gd name="adj" fmla="val 31897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5"/>
          <p:cNvSpPr/>
          <p:nvPr/>
        </p:nvSpPr>
        <p:spPr>
          <a:xfrm>
            <a:off x="8651500" y="2155100"/>
            <a:ext cx="1881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5"/>
          <p:cNvSpPr/>
          <p:nvPr/>
        </p:nvSpPr>
        <p:spPr>
          <a:xfrm>
            <a:off x="2179100" y="110833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5"/>
          <p:cNvSpPr/>
          <p:nvPr/>
        </p:nvSpPr>
        <p:spPr>
          <a:xfrm>
            <a:off x="8062825" y="918500"/>
            <a:ext cx="449700" cy="599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5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394488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343900" y="798700"/>
            <a:ext cx="550500" cy="734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11"/>
          <p:cNvSpPr/>
          <p:nvPr/>
        </p:nvSpPr>
        <p:spPr>
          <a:xfrm>
            <a:off x="8050508" y="6196933"/>
            <a:ext cx="447000" cy="5960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11"/>
          <p:cNvSpPr/>
          <p:nvPr/>
        </p:nvSpPr>
        <p:spPr>
          <a:xfrm>
            <a:off x="-77284" y="-494400"/>
            <a:ext cx="741600" cy="9888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11"/>
          <p:cNvSpPr/>
          <p:nvPr/>
        </p:nvSpPr>
        <p:spPr>
          <a:xfrm>
            <a:off x="273325" y="673300"/>
            <a:ext cx="1881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11"/>
          <p:cNvSpPr/>
          <p:nvPr/>
        </p:nvSpPr>
        <p:spPr>
          <a:xfrm>
            <a:off x="8624771" y="6112797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11"/>
          <p:cNvSpPr/>
          <p:nvPr/>
        </p:nvSpPr>
        <p:spPr>
          <a:xfrm>
            <a:off x="741650" y="6364000"/>
            <a:ext cx="397500" cy="5300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11"/>
          <p:cNvSpPr/>
          <p:nvPr/>
        </p:nvSpPr>
        <p:spPr>
          <a:xfrm>
            <a:off x="8956300" y="5411595"/>
            <a:ext cx="287100" cy="382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11"/>
          <p:cNvSpPr/>
          <p:nvPr/>
        </p:nvSpPr>
        <p:spPr>
          <a:xfrm>
            <a:off x="-234950" y="6134600"/>
            <a:ext cx="741600" cy="9888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11"/>
          <p:cNvSpPr/>
          <p:nvPr/>
        </p:nvSpPr>
        <p:spPr>
          <a:xfrm>
            <a:off x="8744108" y="6310100"/>
            <a:ext cx="508500" cy="6780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11"/>
          <p:cNvSpPr/>
          <p:nvPr/>
        </p:nvSpPr>
        <p:spPr>
          <a:xfrm>
            <a:off x="7911176" y="-107567"/>
            <a:ext cx="304800" cy="4064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11"/>
          <p:cNvSpPr/>
          <p:nvPr/>
        </p:nvSpPr>
        <p:spPr>
          <a:xfrm>
            <a:off x="8699373" y="-508500"/>
            <a:ext cx="585600" cy="780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11"/>
          <p:cNvSpPr/>
          <p:nvPr/>
        </p:nvSpPr>
        <p:spPr>
          <a:xfrm>
            <a:off x="8876350" y="1583100"/>
            <a:ext cx="447000" cy="5960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11"/>
          <p:cNvSpPr/>
          <p:nvPr/>
        </p:nvSpPr>
        <p:spPr>
          <a:xfrm>
            <a:off x="8594973" y="-733167"/>
            <a:ext cx="794400" cy="10592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11"/>
          <p:cNvSpPr/>
          <p:nvPr/>
        </p:nvSpPr>
        <p:spPr>
          <a:xfrm>
            <a:off x="-152400" y="5208395"/>
            <a:ext cx="304800" cy="406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9713591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2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115960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 preserve="1">
  <p:cSld name="1_Completely blank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/>
          <p:nvPr/>
        </p:nvSpPr>
        <p:spPr>
          <a:xfrm>
            <a:off x="419100" y="-2108200"/>
            <a:ext cx="8305800" cy="110744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2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860137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58A49-81E5-41AC-A3EB-397C85832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DB4C0A-66C3-4179-A5A7-6192BBA801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E6250C53-E6FC-4860-A9B1-3C9201ED5473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847B27-F97B-4965-9BC7-DA8491491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C87211-B034-4A70-82B3-18CA89527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DBE82BF-7A63-4092-A173-96B01956E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6930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02" y="360000"/>
            <a:ext cx="5244975" cy="5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0275" y="1080001"/>
            <a:ext cx="5244703" cy="360363"/>
          </a:xfrm>
        </p:spPr>
        <p:txBody>
          <a:bodyPr/>
          <a:lstStyle>
            <a:lvl1pPr marL="0" indent="0">
              <a:buNone/>
              <a:defRPr sz="1575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0000" y="1620000"/>
            <a:ext cx="5244702" cy="450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53112" y="1"/>
            <a:ext cx="3290888" cy="667948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and Drop your Image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263EBA-2C46-40FB-9D48-819ED0C8994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9230BC-20AB-4DD9-AF5C-47BA72E5698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6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1144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64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10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1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66FF-C853-407A-82DB-7AB2204EF268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1963-0D2B-4866-94B2-57A05D6F3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20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1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1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984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347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0522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463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82035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5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174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1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6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65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902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3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3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043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>
            <a:spLocks noGrp="1"/>
          </p:cNvSpPr>
          <p:nvPr>
            <p:ph type="title"/>
          </p:nvPr>
        </p:nvSpPr>
        <p:spPr>
          <a:xfrm>
            <a:off x="2513400" y="4463633"/>
            <a:ext cx="4117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 idx="2" hasCustomPrompt="1"/>
          </p:nvPr>
        </p:nvSpPr>
        <p:spPr>
          <a:xfrm>
            <a:off x="2775000" y="705344"/>
            <a:ext cx="3594000" cy="33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6" name="Google Shape;136;p14"/>
          <p:cNvSpPr/>
          <p:nvPr/>
        </p:nvSpPr>
        <p:spPr>
          <a:xfrm flipH="1">
            <a:off x="7046050" y="-66983"/>
            <a:ext cx="2383400" cy="1569467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37;p14"/>
          <p:cNvSpPr/>
          <p:nvPr/>
        </p:nvSpPr>
        <p:spPr>
          <a:xfrm rot="-6299960">
            <a:off x="-1122799" y="5446669"/>
            <a:ext cx="2931545" cy="1793521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38;p14"/>
          <p:cNvSpPr/>
          <p:nvPr/>
        </p:nvSpPr>
        <p:spPr>
          <a:xfrm rot="4226098">
            <a:off x="6111389" y="-414755"/>
            <a:ext cx="3563028" cy="2179863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0350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66FF-C853-407A-82DB-7AB2204EF268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1963-0D2B-4866-94B2-57A05D6F3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48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66FF-C853-407A-82DB-7AB2204EF268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1963-0D2B-4866-94B2-57A05D6F3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39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D66FF-C853-407A-82DB-7AB2204EF268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F1963-0D2B-4866-94B2-57A05D6F3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7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E99CE02-8616-40B2-85FF-B06E192752AB}"/>
              </a:ext>
            </a:extLst>
          </p:cNvPr>
          <p:cNvSpPr/>
          <p:nvPr userDrawn="1"/>
        </p:nvSpPr>
        <p:spPr>
          <a:xfrm>
            <a:off x="-7391" y="6678000"/>
            <a:ext cx="7053987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3DF8E0-6324-45B7-8B0A-24383EF1B915}"/>
              </a:ext>
            </a:extLst>
          </p:cNvPr>
          <p:cNvSpPr/>
          <p:nvPr userDrawn="1"/>
        </p:nvSpPr>
        <p:spPr>
          <a:xfrm>
            <a:off x="5853266" y="6678000"/>
            <a:ext cx="2842375" cy="14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0" rIns="35999" bIns="0" rtlCol="0" anchor="b"/>
          <a:lstStyle/>
          <a:p>
            <a:pPr algn="r" defTabSz="914377"/>
            <a:r>
              <a:rPr lang="en-US" sz="1100" noProof="1">
                <a:solidFill>
                  <a:prstClr val="white"/>
                </a:solidFill>
              </a:rPr>
              <a:t>Jens Martensson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9E718F-2F10-41F1-8E9F-18DD53EF065F}"/>
              </a:ext>
            </a:extLst>
          </p:cNvPr>
          <p:cNvSpPr/>
          <p:nvPr userDrawn="1"/>
        </p:nvSpPr>
        <p:spPr>
          <a:xfrm>
            <a:off x="-7392" y="6822000"/>
            <a:ext cx="9151392" cy="36000"/>
          </a:xfrm>
          <a:prstGeom prst="rect">
            <a:avLst/>
          </a:prstGeom>
          <a:gradFill>
            <a:gsLst>
              <a:gs pos="0">
                <a:schemeClr val="accent4"/>
              </a:gs>
              <a:gs pos="37000">
                <a:schemeClr val="bg1">
                  <a:lumMod val="85000"/>
                </a:schemeClr>
              </a:gs>
              <a:gs pos="100000">
                <a:schemeClr val="accent1"/>
              </a:gs>
              <a:gs pos="68000">
                <a:schemeClr val="tx1">
                  <a:lumMod val="85000"/>
                  <a:lumOff val="1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1581A5-A75E-41FB-A68A-70BA1AB54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00" y="360000"/>
            <a:ext cx="8604900" cy="54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A9B02-6E3D-4037-BE18-E02B78663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000" y="1260000"/>
            <a:ext cx="8604900" cy="48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54C2B-6B0B-4286-BFA4-F6131386B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0002" y="6483333"/>
            <a:ext cx="1783829" cy="187367"/>
          </a:xfrm>
          <a:prstGeom prst="rect">
            <a:avLst/>
          </a:prstGeom>
          <a:gradFill>
            <a:gsLst>
              <a:gs pos="8200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0"/>
          </a:gradFill>
        </p:spPr>
        <p:txBody>
          <a:bodyPr vert="horz" lIns="35999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defTabSz="914377"/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5D258-5720-4517-B8DE-EB5AA5C4FA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95800" y="6678000"/>
            <a:ext cx="448200" cy="144000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47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1"/>
              </a:gs>
            </a:gsLst>
            <a:lin ang="10800000" scaled="0"/>
          </a:gradFill>
        </p:spPr>
        <p:txBody>
          <a:bodyPr vert="horz" lIns="0" tIns="0" rIns="71998" bIns="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defTabSz="914377"/>
            <a:fld id="{058DB212-BFA2-403F-85EF-DFD3FF6D973A}" type="slidenum">
              <a:rPr lang="en-US" smtClean="0">
                <a:solidFill>
                  <a:prstClr val="white"/>
                </a:solidFill>
              </a:rPr>
              <a:pPr defTabSz="914377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44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5" r:id="rId13"/>
    <p:sldLayoutId id="2147483687" r:id="rId14"/>
  </p:sldLayoutIdLst>
  <mc:AlternateContent xmlns:mc="http://schemas.openxmlformats.org/markup-compatibility/2006" xmlns:p14="http://schemas.microsoft.com/office/powerpoint/2010/main">
    <mc:Choice Requires="p14">
      <p:transition spd="slow" advClick="0" advTm="5000">
        <p14:prism/>
      </p:transition>
    </mc:Choice>
    <mc:Fallback xmlns="">
      <p:transition spd="slow" advClick="0" advTm="5000">
        <p:fade/>
      </p:transition>
    </mc:Fallback>
  </mc:AlternateConten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3519" indent="-263519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9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1pPr>
      <a:lvl2pPr marL="536561" indent="-27304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2pPr>
      <a:lvl3pPr marL="811193" indent="-274632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3pPr>
      <a:lvl4pPr marL="1074712" indent="-263519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4pPr>
      <a:lvl5pPr marL="1347754" indent="-27304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D4F710F5-542F-4FA0-A1C4-B50112F357D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07291EBA-36B8-4A7B-93A9-ABE012A581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B84E2-E3D8-460E-8836-EFE3A685B1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377">
              <a:defRPr/>
            </a:pPr>
            <a:fld id="{0D09E359-11B7-410D-805C-1EA4EF0A0AF3}" type="datetimeFigureOut">
              <a:rPr lang="en-US"/>
              <a:pPr defTabSz="914377">
                <a:defRPr/>
              </a:pPr>
              <a:t>20/9/2025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CD7E5-29C7-443B-A03E-B235EAA9F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377"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8ACE7-1601-4E99-842B-86EC787D35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914377"/>
            <a:fld id="{1E8A6323-F44D-4197-8CD9-E590C2E5A5F3}" type="slidenum">
              <a:rPr lang="en-US" altLang="en-US"/>
              <a:pPr defTabSz="914377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432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61D66FF-C853-407A-82DB-7AB2204EF268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D1FF1963-0D2B-4866-94B2-57A05D6F3B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99CE02-8616-40B2-85FF-B06E192752AB}"/>
              </a:ext>
            </a:extLst>
          </p:cNvPr>
          <p:cNvSpPr/>
          <p:nvPr userDrawn="1"/>
        </p:nvSpPr>
        <p:spPr>
          <a:xfrm>
            <a:off x="-7391" y="6678000"/>
            <a:ext cx="7053987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3DF8E0-6324-45B7-8B0A-24383EF1B915}"/>
              </a:ext>
            </a:extLst>
          </p:cNvPr>
          <p:cNvSpPr/>
          <p:nvPr userDrawn="1"/>
        </p:nvSpPr>
        <p:spPr>
          <a:xfrm>
            <a:off x="5853266" y="6678000"/>
            <a:ext cx="2842375" cy="14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0" rIns="35999" bIns="0" rtlCol="0" anchor="b"/>
          <a:lstStyle/>
          <a:p>
            <a:pPr algn="r" defTabSz="914377"/>
            <a:r>
              <a:rPr lang="en-US" sz="1100" noProof="1">
                <a:solidFill>
                  <a:prstClr val="white"/>
                </a:solidFill>
              </a:rPr>
              <a:t>Jens Martensson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9E718F-2F10-41F1-8E9F-18DD53EF065F}"/>
              </a:ext>
            </a:extLst>
          </p:cNvPr>
          <p:cNvSpPr/>
          <p:nvPr userDrawn="1"/>
        </p:nvSpPr>
        <p:spPr>
          <a:xfrm>
            <a:off x="-7392" y="6822000"/>
            <a:ext cx="9151392" cy="36000"/>
          </a:xfrm>
          <a:prstGeom prst="rect">
            <a:avLst/>
          </a:prstGeom>
          <a:gradFill>
            <a:gsLst>
              <a:gs pos="0">
                <a:schemeClr val="accent4"/>
              </a:gs>
              <a:gs pos="37000">
                <a:schemeClr val="bg1">
                  <a:lumMod val="85000"/>
                </a:schemeClr>
              </a:gs>
              <a:gs pos="100000">
                <a:schemeClr val="accent1"/>
              </a:gs>
              <a:gs pos="68000">
                <a:schemeClr val="tx1">
                  <a:lumMod val="85000"/>
                  <a:lumOff val="1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/>
            <a:endParaRPr lang="en-US" sz="1900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E99CE02-8616-40B2-85FF-B06E192752AB}"/>
              </a:ext>
            </a:extLst>
          </p:cNvPr>
          <p:cNvSpPr/>
          <p:nvPr userDrawn="1"/>
        </p:nvSpPr>
        <p:spPr>
          <a:xfrm>
            <a:off x="-7391" y="6678000"/>
            <a:ext cx="7053987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Typewriter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3DF8E0-6324-45B7-8B0A-24383EF1B915}"/>
              </a:ext>
            </a:extLst>
          </p:cNvPr>
          <p:cNvSpPr/>
          <p:nvPr userDrawn="1"/>
        </p:nvSpPr>
        <p:spPr>
          <a:xfrm>
            <a:off x="5853265" y="6678000"/>
            <a:ext cx="2842375" cy="14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0" rIns="26999" bIns="0" rtlCol="0" anchor="b"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Typewriter"/>
                <a:ea typeface="+mn-ea"/>
                <a:cs typeface="+mn-cs"/>
              </a:rPr>
              <a:t>Jens Martensson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9E718F-2F10-41F1-8E9F-18DD53EF065F}"/>
              </a:ext>
            </a:extLst>
          </p:cNvPr>
          <p:cNvSpPr/>
          <p:nvPr userDrawn="1"/>
        </p:nvSpPr>
        <p:spPr>
          <a:xfrm>
            <a:off x="-7392" y="6822000"/>
            <a:ext cx="9151392" cy="36000"/>
          </a:xfrm>
          <a:prstGeom prst="rect">
            <a:avLst/>
          </a:prstGeom>
          <a:gradFill>
            <a:gsLst>
              <a:gs pos="0">
                <a:schemeClr val="accent4"/>
              </a:gs>
              <a:gs pos="37000">
                <a:schemeClr val="bg1">
                  <a:lumMod val="85000"/>
                </a:schemeClr>
              </a:gs>
              <a:gs pos="100000">
                <a:schemeClr val="accent1"/>
              </a:gs>
              <a:gs pos="68000">
                <a:schemeClr val="tx1">
                  <a:lumMod val="85000"/>
                  <a:lumOff val="1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Typewriter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1581A5-A75E-41FB-A68A-70BA1AB54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00" y="360000"/>
            <a:ext cx="8604900" cy="54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A9B02-6E3D-4037-BE18-E02B78663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000" y="1260000"/>
            <a:ext cx="8604900" cy="48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54C2B-6B0B-4286-BFA4-F6131386B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0001" y="6483331"/>
            <a:ext cx="1783829" cy="187367"/>
          </a:xfrm>
          <a:prstGeom prst="rect">
            <a:avLst/>
          </a:prstGeom>
          <a:gradFill>
            <a:gsLst>
              <a:gs pos="8200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0"/>
          </a:gradFill>
        </p:spPr>
        <p:txBody>
          <a:bodyPr vert="horz" lIns="35999" tIns="0" rIns="0" bIns="0" rtlCol="0" anchor="ctr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defTabSz="685783"/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5D258-5720-4517-B8DE-EB5AA5C4FA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95800" y="6678000"/>
            <a:ext cx="448200" cy="144000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47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1"/>
              </a:gs>
            </a:gsLst>
            <a:lin ang="10800000" scaled="0"/>
          </a:gradFill>
        </p:spPr>
        <p:txBody>
          <a:bodyPr vert="horz" lIns="0" tIns="0" rIns="71998" bIns="0" rtlCol="0" anchor="ctr"/>
          <a:lstStyle>
            <a:lvl1pPr algn="r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pPr defTabSz="685783"/>
            <a:fld id="{058DB212-BFA2-403F-85EF-DFD3FF6D973A}" type="slidenum">
              <a:rPr lang="en-US" smtClean="0">
                <a:solidFill>
                  <a:prstClr val="white"/>
                </a:solidFill>
              </a:rPr>
              <a:pPr defTabSz="685783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399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mc:AlternateContent xmlns:mc="http://schemas.openxmlformats.org/markup-compatibility/2006" xmlns:p14="http://schemas.microsoft.com/office/powerpoint/2010/main">
    <mc:Choice Requires="p14">
      <p:transition spd="slow" advClick="0" advTm="5000">
        <p14:prism/>
      </p:transition>
    </mc:Choice>
    <mc:Fallback xmlns="">
      <p:transition spd="slow" advClick="0" advTm="5000">
        <p:fade/>
      </p:transition>
    </mc:Fallback>
  </mc:AlternateConten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97639" indent="-197639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425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1pPr>
      <a:lvl2pPr marL="402421" indent="-204783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2pPr>
      <a:lvl3pPr marL="608395" indent="-205974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25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3pPr>
      <a:lvl4pPr marL="806034" indent="-197639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25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4pPr>
      <a:lvl5pPr marL="1010816" indent="-204783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25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935875" y="2034344"/>
            <a:ext cx="5275500" cy="3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◎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◉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￮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15278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1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8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8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8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2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image" Target="../media/image12.png"/><Relationship Id="rId16" Type="http://schemas.openxmlformats.org/officeDocument/2006/relationships/customXml" Target="../ink/ink2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online.lifeliqe.com/app/scene/f_vyna_mereni_objemu?p=part_nepravidelne" TargetMode="Externa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jpe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6.jpe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3.xml"/><Relationship Id="rId18" Type="http://schemas.openxmlformats.org/officeDocument/2006/relationships/image" Target="../media/image65.gif"/><Relationship Id="rId26" Type="http://schemas.openxmlformats.org/officeDocument/2006/relationships/image" Target="../media/image68.png"/><Relationship Id="rId3" Type="http://schemas.openxmlformats.org/officeDocument/2006/relationships/audio" Target="../media/audio2.wav"/><Relationship Id="rId21" Type="http://schemas.openxmlformats.org/officeDocument/2006/relationships/image" Target="../media/image520.png"/><Relationship Id="rId7" Type="http://schemas.openxmlformats.org/officeDocument/2006/relationships/image" Target="../media/image57.png"/><Relationship Id="rId12" Type="http://schemas.openxmlformats.org/officeDocument/2006/relationships/image" Target="../media/image60.jpeg"/><Relationship Id="rId17" Type="http://schemas.openxmlformats.org/officeDocument/2006/relationships/image" Target="../media/image64.gif"/><Relationship Id="rId25" Type="http://schemas.openxmlformats.org/officeDocument/2006/relationships/image" Target="../media/image67.png"/><Relationship Id="rId2" Type="http://schemas.openxmlformats.org/officeDocument/2006/relationships/audio" Target="../media/audio1.wav"/><Relationship Id="rId16" Type="http://schemas.openxmlformats.org/officeDocument/2006/relationships/image" Target="../media/image63.gif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5.wav"/><Relationship Id="rId11" Type="http://schemas.openxmlformats.org/officeDocument/2006/relationships/image" Target="../media/image49.png"/><Relationship Id="rId24" Type="http://schemas.openxmlformats.org/officeDocument/2006/relationships/image" Target="../media/image550.png"/><Relationship Id="rId5" Type="http://schemas.openxmlformats.org/officeDocument/2006/relationships/audio" Target="../media/audio4.wav"/><Relationship Id="rId15" Type="http://schemas.openxmlformats.org/officeDocument/2006/relationships/image" Target="../media/image62.gif"/><Relationship Id="rId23" Type="http://schemas.openxmlformats.org/officeDocument/2006/relationships/image" Target="../media/image540.png"/><Relationship Id="rId28" Type="http://schemas.openxmlformats.org/officeDocument/2006/relationships/image" Target="../media/image70.tmp"/><Relationship Id="rId10" Type="http://schemas.openxmlformats.org/officeDocument/2006/relationships/image" Target="../media/image59.png"/><Relationship Id="rId19" Type="http://schemas.openxmlformats.org/officeDocument/2006/relationships/image" Target="../media/image66.gif"/><Relationship Id="rId4" Type="http://schemas.openxmlformats.org/officeDocument/2006/relationships/audio" Target="../media/audio3.wav"/><Relationship Id="rId9" Type="http://schemas.openxmlformats.org/officeDocument/2006/relationships/image" Target="../media/image58.gif"/><Relationship Id="rId14" Type="http://schemas.openxmlformats.org/officeDocument/2006/relationships/image" Target="../media/image61.gif"/><Relationship Id="rId22" Type="http://schemas.openxmlformats.org/officeDocument/2006/relationships/image" Target="../media/image530.png"/><Relationship Id="rId27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13" Type="http://schemas.openxmlformats.org/officeDocument/2006/relationships/image" Target="../media/image62.gif"/><Relationship Id="rId18" Type="http://schemas.openxmlformats.org/officeDocument/2006/relationships/image" Target="../media/image440.PNG"/><Relationship Id="rId3" Type="http://schemas.openxmlformats.org/officeDocument/2006/relationships/audio" Target="../media/audio2.wav"/><Relationship Id="rId21" Type="http://schemas.openxmlformats.org/officeDocument/2006/relationships/image" Target="../media/image47.png"/><Relationship Id="rId7" Type="http://schemas.openxmlformats.org/officeDocument/2006/relationships/image" Target="../media/image71.png"/><Relationship Id="rId12" Type="http://schemas.openxmlformats.org/officeDocument/2006/relationships/image" Target="../media/image61.gif"/><Relationship Id="rId17" Type="http://schemas.openxmlformats.org/officeDocument/2006/relationships/image" Target="../media/image66.gif"/><Relationship Id="rId25" Type="http://schemas.openxmlformats.org/officeDocument/2006/relationships/image" Target="../media/image75.tmp"/><Relationship Id="rId2" Type="http://schemas.openxmlformats.org/officeDocument/2006/relationships/audio" Target="../media/audio1.wav"/><Relationship Id="rId16" Type="http://schemas.openxmlformats.org/officeDocument/2006/relationships/image" Target="../media/image65.gif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5.wav"/><Relationship Id="rId11" Type="http://schemas.openxmlformats.org/officeDocument/2006/relationships/image" Target="../media/image60.jpeg"/><Relationship Id="rId24" Type="http://schemas.openxmlformats.org/officeDocument/2006/relationships/image" Target="../media/image74.png"/><Relationship Id="rId5" Type="http://schemas.openxmlformats.org/officeDocument/2006/relationships/audio" Target="../media/audio4.wav"/><Relationship Id="rId15" Type="http://schemas.openxmlformats.org/officeDocument/2006/relationships/image" Target="../media/image64.gif"/><Relationship Id="rId23" Type="http://schemas.openxmlformats.org/officeDocument/2006/relationships/image" Target="../media/image73.png"/><Relationship Id="rId10" Type="http://schemas.openxmlformats.org/officeDocument/2006/relationships/image" Target="../media/image51.png"/><Relationship Id="rId19" Type="http://schemas.openxmlformats.org/officeDocument/2006/relationships/image" Target="../media/image450.PNG"/><Relationship Id="rId4" Type="http://schemas.openxmlformats.org/officeDocument/2006/relationships/audio" Target="../media/audio3.wav"/><Relationship Id="rId9" Type="http://schemas.openxmlformats.org/officeDocument/2006/relationships/image" Target="../media/image50.png"/><Relationship Id="rId14" Type="http://schemas.openxmlformats.org/officeDocument/2006/relationships/image" Target="../media/image63.gif"/><Relationship Id="rId22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13" Type="http://schemas.openxmlformats.org/officeDocument/2006/relationships/image" Target="../media/image62.gif"/><Relationship Id="rId18" Type="http://schemas.openxmlformats.org/officeDocument/2006/relationships/image" Target="../media/image560.png"/><Relationship Id="rId3" Type="http://schemas.openxmlformats.org/officeDocument/2006/relationships/audio" Target="../media/audio2.wav"/><Relationship Id="rId21" Type="http://schemas.openxmlformats.org/officeDocument/2006/relationships/image" Target="../media/image76.png"/><Relationship Id="rId7" Type="http://schemas.openxmlformats.org/officeDocument/2006/relationships/image" Target="../media/image71.png"/><Relationship Id="rId12" Type="http://schemas.openxmlformats.org/officeDocument/2006/relationships/image" Target="../media/image61.gif"/><Relationship Id="rId17" Type="http://schemas.openxmlformats.org/officeDocument/2006/relationships/image" Target="../media/image531.png"/><Relationship Id="rId2" Type="http://schemas.openxmlformats.org/officeDocument/2006/relationships/audio" Target="../media/audio1.wav"/><Relationship Id="rId16" Type="http://schemas.openxmlformats.org/officeDocument/2006/relationships/image" Target="../media/image66.gif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5.wav"/><Relationship Id="rId11" Type="http://schemas.openxmlformats.org/officeDocument/2006/relationships/image" Target="../media/image60.jpeg"/><Relationship Id="rId24" Type="http://schemas.openxmlformats.org/officeDocument/2006/relationships/image" Target="../media/image78.tmp"/><Relationship Id="rId5" Type="http://schemas.openxmlformats.org/officeDocument/2006/relationships/audio" Target="../media/audio4.wav"/><Relationship Id="rId15" Type="http://schemas.openxmlformats.org/officeDocument/2006/relationships/image" Target="../media/image64.gif"/><Relationship Id="rId23" Type="http://schemas.openxmlformats.org/officeDocument/2006/relationships/image" Target="../media/image69.png"/><Relationship Id="rId10" Type="http://schemas.openxmlformats.org/officeDocument/2006/relationships/image" Target="../media/image53.png"/><Relationship Id="rId19" Type="http://schemas.openxmlformats.org/officeDocument/2006/relationships/image" Target="../media/image570.png"/><Relationship Id="rId4" Type="http://schemas.openxmlformats.org/officeDocument/2006/relationships/audio" Target="../media/audio3.wav"/><Relationship Id="rId9" Type="http://schemas.openxmlformats.org/officeDocument/2006/relationships/image" Target="../media/image52.png"/><Relationship Id="rId14" Type="http://schemas.openxmlformats.org/officeDocument/2006/relationships/image" Target="../media/image63.gif"/><Relationship Id="rId22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13" Type="http://schemas.openxmlformats.org/officeDocument/2006/relationships/image" Target="../media/image63.gif"/><Relationship Id="rId18" Type="http://schemas.openxmlformats.org/officeDocument/2006/relationships/image" Target="../media/image81.png"/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12" Type="http://schemas.openxmlformats.org/officeDocument/2006/relationships/image" Target="../media/image61.gif"/><Relationship Id="rId17" Type="http://schemas.openxmlformats.org/officeDocument/2006/relationships/image" Target="../media/image80.png"/><Relationship Id="rId2" Type="http://schemas.openxmlformats.org/officeDocument/2006/relationships/audio" Target="../media/audio1.wav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4.wav"/><Relationship Id="rId11" Type="http://schemas.openxmlformats.org/officeDocument/2006/relationships/image" Target="../media/image60.jpeg"/><Relationship Id="rId5" Type="http://schemas.openxmlformats.org/officeDocument/2006/relationships/audio" Target="../media/audio5.wav"/><Relationship Id="rId15" Type="http://schemas.openxmlformats.org/officeDocument/2006/relationships/image" Target="../media/image66.gif"/><Relationship Id="rId10" Type="http://schemas.openxmlformats.org/officeDocument/2006/relationships/image" Target="../media/image55.png"/><Relationship Id="rId19" Type="http://schemas.openxmlformats.org/officeDocument/2006/relationships/image" Target="../media/image82.tmp"/><Relationship Id="rId4" Type="http://schemas.openxmlformats.org/officeDocument/2006/relationships/audio" Target="../media/audio3.wav"/><Relationship Id="rId9" Type="http://schemas.openxmlformats.org/officeDocument/2006/relationships/image" Target="../media/image79.png"/><Relationship Id="rId14" Type="http://schemas.openxmlformats.org/officeDocument/2006/relationships/image" Target="../media/image6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5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9.png"/><Relationship Id="rId5" Type="http://schemas.openxmlformats.org/officeDocument/2006/relationships/image" Target="../media/image29.pn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image" Target="../media/image12.png"/><Relationship Id="rId16" Type="http://schemas.openxmlformats.org/officeDocument/2006/relationships/customXml" Target="../ink/ink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BDDA23-911C-4D89-B173-9D1E02436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2D0BB2-4D7B-4905-9AFF-BB7A98F6FF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2BAAA0-4EB2-26F5-F0F1-B9845A65599E}"/>
              </a:ext>
            </a:extLst>
          </p:cNvPr>
          <p:cNvSpPr txBox="1"/>
          <p:nvPr/>
        </p:nvSpPr>
        <p:spPr>
          <a:xfrm>
            <a:off x="1485900" y="5334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5 – ĐO CHIỀU DÀI (</a:t>
            </a:r>
            <a:r>
              <a:rPr lang="en-US" sz="36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3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93921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31520" y="3585485"/>
            <a:ext cx="7538640" cy="1813084"/>
            <a:chOff x="548640" y="2414727"/>
            <a:chExt cx="7538640" cy="1813084"/>
          </a:xfrm>
        </p:grpSpPr>
        <p:sp>
          <p:nvSpPr>
            <p:cNvPr id="3" name="Rectangle 2"/>
            <p:cNvSpPr/>
            <p:nvPr/>
          </p:nvSpPr>
          <p:spPr>
            <a:xfrm>
              <a:off x="1522230" y="2414727"/>
              <a:ext cx="6565050" cy="1813084"/>
            </a:xfrm>
            <a:prstGeom prst="rect">
              <a:avLst/>
            </a:prstGeom>
            <a:solidFill>
              <a:srgbClr val="22B7CB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" name="Diamond 3"/>
            <p:cNvSpPr/>
            <p:nvPr/>
          </p:nvSpPr>
          <p:spPr>
            <a:xfrm>
              <a:off x="548640" y="2414727"/>
              <a:ext cx="1964322" cy="1813084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35818" y="2942449"/>
              <a:ext cx="16771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Bước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5 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00140" y="2782660"/>
              <a:ext cx="43354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Ghi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kết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quả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theo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ĐCNN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thước</a:t>
              </a:r>
              <a:endPara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731521" y="1275262"/>
            <a:ext cx="7538640" cy="1841863"/>
          </a:xfrm>
          <a:prstGeom prst="rect">
            <a:avLst/>
          </a:prstGeom>
          <a:blipFill>
            <a:blip r:embed="rId2"/>
            <a:stretch>
              <a:fillRect l="-625" t="3488" r="-1253" b="-3488"/>
            </a:stretch>
          </a:blipFill>
          <a:ln>
            <a:solidFill>
              <a:srgbClr val="22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3603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8DCB66-DF89-4629-ABAC-ADB35916B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63E10C-88DA-4877-8C17-16F056A99B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8865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1C823E2-AAAF-4599-BA59-6DB4A1496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895" y="235673"/>
            <a:ext cx="4812630" cy="602527"/>
          </a:xfrm>
        </p:spPr>
        <p:txBody>
          <a:bodyPr/>
          <a:lstStyle/>
          <a:p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đo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chiều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dài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7C0DFD-E443-44C0-BEEA-28EC4EAC1060}"/>
              </a:ext>
            </a:extLst>
          </p:cNvPr>
          <p:cNvGrpSpPr/>
          <p:nvPr/>
        </p:nvGrpSpPr>
        <p:grpSpPr>
          <a:xfrm>
            <a:off x="255963" y="30259"/>
            <a:ext cx="949198" cy="984220"/>
            <a:chOff x="8948250" y="635780"/>
            <a:chExt cx="984220" cy="98422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F94C3DB-95DD-43C2-A882-741D1D4A50FF}"/>
                </a:ext>
              </a:extLst>
            </p:cNvPr>
            <p:cNvSpPr/>
            <p:nvPr/>
          </p:nvSpPr>
          <p:spPr>
            <a:xfrm>
              <a:off x="8948250" y="635780"/>
              <a:ext cx="984220" cy="984220"/>
            </a:xfrm>
            <a:prstGeom prst="ellipse">
              <a:avLst/>
            </a:prstGeom>
            <a:solidFill>
              <a:srgbClr val="AC1F8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9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F38F58E-186F-4D32-8EAC-03C0BEF15AB0}"/>
                </a:ext>
              </a:extLst>
            </p:cNvPr>
            <p:cNvSpPr/>
            <p:nvPr/>
          </p:nvSpPr>
          <p:spPr>
            <a:xfrm>
              <a:off x="9066907" y="754437"/>
              <a:ext cx="746905" cy="746905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C872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2400" dirty="0">
                  <a:ln w="38100">
                    <a:solidFill>
                      <a:srgbClr val="AB1F8E"/>
                    </a:solidFill>
                  </a:ln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D5935F8-50D9-4F72-A50D-A6459FFEDE9B}"/>
              </a:ext>
            </a:extLst>
          </p:cNvPr>
          <p:cNvSpPr/>
          <p:nvPr/>
        </p:nvSpPr>
        <p:spPr>
          <a:xfrm>
            <a:off x="5850823" y="6677645"/>
            <a:ext cx="2843906" cy="144000"/>
          </a:xfrm>
          <a:prstGeom prst="rect">
            <a:avLst/>
          </a:prstGeom>
          <a:solidFill>
            <a:srgbClr val="C8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/>
            <a:endParaRPr lang="en-US" sz="1900">
              <a:solidFill>
                <a:prstClr val="white"/>
              </a:solidFill>
            </a:endParaRPr>
          </a:p>
        </p:txBody>
      </p:sp>
      <p:pic>
        <p:nvPicPr>
          <p:cNvPr id="16" name="Graphic 15" descr="Microscope">
            <a:extLst>
              <a:ext uri="{FF2B5EF4-FFF2-40B4-BE49-F238E27FC236}">
                <a16:creationId xmlns:a16="http://schemas.microsoft.com/office/drawing/2014/main" id="{8D6ADD81-ECEC-4FA5-9785-2F13BDEBA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5000" y="609600"/>
            <a:ext cx="782711" cy="914400"/>
          </a:xfrm>
          <a:prstGeom prst="rect">
            <a:avLst/>
          </a:prstGeom>
        </p:spPr>
      </p:pic>
      <p:pic>
        <p:nvPicPr>
          <p:cNvPr id="2050" name="Picture 2" descr="Bài 5 Đo chiều dài – Khoa học tự nhiên lớp 6 Kết nối tri thức | Gia sư lớp 6">
            <a:extLst>
              <a:ext uri="{FF2B5EF4-FFF2-40B4-BE49-F238E27FC236}">
                <a16:creationId xmlns:a16="http://schemas.microsoft.com/office/drawing/2014/main" id="{DBE0D166-26B4-48F1-9202-40AB6CF3F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90" y="1236757"/>
            <a:ext cx="4812630" cy="307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23E512-264C-4082-AD92-0F8C99EB74DC}"/>
              </a:ext>
            </a:extLst>
          </p:cNvPr>
          <p:cNvSpPr txBox="1"/>
          <p:nvPr/>
        </p:nvSpPr>
        <p:spPr>
          <a:xfrm>
            <a:off x="5791200" y="838200"/>
            <a:ext cx="3081597" cy="3770261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just" defTabSz="914377"/>
            <a:endParaRPr lang="en-US" sz="1900" dirty="0">
              <a:solidFill>
                <a:prstClr val="black"/>
              </a:solidFill>
            </a:endParaRPr>
          </a:p>
          <a:p>
            <a:pPr algn="just" defTabSz="914377"/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1.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914377"/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5.3.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BFB2BD-422A-4173-BBF0-A28E4388C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90937" y="1143000"/>
            <a:ext cx="0" cy="3075395"/>
          </a:xfrm>
          <a:prstGeom prst="line">
            <a:avLst/>
          </a:prstGeom>
          <a:ln w="635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04EC731-978D-730C-FD05-BCCC5953BB57}"/>
              </a:ext>
            </a:extLst>
          </p:cNvPr>
          <p:cNvSpPr txBox="1"/>
          <p:nvPr/>
        </p:nvSpPr>
        <p:spPr>
          <a:xfrm>
            <a:off x="475066" y="4509890"/>
            <a:ext cx="84068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CC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0" i="0" dirty="0">
                <a:solidFill>
                  <a:srgbClr val="CC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 cần ước lượng chiều dài trước khi đo để chọn thước có GHĐ và ĐCNN thích hợp với độ dài cần đo.</a:t>
            </a:r>
            <a:endParaRPr lang="en-US" sz="2800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4691EA-5ECC-1929-0E08-3BF0FEB9644F}"/>
              </a:ext>
            </a:extLst>
          </p:cNvPr>
          <p:cNvSpPr txBox="1"/>
          <p:nvPr/>
        </p:nvSpPr>
        <p:spPr>
          <a:xfrm>
            <a:off x="423250" y="5593767"/>
            <a:ext cx="84068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Các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2800" b="0" i="0" dirty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75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/>
      </p:transition>
    </mc:Choice>
    <mc:Fallback xmlns=""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AE8D0187-4054-4FA8-AF8E-B5834BC153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52" r="52"/>
          <a:stretch>
            <a:fillRect/>
          </a:stretch>
        </p:blipFill>
        <p:spPr>
          <a:xfrm>
            <a:off x="5029200" y="25356"/>
            <a:ext cx="2971800" cy="4546643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641E81-82EC-4B04-95B8-6CE9A4453A74}"/>
              </a:ext>
            </a:extLst>
          </p:cNvPr>
          <p:cNvSpPr/>
          <p:nvPr/>
        </p:nvSpPr>
        <p:spPr>
          <a:xfrm>
            <a:off x="5850823" y="6677645"/>
            <a:ext cx="2843906" cy="144000"/>
          </a:xfrm>
          <a:prstGeom prst="rect">
            <a:avLst/>
          </a:prstGeom>
          <a:solidFill>
            <a:srgbClr val="C8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F2DB7B8-B07E-4784-A3E8-46F377F4A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228600"/>
            <a:ext cx="7475529" cy="602527"/>
          </a:xfrm>
        </p:spPr>
        <p:txBody>
          <a:bodyPr/>
          <a:lstStyle/>
          <a:p>
            <a:r>
              <a:rPr lang="en-US" sz="2800" b="1" dirty="0" err="1">
                <a:solidFill>
                  <a:srgbClr val="A1266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A1266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A1266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A1266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A1266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A1266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A1266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A1266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A1266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A1266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A1266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A1266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A1266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A1266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A1266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dày</a:t>
            </a:r>
            <a:r>
              <a:rPr lang="en-US" sz="2800" b="1" dirty="0">
                <a:solidFill>
                  <a:srgbClr val="A1266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A1266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A1266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KHTN 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46CB17-ADED-4C29-AAEF-8D08F99DC68F}"/>
              </a:ext>
            </a:extLst>
          </p:cNvPr>
          <p:cNvSpPr/>
          <p:nvPr/>
        </p:nvSpPr>
        <p:spPr>
          <a:xfrm>
            <a:off x="152400" y="1284175"/>
            <a:ext cx="5096083" cy="32314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514350" indent="-514350" algn="just" defTabSz="914377">
              <a:lnSpc>
                <a:spcPct val="150000"/>
              </a:lnSpc>
              <a:buAutoNum type="arabicPeriod"/>
            </a:pP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Hoạt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động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nhóm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đôi</a:t>
            </a:r>
            <a:endParaRPr lang="en-US" sz="2800" dirty="0">
              <a:solidFill>
                <a:srgbClr val="0000CC"/>
              </a:solidFill>
              <a:latin typeface="Arial" pitchFamily="34" charset="0"/>
              <a:ea typeface="Cambria" panose="02040503050406030204" pitchFamily="18" charset="0"/>
              <a:cs typeface="Arial" pitchFamily="34" charset="0"/>
            </a:endParaRPr>
          </a:p>
          <a:p>
            <a:pPr marL="514350" indent="-514350" algn="just" defTabSz="914377">
              <a:lnSpc>
                <a:spcPct val="150000"/>
              </a:lnSpc>
              <a:buAutoNum type="arabicPeriod"/>
            </a:pP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Thời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gian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; 5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phút</a:t>
            </a:r>
            <a:endParaRPr lang="en-US" sz="2800" dirty="0">
              <a:solidFill>
                <a:srgbClr val="0000CC"/>
              </a:solidFill>
              <a:latin typeface="Arial" pitchFamily="34" charset="0"/>
              <a:ea typeface="Cambria" panose="02040503050406030204" pitchFamily="18" charset="0"/>
              <a:cs typeface="Arial" pitchFamily="34" charset="0"/>
            </a:endParaRPr>
          </a:p>
          <a:p>
            <a:pPr algn="just" defTabSz="914377">
              <a:lnSpc>
                <a:spcPct val="150000"/>
              </a:lnSpc>
            </a:pPr>
            <a:r>
              <a:rPr lang="en-US" sz="2800" dirty="0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3.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Thực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hiện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đo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ghi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kết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quả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đo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theo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mẫu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Bảng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5.1 (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sgk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trang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19)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0BA7FFE-47A9-48A6-9F54-999D5888726A}"/>
              </a:ext>
            </a:extLst>
          </p:cNvPr>
          <p:cNvGrpSpPr/>
          <p:nvPr/>
        </p:nvGrpSpPr>
        <p:grpSpPr>
          <a:xfrm>
            <a:off x="276017" y="136051"/>
            <a:ext cx="685800" cy="914400"/>
            <a:chOff x="3272589" y="2971800"/>
            <a:chExt cx="1163386" cy="116338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1EB7320-11DA-44C9-BC41-C7B81CB9B60A}"/>
                </a:ext>
              </a:extLst>
            </p:cNvPr>
            <p:cNvSpPr/>
            <p:nvPr/>
          </p:nvSpPr>
          <p:spPr>
            <a:xfrm>
              <a:off x="3272589" y="2971800"/>
              <a:ext cx="1163386" cy="1163386"/>
            </a:xfrm>
            <a:prstGeom prst="ellipse">
              <a:avLst/>
            </a:prstGeom>
            <a:solidFill>
              <a:srgbClr val="FE7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900">
                <a:solidFill>
                  <a:prstClr val="white"/>
                </a:solidFill>
              </a:endParaRPr>
            </a:p>
          </p:txBody>
        </p:sp>
        <p:pic>
          <p:nvPicPr>
            <p:cNvPr id="20" name="Graphic 19" descr="Raised hand">
              <a:extLst>
                <a:ext uri="{FF2B5EF4-FFF2-40B4-BE49-F238E27FC236}">
                  <a16:creationId xmlns:a16="http://schemas.microsoft.com/office/drawing/2014/main" id="{F009A386-7EB7-47F7-ABFC-BF68A44EE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97082" y="3096293"/>
              <a:ext cx="914400" cy="914400"/>
            </a:xfrm>
            <a:prstGeom prst="rect">
              <a:avLst/>
            </a:prstGeom>
          </p:spPr>
        </p:pic>
      </p:grpSp>
      <p:pic>
        <p:nvPicPr>
          <p:cNvPr id="3" name="y2mate.com - Đồng hồ đếm ngược 5 phút  5 Minutes_360p" descr="OPL20U25GSXzBJYl68kk8uQGfFKzs7yb1M4KJWUiLk6ZEvGF+qCIPSnY57AbBFCvTW2023.17.86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703C7481-7FE7-5D93-2D1F-5931184716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05600" y="5081467"/>
            <a:ext cx="1777288" cy="907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8B4458-31FD-23AA-E637-062832B80D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6904" y="4343761"/>
            <a:ext cx="4343400" cy="248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40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CC075-9508-A837-5049-F89D5EF67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A1AB9D03-820B-27A2-3AF8-622E461371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2" r="52"/>
          <a:stretch>
            <a:fillRect/>
          </a:stretch>
        </p:blipFill>
        <p:spPr>
          <a:xfrm>
            <a:off x="5029200" y="25356"/>
            <a:ext cx="2971800" cy="4546643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D60B093-764A-3FA6-970B-460DB9AF443D}"/>
              </a:ext>
            </a:extLst>
          </p:cNvPr>
          <p:cNvSpPr/>
          <p:nvPr/>
        </p:nvSpPr>
        <p:spPr>
          <a:xfrm>
            <a:off x="5850823" y="6677645"/>
            <a:ext cx="2843906" cy="144000"/>
          </a:xfrm>
          <a:prstGeom prst="rect">
            <a:avLst/>
          </a:prstGeom>
          <a:solidFill>
            <a:srgbClr val="C8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Typewriter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94C8B90-0B00-AC82-AD66-43F4DEF25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28600"/>
            <a:ext cx="7239000" cy="602527"/>
          </a:xfrm>
        </p:spPr>
        <p:txBody>
          <a:bodyPr/>
          <a:lstStyle/>
          <a:p>
            <a:r>
              <a:rPr lang="en-US" sz="4000" b="1" dirty="0">
                <a:solidFill>
                  <a:srgbClr val="A1266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Segoe UI" panose="020B0502040204020203" pitchFamily="34" charset="0"/>
              </a:rPr>
              <a:t>Báo </a:t>
            </a:r>
            <a:r>
              <a:rPr lang="en-US" sz="4000" b="1" dirty="0" err="1">
                <a:solidFill>
                  <a:srgbClr val="A1266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Segoe UI" panose="020B0502040204020203" pitchFamily="34" charset="0"/>
              </a:rPr>
              <a:t>cáo</a:t>
            </a:r>
            <a:r>
              <a:rPr lang="en-US" sz="4000" b="1" dirty="0">
                <a:solidFill>
                  <a:srgbClr val="A1266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Segoe UI" panose="020B0502040204020203" pitchFamily="34" charset="0"/>
              </a:rPr>
              <a:t>  </a:t>
            </a:r>
            <a:r>
              <a:rPr lang="en-US" sz="4000" b="1" dirty="0" err="1">
                <a:solidFill>
                  <a:srgbClr val="A1266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Segoe UI" panose="020B0502040204020203" pitchFamily="34" charset="0"/>
              </a:rPr>
              <a:t>kết</a:t>
            </a:r>
            <a:r>
              <a:rPr lang="en-US" sz="4000" b="1" dirty="0">
                <a:solidFill>
                  <a:srgbClr val="A1266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Segoe UI" panose="020B0502040204020203" pitchFamily="34" charset="0"/>
              </a:rPr>
              <a:t> </a:t>
            </a:r>
            <a:r>
              <a:rPr lang="en-US" sz="4000" b="1" dirty="0" err="1">
                <a:solidFill>
                  <a:srgbClr val="A1266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Segoe UI" panose="020B0502040204020203" pitchFamily="34" charset="0"/>
              </a:rPr>
              <a:t>quả</a:t>
            </a:r>
            <a:r>
              <a:rPr lang="en-US" sz="4000" b="1" dirty="0">
                <a:solidFill>
                  <a:srgbClr val="A1266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Segoe UI" panose="020B0502040204020203" pitchFamily="34" charset="0"/>
              </a:rPr>
              <a:t> </a:t>
            </a:r>
            <a:r>
              <a:rPr lang="en-US" sz="4000" b="1" dirty="0" err="1">
                <a:solidFill>
                  <a:srgbClr val="A1266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Segoe UI" panose="020B0502040204020203" pitchFamily="34" charset="0"/>
              </a:rPr>
              <a:t>thực</a:t>
            </a:r>
            <a:r>
              <a:rPr lang="en-US" sz="4000" b="1" dirty="0">
                <a:solidFill>
                  <a:srgbClr val="A1266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Segoe UI" panose="020B0502040204020203" pitchFamily="34" charset="0"/>
              </a:rPr>
              <a:t> </a:t>
            </a:r>
            <a:r>
              <a:rPr lang="en-US" sz="4000" b="1" dirty="0" err="1">
                <a:solidFill>
                  <a:srgbClr val="A1266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Segoe UI" panose="020B0502040204020203" pitchFamily="34" charset="0"/>
              </a:rPr>
              <a:t>hành</a:t>
            </a:r>
            <a:endParaRPr lang="en-US" sz="4000" b="1" dirty="0">
              <a:solidFill>
                <a:srgbClr val="A12669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3D78DE-4B36-F8A1-E079-F802F44A8378}"/>
              </a:ext>
            </a:extLst>
          </p:cNvPr>
          <p:cNvSpPr/>
          <p:nvPr/>
        </p:nvSpPr>
        <p:spPr>
          <a:xfrm>
            <a:off x="616034" y="1512147"/>
            <a:ext cx="6169776" cy="2551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lượng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dày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2.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cụ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đo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.</a:t>
            </a:r>
          </a:p>
          <a:p>
            <a:pPr marL="457189" marR="0" lvl="0" indent="-457189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cụ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đo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:……</a:t>
            </a:r>
          </a:p>
          <a:p>
            <a:pPr marL="457189" marR="0" lvl="0" indent="-457189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GHĐ: ……</a:t>
            </a:r>
          </a:p>
          <a:p>
            <a:pPr marL="457189" marR="0" lvl="0" indent="-457189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ĐCNN: ……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3.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đo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đo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mẫu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5.1</a:t>
            </a:r>
          </a:p>
        </p:txBody>
      </p:sp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5643FBF2-6A9D-6455-AD8E-D33A9D6FD3E2}"/>
              </a:ext>
            </a:extLst>
          </p:cNvPr>
          <p:cNvGraphicFramePr>
            <a:graphicFrameLocks noGrp="1"/>
          </p:cNvGraphicFramePr>
          <p:nvPr/>
        </p:nvGraphicFramePr>
        <p:xfrm>
          <a:off x="683891" y="4776457"/>
          <a:ext cx="7918690" cy="1579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9150">
                  <a:extLst>
                    <a:ext uri="{9D8B030D-6E8A-4147-A177-3AD203B41FA5}">
                      <a16:colId xmlns:a16="http://schemas.microsoft.com/office/drawing/2014/main" val="268897371"/>
                    </a:ext>
                  </a:extLst>
                </a:gridCol>
                <a:gridCol w="1459150">
                  <a:extLst>
                    <a:ext uri="{9D8B030D-6E8A-4147-A177-3AD203B41FA5}">
                      <a16:colId xmlns:a16="http://schemas.microsoft.com/office/drawing/2014/main" val="578012670"/>
                    </a:ext>
                  </a:extLst>
                </a:gridCol>
                <a:gridCol w="1459150">
                  <a:extLst>
                    <a:ext uri="{9D8B030D-6E8A-4147-A177-3AD203B41FA5}">
                      <a16:colId xmlns:a16="http://schemas.microsoft.com/office/drawing/2014/main" val="1928621740"/>
                    </a:ext>
                  </a:extLst>
                </a:gridCol>
                <a:gridCol w="1459150">
                  <a:extLst>
                    <a:ext uri="{9D8B030D-6E8A-4147-A177-3AD203B41FA5}">
                      <a16:colId xmlns:a16="http://schemas.microsoft.com/office/drawing/2014/main" val="3713454803"/>
                    </a:ext>
                  </a:extLst>
                </a:gridCol>
                <a:gridCol w="2082090">
                  <a:extLst>
                    <a:ext uri="{9D8B030D-6E8A-4147-A177-3AD203B41FA5}">
                      <a16:colId xmlns:a16="http://schemas.microsoft.com/office/drawing/2014/main" val="820940312"/>
                    </a:ext>
                  </a:extLst>
                </a:gridCol>
              </a:tblGrid>
              <a:tr h="454527">
                <a:tc>
                  <a:txBody>
                    <a:bodyPr/>
                    <a:lstStyle/>
                    <a:p>
                      <a:pPr algn="l"/>
                      <a:r>
                        <a:rPr lang="en-US" sz="19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1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1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endParaRPr lang="en-US" sz="1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>
                    <a:solidFill>
                      <a:srgbClr val="F038A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1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1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</a:p>
                  </a:txBody>
                  <a:tcPr marL="68580" marR="68580" anchor="ctr">
                    <a:solidFill>
                      <a:srgbClr val="F038A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1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1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 marL="68580" marR="68580" anchor="ctr">
                    <a:solidFill>
                      <a:srgbClr val="F038A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1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1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</a:t>
                      </a:r>
                    </a:p>
                  </a:txBody>
                  <a:tcPr marL="68580" marR="68580" anchor="ctr">
                    <a:solidFill>
                      <a:srgbClr val="F038A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1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r>
                        <a:rPr lang="en-US" sz="1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1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bình</a:t>
                      </a:r>
                      <a:endParaRPr lang="en-US" sz="1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>
                    <a:solidFill>
                      <a:srgbClr val="F038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5469098"/>
                  </a:ext>
                </a:extLst>
              </a:tr>
              <a:tr h="454527">
                <a:tc>
                  <a:txBody>
                    <a:bodyPr/>
                    <a:lstStyle/>
                    <a:p>
                      <a:pPr algn="l"/>
                      <a:r>
                        <a:rPr lang="en-US" sz="1900" dirty="0" err="1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ea typeface="Cambria" panose="02040503050406030204" pitchFamily="18" charset="0"/>
                        </a:rPr>
                        <a:t>dài</a:t>
                      </a:r>
                      <a:endParaRPr lang="en-US" sz="1900" dirty="0">
                        <a:solidFill>
                          <a:schemeClr val="tx1"/>
                        </a:solidFill>
                        <a:latin typeface="Century Schoolbook" panose="020406040505050203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anchor="ctr">
                    <a:solidFill>
                      <a:srgbClr val="FFE19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190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?</a:t>
                      </a:r>
                      <a:endParaRPr lang="en-US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solidFill>
                      <a:srgbClr val="FFE1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kumimoji="0" lang="en-US" sz="19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kumimoji="0" lang="en-US" sz="1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= ?</a:t>
                      </a:r>
                    </a:p>
                  </a:txBody>
                  <a:tcPr marL="68580" marR="68580" anchor="ctr">
                    <a:solidFill>
                      <a:srgbClr val="FFE1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kumimoji="0" lang="en-US" sz="19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kumimoji="0" lang="en-US" sz="1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= ?</a:t>
                      </a:r>
                    </a:p>
                  </a:txBody>
                  <a:tcPr marL="68580" marR="68580" anchor="ctr">
                    <a:solidFill>
                      <a:srgbClr val="FFE1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kumimoji="0" lang="en-US" sz="1900" b="0" i="0" u="none" strike="noStrike" kern="1200" cap="none" spc="0" normalizeH="0" baseline="-2500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TB</a:t>
                      </a:r>
                      <a:r>
                        <a:rPr kumimoji="0" lang="en-US" sz="19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= ?</a:t>
                      </a:r>
                    </a:p>
                  </a:txBody>
                  <a:tcPr marL="68580" marR="68580" anchor="ctr">
                    <a:solidFill>
                      <a:srgbClr val="FFE1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723658"/>
                  </a:ext>
                </a:extLst>
              </a:tr>
              <a:tr h="454527">
                <a:tc>
                  <a:txBody>
                    <a:bodyPr/>
                    <a:lstStyle/>
                    <a:p>
                      <a:pPr algn="l"/>
                      <a:r>
                        <a:rPr lang="en-US" sz="1900" dirty="0" err="1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  <a:ea typeface="Cambria" panose="02040503050406030204" pitchFamily="18" charset="0"/>
                        </a:rPr>
                        <a:t>dày</a:t>
                      </a:r>
                      <a:endParaRPr lang="en-US" sz="1900" dirty="0">
                        <a:solidFill>
                          <a:schemeClr val="tx1"/>
                        </a:solidFill>
                        <a:latin typeface="Century Schoolbook" panose="020406040505050203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anchor="ctr">
                    <a:solidFill>
                      <a:srgbClr val="FFE1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190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?</a:t>
                      </a:r>
                      <a:endParaRPr lang="en-US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solidFill>
                      <a:srgbClr val="FFE1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en-US" sz="19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sz="1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= ?</a:t>
                      </a:r>
                    </a:p>
                  </a:txBody>
                  <a:tcPr marL="68580" marR="68580" anchor="ctr">
                    <a:solidFill>
                      <a:srgbClr val="FFE1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en-US" sz="19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kumimoji="0" lang="en-US" sz="1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= ?</a:t>
                      </a:r>
                    </a:p>
                  </a:txBody>
                  <a:tcPr marL="68580" marR="68580" anchor="ctr">
                    <a:solidFill>
                      <a:srgbClr val="FFE1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en-US" sz="1900" b="0" i="0" u="none" strike="noStrike" kern="1200" cap="none" spc="0" normalizeH="0" baseline="-2500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TB</a:t>
                      </a:r>
                      <a:r>
                        <a:rPr kumimoji="0" lang="en-US" sz="19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= ?</a:t>
                      </a:r>
                    </a:p>
                  </a:txBody>
                  <a:tcPr marL="68580" marR="68580" anchor="ctr">
                    <a:solidFill>
                      <a:srgbClr val="FFE1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578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1453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4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8481">
            <a:off x="-1314450" y="4681077"/>
            <a:ext cx="3657600" cy="1997216"/>
          </a:xfrm>
          <a:custGeom>
            <a:avLst/>
            <a:gdLst/>
            <a:ahLst/>
            <a:cxnLst/>
            <a:rect l="l" t="t" r="r" b="b"/>
            <a:pathLst>
              <a:path w="7315200" h="3994432">
                <a:moveTo>
                  <a:pt x="0" y="0"/>
                </a:moveTo>
                <a:lnTo>
                  <a:pt x="7315200" y="0"/>
                </a:lnTo>
                <a:lnTo>
                  <a:pt x="7315200" y="3994432"/>
                </a:lnTo>
                <a:lnTo>
                  <a:pt x="0" y="39944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14350" y="1740784"/>
            <a:ext cx="8115300" cy="3376433"/>
            <a:chOff x="0" y="0"/>
            <a:chExt cx="4274726" cy="17785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1778533"/>
            </a:xfrm>
            <a:custGeom>
              <a:avLst/>
              <a:gdLst/>
              <a:ahLst/>
              <a:cxnLst/>
              <a:rect l="l" t="t" r="r" b="b"/>
              <a:pathLst>
                <a:path w="4274726" h="1778533">
                  <a:moveTo>
                    <a:pt x="20511" y="0"/>
                  </a:moveTo>
                  <a:lnTo>
                    <a:pt x="4254215" y="0"/>
                  </a:lnTo>
                  <a:cubicBezTo>
                    <a:pt x="4259655" y="0"/>
                    <a:pt x="4264872" y="2161"/>
                    <a:pt x="4268719" y="6007"/>
                  </a:cubicBezTo>
                  <a:cubicBezTo>
                    <a:pt x="4272565" y="9854"/>
                    <a:pt x="4274726" y="15071"/>
                    <a:pt x="4274726" y="20511"/>
                  </a:cubicBezTo>
                  <a:lnTo>
                    <a:pt x="4274726" y="1758022"/>
                  </a:lnTo>
                  <a:cubicBezTo>
                    <a:pt x="4274726" y="1763462"/>
                    <a:pt x="4272565" y="1768679"/>
                    <a:pt x="4268719" y="1772526"/>
                  </a:cubicBezTo>
                  <a:cubicBezTo>
                    <a:pt x="4264872" y="1776372"/>
                    <a:pt x="4259655" y="1778533"/>
                    <a:pt x="4254215" y="1778533"/>
                  </a:cubicBezTo>
                  <a:lnTo>
                    <a:pt x="20511" y="1778533"/>
                  </a:lnTo>
                  <a:cubicBezTo>
                    <a:pt x="15071" y="1778533"/>
                    <a:pt x="9854" y="1776372"/>
                    <a:pt x="6007" y="1772526"/>
                  </a:cubicBezTo>
                  <a:cubicBezTo>
                    <a:pt x="2161" y="1768679"/>
                    <a:pt x="0" y="1763462"/>
                    <a:pt x="0" y="1758022"/>
                  </a:cubicBezTo>
                  <a:lnTo>
                    <a:pt x="0" y="20511"/>
                  </a:lnTo>
                  <a:cubicBezTo>
                    <a:pt x="0" y="15071"/>
                    <a:pt x="2161" y="9854"/>
                    <a:pt x="6007" y="6007"/>
                  </a:cubicBezTo>
                  <a:cubicBezTo>
                    <a:pt x="9854" y="2161"/>
                    <a:pt x="15071" y="0"/>
                    <a:pt x="20511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40246D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1807108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23">
                <a:lnSpc>
                  <a:spcPts val="1260"/>
                </a:lnSpc>
                <a:defRPr/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104403"/>
            <a:ext cx="1682577" cy="1896347"/>
          </a:xfrm>
          <a:custGeom>
            <a:avLst/>
            <a:gdLst/>
            <a:ahLst/>
            <a:cxnLst/>
            <a:rect l="l" t="t" r="r" b="b"/>
            <a:pathLst>
              <a:path w="3365154" h="3792694">
                <a:moveTo>
                  <a:pt x="0" y="0"/>
                </a:moveTo>
                <a:lnTo>
                  <a:pt x="3365154" y="0"/>
                </a:lnTo>
                <a:lnTo>
                  <a:pt x="3365154" y="3792694"/>
                </a:lnTo>
                <a:lnTo>
                  <a:pt x="0" y="37926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315620" y="3634182"/>
            <a:ext cx="1729913" cy="940444"/>
          </a:xfrm>
          <a:custGeom>
            <a:avLst/>
            <a:gdLst/>
            <a:ahLst/>
            <a:cxnLst/>
            <a:rect l="l" t="t" r="r" b="b"/>
            <a:pathLst>
              <a:path w="3459825" h="1880887">
                <a:moveTo>
                  <a:pt x="0" y="0"/>
                </a:moveTo>
                <a:lnTo>
                  <a:pt x="3459825" y="0"/>
                </a:lnTo>
                <a:lnTo>
                  <a:pt x="3459825" y="1880887"/>
                </a:lnTo>
                <a:lnTo>
                  <a:pt x="0" y="18808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285225" y="1484154"/>
            <a:ext cx="149987" cy="149987"/>
          </a:xfrm>
          <a:custGeom>
            <a:avLst/>
            <a:gdLst/>
            <a:ahLst/>
            <a:cxnLst/>
            <a:rect l="l" t="t" r="r" b="b"/>
            <a:pathLst>
              <a:path w="299973" h="299973">
                <a:moveTo>
                  <a:pt x="0" y="0"/>
                </a:moveTo>
                <a:lnTo>
                  <a:pt x="299972" y="0"/>
                </a:lnTo>
                <a:lnTo>
                  <a:pt x="299972" y="299973"/>
                </a:lnTo>
                <a:lnTo>
                  <a:pt x="0" y="2999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032995" y="2815159"/>
            <a:ext cx="329049" cy="329049"/>
          </a:xfrm>
          <a:custGeom>
            <a:avLst/>
            <a:gdLst/>
            <a:ahLst/>
            <a:cxnLst/>
            <a:rect l="l" t="t" r="r" b="b"/>
            <a:pathLst>
              <a:path w="658098" h="658098">
                <a:moveTo>
                  <a:pt x="0" y="0"/>
                </a:moveTo>
                <a:lnTo>
                  <a:pt x="658098" y="0"/>
                </a:lnTo>
                <a:lnTo>
                  <a:pt x="658098" y="658098"/>
                </a:lnTo>
                <a:lnTo>
                  <a:pt x="0" y="6580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1957" y="2815159"/>
            <a:ext cx="329049" cy="329049"/>
          </a:xfrm>
          <a:custGeom>
            <a:avLst/>
            <a:gdLst/>
            <a:ahLst/>
            <a:cxnLst/>
            <a:rect l="l" t="t" r="r" b="b"/>
            <a:pathLst>
              <a:path w="658098" h="658098">
                <a:moveTo>
                  <a:pt x="0" y="0"/>
                </a:moveTo>
                <a:lnTo>
                  <a:pt x="658098" y="0"/>
                </a:lnTo>
                <a:lnTo>
                  <a:pt x="658098" y="658098"/>
                </a:lnTo>
                <a:lnTo>
                  <a:pt x="0" y="6580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692074" y="1759003"/>
            <a:ext cx="3430724" cy="3312422"/>
          </a:xfrm>
          <a:custGeom>
            <a:avLst/>
            <a:gdLst/>
            <a:ahLst/>
            <a:cxnLst/>
            <a:rect l="l" t="t" r="r" b="b"/>
            <a:pathLst>
              <a:path w="6861447" h="6624845">
                <a:moveTo>
                  <a:pt x="0" y="0"/>
                </a:moveTo>
                <a:lnTo>
                  <a:pt x="6861447" y="0"/>
                </a:lnTo>
                <a:lnTo>
                  <a:pt x="6861447" y="6624845"/>
                </a:lnTo>
                <a:lnTo>
                  <a:pt x="0" y="6624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6114" y="969602"/>
            <a:ext cx="8613536" cy="578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4830"/>
              </a:lnSpc>
              <a:defRPr/>
            </a:pPr>
            <a:r>
              <a:rPr lang="en-US" sz="3450" b="1" dirty="0" err="1">
                <a:solidFill>
                  <a:srgbClr val="000000"/>
                </a:solidFill>
                <a:latin typeface="Bevan"/>
              </a:rPr>
              <a:t>Báo</a:t>
            </a:r>
            <a:r>
              <a:rPr lang="en-US" sz="3450" b="1" dirty="0">
                <a:solidFill>
                  <a:srgbClr val="000000"/>
                </a:solidFill>
                <a:latin typeface="Bevan"/>
              </a:rPr>
              <a:t> </a:t>
            </a:r>
            <a:r>
              <a:rPr lang="en-US" sz="3450" b="1" dirty="0" err="1">
                <a:solidFill>
                  <a:srgbClr val="000000"/>
                </a:solidFill>
                <a:latin typeface="Bevan"/>
              </a:rPr>
              <a:t>cáo</a:t>
            </a:r>
            <a:r>
              <a:rPr lang="en-US" sz="3450" b="1" dirty="0">
                <a:solidFill>
                  <a:srgbClr val="000000"/>
                </a:solidFill>
                <a:latin typeface="Bevan"/>
              </a:rPr>
              <a:t> </a:t>
            </a:r>
            <a:r>
              <a:rPr lang="en-US" sz="3450" b="1" dirty="0" err="1">
                <a:solidFill>
                  <a:srgbClr val="000000"/>
                </a:solidFill>
                <a:latin typeface="Bevan"/>
              </a:rPr>
              <a:t>kết</a:t>
            </a:r>
            <a:r>
              <a:rPr lang="en-US" sz="3450" b="1" dirty="0">
                <a:solidFill>
                  <a:srgbClr val="000000"/>
                </a:solidFill>
                <a:latin typeface="Bevan"/>
              </a:rPr>
              <a:t> quả </a:t>
            </a:r>
            <a:r>
              <a:rPr lang="en-US" sz="3450" b="1" dirty="0" err="1">
                <a:solidFill>
                  <a:srgbClr val="000000"/>
                </a:solidFill>
                <a:latin typeface="Bevan"/>
              </a:rPr>
              <a:t>thực</a:t>
            </a:r>
            <a:r>
              <a:rPr lang="en-US" sz="3450" b="1" dirty="0">
                <a:solidFill>
                  <a:srgbClr val="000000"/>
                </a:solidFill>
                <a:latin typeface="Bevan"/>
              </a:rPr>
              <a:t> </a:t>
            </a:r>
            <a:r>
              <a:rPr lang="en-US" sz="3450" b="1" dirty="0" err="1">
                <a:solidFill>
                  <a:srgbClr val="000000"/>
                </a:solidFill>
                <a:latin typeface="Bevan"/>
              </a:rPr>
              <a:t>hiện</a:t>
            </a:r>
            <a:r>
              <a:rPr lang="en-US" sz="3450" b="1" dirty="0">
                <a:solidFill>
                  <a:srgbClr val="000000"/>
                </a:solidFill>
                <a:latin typeface="Bevan"/>
              </a:rPr>
              <a:t> </a:t>
            </a:r>
            <a:r>
              <a:rPr lang="en-US" sz="3450" b="1" dirty="0" err="1">
                <a:solidFill>
                  <a:srgbClr val="000000"/>
                </a:solidFill>
                <a:latin typeface="Bevan"/>
              </a:rPr>
              <a:t>nhiệm</a:t>
            </a:r>
            <a:r>
              <a:rPr lang="en-US" sz="3450" b="1" dirty="0">
                <a:solidFill>
                  <a:srgbClr val="000000"/>
                </a:solidFill>
                <a:latin typeface="Bevan"/>
              </a:rPr>
              <a:t> </a:t>
            </a:r>
            <a:r>
              <a:rPr lang="en-US" sz="3450" b="1" dirty="0" err="1">
                <a:solidFill>
                  <a:srgbClr val="000000"/>
                </a:solidFill>
                <a:latin typeface="Bevan"/>
              </a:rPr>
              <a:t>vụ</a:t>
            </a:r>
            <a:endParaRPr lang="en-US" sz="3450" b="1" dirty="0">
              <a:solidFill>
                <a:srgbClr val="000000"/>
              </a:solidFill>
              <a:latin typeface="Bevan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7524918" y="4464775"/>
            <a:ext cx="1520615" cy="1535975"/>
          </a:xfrm>
          <a:custGeom>
            <a:avLst/>
            <a:gdLst/>
            <a:ahLst/>
            <a:cxnLst/>
            <a:rect l="l" t="t" r="r" b="b"/>
            <a:pathLst>
              <a:path w="3041231" h="3071951">
                <a:moveTo>
                  <a:pt x="0" y="0"/>
                </a:moveTo>
                <a:lnTo>
                  <a:pt x="3041231" y="0"/>
                </a:lnTo>
                <a:lnTo>
                  <a:pt x="3041231" y="3071951"/>
                </a:lnTo>
                <a:lnTo>
                  <a:pt x="0" y="307195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81957" y="5117217"/>
            <a:ext cx="915701" cy="874495"/>
          </a:xfrm>
          <a:custGeom>
            <a:avLst/>
            <a:gdLst/>
            <a:ahLst/>
            <a:cxnLst/>
            <a:rect l="l" t="t" r="r" b="b"/>
            <a:pathLst>
              <a:path w="1831402" h="1748989">
                <a:moveTo>
                  <a:pt x="0" y="0"/>
                </a:moveTo>
                <a:lnTo>
                  <a:pt x="1831402" y="0"/>
                </a:lnTo>
                <a:lnTo>
                  <a:pt x="1831402" y="1748989"/>
                </a:lnTo>
                <a:lnTo>
                  <a:pt x="0" y="17489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435212" y="353251"/>
            <a:ext cx="1213481" cy="1205897"/>
          </a:xfrm>
          <a:custGeom>
            <a:avLst/>
            <a:gdLst/>
            <a:ahLst/>
            <a:cxnLst/>
            <a:rect l="l" t="t" r="r" b="b"/>
            <a:pathLst>
              <a:path w="2426962" h="2411794">
                <a:moveTo>
                  <a:pt x="0" y="0"/>
                </a:moveTo>
                <a:lnTo>
                  <a:pt x="2426963" y="0"/>
                </a:lnTo>
                <a:lnTo>
                  <a:pt x="2426963" y="2411793"/>
                </a:lnTo>
                <a:lnTo>
                  <a:pt x="0" y="241179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BF979EE-1A74-D8E9-433C-B47E9C843426}"/>
                  </a:ext>
                </a:extLst>
              </p14:cNvPr>
              <p14:cNvContentPartPr/>
              <p14:nvPr/>
            </p14:nvContentPartPr>
            <p14:xfrm>
              <a:off x="0" y="5437260"/>
              <a:ext cx="13230" cy="4995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BF979EE-1A74-D8E9-433C-B47E9C84342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-9297" y="5427917"/>
                <a:ext cx="31824" cy="6863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7340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Picture 40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27"/>
          <a:stretch>
            <a:fillRect/>
          </a:stretch>
        </p:blipFill>
        <p:spPr>
          <a:xfrm>
            <a:off x="52339" y="973969"/>
            <a:ext cx="9144000" cy="5143500"/>
          </a:xfrm>
          <a:prstGeom prst="rect">
            <a:avLst/>
          </a:prstGeom>
        </p:spPr>
      </p:pic>
      <p:grpSp>
        <p:nvGrpSpPr>
          <p:cNvPr id="389" name="Google Shape;2661;p43"/>
          <p:cNvGrpSpPr/>
          <p:nvPr/>
        </p:nvGrpSpPr>
        <p:grpSpPr>
          <a:xfrm>
            <a:off x="-180351" y="-32324"/>
            <a:ext cx="9512561" cy="2571207"/>
            <a:chOff x="-131942" y="-240334"/>
            <a:chExt cx="9408147" cy="2571207"/>
          </a:xfrm>
        </p:grpSpPr>
        <p:grpSp>
          <p:nvGrpSpPr>
            <p:cNvPr id="390" name="Google Shape;2662;p43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398" name="Google Shape;2663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2664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tx2">
                    <a:lumMod val="1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2665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2666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2667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2668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1" name="Google Shape;2669;p43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392" name="Google Shape;2670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3" name="Google Shape;2671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4" name="Google Shape;2672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5" name="Google Shape;2673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6" name="Google Shape;2674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2675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1614" name="Google Shape;1614;p59"/>
          <p:cNvSpPr/>
          <p:nvPr/>
        </p:nvSpPr>
        <p:spPr>
          <a:xfrm rot="543620">
            <a:off x="1868938" y="1757185"/>
            <a:ext cx="5981686" cy="3638765"/>
          </a:xfrm>
          <a:custGeom>
            <a:avLst/>
            <a:gdLst/>
            <a:ahLst/>
            <a:cxnLst/>
            <a:rect l="l" t="t" r="r" b="b"/>
            <a:pathLst>
              <a:path w="33522" h="21749" extrusionOk="0">
                <a:moveTo>
                  <a:pt x="29181" y="0"/>
                </a:moveTo>
                <a:cubicBezTo>
                  <a:pt x="23802" y="0"/>
                  <a:pt x="4022" y="2319"/>
                  <a:pt x="57" y="2496"/>
                </a:cubicBezTo>
                <a:cubicBezTo>
                  <a:pt x="1" y="5474"/>
                  <a:pt x="2548" y="20811"/>
                  <a:pt x="2604" y="21747"/>
                </a:cubicBezTo>
                <a:cubicBezTo>
                  <a:pt x="2612" y="21748"/>
                  <a:pt x="2624" y="21748"/>
                  <a:pt x="2640" y="21748"/>
                </a:cubicBezTo>
                <a:cubicBezTo>
                  <a:pt x="3908" y="21748"/>
                  <a:pt x="29281" y="19593"/>
                  <a:pt x="30076" y="19556"/>
                </a:cubicBezTo>
                <a:cubicBezTo>
                  <a:pt x="31274" y="19481"/>
                  <a:pt x="32398" y="19406"/>
                  <a:pt x="33522" y="18994"/>
                </a:cubicBezTo>
                <a:cubicBezTo>
                  <a:pt x="33259" y="18433"/>
                  <a:pt x="33241" y="17702"/>
                  <a:pt x="33091" y="17122"/>
                </a:cubicBezTo>
                <a:cubicBezTo>
                  <a:pt x="32567" y="15118"/>
                  <a:pt x="29907" y="492"/>
                  <a:pt x="29964" y="24"/>
                </a:cubicBezTo>
                <a:cubicBezTo>
                  <a:pt x="29755" y="8"/>
                  <a:pt x="29492" y="0"/>
                  <a:pt x="29181" y="0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defRPr/>
            </a:pPr>
            <a:endParaRPr sz="1399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1664" name="Google Shape;1664;p59"/>
          <p:cNvGrpSpPr/>
          <p:nvPr/>
        </p:nvGrpSpPr>
        <p:grpSpPr>
          <a:xfrm rot="1284240">
            <a:off x="9281498" y="2852137"/>
            <a:ext cx="1590485" cy="1363239"/>
            <a:chOff x="5976359" y="464530"/>
            <a:chExt cx="1259290" cy="1084761"/>
          </a:xfrm>
        </p:grpSpPr>
        <p:sp>
          <p:nvSpPr>
            <p:cNvPr id="1665" name="Google Shape;1665;p59"/>
            <p:cNvSpPr/>
            <p:nvPr/>
          </p:nvSpPr>
          <p:spPr>
            <a:xfrm rot="-1234409">
              <a:off x="6850947" y="1087983"/>
              <a:ext cx="222920" cy="159221"/>
            </a:xfrm>
            <a:custGeom>
              <a:avLst/>
              <a:gdLst/>
              <a:ahLst/>
              <a:cxnLst/>
              <a:rect l="l" t="t" r="r" b="b"/>
              <a:pathLst>
                <a:path w="8917" h="6369" extrusionOk="0">
                  <a:moveTo>
                    <a:pt x="2739" y="0"/>
                  </a:moveTo>
                  <a:lnTo>
                    <a:pt x="1" y="1720"/>
                  </a:lnTo>
                  <a:lnTo>
                    <a:pt x="8916" y="6369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rgbClr val="34518C"/>
            </a:solidFill>
            <a:ln w="9525" cap="flat" cmpd="sng">
              <a:solidFill>
                <a:srgbClr val="3451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6" name="Google Shape;1666;p59"/>
            <p:cNvSpPr/>
            <p:nvPr/>
          </p:nvSpPr>
          <p:spPr>
            <a:xfrm rot="-1234409">
              <a:off x="6010556" y="660677"/>
              <a:ext cx="1190897" cy="410765"/>
            </a:xfrm>
            <a:custGeom>
              <a:avLst/>
              <a:gdLst/>
              <a:ahLst/>
              <a:cxnLst/>
              <a:rect l="l" t="t" r="r" b="b"/>
              <a:pathLst>
                <a:path w="47637" h="16431" extrusionOk="0">
                  <a:moveTo>
                    <a:pt x="1" y="0"/>
                  </a:moveTo>
                  <a:lnTo>
                    <a:pt x="39166" y="16431"/>
                  </a:lnTo>
                  <a:lnTo>
                    <a:pt x="47636" y="636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66AD"/>
            </a:solidFill>
            <a:ln w="9525" cap="flat" cmpd="sng">
              <a:solidFill>
                <a:srgbClr val="4266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7" name="Google Shape;1667;p59"/>
            <p:cNvSpPr/>
            <p:nvPr/>
          </p:nvSpPr>
          <p:spPr>
            <a:xfrm rot="-1234409">
              <a:off x="6076523" y="723255"/>
              <a:ext cx="780131" cy="711658"/>
            </a:xfrm>
            <a:custGeom>
              <a:avLst/>
              <a:gdLst/>
              <a:ahLst/>
              <a:cxnLst/>
              <a:rect l="l" t="t" r="r" b="b"/>
              <a:pathLst>
                <a:path w="31206" h="28467" extrusionOk="0">
                  <a:moveTo>
                    <a:pt x="1" y="0"/>
                  </a:moveTo>
                  <a:lnTo>
                    <a:pt x="19998" y="28467"/>
                  </a:lnTo>
                  <a:lnTo>
                    <a:pt x="31206" y="213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66AD"/>
            </a:solidFill>
            <a:ln w="9525" cap="flat" cmpd="sng">
              <a:solidFill>
                <a:srgbClr val="4266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8" name="Google Shape;1668;p59"/>
            <p:cNvSpPr/>
            <p:nvPr/>
          </p:nvSpPr>
          <p:spPr>
            <a:xfrm rot="-1234409">
              <a:off x="6066820" y="688895"/>
              <a:ext cx="979152" cy="692559"/>
            </a:xfrm>
            <a:custGeom>
              <a:avLst/>
              <a:gdLst/>
              <a:ahLst/>
              <a:cxnLst/>
              <a:rect l="l" t="t" r="r" b="b"/>
              <a:pathLst>
                <a:path w="39167" h="27703" extrusionOk="0">
                  <a:moveTo>
                    <a:pt x="1" y="0"/>
                  </a:moveTo>
                  <a:lnTo>
                    <a:pt x="31206" y="21334"/>
                  </a:lnTo>
                  <a:lnTo>
                    <a:pt x="37383" y="27703"/>
                  </a:lnTo>
                  <a:lnTo>
                    <a:pt x="39166" y="164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5" name="Google Shape;294;p39"/>
          <p:cNvGrpSpPr/>
          <p:nvPr/>
        </p:nvGrpSpPr>
        <p:grpSpPr>
          <a:xfrm flipH="1">
            <a:off x="9759526" y="1286730"/>
            <a:ext cx="1547552" cy="547007"/>
            <a:chOff x="3555275" y="-36124"/>
            <a:chExt cx="3425242" cy="1046149"/>
          </a:xfrm>
        </p:grpSpPr>
        <p:sp>
          <p:nvSpPr>
            <p:cNvPr id="186" name="Google Shape;295;p39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187" name="Google Shape;296;p39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5" name="Google Shape;1850;p64"/>
          <p:cNvGrpSpPr/>
          <p:nvPr/>
        </p:nvGrpSpPr>
        <p:grpSpPr>
          <a:xfrm>
            <a:off x="171080" y="2887543"/>
            <a:ext cx="2160948" cy="2914880"/>
            <a:chOff x="4589615" y="1822130"/>
            <a:chExt cx="946935" cy="1477650"/>
          </a:xfrm>
        </p:grpSpPr>
        <p:sp>
          <p:nvSpPr>
            <p:cNvPr id="106" name="Google Shape;1851;p64"/>
            <p:cNvSpPr/>
            <p:nvPr/>
          </p:nvSpPr>
          <p:spPr>
            <a:xfrm>
              <a:off x="4980408" y="2418971"/>
              <a:ext cx="102909" cy="40837"/>
            </a:xfrm>
            <a:custGeom>
              <a:avLst/>
              <a:gdLst/>
              <a:ahLst/>
              <a:cxnLst/>
              <a:rect l="l" t="t" r="r" b="b"/>
              <a:pathLst>
                <a:path w="4468" h="1773" extrusionOk="0">
                  <a:moveTo>
                    <a:pt x="4468" y="1"/>
                  </a:moveTo>
                  <a:cubicBezTo>
                    <a:pt x="3258" y="189"/>
                    <a:pt x="2014" y="290"/>
                    <a:pt x="764" y="290"/>
                  </a:cubicBezTo>
                  <a:cubicBezTo>
                    <a:pt x="509" y="290"/>
                    <a:pt x="255" y="285"/>
                    <a:pt x="0" y="277"/>
                  </a:cubicBezTo>
                  <a:lnTo>
                    <a:pt x="0" y="277"/>
                  </a:lnTo>
                  <a:lnTo>
                    <a:pt x="276" y="503"/>
                  </a:lnTo>
                  <a:cubicBezTo>
                    <a:pt x="276" y="503"/>
                    <a:pt x="1568" y="1773"/>
                    <a:pt x="2746" y="1773"/>
                  </a:cubicBezTo>
                  <a:cubicBezTo>
                    <a:pt x="2819" y="1773"/>
                    <a:pt x="2891" y="1768"/>
                    <a:pt x="2962" y="1758"/>
                  </a:cubicBezTo>
                  <a:cubicBezTo>
                    <a:pt x="4317" y="1557"/>
                    <a:pt x="4468" y="202"/>
                    <a:pt x="4468" y="1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852;p64"/>
            <p:cNvSpPr/>
            <p:nvPr/>
          </p:nvSpPr>
          <p:spPr>
            <a:xfrm>
              <a:off x="5256153" y="2730578"/>
              <a:ext cx="20246" cy="43370"/>
            </a:xfrm>
            <a:custGeom>
              <a:avLst/>
              <a:gdLst/>
              <a:ahLst/>
              <a:cxnLst/>
              <a:rect l="l" t="t" r="r" b="b"/>
              <a:pathLst>
                <a:path w="879" h="1883" extrusionOk="0">
                  <a:moveTo>
                    <a:pt x="0" y="0"/>
                  </a:moveTo>
                  <a:lnTo>
                    <a:pt x="0" y="0"/>
                  </a:lnTo>
                  <a:cubicBezTo>
                    <a:pt x="51" y="351"/>
                    <a:pt x="101" y="728"/>
                    <a:pt x="126" y="1029"/>
                  </a:cubicBezTo>
                  <a:cubicBezTo>
                    <a:pt x="151" y="1155"/>
                    <a:pt x="151" y="1255"/>
                    <a:pt x="151" y="1355"/>
                  </a:cubicBezTo>
                  <a:cubicBezTo>
                    <a:pt x="151" y="1355"/>
                    <a:pt x="226" y="1531"/>
                    <a:pt x="377" y="1882"/>
                  </a:cubicBezTo>
                  <a:cubicBezTo>
                    <a:pt x="879" y="1431"/>
                    <a:pt x="477" y="628"/>
                    <a:pt x="0" y="0"/>
                  </a:cubicBezTo>
                  <a:close/>
                </a:path>
              </a:pathLst>
            </a:custGeom>
            <a:solidFill>
              <a:srgbClr val="F9C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853;p64"/>
            <p:cNvSpPr/>
            <p:nvPr/>
          </p:nvSpPr>
          <p:spPr>
            <a:xfrm>
              <a:off x="5120307" y="2468698"/>
              <a:ext cx="202824" cy="201166"/>
            </a:xfrm>
            <a:custGeom>
              <a:avLst/>
              <a:gdLst/>
              <a:ahLst/>
              <a:cxnLst/>
              <a:rect l="l" t="t" r="r" b="b"/>
              <a:pathLst>
                <a:path w="8806" h="8734" extrusionOk="0">
                  <a:moveTo>
                    <a:pt x="5723" y="0"/>
                  </a:moveTo>
                  <a:cubicBezTo>
                    <a:pt x="5698" y="1506"/>
                    <a:pt x="4919" y="2887"/>
                    <a:pt x="3665" y="3690"/>
                  </a:cubicBezTo>
                  <a:lnTo>
                    <a:pt x="4066" y="4543"/>
                  </a:lnTo>
                  <a:lnTo>
                    <a:pt x="4066" y="4568"/>
                  </a:lnTo>
                  <a:cubicBezTo>
                    <a:pt x="3740" y="4518"/>
                    <a:pt x="3539" y="4493"/>
                    <a:pt x="3539" y="4493"/>
                  </a:cubicBezTo>
                  <a:cubicBezTo>
                    <a:pt x="3539" y="4493"/>
                    <a:pt x="3715" y="3815"/>
                    <a:pt x="3062" y="3815"/>
                  </a:cubicBezTo>
                  <a:lnTo>
                    <a:pt x="2886" y="3866"/>
                  </a:lnTo>
                  <a:cubicBezTo>
                    <a:pt x="2912" y="3991"/>
                    <a:pt x="2937" y="4117"/>
                    <a:pt x="2962" y="4267"/>
                  </a:cubicBezTo>
                  <a:cubicBezTo>
                    <a:pt x="2962" y="4267"/>
                    <a:pt x="2337" y="4055"/>
                    <a:pt x="1735" y="4055"/>
                  </a:cubicBezTo>
                  <a:cubicBezTo>
                    <a:pt x="1434" y="4055"/>
                    <a:pt x="1138" y="4108"/>
                    <a:pt x="929" y="4267"/>
                  </a:cubicBezTo>
                  <a:cubicBezTo>
                    <a:pt x="828" y="4342"/>
                    <a:pt x="728" y="4468"/>
                    <a:pt x="678" y="4593"/>
                  </a:cubicBezTo>
                  <a:cubicBezTo>
                    <a:pt x="577" y="4794"/>
                    <a:pt x="527" y="4970"/>
                    <a:pt x="502" y="5171"/>
                  </a:cubicBezTo>
                  <a:cubicBezTo>
                    <a:pt x="377" y="5321"/>
                    <a:pt x="301" y="5497"/>
                    <a:pt x="276" y="5698"/>
                  </a:cubicBezTo>
                  <a:lnTo>
                    <a:pt x="301" y="5723"/>
                  </a:lnTo>
                  <a:cubicBezTo>
                    <a:pt x="226" y="5798"/>
                    <a:pt x="176" y="5873"/>
                    <a:pt x="126" y="5949"/>
                  </a:cubicBezTo>
                  <a:cubicBezTo>
                    <a:pt x="0" y="6175"/>
                    <a:pt x="628" y="6576"/>
                    <a:pt x="1029" y="6802"/>
                  </a:cubicBezTo>
                  <a:lnTo>
                    <a:pt x="1205" y="6928"/>
                  </a:lnTo>
                  <a:cubicBezTo>
                    <a:pt x="1933" y="7379"/>
                    <a:pt x="2686" y="7781"/>
                    <a:pt x="3464" y="8107"/>
                  </a:cubicBezTo>
                  <a:lnTo>
                    <a:pt x="3539" y="8157"/>
                  </a:lnTo>
                  <a:cubicBezTo>
                    <a:pt x="4141" y="8383"/>
                    <a:pt x="4794" y="8559"/>
                    <a:pt x="5447" y="8659"/>
                  </a:cubicBezTo>
                  <a:cubicBezTo>
                    <a:pt x="5771" y="8708"/>
                    <a:pt x="6078" y="8733"/>
                    <a:pt x="6366" y="8733"/>
                  </a:cubicBezTo>
                  <a:cubicBezTo>
                    <a:pt x="7856" y="8733"/>
                    <a:pt x="8806" y="8058"/>
                    <a:pt x="8785" y="6501"/>
                  </a:cubicBezTo>
                  <a:cubicBezTo>
                    <a:pt x="8734" y="4292"/>
                    <a:pt x="7454" y="1833"/>
                    <a:pt x="5723" y="0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854;p64"/>
            <p:cNvSpPr/>
            <p:nvPr/>
          </p:nvSpPr>
          <p:spPr>
            <a:xfrm>
              <a:off x="5148038" y="2628244"/>
              <a:ext cx="111592" cy="149757"/>
            </a:xfrm>
            <a:custGeom>
              <a:avLst/>
              <a:gdLst/>
              <a:ahLst/>
              <a:cxnLst/>
              <a:rect l="l" t="t" r="r" b="b"/>
              <a:pathLst>
                <a:path w="4845" h="6502" extrusionOk="0">
                  <a:moveTo>
                    <a:pt x="1" y="1"/>
                  </a:moveTo>
                  <a:lnTo>
                    <a:pt x="1" y="26"/>
                  </a:lnTo>
                  <a:cubicBezTo>
                    <a:pt x="1" y="26"/>
                    <a:pt x="829" y="5623"/>
                    <a:pt x="2712" y="6501"/>
                  </a:cubicBezTo>
                  <a:cubicBezTo>
                    <a:pt x="3439" y="6325"/>
                    <a:pt x="4142" y="6074"/>
                    <a:pt x="4845" y="5798"/>
                  </a:cubicBezTo>
                  <a:cubicBezTo>
                    <a:pt x="4820" y="5698"/>
                    <a:pt x="4820" y="5598"/>
                    <a:pt x="4820" y="5497"/>
                  </a:cubicBezTo>
                  <a:cubicBezTo>
                    <a:pt x="3163" y="5397"/>
                    <a:pt x="2385" y="1808"/>
                    <a:pt x="2235" y="1180"/>
                  </a:cubicBezTo>
                  <a:cubicBezTo>
                    <a:pt x="1457" y="854"/>
                    <a:pt x="704" y="45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855;p64"/>
            <p:cNvSpPr/>
            <p:nvPr/>
          </p:nvSpPr>
          <p:spPr>
            <a:xfrm>
              <a:off x="5200069" y="2655423"/>
              <a:ext cx="58986" cy="99454"/>
            </a:xfrm>
            <a:custGeom>
              <a:avLst/>
              <a:gdLst/>
              <a:ahLst/>
              <a:cxnLst/>
              <a:rect l="l" t="t" r="r" b="b"/>
              <a:pathLst>
                <a:path w="2561" h="4318" extrusionOk="0">
                  <a:moveTo>
                    <a:pt x="1" y="0"/>
                  </a:moveTo>
                  <a:lnTo>
                    <a:pt x="1" y="0"/>
                  </a:lnTo>
                  <a:cubicBezTo>
                    <a:pt x="126" y="628"/>
                    <a:pt x="904" y="4217"/>
                    <a:pt x="2561" y="4317"/>
                  </a:cubicBezTo>
                  <a:cubicBezTo>
                    <a:pt x="2536" y="3991"/>
                    <a:pt x="2486" y="3640"/>
                    <a:pt x="2435" y="3263"/>
                  </a:cubicBezTo>
                  <a:cubicBezTo>
                    <a:pt x="2260" y="1958"/>
                    <a:pt x="1984" y="527"/>
                    <a:pt x="1984" y="527"/>
                  </a:cubicBezTo>
                  <a:cubicBezTo>
                    <a:pt x="1331" y="427"/>
                    <a:pt x="678" y="251"/>
                    <a:pt x="51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856;p64"/>
            <p:cNvSpPr/>
            <p:nvPr/>
          </p:nvSpPr>
          <p:spPr>
            <a:xfrm>
              <a:off x="4953805" y="2415516"/>
              <a:ext cx="256121" cy="385265"/>
            </a:xfrm>
            <a:custGeom>
              <a:avLst/>
              <a:gdLst/>
              <a:ahLst/>
              <a:cxnLst/>
              <a:rect l="l" t="t" r="r" b="b"/>
              <a:pathLst>
                <a:path w="11120" h="16727" extrusionOk="0">
                  <a:moveTo>
                    <a:pt x="6326" y="0"/>
                  </a:moveTo>
                  <a:cubicBezTo>
                    <a:pt x="6100" y="50"/>
                    <a:pt x="5874" y="101"/>
                    <a:pt x="5623" y="151"/>
                  </a:cubicBezTo>
                  <a:cubicBezTo>
                    <a:pt x="5623" y="352"/>
                    <a:pt x="5472" y="1707"/>
                    <a:pt x="4117" y="1933"/>
                  </a:cubicBezTo>
                  <a:cubicBezTo>
                    <a:pt x="4046" y="1943"/>
                    <a:pt x="3974" y="1948"/>
                    <a:pt x="3901" y="1948"/>
                  </a:cubicBezTo>
                  <a:cubicBezTo>
                    <a:pt x="2723" y="1948"/>
                    <a:pt x="1431" y="678"/>
                    <a:pt x="1431" y="678"/>
                  </a:cubicBezTo>
                  <a:lnTo>
                    <a:pt x="1431" y="578"/>
                  </a:lnTo>
                  <a:cubicBezTo>
                    <a:pt x="954" y="578"/>
                    <a:pt x="478" y="552"/>
                    <a:pt x="1" y="502"/>
                  </a:cubicBezTo>
                  <a:lnTo>
                    <a:pt x="1" y="502"/>
                  </a:lnTo>
                  <a:cubicBezTo>
                    <a:pt x="929" y="2686"/>
                    <a:pt x="1557" y="4970"/>
                    <a:pt x="1933" y="7329"/>
                  </a:cubicBezTo>
                  <a:lnTo>
                    <a:pt x="1858" y="7329"/>
                  </a:lnTo>
                  <a:cubicBezTo>
                    <a:pt x="1983" y="7379"/>
                    <a:pt x="2109" y="7455"/>
                    <a:pt x="2184" y="7580"/>
                  </a:cubicBezTo>
                  <a:lnTo>
                    <a:pt x="2209" y="7731"/>
                  </a:lnTo>
                  <a:cubicBezTo>
                    <a:pt x="2247" y="7718"/>
                    <a:pt x="2285" y="7712"/>
                    <a:pt x="2322" y="7712"/>
                  </a:cubicBezTo>
                  <a:cubicBezTo>
                    <a:pt x="2360" y="7712"/>
                    <a:pt x="2398" y="7718"/>
                    <a:pt x="2435" y="7731"/>
                  </a:cubicBezTo>
                  <a:cubicBezTo>
                    <a:pt x="3188" y="8057"/>
                    <a:pt x="2611" y="9362"/>
                    <a:pt x="2234" y="9688"/>
                  </a:cubicBezTo>
                  <a:lnTo>
                    <a:pt x="2285" y="9688"/>
                  </a:lnTo>
                  <a:cubicBezTo>
                    <a:pt x="2285" y="9688"/>
                    <a:pt x="2561" y="14532"/>
                    <a:pt x="829" y="16591"/>
                  </a:cubicBezTo>
                  <a:cubicBezTo>
                    <a:pt x="1763" y="16681"/>
                    <a:pt x="2705" y="16726"/>
                    <a:pt x="3646" y="16726"/>
                  </a:cubicBezTo>
                  <a:cubicBezTo>
                    <a:pt x="4273" y="16726"/>
                    <a:pt x="4900" y="16706"/>
                    <a:pt x="5522" y="16666"/>
                  </a:cubicBezTo>
                  <a:cubicBezTo>
                    <a:pt x="7405" y="16565"/>
                    <a:pt x="9287" y="16239"/>
                    <a:pt x="11119" y="15762"/>
                  </a:cubicBezTo>
                  <a:cubicBezTo>
                    <a:pt x="9237" y="14859"/>
                    <a:pt x="8409" y="9262"/>
                    <a:pt x="8409" y="9262"/>
                  </a:cubicBezTo>
                  <a:lnTo>
                    <a:pt x="8208" y="9136"/>
                  </a:lnTo>
                  <a:cubicBezTo>
                    <a:pt x="7831" y="8885"/>
                    <a:pt x="7204" y="8509"/>
                    <a:pt x="7329" y="8258"/>
                  </a:cubicBezTo>
                  <a:cubicBezTo>
                    <a:pt x="7380" y="8182"/>
                    <a:pt x="7430" y="8107"/>
                    <a:pt x="7505" y="8057"/>
                  </a:cubicBezTo>
                  <a:lnTo>
                    <a:pt x="7480" y="8032"/>
                  </a:lnTo>
                  <a:cubicBezTo>
                    <a:pt x="7505" y="7831"/>
                    <a:pt x="7580" y="7630"/>
                    <a:pt x="7706" y="7480"/>
                  </a:cubicBezTo>
                  <a:cubicBezTo>
                    <a:pt x="7731" y="7279"/>
                    <a:pt x="7781" y="7103"/>
                    <a:pt x="7857" y="6928"/>
                  </a:cubicBezTo>
                  <a:cubicBezTo>
                    <a:pt x="7229" y="3941"/>
                    <a:pt x="6326" y="50"/>
                    <a:pt x="6326" y="50"/>
                  </a:cubicBezTo>
                  <a:lnTo>
                    <a:pt x="6326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857;p64"/>
            <p:cNvSpPr/>
            <p:nvPr/>
          </p:nvSpPr>
          <p:spPr>
            <a:xfrm>
              <a:off x="4748010" y="2773349"/>
              <a:ext cx="663083" cy="324275"/>
            </a:xfrm>
            <a:custGeom>
              <a:avLst/>
              <a:gdLst/>
              <a:ahLst/>
              <a:cxnLst/>
              <a:rect l="l" t="t" r="r" b="b"/>
              <a:pathLst>
                <a:path w="28789" h="14079" extrusionOk="0">
                  <a:moveTo>
                    <a:pt x="22439" y="0"/>
                  </a:moveTo>
                  <a:cubicBezTo>
                    <a:pt x="22221" y="218"/>
                    <a:pt x="21800" y="358"/>
                    <a:pt x="21102" y="358"/>
                  </a:cubicBezTo>
                  <a:cubicBezTo>
                    <a:pt x="20916" y="358"/>
                    <a:pt x="20709" y="348"/>
                    <a:pt x="20481" y="327"/>
                  </a:cubicBezTo>
                  <a:cubicBezTo>
                    <a:pt x="20356" y="302"/>
                    <a:pt x="20205" y="276"/>
                    <a:pt x="20080" y="201"/>
                  </a:cubicBezTo>
                  <a:cubicBezTo>
                    <a:pt x="18247" y="703"/>
                    <a:pt x="16365" y="1004"/>
                    <a:pt x="14482" y="1105"/>
                  </a:cubicBezTo>
                  <a:cubicBezTo>
                    <a:pt x="13822" y="1147"/>
                    <a:pt x="13167" y="1167"/>
                    <a:pt x="12512" y="1167"/>
                  </a:cubicBezTo>
                  <a:cubicBezTo>
                    <a:pt x="11598" y="1167"/>
                    <a:pt x="10685" y="1128"/>
                    <a:pt x="9764" y="1055"/>
                  </a:cubicBezTo>
                  <a:cubicBezTo>
                    <a:pt x="9438" y="1481"/>
                    <a:pt x="8961" y="1782"/>
                    <a:pt x="8434" y="1908"/>
                  </a:cubicBezTo>
                  <a:cubicBezTo>
                    <a:pt x="7993" y="2013"/>
                    <a:pt x="7598" y="2059"/>
                    <a:pt x="7243" y="2059"/>
                  </a:cubicBezTo>
                  <a:cubicBezTo>
                    <a:pt x="6323" y="2059"/>
                    <a:pt x="5674" y="1747"/>
                    <a:pt x="5221" y="1331"/>
                  </a:cubicBezTo>
                  <a:lnTo>
                    <a:pt x="2410" y="6300"/>
                  </a:lnTo>
                  <a:lnTo>
                    <a:pt x="0" y="10517"/>
                  </a:lnTo>
                  <a:cubicBezTo>
                    <a:pt x="2561" y="12324"/>
                    <a:pt x="4317" y="12600"/>
                    <a:pt x="6049" y="12751"/>
                  </a:cubicBezTo>
                  <a:cubicBezTo>
                    <a:pt x="7204" y="12851"/>
                    <a:pt x="8358" y="12876"/>
                    <a:pt x="9764" y="13253"/>
                  </a:cubicBezTo>
                  <a:cubicBezTo>
                    <a:pt x="10567" y="13504"/>
                    <a:pt x="11420" y="13704"/>
                    <a:pt x="12274" y="13830"/>
                  </a:cubicBezTo>
                  <a:cubicBezTo>
                    <a:pt x="13107" y="13996"/>
                    <a:pt x="13957" y="14078"/>
                    <a:pt x="14810" y="14078"/>
                  </a:cubicBezTo>
                  <a:cubicBezTo>
                    <a:pt x="15757" y="14078"/>
                    <a:pt x="16708" y="13978"/>
                    <a:pt x="17645" y="13780"/>
                  </a:cubicBezTo>
                  <a:cubicBezTo>
                    <a:pt x="19552" y="13353"/>
                    <a:pt x="21209" y="12575"/>
                    <a:pt x="23142" y="11922"/>
                  </a:cubicBezTo>
                  <a:cubicBezTo>
                    <a:pt x="23568" y="11772"/>
                    <a:pt x="23970" y="11621"/>
                    <a:pt x="24346" y="11471"/>
                  </a:cubicBezTo>
                  <a:cubicBezTo>
                    <a:pt x="28036" y="9939"/>
                    <a:pt x="28789" y="8208"/>
                    <a:pt x="28789" y="8208"/>
                  </a:cubicBezTo>
                  <a:cubicBezTo>
                    <a:pt x="28789" y="8208"/>
                    <a:pt x="26103" y="5698"/>
                    <a:pt x="24823" y="3916"/>
                  </a:cubicBezTo>
                  <a:cubicBezTo>
                    <a:pt x="23920" y="2686"/>
                    <a:pt x="23116" y="1381"/>
                    <a:pt x="224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858;p64"/>
            <p:cNvSpPr/>
            <p:nvPr/>
          </p:nvSpPr>
          <p:spPr>
            <a:xfrm>
              <a:off x="5210479" y="2761787"/>
              <a:ext cx="54357" cy="20176"/>
            </a:xfrm>
            <a:custGeom>
              <a:avLst/>
              <a:gdLst/>
              <a:ahLst/>
              <a:cxnLst/>
              <a:rect l="l" t="t" r="r" b="b"/>
              <a:pathLst>
                <a:path w="2360" h="876" extrusionOk="0">
                  <a:moveTo>
                    <a:pt x="2134" y="0"/>
                  </a:moveTo>
                  <a:cubicBezTo>
                    <a:pt x="1431" y="302"/>
                    <a:pt x="728" y="527"/>
                    <a:pt x="1" y="728"/>
                  </a:cubicBezTo>
                  <a:cubicBezTo>
                    <a:pt x="126" y="778"/>
                    <a:pt x="277" y="829"/>
                    <a:pt x="402" y="854"/>
                  </a:cubicBezTo>
                  <a:cubicBezTo>
                    <a:pt x="609" y="868"/>
                    <a:pt x="799" y="875"/>
                    <a:pt x="972" y="875"/>
                  </a:cubicBezTo>
                  <a:cubicBezTo>
                    <a:pt x="1701" y="875"/>
                    <a:pt x="2137" y="751"/>
                    <a:pt x="2360" y="527"/>
                  </a:cubicBezTo>
                  <a:cubicBezTo>
                    <a:pt x="2209" y="201"/>
                    <a:pt x="2134" y="0"/>
                    <a:pt x="2134" y="0"/>
                  </a:cubicBezTo>
                  <a:close/>
                </a:path>
              </a:pathLst>
            </a:custGeom>
            <a:solidFill>
              <a:srgbClr val="F9C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859;p64"/>
            <p:cNvSpPr/>
            <p:nvPr/>
          </p:nvSpPr>
          <p:spPr>
            <a:xfrm>
              <a:off x="5100637" y="2408422"/>
              <a:ext cx="89044" cy="166087"/>
            </a:xfrm>
            <a:custGeom>
              <a:avLst/>
              <a:gdLst/>
              <a:ahLst/>
              <a:cxnLst/>
              <a:rect l="l" t="t" r="r" b="b"/>
              <a:pathLst>
                <a:path w="3866" h="7211" extrusionOk="0">
                  <a:moveTo>
                    <a:pt x="2002" y="0"/>
                  </a:moveTo>
                  <a:cubicBezTo>
                    <a:pt x="1572" y="0"/>
                    <a:pt x="1090" y="32"/>
                    <a:pt x="929" y="32"/>
                  </a:cubicBezTo>
                  <a:cubicBezTo>
                    <a:pt x="628" y="107"/>
                    <a:pt x="302" y="208"/>
                    <a:pt x="1" y="283"/>
                  </a:cubicBezTo>
                  <a:lnTo>
                    <a:pt x="1" y="333"/>
                  </a:lnTo>
                  <a:cubicBezTo>
                    <a:pt x="1" y="333"/>
                    <a:pt x="904" y="4224"/>
                    <a:pt x="1532" y="7210"/>
                  </a:cubicBezTo>
                  <a:lnTo>
                    <a:pt x="1557" y="7210"/>
                  </a:lnTo>
                  <a:cubicBezTo>
                    <a:pt x="1632" y="7060"/>
                    <a:pt x="1707" y="6959"/>
                    <a:pt x="1833" y="6859"/>
                  </a:cubicBezTo>
                  <a:cubicBezTo>
                    <a:pt x="2042" y="6708"/>
                    <a:pt x="2338" y="6658"/>
                    <a:pt x="2639" y="6658"/>
                  </a:cubicBezTo>
                  <a:cubicBezTo>
                    <a:pt x="3241" y="6658"/>
                    <a:pt x="3866" y="6859"/>
                    <a:pt x="3866" y="6859"/>
                  </a:cubicBezTo>
                  <a:cubicBezTo>
                    <a:pt x="3841" y="6708"/>
                    <a:pt x="3791" y="6583"/>
                    <a:pt x="3766" y="6457"/>
                  </a:cubicBezTo>
                  <a:cubicBezTo>
                    <a:pt x="3339" y="4349"/>
                    <a:pt x="3013" y="2241"/>
                    <a:pt x="2812" y="107"/>
                  </a:cubicBezTo>
                  <a:cubicBezTo>
                    <a:pt x="2636" y="57"/>
                    <a:pt x="2486" y="32"/>
                    <a:pt x="2310" y="7"/>
                  </a:cubicBezTo>
                  <a:cubicBezTo>
                    <a:pt x="2214" y="2"/>
                    <a:pt x="2110" y="0"/>
                    <a:pt x="20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860;p64"/>
            <p:cNvSpPr/>
            <p:nvPr/>
          </p:nvSpPr>
          <p:spPr>
            <a:xfrm>
              <a:off x="5164806" y="2410887"/>
              <a:ext cx="87892" cy="163047"/>
            </a:xfrm>
            <a:custGeom>
              <a:avLst/>
              <a:gdLst/>
              <a:ahLst/>
              <a:cxnLst/>
              <a:rect l="l" t="t" r="r" b="b"/>
              <a:pathLst>
                <a:path w="3816" h="7079" extrusionOk="0">
                  <a:moveTo>
                    <a:pt x="1" y="0"/>
                  </a:moveTo>
                  <a:cubicBezTo>
                    <a:pt x="176" y="2134"/>
                    <a:pt x="503" y="4242"/>
                    <a:pt x="954" y="6350"/>
                  </a:cubicBezTo>
                  <a:lnTo>
                    <a:pt x="1105" y="6325"/>
                  </a:lnTo>
                  <a:cubicBezTo>
                    <a:pt x="1116" y="6325"/>
                    <a:pt x="1128" y="6325"/>
                    <a:pt x="1139" y="6325"/>
                  </a:cubicBezTo>
                  <a:cubicBezTo>
                    <a:pt x="1752" y="6325"/>
                    <a:pt x="1582" y="7003"/>
                    <a:pt x="1582" y="7003"/>
                  </a:cubicBezTo>
                  <a:cubicBezTo>
                    <a:pt x="1582" y="7003"/>
                    <a:pt x="1808" y="7003"/>
                    <a:pt x="2159" y="7078"/>
                  </a:cubicBezTo>
                  <a:lnTo>
                    <a:pt x="2159" y="7053"/>
                  </a:lnTo>
                  <a:lnTo>
                    <a:pt x="1733" y="6200"/>
                  </a:lnTo>
                  <a:cubicBezTo>
                    <a:pt x="2987" y="5372"/>
                    <a:pt x="3766" y="3991"/>
                    <a:pt x="3816" y="2510"/>
                  </a:cubicBezTo>
                  <a:cubicBezTo>
                    <a:pt x="2636" y="1255"/>
                    <a:pt x="1281" y="302"/>
                    <a:pt x="1" y="0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861;p64"/>
            <p:cNvSpPr/>
            <p:nvPr/>
          </p:nvSpPr>
          <p:spPr>
            <a:xfrm>
              <a:off x="5153243" y="2408583"/>
              <a:ext cx="11585" cy="2326"/>
            </a:xfrm>
            <a:custGeom>
              <a:avLst/>
              <a:gdLst/>
              <a:ahLst/>
              <a:cxnLst/>
              <a:rect l="l" t="t" r="r" b="b"/>
              <a:pathLst>
                <a:path w="503" h="101" extrusionOk="0">
                  <a:moveTo>
                    <a:pt x="1" y="0"/>
                  </a:moveTo>
                  <a:cubicBezTo>
                    <a:pt x="176" y="25"/>
                    <a:pt x="327" y="50"/>
                    <a:pt x="503" y="100"/>
                  </a:cubicBezTo>
                  <a:lnTo>
                    <a:pt x="503" y="75"/>
                  </a:lnTo>
                  <a:cubicBezTo>
                    <a:pt x="327" y="25"/>
                    <a:pt x="176" y="0"/>
                    <a:pt x="1" y="0"/>
                  </a:cubicBezTo>
                  <a:close/>
                </a:path>
              </a:pathLst>
            </a:custGeom>
            <a:solidFill>
              <a:srgbClr val="F9C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862;p64"/>
            <p:cNvSpPr/>
            <p:nvPr/>
          </p:nvSpPr>
          <p:spPr>
            <a:xfrm>
              <a:off x="4843387" y="2750846"/>
              <a:ext cx="34134" cy="38718"/>
            </a:xfrm>
            <a:custGeom>
              <a:avLst/>
              <a:gdLst/>
              <a:ahLst/>
              <a:cxnLst/>
              <a:rect l="l" t="t" r="r" b="b"/>
              <a:pathLst>
                <a:path w="1482" h="1681" extrusionOk="0">
                  <a:moveTo>
                    <a:pt x="164" y="1"/>
                  </a:moveTo>
                  <a:cubicBezTo>
                    <a:pt x="88" y="1"/>
                    <a:pt x="30" y="15"/>
                    <a:pt x="1" y="49"/>
                  </a:cubicBezTo>
                  <a:cubicBezTo>
                    <a:pt x="26" y="300"/>
                    <a:pt x="76" y="576"/>
                    <a:pt x="151" y="827"/>
                  </a:cubicBezTo>
                  <a:cubicBezTo>
                    <a:pt x="427" y="1279"/>
                    <a:pt x="879" y="1605"/>
                    <a:pt x="1406" y="1680"/>
                  </a:cubicBezTo>
                  <a:lnTo>
                    <a:pt x="1482" y="1605"/>
                  </a:lnTo>
                  <a:lnTo>
                    <a:pt x="1431" y="1555"/>
                  </a:lnTo>
                  <a:cubicBezTo>
                    <a:pt x="1431" y="1555"/>
                    <a:pt x="1155" y="501"/>
                    <a:pt x="1130" y="375"/>
                  </a:cubicBezTo>
                  <a:cubicBezTo>
                    <a:pt x="1110" y="253"/>
                    <a:pt x="484" y="1"/>
                    <a:pt x="164" y="1"/>
                  </a:cubicBezTo>
                  <a:close/>
                </a:path>
              </a:pathLst>
            </a:custGeom>
            <a:solidFill>
              <a:srgbClr val="F3A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863;p64"/>
            <p:cNvSpPr/>
            <p:nvPr/>
          </p:nvSpPr>
          <p:spPr>
            <a:xfrm>
              <a:off x="4891963" y="2424199"/>
              <a:ext cx="106387" cy="160145"/>
            </a:xfrm>
            <a:custGeom>
              <a:avLst/>
              <a:gdLst/>
              <a:ahLst/>
              <a:cxnLst/>
              <a:rect l="l" t="t" r="r" b="b"/>
              <a:pathLst>
                <a:path w="4619" h="6953" extrusionOk="0">
                  <a:moveTo>
                    <a:pt x="2152" y="1"/>
                  </a:moveTo>
                  <a:cubicBezTo>
                    <a:pt x="2069" y="1"/>
                    <a:pt x="1987" y="9"/>
                    <a:pt x="1908" y="25"/>
                  </a:cubicBezTo>
                  <a:cubicBezTo>
                    <a:pt x="1230" y="25"/>
                    <a:pt x="552" y="251"/>
                    <a:pt x="0" y="652"/>
                  </a:cubicBezTo>
                  <a:cubicBezTo>
                    <a:pt x="75" y="778"/>
                    <a:pt x="2033" y="4166"/>
                    <a:pt x="2610" y="6375"/>
                  </a:cubicBezTo>
                  <a:cubicBezTo>
                    <a:pt x="2661" y="6551"/>
                    <a:pt x="2711" y="6701"/>
                    <a:pt x="2736" y="6852"/>
                  </a:cubicBezTo>
                  <a:lnTo>
                    <a:pt x="2761" y="6902"/>
                  </a:lnTo>
                  <a:cubicBezTo>
                    <a:pt x="2987" y="6601"/>
                    <a:pt x="3313" y="6425"/>
                    <a:pt x="3690" y="6425"/>
                  </a:cubicBezTo>
                  <a:cubicBezTo>
                    <a:pt x="3966" y="6475"/>
                    <a:pt x="4217" y="6626"/>
                    <a:pt x="4392" y="6852"/>
                  </a:cubicBezTo>
                  <a:lnTo>
                    <a:pt x="4392" y="6927"/>
                  </a:lnTo>
                  <a:cubicBezTo>
                    <a:pt x="4443" y="6927"/>
                    <a:pt x="4493" y="6927"/>
                    <a:pt x="4543" y="6952"/>
                  </a:cubicBezTo>
                  <a:lnTo>
                    <a:pt x="4618" y="6952"/>
                  </a:lnTo>
                  <a:cubicBezTo>
                    <a:pt x="4242" y="4593"/>
                    <a:pt x="3614" y="2309"/>
                    <a:pt x="2686" y="125"/>
                  </a:cubicBezTo>
                  <a:cubicBezTo>
                    <a:pt x="2514" y="39"/>
                    <a:pt x="2331" y="1"/>
                    <a:pt x="21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864;p64"/>
            <p:cNvSpPr/>
            <p:nvPr/>
          </p:nvSpPr>
          <p:spPr>
            <a:xfrm>
              <a:off x="4847441" y="2638655"/>
              <a:ext cx="165350" cy="182694"/>
            </a:xfrm>
            <a:custGeom>
              <a:avLst/>
              <a:gdLst/>
              <a:ahLst/>
              <a:cxnLst/>
              <a:rect l="l" t="t" r="r" b="b"/>
              <a:pathLst>
                <a:path w="7179" h="7932" extrusionOk="0">
                  <a:moveTo>
                    <a:pt x="6852" y="0"/>
                  </a:moveTo>
                  <a:lnTo>
                    <a:pt x="6802" y="51"/>
                  </a:lnTo>
                  <a:lnTo>
                    <a:pt x="6727" y="25"/>
                  </a:lnTo>
                  <a:cubicBezTo>
                    <a:pt x="6627" y="502"/>
                    <a:pt x="6401" y="929"/>
                    <a:pt x="6099" y="1306"/>
                  </a:cubicBezTo>
                  <a:cubicBezTo>
                    <a:pt x="5924" y="1908"/>
                    <a:pt x="5597" y="2460"/>
                    <a:pt x="5221" y="2937"/>
                  </a:cubicBezTo>
                  <a:cubicBezTo>
                    <a:pt x="5221" y="2937"/>
                    <a:pt x="4669" y="5597"/>
                    <a:pt x="3063" y="6325"/>
                  </a:cubicBezTo>
                  <a:cubicBezTo>
                    <a:pt x="2912" y="6401"/>
                    <a:pt x="2786" y="6451"/>
                    <a:pt x="2636" y="6476"/>
                  </a:cubicBezTo>
                  <a:cubicBezTo>
                    <a:pt x="2327" y="6562"/>
                    <a:pt x="2007" y="6600"/>
                    <a:pt x="1690" y="6600"/>
                  </a:cubicBezTo>
                  <a:cubicBezTo>
                    <a:pt x="1544" y="6600"/>
                    <a:pt x="1398" y="6592"/>
                    <a:pt x="1255" y="6576"/>
                  </a:cubicBezTo>
                  <a:cubicBezTo>
                    <a:pt x="728" y="6476"/>
                    <a:pt x="251" y="6175"/>
                    <a:pt x="0" y="5698"/>
                  </a:cubicBezTo>
                  <a:lnTo>
                    <a:pt x="0" y="5698"/>
                  </a:lnTo>
                  <a:cubicBezTo>
                    <a:pt x="151" y="6275"/>
                    <a:pt x="477" y="6777"/>
                    <a:pt x="904" y="7179"/>
                  </a:cubicBezTo>
                  <a:cubicBezTo>
                    <a:pt x="1358" y="7614"/>
                    <a:pt x="2008" y="7932"/>
                    <a:pt x="2932" y="7932"/>
                  </a:cubicBezTo>
                  <a:cubicBezTo>
                    <a:pt x="3285" y="7932"/>
                    <a:pt x="3679" y="7885"/>
                    <a:pt x="4117" y="7781"/>
                  </a:cubicBezTo>
                  <a:cubicBezTo>
                    <a:pt x="4644" y="7630"/>
                    <a:pt x="5121" y="7329"/>
                    <a:pt x="5447" y="6903"/>
                  </a:cubicBezTo>
                  <a:cubicBezTo>
                    <a:pt x="7179" y="4819"/>
                    <a:pt x="6928" y="0"/>
                    <a:pt x="69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865;p64"/>
            <p:cNvSpPr/>
            <p:nvPr/>
          </p:nvSpPr>
          <p:spPr>
            <a:xfrm>
              <a:off x="4880976" y="2705703"/>
              <a:ext cx="86142" cy="82111"/>
            </a:xfrm>
            <a:custGeom>
              <a:avLst/>
              <a:gdLst/>
              <a:ahLst/>
              <a:cxnLst/>
              <a:rect l="l" t="t" r="r" b="b"/>
              <a:pathLst>
                <a:path w="3740" h="3565" extrusionOk="0">
                  <a:moveTo>
                    <a:pt x="3740" y="1"/>
                  </a:moveTo>
                  <a:lnTo>
                    <a:pt x="3740" y="1"/>
                  </a:lnTo>
                  <a:cubicBezTo>
                    <a:pt x="2861" y="1080"/>
                    <a:pt x="1531" y="1984"/>
                    <a:pt x="151" y="2009"/>
                  </a:cubicBezTo>
                  <a:lnTo>
                    <a:pt x="151" y="2109"/>
                  </a:lnTo>
                  <a:lnTo>
                    <a:pt x="0" y="3239"/>
                  </a:lnTo>
                  <a:cubicBezTo>
                    <a:pt x="402" y="3364"/>
                    <a:pt x="778" y="3490"/>
                    <a:pt x="1180" y="3565"/>
                  </a:cubicBezTo>
                  <a:cubicBezTo>
                    <a:pt x="1305" y="3515"/>
                    <a:pt x="1456" y="3464"/>
                    <a:pt x="1607" y="3414"/>
                  </a:cubicBezTo>
                  <a:cubicBezTo>
                    <a:pt x="3213" y="2686"/>
                    <a:pt x="3740" y="1"/>
                    <a:pt x="3740" y="1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866;p64"/>
            <p:cNvSpPr/>
            <p:nvPr/>
          </p:nvSpPr>
          <p:spPr>
            <a:xfrm>
              <a:off x="4679787" y="2654271"/>
              <a:ext cx="204667" cy="264206"/>
            </a:xfrm>
            <a:custGeom>
              <a:avLst/>
              <a:gdLst/>
              <a:ahLst/>
              <a:cxnLst/>
              <a:rect l="l" t="t" r="r" b="b"/>
              <a:pathLst>
                <a:path w="8886" h="11471" extrusionOk="0">
                  <a:moveTo>
                    <a:pt x="2724" y="5522"/>
                  </a:moveTo>
                  <a:cubicBezTo>
                    <a:pt x="2768" y="5522"/>
                    <a:pt x="2814" y="5538"/>
                    <a:pt x="2862" y="5572"/>
                  </a:cubicBezTo>
                  <a:cubicBezTo>
                    <a:pt x="3070" y="5556"/>
                    <a:pt x="3278" y="5548"/>
                    <a:pt x="3488" y="5548"/>
                  </a:cubicBezTo>
                  <a:cubicBezTo>
                    <a:pt x="4240" y="5548"/>
                    <a:pt x="4997" y="5652"/>
                    <a:pt x="5723" y="5848"/>
                  </a:cubicBezTo>
                  <a:cubicBezTo>
                    <a:pt x="5723" y="5848"/>
                    <a:pt x="6025" y="8559"/>
                    <a:pt x="5397" y="9738"/>
                  </a:cubicBezTo>
                  <a:cubicBezTo>
                    <a:pt x="5116" y="10277"/>
                    <a:pt x="4595" y="10466"/>
                    <a:pt x="4060" y="10466"/>
                  </a:cubicBezTo>
                  <a:cubicBezTo>
                    <a:pt x="3448" y="10466"/>
                    <a:pt x="2819" y="10219"/>
                    <a:pt x="2511" y="9964"/>
                  </a:cubicBezTo>
                  <a:cubicBezTo>
                    <a:pt x="1709" y="9281"/>
                    <a:pt x="2037" y="5522"/>
                    <a:pt x="2724" y="5522"/>
                  </a:cubicBezTo>
                  <a:close/>
                  <a:moveTo>
                    <a:pt x="5246" y="0"/>
                  </a:moveTo>
                  <a:cubicBezTo>
                    <a:pt x="5246" y="0"/>
                    <a:pt x="3741" y="1908"/>
                    <a:pt x="2686" y="2008"/>
                  </a:cubicBezTo>
                  <a:cubicBezTo>
                    <a:pt x="2511" y="3062"/>
                    <a:pt x="2360" y="3966"/>
                    <a:pt x="2235" y="4367"/>
                  </a:cubicBezTo>
                  <a:cubicBezTo>
                    <a:pt x="1607" y="6777"/>
                    <a:pt x="1" y="11420"/>
                    <a:pt x="5322" y="11470"/>
                  </a:cubicBezTo>
                  <a:lnTo>
                    <a:pt x="5372" y="11470"/>
                  </a:lnTo>
                  <a:lnTo>
                    <a:pt x="8183" y="6526"/>
                  </a:lnTo>
                  <a:cubicBezTo>
                    <a:pt x="7756" y="6099"/>
                    <a:pt x="7430" y="5597"/>
                    <a:pt x="7254" y="5020"/>
                  </a:cubicBezTo>
                  <a:cubicBezTo>
                    <a:pt x="7179" y="4769"/>
                    <a:pt x="7129" y="4518"/>
                    <a:pt x="7079" y="4267"/>
                  </a:cubicBezTo>
                  <a:cubicBezTo>
                    <a:pt x="7114" y="4226"/>
                    <a:pt x="7182" y="4209"/>
                    <a:pt x="7268" y="4209"/>
                  </a:cubicBezTo>
                  <a:cubicBezTo>
                    <a:pt x="7604" y="4209"/>
                    <a:pt x="8213" y="4468"/>
                    <a:pt x="8233" y="4568"/>
                  </a:cubicBezTo>
                  <a:cubicBezTo>
                    <a:pt x="8258" y="4694"/>
                    <a:pt x="8534" y="5773"/>
                    <a:pt x="8534" y="5773"/>
                  </a:cubicBezTo>
                  <a:lnTo>
                    <a:pt x="8585" y="5798"/>
                  </a:lnTo>
                  <a:lnTo>
                    <a:pt x="8735" y="5497"/>
                  </a:lnTo>
                  <a:lnTo>
                    <a:pt x="8886" y="4342"/>
                  </a:lnTo>
                  <a:lnTo>
                    <a:pt x="8886" y="4267"/>
                  </a:lnTo>
                  <a:cubicBezTo>
                    <a:pt x="8858" y="4268"/>
                    <a:pt x="8830" y="4268"/>
                    <a:pt x="8803" y="4268"/>
                  </a:cubicBezTo>
                  <a:cubicBezTo>
                    <a:pt x="7824" y="4268"/>
                    <a:pt x="6803" y="3834"/>
                    <a:pt x="5924" y="2736"/>
                  </a:cubicBezTo>
                  <a:cubicBezTo>
                    <a:pt x="5422" y="2108"/>
                    <a:pt x="5246" y="1129"/>
                    <a:pt x="5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867;p64"/>
            <p:cNvSpPr/>
            <p:nvPr/>
          </p:nvSpPr>
          <p:spPr>
            <a:xfrm>
              <a:off x="4801192" y="2531139"/>
              <a:ext cx="226064" cy="220928"/>
            </a:xfrm>
            <a:custGeom>
              <a:avLst/>
              <a:gdLst/>
              <a:ahLst/>
              <a:cxnLst/>
              <a:rect l="l" t="t" r="r" b="b"/>
              <a:pathLst>
                <a:path w="9815" h="9592" extrusionOk="0">
                  <a:moveTo>
                    <a:pt x="1331" y="0"/>
                  </a:moveTo>
                  <a:cubicBezTo>
                    <a:pt x="628" y="1707"/>
                    <a:pt x="176" y="3489"/>
                    <a:pt x="51" y="5346"/>
                  </a:cubicBezTo>
                  <a:cubicBezTo>
                    <a:pt x="1" y="6475"/>
                    <a:pt x="176" y="7454"/>
                    <a:pt x="678" y="8082"/>
                  </a:cubicBezTo>
                  <a:cubicBezTo>
                    <a:pt x="1535" y="9153"/>
                    <a:pt x="2504" y="9592"/>
                    <a:pt x="3458" y="9592"/>
                  </a:cubicBezTo>
                  <a:cubicBezTo>
                    <a:pt x="3510" y="9592"/>
                    <a:pt x="3563" y="9590"/>
                    <a:pt x="3615" y="9588"/>
                  </a:cubicBezTo>
                  <a:cubicBezTo>
                    <a:pt x="5020" y="9563"/>
                    <a:pt x="6351" y="8659"/>
                    <a:pt x="7229" y="7580"/>
                  </a:cubicBezTo>
                  <a:cubicBezTo>
                    <a:pt x="7605" y="7103"/>
                    <a:pt x="7932" y="6551"/>
                    <a:pt x="8107" y="5974"/>
                  </a:cubicBezTo>
                  <a:cubicBezTo>
                    <a:pt x="8409" y="5597"/>
                    <a:pt x="8635" y="5145"/>
                    <a:pt x="8735" y="4668"/>
                  </a:cubicBezTo>
                  <a:lnTo>
                    <a:pt x="8810" y="4693"/>
                  </a:lnTo>
                  <a:lnTo>
                    <a:pt x="8860" y="4668"/>
                  </a:lnTo>
                  <a:cubicBezTo>
                    <a:pt x="9237" y="4317"/>
                    <a:pt x="9814" y="3012"/>
                    <a:pt x="9061" y="2711"/>
                  </a:cubicBezTo>
                  <a:cubicBezTo>
                    <a:pt x="9008" y="2693"/>
                    <a:pt x="8967" y="2675"/>
                    <a:pt x="8921" y="2675"/>
                  </a:cubicBezTo>
                  <a:cubicBezTo>
                    <a:pt x="8902" y="2675"/>
                    <a:pt x="8882" y="2678"/>
                    <a:pt x="8860" y="2686"/>
                  </a:cubicBezTo>
                  <a:lnTo>
                    <a:pt x="8835" y="2560"/>
                  </a:lnTo>
                  <a:cubicBezTo>
                    <a:pt x="8735" y="2435"/>
                    <a:pt x="8635" y="2359"/>
                    <a:pt x="8484" y="2309"/>
                  </a:cubicBezTo>
                  <a:cubicBezTo>
                    <a:pt x="8434" y="2284"/>
                    <a:pt x="8409" y="2259"/>
                    <a:pt x="8358" y="2259"/>
                  </a:cubicBezTo>
                  <a:lnTo>
                    <a:pt x="8358" y="2209"/>
                  </a:lnTo>
                  <a:cubicBezTo>
                    <a:pt x="8183" y="1958"/>
                    <a:pt x="7932" y="1807"/>
                    <a:pt x="7631" y="1782"/>
                  </a:cubicBezTo>
                  <a:cubicBezTo>
                    <a:pt x="7608" y="1780"/>
                    <a:pt x="7586" y="1780"/>
                    <a:pt x="7564" y="1780"/>
                  </a:cubicBezTo>
                  <a:cubicBezTo>
                    <a:pt x="7235" y="1780"/>
                    <a:pt x="6915" y="1952"/>
                    <a:pt x="6727" y="2234"/>
                  </a:cubicBezTo>
                  <a:lnTo>
                    <a:pt x="6677" y="2209"/>
                  </a:lnTo>
                  <a:cubicBezTo>
                    <a:pt x="6652" y="2033"/>
                    <a:pt x="6627" y="1882"/>
                    <a:pt x="6576" y="1707"/>
                  </a:cubicBezTo>
                  <a:cubicBezTo>
                    <a:pt x="6461" y="1652"/>
                    <a:pt x="6358" y="1628"/>
                    <a:pt x="6266" y="1628"/>
                  </a:cubicBezTo>
                  <a:cubicBezTo>
                    <a:pt x="5562" y="1628"/>
                    <a:pt x="5522" y="3062"/>
                    <a:pt x="5522" y="3062"/>
                  </a:cubicBezTo>
                  <a:cubicBezTo>
                    <a:pt x="5522" y="3062"/>
                    <a:pt x="5271" y="3263"/>
                    <a:pt x="4895" y="3564"/>
                  </a:cubicBezTo>
                  <a:lnTo>
                    <a:pt x="4920" y="2510"/>
                  </a:lnTo>
                  <a:lnTo>
                    <a:pt x="4895" y="2510"/>
                  </a:lnTo>
                  <a:cubicBezTo>
                    <a:pt x="1983" y="2284"/>
                    <a:pt x="1356" y="0"/>
                    <a:pt x="1356" y="0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868;p64"/>
            <p:cNvSpPr/>
            <p:nvPr/>
          </p:nvSpPr>
          <p:spPr>
            <a:xfrm>
              <a:off x="4875771" y="2780858"/>
              <a:ext cx="32384" cy="10249"/>
            </a:xfrm>
            <a:custGeom>
              <a:avLst/>
              <a:gdLst/>
              <a:ahLst/>
              <a:cxnLst/>
              <a:rect l="l" t="t" r="r" b="b"/>
              <a:pathLst>
                <a:path w="1406" h="445" extrusionOk="0">
                  <a:moveTo>
                    <a:pt x="226" y="1"/>
                  </a:moveTo>
                  <a:lnTo>
                    <a:pt x="76" y="302"/>
                  </a:lnTo>
                  <a:lnTo>
                    <a:pt x="0" y="402"/>
                  </a:lnTo>
                  <a:cubicBezTo>
                    <a:pt x="179" y="430"/>
                    <a:pt x="358" y="445"/>
                    <a:pt x="535" y="445"/>
                  </a:cubicBezTo>
                  <a:cubicBezTo>
                    <a:pt x="831" y="445"/>
                    <a:pt x="1123" y="405"/>
                    <a:pt x="1406" y="327"/>
                  </a:cubicBezTo>
                  <a:cubicBezTo>
                    <a:pt x="1004" y="227"/>
                    <a:pt x="628" y="126"/>
                    <a:pt x="226" y="1"/>
                  </a:cubicBezTo>
                  <a:close/>
                </a:path>
              </a:pathLst>
            </a:custGeom>
            <a:solidFill>
              <a:srgbClr val="313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869;p64"/>
            <p:cNvSpPr/>
            <p:nvPr/>
          </p:nvSpPr>
          <p:spPr>
            <a:xfrm>
              <a:off x="5197190" y="2279072"/>
              <a:ext cx="339361" cy="371860"/>
            </a:xfrm>
            <a:custGeom>
              <a:avLst/>
              <a:gdLst/>
              <a:ahLst/>
              <a:cxnLst/>
              <a:rect l="l" t="t" r="r" b="b"/>
              <a:pathLst>
                <a:path w="14734" h="16145" extrusionOk="0">
                  <a:moveTo>
                    <a:pt x="2661" y="1"/>
                  </a:moveTo>
                  <a:cubicBezTo>
                    <a:pt x="2485" y="1607"/>
                    <a:pt x="1255" y="3088"/>
                    <a:pt x="0" y="4017"/>
                  </a:cubicBezTo>
                  <a:cubicBezTo>
                    <a:pt x="757" y="5752"/>
                    <a:pt x="2519" y="5851"/>
                    <a:pt x="2909" y="5851"/>
                  </a:cubicBezTo>
                  <a:cubicBezTo>
                    <a:pt x="2959" y="5851"/>
                    <a:pt x="2987" y="5849"/>
                    <a:pt x="2987" y="5849"/>
                  </a:cubicBezTo>
                  <a:lnTo>
                    <a:pt x="2987" y="5849"/>
                  </a:lnTo>
                  <a:cubicBezTo>
                    <a:pt x="2711" y="7932"/>
                    <a:pt x="5396" y="9488"/>
                    <a:pt x="5396" y="9488"/>
                  </a:cubicBezTo>
                  <a:cubicBezTo>
                    <a:pt x="5813" y="11652"/>
                    <a:pt x="7355" y="12017"/>
                    <a:pt x="8347" y="12017"/>
                  </a:cubicBezTo>
                  <a:cubicBezTo>
                    <a:pt x="8850" y="12017"/>
                    <a:pt x="9211" y="11923"/>
                    <a:pt x="9211" y="11923"/>
                  </a:cubicBezTo>
                  <a:lnTo>
                    <a:pt x="9211" y="11923"/>
                  </a:lnTo>
                  <a:cubicBezTo>
                    <a:pt x="9141" y="13946"/>
                    <a:pt x="11737" y="16145"/>
                    <a:pt x="12498" y="16145"/>
                  </a:cubicBezTo>
                  <a:cubicBezTo>
                    <a:pt x="12549" y="16145"/>
                    <a:pt x="12592" y="16135"/>
                    <a:pt x="12625" y="16114"/>
                  </a:cubicBezTo>
                  <a:cubicBezTo>
                    <a:pt x="13127" y="15788"/>
                    <a:pt x="12424" y="14985"/>
                    <a:pt x="12424" y="14985"/>
                  </a:cubicBezTo>
                  <a:lnTo>
                    <a:pt x="12424" y="14985"/>
                  </a:lnTo>
                  <a:cubicBezTo>
                    <a:pt x="12424" y="14985"/>
                    <a:pt x="12908" y="15388"/>
                    <a:pt x="13285" y="15388"/>
                  </a:cubicBezTo>
                  <a:cubicBezTo>
                    <a:pt x="13424" y="15388"/>
                    <a:pt x="13548" y="15334"/>
                    <a:pt x="13629" y="15186"/>
                  </a:cubicBezTo>
                  <a:cubicBezTo>
                    <a:pt x="13955" y="14659"/>
                    <a:pt x="13177" y="14508"/>
                    <a:pt x="13177" y="14508"/>
                  </a:cubicBezTo>
                  <a:lnTo>
                    <a:pt x="13177" y="14508"/>
                  </a:lnTo>
                  <a:cubicBezTo>
                    <a:pt x="13177" y="14508"/>
                    <a:pt x="13206" y="14509"/>
                    <a:pt x="13256" y="14509"/>
                  </a:cubicBezTo>
                  <a:cubicBezTo>
                    <a:pt x="13531" y="14509"/>
                    <a:pt x="14434" y="14473"/>
                    <a:pt x="14583" y="14006"/>
                  </a:cubicBezTo>
                  <a:cubicBezTo>
                    <a:pt x="14733" y="13454"/>
                    <a:pt x="13579" y="14006"/>
                    <a:pt x="12725" y="12174"/>
                  </a:cubicBezTo>
                  <a:cubicBezTo>
                    <a:pt x="12041" y="10704"/>
                    <a:pt x="10985" y="10559"/>
                    <a:pt x="10594" y="10559"/>
                  </a:cubicBezTo>
                  <a:cubicBezTo>
                    <a:pt x="10497" y="10559"/>
                    <a:pt x="10441" y="10568"/>
                    <a:pt x="10441" y="10568"/>
                  </a:cubicBezTo>
                  <a:cubicBezTo>
                    <a:pt x="10341" y="7982"/>
                    <a:pt x="7580" y="7455"/>
                    <a:pt x="7580" y="7455"/>
                  </a:cubicBezTo>
                  <a:cubicBezTo>
                    <a:pt x="7530" y="4845"/>
                    <a:pt x="5070" y="4343"/>
                    <a:pt x="5070" y="4343"/>
                  </a:cubicBezTo>
                  <a:cubicBezTo>
                    <a:pt x="6300" y="1256"/>
                    <a:pt x="2887" y="76"/>
                    <a:pt x="2661" y="1"/>
                  </a:cubicBezTo>
                  <a:close/>
                </a:path>
              </a:pathLst>
            </a:custGeom>
            <a:solidFill>
              <a:srgbClr val="6B3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870;p64"/>
            <p:cNvSpPr/>
            <p:nvPr/>
          </p:nvSpPr>
          <p:spPr>
            <a:xfrm>
              <a:off x="5200069" y="3250260"/>
              <a:ext cx="136468" cy="45466"/>
            </a:xfrm>
            <a:custGeom>
              <a:avLst/>
              <a:gdLst/>
              <a:ahLst/>
              <a:cxnLst/>
              <a:rect l="l" t="t" r="r" b="b"/>
              <a:pathLst>
                <a:path w="5925" h="1974" extrusionOk="0">
                  <a:moveTo>
                    <a:pt x="4669" y="1"/>
                  </a:moveTo>
                  <a:cubicBezTo>
                    <a:pt x="3515" y="729"/>
                    <a:pt x="26" y="729"/>
                    <a:pt x="26" y="729"/>
                  </a:cubicBezTo>
                  <a:lnTo>
                    <a:pt x="1" y="729"/>
                  </a:lnTo>
                  <a:cubicBezTo>
                    <a:pt x="202" y="1381"/>
                    <a:pt x="377" y="1808"/>
                    <a:pt x="503" y="1858"/>
                  </a:cubicBezTo>
                  <a:cubicBezTo>
                    <a:pt x="664" y="1939"/>
                    <a:pt x="980" y="1974"/>
                    <a:pt x="1382" y="1974"/>
                  </a:cubicBezTo>
                  <a:cubicBezTo>
                    <a:pt x="2977" y="1974"/>
                    <a:pt x="5924" y="1421"/>
                    <a:pt x="5924" y="980"/>
                  </a:cubicBezTo>
                  <a:cubicBezTo>
                    <a:pt x="5924" y="453"/>
                    <a:pt x="4669" y="1"/>
                    <a:pt x="4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871;p64"/>
            <p:cNvSpPr/>
            <p:nvPr/>
          </p:nvSpPr>
          <p:spPr>
            <a:xfrm>
              <a:off x="4680363" y="1822130"/>
              <a:ext cx="648641" cy="404957"/>
            </a:xfrm>
            <a:custGeom>
              <a:avLst/>
              <a:gdLst/>
              <a:ahLst/>
              <a:cxnLst/>
              <a:rect l="l" t="t" r="r" b="b"/>
              <a:pathLst>
                <a:path w="28162" h="17582" extrusionOk="0">
                  <a:moveTo>
                    <a:pt x="14449" y="0"/>
                  </a:moveTo>
                  <a:cubicBezTo>
                    <a:pt x="9326" y="0"/>
                    <a:pt x="7982" y="2447"/>
                    <a:pt x="7982" y="2447"/>
                  </a:cubicBezTo>
                  <a:cubicBezTo>
                    <a:pt x="7982" y="2447"/>
                    <a:pt x="7929" y="2443"/>
                    <a:pt x="7830" y="2443"/>
                  </a:cubicBezTo>
                  <a:cubicBezTo>
                    <a:pt x="7137" y="2443"/>
                    <a:pt x="4220" y="2598"/>
                    <a:pt x="2285" y="5082"/>
                  </a:cubicBezTo>
                  <a:cubicBezTo>
                    <a:pt x="1" y="7968"/>
                    <a:pt x="76" y="14143"/>
                    <a:pt x="2009" y="17581"/>
                  </a:cubicBezTo>
                  <a:cubicBezTo>
                    <a:pt x="2235" y="17506"/>
                    <a:pt x="2511" y="17481"/>
                    <a:pt x="2762" y="17481"/>
                  </a:cubicBezTo>
                  <a:cubicBezTo>
                    <a:pt x="2963" y="17481"/>
                    <a:pt x="3163" y="17506"/>
                    <a:pt x="3364" y="17531"/>
                  </a:cubicBezTo>
                  <a:cubicBezTo>
                    <a:pt x="9739" y="13992"/>
                    <a:pt x="8836" y="6839"/>
                    <a:pt x="8836" y="6839"/>
                  </a:cubicBezTo>
                  <a:lnTo>
                    <a:pt x="8836" y="6839"/>
                  </a:lnTo>
                  <a:cubicBezTo>
                    <a:pt x="8836" y="6839"/>
                    <a:pt x="13802" y="13468"/>
                    <a:pt x="23226" y="13468"/>
                  </a:cubicBezTo>
                  <a:cubicBezTo>
                    <a:pt x="23348" y="13468"/>
                    <a:pt x="23471" y="13467"/>
                    <a:pt x="23594" y="13465"/>
                  </a:cubicBezTo>
                  <a:cubicBezTo>
                    <a:pt x="23795" y="13465"/>
                    <a:pt x="24020" y="13440"/>
                    <a:pt x="24221" y="13440"/>
                  </a:cubicBezTo>
                  <a:cubicBezTo>
                    <a:pt x="28162" y="13114"/>
                    <a:pt x="27760" y="10579"/>
                    <a:pt x="27559" y="10227"/>
                  </a:cubicBezTo>
                  <a:cubicBezTo>
                    <a:pt x="27469" y="10081"/>
                    <a:pt x="27258" y="10041"/>
                    <a:pt x="27053" y="10041"/>
                  </a:cubicBezTo>
                  <a:cubicBezTo>
                    <a:pt x="26800" y="10041"/>
                    <a:pt x="26555" y="10102"/>
                    <a:pt x="26555" y="10102"/>
                  </a:cubicBezTo>
                  <a:cubicBezTo>
                    <a:pt x="26555" y="10102"/>
                    <a:pt x="23870" y="916"/>
                    <a:pt x="16441" y="112"/>
                  </a:cubicBezTo>
                  <a:cubicBezTo>
                    <a:pt x="15721" y="35"/>
                    <a:pt x="15058" y="0"/>
                    <a:pt x="14449" y="0"/>
                  </a:cubicBezTo>
                  <a:close/>
                </a:path>
              </a:pathLst>
            </a:custGeom>
            <a:solidFill>
              <a:srgbClr val="6B3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872;p64"/>
            <p:cNvSpPr/>
            <p:nvPr/>
          </p:nvSpPr>
          <p:spPr>
            <a:xfrm>
              <a:off x="5154994" y="3037532"/>
              <a:ext cx="156091" cy="112168"/>
            </a:xfrm>
            <a:custGeom>
              <a:avLst/>
              <a:gdLst/>
              <a:ahLst/>
              <a:cxnLst/>
              <a:rect l="l" t="t" r="r" b="b"/>
              <a:pathLst>
                <a:path w="6777" h="4870" extrusionOk="0">
                  <a:moveTo>
                    <a:pt x="6701" y="1"/>
                  </a:moveTo>
                  <a:cubicBezTo>
                    <a:pt x="6325" y="176"/>
                    <a:pt x="5923" y="327"/>
                    <a:pt x="5497" y="452"/>
                  </a:cubicBezTo>
                  <a:cubicBezTo>
                    <a:pt x="3564" y="1130"/>
                    <a:pt x="1908" y="1908"/>
                    <a:pt x="0" y="2310"/>
                  </a:cubicBezTo>
                  <a:lnTo>
                    <a:pt x="0" y="2385"/>
                  </a:lnTo>
                  <a:cubicBezTo>
                    <a:pt x="0" y="2385"/>
                    <a:pt x="251" y="3464"/>
                    <a:pt x="577" y="4870"/>
                  </a:cubicBezTo>
                  <a:cubicBezTo>
                    <a:pt x="577" y="4870"/>
                    <a:pt x="5070" y="4744"/>
                    <a:pt x="6701" y="3590"/>
                  </a:cubicBezTo>
                  <a:lnTo>
                    <a:pt x="6752" y="3590"/>
                  </a:lnTo>
                  <a:cubicBezTo>
                    <a:pt x="6777" y="2159"/>
                    <a:pt x="6752" y="804"/>
                    <a:pt x="6701" y="51"/>
                  </a:cubicBezTo>
                  <a:lnTo>
                    <a:pt x="6701" y="1"/>
                  </a:ln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873;p64"/>
            <p:cNvSpPr/>
            <p:nvPr/>
          </p:nvSpPr>
          <p:spPr>
            <a:xfrm>
              <a:off x="5168284" y="3120771"/>
              <a:ext cx="142226" cy="146279"/>
            </a:xfrm>
            <a:custGeom>
              <a:avLst/>
              <a:gdLst/>
              <a:ahLst/>
              <a:cxnLst/>
              <a:rect l="l" t="t" r="r" b="b"/>
              <a:pathLst>
                <a:path w="6175" h="6351" extrusionOk="0">
                  <a:moveTo>
                    <a:pt x="6124" y="1"/>
                  </a:moveTo>
                  <a:cubicBezTo>
                    <a:pt x="4493" y="1130"/>
                    <a:pt x="0" y="1256"/>
                    <a:pt x="0" y="1256"/>
                  </a:cubicBezTo>
                  <a:cubicBezTo>
                    <a:pt x="402" y="2937"/>
                    <a:pt x="954" y="5071"/>
                    <a:pt x="1381" y="6351"/>
                  </a:cubicBezTo>
                  <a:lnTo>
                    <a:pt x="1431" y="6351"/>
                  </a:lnTo>
                  <a:cubicBezTo>
                    <a:pt x="1431" y="6351"/>
                    <a:pt x="4895" y="6351"/>
                    <a:pt x="6049" y="5623"/>
                  </a:cubicBezTo>
                  <a:cubicBezTo>
                    <a:pt x="6049" y="5623"/>
                    <a:pt x="6149" y="2661"/>
                    <a:pt x="6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874;p64"/>
            <p:cNvSpPr/>
            <p:nvPr/>
          </p:nvSpPr>
          <p:spPr>
            <a:xfrm>
              <a:off x="5238809" y="2137445"/>
              <a:ext cx="84414" cy="130088"/>
            </a:xfrm>
            <a:custGeom>
              <a:avLst/>
              <a:gdLst/>
              <a:ahLst/>
              <a:cxnLst/>
              <a:rect l="l" t="t" r="r" b="b"/>
              <a:pathLst>
                <a:path w="3665" h="5648" extrusionOk="0">
                  <a:moveTo>
                    <a:pt x="849" y="0"/>
                  </a:moveTo>
                  <a:cubicBezTo>
                    <a:pt x="834" y="0"/>
                    <a:pt x="819" y="1"/>
                    <a:pt x="804" y="1"/>
                  </a:cubicBezTo>
                  <a:cubicBezTo>
                    <a:pt x="527" y="1"/>
                    <a:pt x="251" y="26"/>
                    <a:pt x="0" y="126"/>
                  </a:cubicBezTo>
                  <a:lnTo>
                    <a:pt x="226" y="3740"/>
                  </a:lnTo>
                  <a:cubicBezTo>
                    <a:pt x="628" y="4293"/>
                    <a:pt x="829" y="4945"/>
                    <a:pt x="854" y="5648"/>
                  </a:cubicBezTo>
                  <a:cubicBezTo>
                    <a:pt x="2410" y="5623"/>
                    <a:pt x="3665" y="4343"/>
                    <a:pt x="3665" y="2787"/>
                  </a:cubicBezTo>
                  <a:cubicBezTo>
                    <a:pt x="3640" y="1246"/>
                    <a:pt x="2385" y="0"/>
                    <a:pt x="849" y="0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875;p64"/>
            <p:cNvSpPr/>
            <p:nvPr/>
          </p:nvSpPr>
          <p:spPr>
            <a:xfrm>
              <a:off x="4880400" y="3067013"/>
              <a:ext cx="150310" cy="88468"/>
            </a:xfrm>
            <a:custGeom>
              <a:avLst/>
              <a:gdLst/>
              <a:ahLst/>
              <a:cxnLst/>
              <a:rect l="l" t="t" r="r" b="b"/>
              <a:pathLst>
                <a:path w="6526" h="3841" extrusionOk="0">
                  <a:moveTo>
                    <a:pt x="301" y="1"/>
                  </a:moveTo>
                  <a:cubicBezTo>
                    <a:pt x="251" y="302"/>
                    <a:pt x="126" y="1356"/>
                    <a:pt x="0" y="2661"/>
                  </a:cubicBezTo>
                  <a:lnTo>
                    <a:pt x="25" y="2661"/>
                  </a:lnTo>
                  <a:cubicBezTo>
                    <a:pt x="25" y="2661"/>
                    <a:pt x="2173" y="3841"/>
                    <a:pt x="4434" y="3841"/>
                  </a:cubicBezTo>
                  <a:cubicBezTo>
                    <a:pt x="4872" y="3841"/>
                    <a:pt x="5315" y="3796"/>
                    <a:pt x="5748" y="3690"/>
                  </a:cubicBezTo>
                  <a:cubicBezTo>
                    <a:pt x="6099" y="2561"/>
                    <a:pt x="6425" y="1557"/>
                    <a:pt x="6526" y="1105"/>
                  </a:cubicBezTo>
                  <a:cubicBezTo>
                    <a:pt x="5672" y="954"/>
                    <a:pt x="4819" y="779"/>
                    <a:pt x="3991" y="528"/>
                  </a:cubicBezTo>
                  <a:cubicBezTo>
                    <a:pt x="2610" y="126"/>
                    <a:pt x="1456" y="101"/>
                    <a:pt x="301" y="1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876;p64"/>
            <p:cNvSpPr/>
            <p:nvPr/>
          </p:nvSpPr>
          <p:spPr>
            <a:xfrm>
              <a:off x="4871141" y="3128303"/>
              <a:ext cx="141650" cy="138840"/>
            </a:xfrm>
            <a:custGeom>
              <a:avLst/>
              <a:gdLst/>
              <a:ahLst/>
              <a:cxnLst/>
              <a:rect l="l" t="t" r="r" b="b"/>
              <a:pathLst>
                <a:path w="6150" h="6028" extrusionOk="0">
                  <a:moveTo>
                    <a:pt x="402" y="0"/>
                  </a:moveTo>
                  <a:cubicBezTo>
                    <a:pt x="226" y="1707"/>
                    <a:pt x="26" y="3790"/>
                    <a:pt x="0" y="5145"/>
                  </a:cubicBezTo>
                  <a:lnTo>
                    <a:pt x="51" y="5145"/>
                  </a:lnTo>
                  <a:cubicBezTo>
                    <a:pt x="51" y="5145"/>
                    <a:pt x="3024" y="6028"/>
                    <a:pt x="4322" y="6028"/>
                  </a:cubicBezTo>
                  <a:cubicBezTo>
                    <a:pt x="4374" y="6028"/>
                    <a:pt x="4422" y="6027"/>
                    <a:pt x="4468" y="6024"/>
                  </a:cubicBezTo>
                  <a:cubicBezTo>
                    <a:pt x="4468" y="6024"/>
                    <a:pt x="5422" y="3263"/>
                    <a:pt x="6150" y="1029"/>
                  </a:cubicBezTo>
                  <a:lnTo>
                    <a:pt x="6150" y="1029"/>
                  </a:lnTo>
                  <a:cubicBezTo>
                    <a:pt x="5717" y="1135"/>
                    <a:pt x="5275" y="1180"/>
                    <a:pt x="4838" y="1180"/>
                  </a:cubicBezTo>
                  <a:cubicBezTo>
                    <a:pt x="2582" y="1180"/>
                    <a:pt x="45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877;p64"/>
            <p:cNvSpPr/>
            <p:nvPr/>
          </p:nvSpPr>
          <p:spPr>
            <a:xfrm>
              <a:off x="4870566" y="3246805"/>
              <a:ext cx="122003" cy="52975"/>
            </a:xfrm>
            <a:custGeom>
              <a:avLst/>
              <a:gdLst/>
              <a:ahLst/>
              <a:cxnLst/>
              <a:rect l="l" t="t" r="r" b="b"/>
              <a:pathLst>
                <a:path w="5297" h="2300" extrusionOk="0">
                  <a:moveTo>
                    <a:pt x="25" y="0"/>
                  </a:moveTo>
                  <a:cubicBezTo>
                    <a:pt x="0" y="728"/>
                    <a:pt x="25" y="1255"/>
                    <a:pt x="126" y="1356"/>
                  </a:cubicBezTo>
                  <a:cubicBezTo>
                    <a:pt x="517" y="1726"/>
                    <a:pt x="3391" y="2300"/>
                    <a:pt x="4550" y="2300"/>
                  </a:cubicBezTo>
                  <a:cubicBezTo>
                    <a:pt x="4804" y="2300"/>
                    <a:pt x="4975" y="2272"/>
                    <a:pt x="5020" y="2209"/>
                  </a:cubicBezTo>
                  <a:cubicBezTo>
                    <a:pt x="5296" y="1883"/>
                    <a:pt x="4493" y="879"/>
                    <a:pt x="4493" y="879"/>
                  </a:cubicBezTo>
                  <a:cubicBezTo>
                    <a:pt x="4447" y="882"/>
                    <a:pt x="4399" y="883"/>
                    <a:pt x="4347" y="883"/>
                  </a:cubicBezTo>
                  <a:cubicBezTo>
                    <a:pt x="3047" y="883"/>
                    <a:pt x="51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878;p64"/>
            <p:cNvSpPr/>
            <p:nvPr/>
          </p:nvSpPr>
          <p:spPr>
            <a:xfrm>
              <a:off x="4831825" y="2439217"/>
              <a:ext cx="120852" cy="174034"/>
            </a:xfrm>
            <a:custGeom>
              <a:avLst/>
              <a:gdLst/>
              <a:ahLst/>
              <a:cxnLst/>
              <a:rect l="l" t="t" r="r" b="b"/>
              <a:pathLst>
                <a:path w="5247" h="7556" extrusionOk="0">
                  <a:moveTo>
                    <a:pt x="2611" y="0"/>
                  </a:moveTo>
                  <a:cubicBezTo>
                    <a:pt x="2385" y="151"/>
                    <a:pt x="2184" y="327"/>
                    <a:pt x="1984" y="527"/>
                  </a:cubicBezTo>
                  <a:cubicBezTo>
                    <a:pt x="1607" y="954"/>
                    <a:pt x="1281" y="1406"/>
                    <a:pt x="1005" y="1908"/>
                  </a:cubicBezTo>
                  <a:cubicBezTo>
                    <a:pt x="628" y="2585"/>
                    <a:pt x="277" y="3288"/>
                    <a:pt x="1" y="3991"/>
                  </a:cubicBezTo>
                  <a:lnTo>
                    <a:pt x="26" y="3991"/>
                  </a:lnTo>
                  <a:cubicBezTo>
                    <a:pt x="26" y="3991"/>
                    <a:pt x="653" y="6275"/>
                    <a:pt x="3565" y="6501"/>
                  </a:cubicBezTo>
                  <a:lnTo>
                    <a:pt x="3590" y="6501"/>
                  </a:lnTo>
                  <a:lnTo>
                    <a:pt x="3565" y="7555"/>
                  </a:lnTo>
                  <a:cubicBezTo>
                    <a:pt x="3916" y="7254"/>
                    <a:pt x="4192" y="7078"/>
                    <a:pt x="4192" y="7078"/>
                  </a:cubicBezTo>
                  <a:cubicBezTo>
                    <a:pt x="4192" y="7078"/>
                    <a:pt x="4212" y="5626"/>
                    <a:pt x="4943" y="5626"/>
                  </a:cubicBezTo>
                  <a:cubicBezTo>
                    <a:pt x="5033" y="5626"/>
                    <a:pt x="5133" y="5648"/>
                    <a:pt x="5246" y="5698"/>
                  </a:cubicBezTo>
                  <a:cubicBezTo>
                    <a:pt x="4644" y="3489"/>
                    <a:pt x="2686" y="101"/>
                    <a:pt x="2611" y="0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879;p64"/>
            <p:cNvSpPr/>
            <p:nvPr/>
          </p:nvSpPr>
          <p:spPr>
            <a:xfrm>
              <a:off x="4589615" y="2339210"/>
              <a:ext cx="249166" cy="412282"/>
            </a:xfrm>
            <a:custGeom>
              <a:avLst/>
              <a:gdLst/>
              <a:ahLst/>
              <a:cxnLst/>
              <a:rect l="l" t="t" r="r" b="b"/>
              <a:pathLst>
                <a:path w="10818" h="17900" extrusionOk="0">
                  <a:moveTo>
                    <a:pt x="8509" y="0"/>
                  </a:moveTo>
                  <a:cubicBezTo>
                    <a:pt x="7995" y="432"/>
                    <a:pt x="7346" y="662"/>
                    <a:pt x="6673" y="662"/>
                  </a:cubicBezTo>
                  <a:cubicBezTo>
                    <a:pt x="6525" y="662"/>
                    <a:pt x="6375" y="650"/>
                    <a:pt x="6225" y="628"/>
                  </a:cubicBezTo>
                  <a:lnTo>
                    <a:pt x="6225" y="653"/>
                  </a:lnTo>
                  <a:cubicBezTo>
                    <a:pt x="6225" y="653"/>
                    <a:pt x="4543" y="2460"/>
                    <a:pt x="6099" y="4267"/>
                  </a:cubicBezTo>
                  <a:cubicBezTo>
                    <a:pt x="6099" y="4267"/>
                    <a:pt x="3941" y="5547"/>
                    <a:pt x="4744" y="8032"/>
                  </a:cubicBezTo>
                  <a:cubicBezTo>
                    <a:pt x="4744" y="8032"/>
                    <a:pt x="2335" y="9437"/>
                    <a:pt x="3088" y="11922"/>
                  </a:cubicBezTo>
                  <a:cubicBezTo>
                    <a:pt x="3088" y="11922"/>
                    <a:pt x="1657" y="12198"/>
                    <a:pt x="1456" y="14206"/>
                  </a:cubicBezTo>
                  <a:cubicBezTo>
                    <a:pt x="1280" y="16214"/>
                    <a:pt x="0" y="16089"/>
                    <a:pt x="327" y="16540"/>
                  </a:cubicBezTo>
                  <a:cubicBezTo>
                    <a:pt x="442" y="16699"/>
                    <a:pt x="647" y="16753"/>
                    <a:pt x="869" y="16753"/>
                  </a:cubicBezTo>
                  <a:cubicBezTo>
                    <a:pt x="1277" y="16753"/>
                    <a:pt x="1742" y="16573"/>
                    <a:pt x="1807" y="16540"/>
                  </a:cubicBezTo>
                  <a:lnTo>
                    <a:pt x="1807" y="16540"/>
                  </a:lnTo>
                  <a:cubicBezTo>
                    <a:pt x="1732" y="16590"/>
                    <a:pt x="1155" y="16967"/>
                    <a:pt x="1607" y="17343"/>
                  </a:cubicBezTo>
                  <a:cubicBezTo>
                    <a:pt x="1684" y="17416"/>
                    <a:pt x="1766" y="17446"/>
                    <a:pt x="1848" y="17446"/>
                  </a:cubicBezTo>
                  <a:cubicBezTo>
                    <a:pt x="2225" y="17446"/>
                    <a:pt x="2620" y="16828"/>
                    <a:pt x="2661" y="16766"/>
                  </a:cubicBezTo>
                  <a:lnTo>
                    <a:pt x="2661" y="16766"/>
                  </a:lnTo>
                  <a:cubicBezTo>
                    <a:pt x="2636" y="16867"/>
                    <a:pt x="2284" y="17745"/>
                    <a:pt x="2887" y="17896"/>
                  </a:cubicBezTo>
                  <a:cubicBezTo>
                    <a:pt x="2898" y="17898"/>
                    <a:pt x="2910" y="17899"/>
                    <a:pt x="2923" y="17899"/>
                  </a:cubicBezTo>
                  <a:cubicBezTo>
                    <a:pt x="3565" y="17899"/>
                    <a:pt x="5482" y="14770"/>
                    <a:pt x="4694" y="12801"/>
                  </a:cubicBezTo>
                  <a:cubicBezTo>
                    <a:pt x="4694" y="12801"/>
                    <a:pt x="7053" y="12600"/>
                    <a:pt x="7480" y="10542"/>
                  </a:cubicBezTo>
                  <a:cubicBezTo>
                    <a:pt x="7580" y="10115"/>
                    <a:pt x="7580" y="9663"/>
                    <a:pt x="7505" y="9237"/>
                  </a:cubicBezTo>
                  <a:cubicBezTo>
                    <a:pt x="7505" y="9237"/>
                    <a:pt x="9513" y="6902"/>
                    <a:pt x="8584" y="5020"/>
                  </a:cubicBezTo>
                  <a:cubicBezTo>
                    <a:pt x="8584" y="5020"/>
                    <a:pt x="10642" y="4418"/>
                    <a:pt x="10768" y="2259"/>
                  </a:cubicBezTo>
                  <a:lnTo>
                    <a:pt x="10818" y="2209"/>
                  </a:lnTo>
                  <a:cubicBezTo>
                    <a:pt x="9914" y="1657"/>
                    <a:pt x="9161" y="929"/>
                    <a:pt x="8559" y="50"/>
                  </a:cubicBezTo>
                  <a:lnTo>
                    <a:pt x="8509" y="0"/>
                  </a:lnTo>
                  <a:close/>
                </a:path>
              </a:pathLst>
            </a:custGeom>
            <a:solidFill>
              <a:srgbClr val="6B3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880;p64"/>
            <p:cNvSpPr/>
            <p:nvPr/>
          </p:nvSpPr>
          <p:spPr>
            <a:xfrm>
              <a:off x="4741653" y="2483140"/>
              <a:ext cx="113320" cy="217381"/>
            </a:xfrm>
            <a:custGeom>
              <a:avLst/>
              <a:gdLst/>
              <a:ahLst/>
              <a:cxnLst/>
              <a:rect l="l" t="t" r="r" b="b"/>
              <a:pathLst>
                <a:path w="4920" h="9438" extrusionOk="0">
                  <a:moveTo>
                    <a:pt x="4920" y="1"/>
                  </a:moveTo>
                  <a:cubicBezTo>
                    <a:pt x="4794" y="51"/>
                    <a:pt x="1732" y="1055"/>
                    <a:pt x="979" y="3992"/>
                  </a:cubicBezTo>
                  <a:cubicBezTo>
                    <a:pt x="954" y="4092"/>
                    <a:pt x="929" y="4192"/>
                    <a:pt x="904" y="4318"/>
                  </a:cubicBezTo>
                  <a:cubicBezTo>
                    <a:pt x="603" y="5673"/>
                    <a:pt x="276" y="7756"/>
                    <a:pt x="0" y="9438"/>
                  </a:cubicBezTo>
                  <a:cubicBezTo>
                    <a:pt x="1055" y="9338"/>
                    <a:pt x="2586" y="7430"/>
                    <a:pt x="2586" y="7430"/>
                  </a:cubicBezTo>
                  <a:lnTo>
                    <a:pt x="2636" y="7430"/>
                  </a:lnTo>
                  <a:cubicBezTo>
                    <a:pt x="2862" y="4820"/>
                    <a:pt x="3640" y="2285"/>
                    <a:pt x="4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881;p64"/>
            <p:cNvSpPr/>
            <p:nvPr/>
          </p:nvSpPr>
          <p:spPr>
            <a:xfrm>
              <a:off x="4719104" y="2781457"/>
              <a:ext cx="99454" cy="113734"/>
            </a:xfrm>
            <a:custGeom>
              <a:avLst/>
              <a:gdLst/>
              <a:ahLst/>
              <a:cxnLst/>
              <a:rect l="l" t="t" r="r" b="b"/>
              <a:pathLst>
                <a:path w="4318" h="4938" extrusionOk="0">
                  <a:moveTo>
                    <a:pt x="1016" y="0"/>
                  </a:moveTo>
                  <a:cubicBezTo>
                    <a:pt x="330" y="0"/>
                    <a:pt x="1" y="3757"/>
                    <a:pt x="779" y="4417"/>
                  </a:cubicBezTo>
                  <a:cubicBezTo>
                    <a:pt x="1086" y="4684"/>
                    <a:pt x="1714" y="4938"/>
                    <a:pt x="2328" y="4938"/>
                  </a:cubicBezTo>
                  <a:cubicBezTo>
                    <a:pt x="2868" y="4938"/>
                    <a:pt x="3397" y="4743"/>
                    <a:pt x="3690" y="4191"/>
                  </a:cubicBezTo>
                  <a:cubicBezTo>
                    <a:pt x="4317" y="3037"/>
                    <a:pt x="4016" y="326"/>
                    <a:pt x="4016" y="326"/>
                  </a:cubicBezTo>
                  <a:lnTo>
                    <a:pt x="4016" y="326"/>
                  </a:lnTo>
                  <a:cubicBezTo>
                    <a:pt x="3899" y="341"/>
                    <a:pt x="3380" y="578"/>
                    <a:pt x="2713" y="578"/>
                  </a:cubicBezTo>
                  <a:cubicBezTo>
                    <a:pt x="2238" y="578"/>
                    <a:pt x="1688" y="457"/>
                    <a:pt x="1155" y="50"/>
                  </a:cubicBezTo>
                  <a:cubicBezTo>
                    <a:pt x="1107" y="16"/>
                    <a:pt x="1061" y="0"/>
                    <a:pt x="1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882;p64"/>
            <p:cNvSpPr/>
            <p:nvPr/>
          </p:nvSpPr>
          <p:spPr>
            <a:xfrm>
              <a:off x="4665922" y="1979626"/>
              <a:ext cx="592557" cy="448696"/>
            </a:xfrm>
            <a:custGeom>
              <a:avLst/>
              <a:gdLst/>
              <a:ahLst/>
              <a:cxnLst/>
              <a:rect l="l" t="t" r="r" b="b"/>
              <a:pathLst>
                <a:path w="25727" h="19481" extrusionOk="0">
                  <a:moveTo>
                    <a:pt x="9463" y="1"/>
                  </a:moveTo>
                  <a:cubicBezTo>
                    <a:pt x="9463" y="1"/>
                    <a:pt x="10366" y="7154"/>
                    <a:pt x="3991" y="10693"/>
                  </a:cubicBezTo>
                  <a:cubicBezTo>
                    <a:pt x="3790" y="10668"/>
                    <a:pt x="3590" y="10643"/>
                    <a:pt x="3389" y="10643"/>
                  </a:cubicBezTo>
                  <a:cubicBezTo>
                    <a:pt x="3138" y="10643"/>
                    <a:pt x="2862" y="10668"/>
                    <a:pt x="2636" y="10743"/>
                  </a:cubicBezTo>
                  <a:cubicBezTo>
                    <a:pt x="879" y="11220"/>
                    <a:pt x="0" y="13178"/>
                    <a:pt x="854" y="14784"/>
                  </a:cubicBezTo>
                  <a:cubicBezTo>
                    <a:pt x="1373" y="15762"/>
                    <a:pt x="2367" y="16293"/>
                    <a:pt x="3371" y="16293"/>
                  </a:cubicBezTo>
                  <a:cubicBezTo>
                    <a:pt x="4016" y="16293"/>
                    <a:pt x="4666" y="16074"/>
                    <a:pt x="5196" y="15612"/>
                  </a:cubicBezTo>
                  <a:lnTo>
                    <a:pt x="5271" y="15662"/>
                  </a:lnTo>
                  <a:cubicBezTo>
                    <a:pt x="5848" y="16541"/>
                    <a:pt x="6627" y="17269"/>
                    <a:pt x="7505" y="17821"/>
                  </a:cubicBezTo>
                  <a:cubicBezTo>
                    <a:pt x="8810" y="18599"/>
                    <a:pt x="10241" y="19101"/>
                    <a:pt x="11722" y="19302"/>
                  </a:cubicBezTo>
                  <a:cubicBezTo>
                    <a:pt x="11998" y="19302"/>
                    <a:pt x="12249" y="19327"/>
                    <a:pt x="12500" y="19402"/>
                  </a:cubicBezTo>
                  <a:cubicBezTo>
                    <a:pt x="12977" y="19452"/>
                    <a:pt x="13453" y="19477"/>
                    <a:pt x="13930" y="19477"/>
                  </a:cubicBezTo>
                  <a:cubicBezTo>
                    <a:pt x="14032" y="19479"/>
                    <a:pt x="14133" y="19480"/>
                    <a:pt x="14235" y="19480"/>
                  </a:cubicBezTo>
                  <a:cubicBezTo>
                    <a:pt x="15539" y="19480"/>
                    <a:pt x="16841" y="19332"/>
                    <a:pt x="18122" y="19076"/>
                  </a:cubicBezTo>
                  <a:cubicBezTo>
                    <a:pt x="18373" y="19026"/>
                    <a:pt x="18599" y="18950"/>
                    <a:pt x="18825" y="18900"/>
                  </a:cubicBezTo>
                  <a:cubicBezTo>
                    <a:pt x="19151" y="18825"/>
                    <a:pt x="19452" y="18724"/>
                    <a:pt x="19778" y="18649"/>
                  </a:cubicBezTo>
                  <a:cubicBezTo>
                    <a:pt x="20657" y="18373"/>
                    <a:pt x="21485" y="17997"/>
                    <a:pt x="22288" y="17545"/>
                  </a:cubicBezTo>
                  <a:cubicBezTo>
                    <a:pt x="22539" y="17369"/>
                    <a:pt x="22790" y="17193"/>
                    <a:pt x="23041" y="17018"/>
                  </a:cubicBezTo>
                  <a:cubicBezTo>
                    <a:pt x="24296" y="16064"/>
                    <a:pt x="25526" y="14608"/>
                    <a:pt x="25702" y="12977"/>
                  </a:cubicBezTo>
                  <a:cubicBezTo>
                    <a:pt x="25727" y="12801"/>
                    <a:pt x="25727" y="12651"/>
                    <a:pt x="25727" y="12475"/>
                  </a:cubicBezTo>
                  <a:cubicBezTo>
                    <a:pt x="25702" y="11797"/>
                    <a:pt x="25476" y="11145"/>
                    <a:pt x="25099" y="10567"/>
                  </a:cubicBezTo>
                  <a:lnTo>
                    <a:pt x="24873" y="6953"/>
                  </a:lnTo>
                  <a:lnTo>
                    <a:pt x="24848" y="6602"/>
                  </a:lnTo>
                  <a:cubicBezTo>
                    <a:pt x="24647" y="6602"/>
                    <a:pt x="24422" y="6627"/>
                    <a:pt x="24221" y="6627"/>
                  </a:cubicBezTo>
                  <a:cubicBezTo>
                    <a:pt x="24098" y="6629"/>
                    <a:pt x="23975" y="6630"/>
                    <a:pt x="23853" y="6630"/>
                  </a:cubicBezTo>
                  <a:cubicBezTo>
                    <a:pt x="14429" y="6630"/>
                    <a:pt x="9463" y="1"/>
                    <a:pt x="9463" y="1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883;p64"/>
            <p:cNvSpPr/>
            <p:nvPr/>
          </p:nvSpPr>
          <p:spPr>
            <a:xfrm>
              <a:off x="4745706" y="2782032"/>
              <a:ext cx="65919" cy="12737"/>
            </a:xfrm>
            <a:custGeom>
              <a:avLst/>
              <a:gdLst/>
              <a:ahLst/>
              <a:cxnLst/>
              <a:rect l="l" t="t" r="r" b="b"/>
              <a:pathLst>
                <a:path w="2862" h="553" extrusionOk="0">
                  <a:moveTo>
                    <a:pt x="636" y="1"/>
                  </a:moveTo>
                  <a:cubicBezTo>
                    <a:pt x="425" y="1"/>
                    <a:pt x="213" y="9"/>
                    <a:pt x="0" y="25"/>
                  </a:cubicBezTo>
                  <a:cubicBezTo>
                    <a:pt x="543" y="432"/>
                    <a:pt x="1099" y="553"/>
                    <a:pt x="1576" y="553"/>
                  </a:cubicBezTo>
                  <a:cubicBezTo>
                    <a:pt x="2246" y="553"/>
                    <a:pt x="2759" y="316"/>
                    <a:pt x="2861" y="301"/>
                  </a:cubicBezTo>
                  <a:cubicBezTo>
                    <a:pt x="2135" y="105"/>
                    <a:pt x="1393" y="1"/>
                    <a:pt x="636" y="1"/>
                  </a:cubicBezTo>
                  <a:close/>
                </a:path>
              </a:pathLst>
            </a:custGeom>
            <a:solidFill>
              <a:srgbClr val="F3A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884;p64"/>
            <p:cNvSpPr/>
            <p:nvPr/>
          </p:nvSpPr>
          <p:spPr>
            <a:xfrm>
              <a:off x="4911034" y="2553527"/>
              <a:ext cx="6956" cy="61036"/>
            </a:xfrm>
            <a:custGeom>
              <a:avLst/>
              <a:gdLst/>
              <a:ahLst/>
              <a:cxnLst/>
              <a:rect l="l" t="t" r="r" b="b"/>
              <a:pathLst>
                <a:path w="302" h="2650" extrusionOk="0">
                  <a:moveTo>
                    <a:pt x="173" y="0"/>
                  </a:moveTo>
                  <a:cubicBezTo>
                    <a:pt x="134" y="0"/>
                    <a:pt x="101" y="37"/>
                    <a:pt x="101" y="57"/>
                  </a:cubicBezTo>
                  <a:cubicBezTo>
                    <a:pt x="101" y="57"/>
                    <a:pt x="76" y="233"/>
                    <a:pt x="51" y="459"/>
                  </a:cubicBezTo>
                  <a:cubicBezTo>
                    <a:pt x="25" y="685"/>
                    <a:pt x="0" y="1011"/>
                    <a:pt x="0" y="1312"/>
                  </a:cubicBezTo>
                  <a:lnTo>
                    <a:pt x="0" y="1789"/>
                  </a:lnTo>
                  <a:lnTo>
                    <a:pt x="0" y="2190"/>
                  </a:lnTo>
                  <a:cubicBezTo>
                    <a:pt x="0" y="2416"/>
                    <a:pt x="25" y="2592"/>
                    <a:pt x="25" y="2592"/>
                  </a:cubicBezTo>
                  <a:cubicBezTo>
                    <a:pt x="25" y="2617"/>
                    <a:pt x="51" y="2642"/>
                    <a:pt x="101" y="2642"/>
                  </a:cubicBezTo>
                  <a:cubicBezTo>
                    <a:pt x="110" y="2647"/>
                    <a:pt x="119" y="2649"/>
                    <a:pt x="127" y="2649"/>
                  </a:cubicBezTo>
                  <a:cubicBezTo>
                    <a:pt x="160" y="2649"/>
                    <a:pt x="181" y="2612"/>
                    <a:pt x="201" y="2592"/>
                  </a:cubicBezTo>
                  <a:cubicBezTo>
                    <a:pt x="201" y="2592"/>
                    <a:pt x="226" y="2441"/>
                    <a:pt x="251" y="2190"/>
                  </a:cubicBezTo>
                  <a:cubicBezTo>
                    <a:pt x="251" y="2065"/>
                    <a:pt x="251" y="1939"/>
                    <a:pt x="276" y="1789"/>
                  </a:cubicBezTo>
                  <a:cubicBezTo>
                    <a:pt x="302" y="1638"/>
                    <a:pt x="302" y="1488"/>
                    <a:pt x="302" y="1337"/>
                  </a:cubicBezTo>
                  <a:cubicBezTo>
                    <a:pt x="302" y="1011"/>
                    <a:pt x="302" y="710"/>
                    <a:pt x="302" y="459"/>
                  </a:cubicBezTo>
                  <a:cubicBezTo>
                    <a:pt x="276" y="233"/>
                    <a:pt x="276" y="82"/>
                    <a:pt x="276" y="82"/>
                  </a:cubicBezTo>
                  <a:cubicBezTo>
                    <a:pt x="251" y="32"/>
                    <a:pt x="226" y="7"/>
                    <a:pt x="201" y="7"/>
                  </a:cubicBezTo>
                  <a:cubicBezTo>
                    <a:pt x="192" y="2"/>
                    <a:pt x="182" y="0"/>
                    <a:pt x="173" y="0"/>
                  </a:cubicBezTo>
                  <a:close/>
                </a:path>
              </a:pathLst>
            </a:custGeom>
            <a:solidFill>
              <a:srgbClr val="B74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885;p64"/>
            <p:cNvSpPr/>
            <p:nvPr/>
          </p:nvSpPr>
          <p:spPr>
            <a:xfrm>
              <a:off x="5189658" y="2555416"/>
              <a:ext cx="92522" cy="38741"/>
            </a:xfrm>
            <a:custGeom>
              <a:avLst/>
              <a:gdLst/>
              <a:ahLst/>
              <a:cxnLst/>
              <a:rect l="l" t="t" r="r" b="b"/>
              <a:pathLst>
                <a:path w="4017" h="1682" extrusionOk="0">
                  <a:moveTo>
                    <a:pt x="51" y="0"/>
                  </a:moveTo>
                  <a:cubicBezTo>
                    <a:pt x="26" y="25"/>
                    <a:pt x="26" y="25"/>
                    <a:pt x="1" y="50"/>
                  </a:cubicBezTo>
                  <a:cubicBezTo>
                    <a:pt x="1" y="75"/>
                    <a:pt x="26" y="101"/>
                    <a:pt x="51" y="101"/>
                  </a:cubicBezTo>
                  <a:cubicBezTo>
                    <a:pt x="126" y="101"/>
                    <a:pt x="202" y="126"/>
                    <a:pt x="252" y="151"/>
                  </a:cubicBezTo>
                  <a:cubicBezTo>
                    <a:pt x="327" y="176"/>
                    <a:pt x="377" y="226"/>
                    <a:pt x="403" y="301"/>
                  </a:cubicBezTo>
                  <a:cubicBezTo>
                    <a:pt x="428" y="352"/>
                    <a:pt x="428" y="427"/>
                    <a:pt x="428" y="502"/>
                  </a:cubicBezTo>
                  <a:cubicBezTo>
                    <a:pt x="428" y="552"/>
                    <a:pt x="428" y="628"/>
                    <a:pt x="403" y="703"/>
                  </a:cubicBezTo>
                  <a:cubicBezTo>
                    <a:pt x="403" y="753"/>
                    <a:pt x="428" y="828"/>
                    <a:pt x="503" y="828"/>
                  </a:cubicBezTo>
                  <a:lnTo>
                    <a:pt x="930" y="904"/>
                  </a:lnTo>
                  <a:lnTo>
                    <a:pt x="1155" y="954"/>
                  </a:lnTo>
                  <a:lnTo>
                    <a:pt x="1381" y="1004"/>
                  </a:lnTo>
                  <a:cubicBezTo>
                    <a:pt x="1657" y="1054"/>
                    <a:pt x="1959" y="1105"/>
                    <a:pt x="2235" y="1180"/>
                  </a:cubicBezTo>
                  <a:cubicBezTo>
                    <a:pt x="2536" y="1230"/>
                    <a:pt x="2812" y="1305"/>
                    <a:pt x="3088" y="1406"/>
                  </a:cubicBezTo>
                  <a:cubicBezTo>
                    <a:pt x="3239" y="1431"/>
                    <a:pt x="3364" y="1481"/>
                    <a:pt x="3515" y="1531"/>
                  </a:cubicBezTo>
                  <a:cubicBezTo>
                    <a:pt x="3665" y="1556"/>
                    <a:pt x="3791" y="1632"/>
                    <a:pt x="3941" y="1682"/>
                  </a:cubicBezTo>
                  <a:cubicBezTo>
                    <a:pt x="3992" y="1682"/>
                    <a:pt x="4017" y="1606"/>
                    <a:pt x="3992" y="1581"/>
                  </a:cubicBezTo>
                  <a:cubicBezTo>
                    <a:pt x="3866" y="1506"/>
                    <a:pt x="3716" y="1406"/>
                    <a:pt x="3590" y="1355"/>
                  </a:cubicBezTo>
                  <a:cubicBezTo>
                    <a:pt x="3465" y="1280"/>
                    <a:pt x="3314" y="1205"/>
                    <a:pt x="3188" y="1155"/>
                  </a:cubicBezTo>
                  <a:lnTo>
                    <a:pt x="2335" y="904"/>
                  </a:lnTo>
                  <a:cubicBezTo>
                    <a:pt x="2034" y="803"/>
                    <a:pt x="1733" y="753"/>
                    <a:pt x="1432" y="703"/>
                  </a:cubicBezTo>
                  <a:cubicBezTo>
                    <a:pt x="1356" y="703"/>
                    <a:pt x="1281" y="678"/>
                    <a:pt x="1206" y="678"/>
                  </a:cubicBezTo>
                  <a:lnTo>
                    <a:pt x="980" y="653"/>
                  </a:lnTo>
                  <a:lnTo>
                    <a:pt x="654" y="614"/>
                  </a:lnTo>
                  <a:lnTo>
                    <a:pt x="654" y="614"/>
                  </a:lnTo>
                  <a:cubicBezTo>
                    <a:pt x="654" y="570"/>
                    <a:pt x="654" y="524"/>
                    <a:pt x="654" y="477"/>
                  </a:cubicBezTo>
                  <a:cubicBezTo>
                    <a:pt x="628" y="377"/>
                    <a:pt x="603" y="276"/>
                    <a:pt x="553" y="201"/>
                  </a:cubicBezTo>
                  <a:cubicBezTo>
                    <a:pt x="503" y="126"/>
                    <a:pt x="403" y="50"/>
                    <a:pt x="327" y="25"/>
                  </a:cubicBezTo>
                  <a:cubicBezTo>
                    <a:pt x="227" y="0"/>
                    <a:pt x="126" y="0"/>
                    <a:pt x="51" y="0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886;p64"/>
            <p:cNvSpPr/>
            <p:nvPr/>
          </p:nvSpPr>
          <p:spPr>
            <a:xfrm>
              <a:off x="4955533" y="2232362"/>
              <a:ext cx="122003" cy="47562"/>
            </a:xfrm>
            <a:custGeom>
              <a:avLst/>
              <a:gdLst/>
              <a:ahLst/>
              <a:cxnLst/>
              <a:rect l="l" t="t" r="r" b="b"/>
              <a:pathLst>
                <a:path w="5297" h="2065" extrusionOk="0">
                  <a:moveTo>
                    <a:pt x="5105" y="1"/>
                  </a:moveTo>
                  <a:cubicBezTo>
                    <a:pt x="5046" y="1"/>
                    <a:pt x="4989" y="42"/>
                    <a:pt x="4970" y="96"/>
                  </a:cubicBezTo>
                  <a:cubicBezTo>
                    <a:pt x="4970" y="96"/>
                    <a:pt x="4920" y="172"/>
                    <a:pt x="4820" y="297"/>
                  </a:cubicBezTo>
                  <a:cubicBezTo>
                    <a:pt x="4694" y="448"/>
                    <a:pt x="4544" y="598"/>
                    <a:pt x="4393" y="749"/>
                  </a:cubicBezTo>
                  <a:cubicBezTo>
                    <a:pt x="4318" y="849"/>
                    <a:pt x="4192" y="925"/>
                    <a:pt x="4092" y="1000"/>
                  </a:cubicBezTo>
                  <a:cubicBezTo>
                    <a:pt x="3967" y="1100"/>
                    <a:pt x="3841" y="1176"/>
                    <a:pt x="3716" y="1226"/>
                  </a:cubicBezTo>
                  <a:cubicBezTo>
                    <a:pt x="3565" y="1301"/>
                    <a:pt x="3414" y="1351"/>
                    <a:pt x="3264" y="1401"/>
                  </a:cubicBezTo>
                  <a:cubicBezTo>
                    <a:pt x="3188" y="1401"/>
                    <a:pt x="3138" y="1452"/>
                    <a:pt x="3038" y="1452"/>
                  </a:cubicBezTo>
                  <a:lnTo>
                    <a:pt x="2310" y="1452"/>
                  </a:lnTo>
                  <a:cubicBezTo>
                    <a:pt x="2134" y="1427"/>
                    <a:pt x="1984" y="1401"/>
                    <a:pt x="1833" y="1351"/>
                  </a:cubicBezTo>
                  <a:cubicBezTo>
                    <a:pt x="1683" y="1326"/>
                    <a:pt x="1532" y="1276"/>
                    <a:pt x="1381" y="1226"/>
                  </a:cubicBezTo>
                  <a:cubicBezTo>
                    <a:pt x="1256" y="1176"/>
                    <a:pt x="1130" y="1100"/>
                    <a:pt x="1030" y="1050"/>
                  </a:cubicBezTo>
                  <a:cubicBezTo>
                    <a:pt x="829" y="950"/>
                    <a:pt x="653" y="849"/>
                    <a:pt x="503" y="724"/>
                  </a:cubicBezTo>
                  <a:cubicBezTo>
                    <a:pt x="453" y="674"/>
                    <a:pt x="403" y="623"/>
                    <a:pt x="377" y="598"/>
                  </a:cubicBezTo>
                  <a:lnTo>
                    <a:pt x="327" y="573"/>
                  </a:lnTo>
                  <a:lnTo>
                    <a:pt x="302" y="548"/>
                  </a:lnTo>
                  <a:cubicBezTo>
                    <a:pt x="271" y="517"/>
                    <a:pt x="230" y="496"/>
                    <a:pt x="186" y="496"/>
                  </a:cubicBezTo>
                  <a:cubicBezTo>
                    <a:pt x="159" y="496"/>
                    <a:pt x="130" y="504"/>
                    <a:pt x="101" y="523"/>
                  </a:cubicBezTo>
                  <a:cubicBezTo>
                    <a:pt x="26" y="573"/>
                    <a:pt x="1" y="674"/>
                    <a:pt x="51" y="749"/>
                  </a:cubicBezTo>
                  <a:lnTo>
                    <a:pt x="101" y="824"/>
                  </a:lnTo>
                  <a:cubicBezTo>
                    <a:pt x="126" y="849"/>
                    <a:pt x="177" y="900"/>
                    <a:pt x="227" y="975"/>
                  </a:cubicBezTo>
                  <a:cubicBezTo>
                    <a:pt x="377" y="1151"/>
                    <a:pt x="553" y="1326"/>
                    <a:pt x="754" y="1452"/>
                  </a:cubicBezTo>
                  <a:cubicBezTo>
                    <a:pt x="879" y="1552"/>
                    <a:pt x="1005" y="1627"/>
                    <a:pt x="1155" y="1703"/>
                  </a:cubicBezTo>
                  <a:cubicBezTo>
                    <a:pt x="1331" y="1803"/>
                    <a:pt x="1482" y="1853"/>
                    <a:pt x="1657" y="1903"/>
                  </a:cubicBezTo>
                  <a:cubicBezTo>
                    <a:pt x="1833" y="1979"/>
                    <a:pt x="2034" y="2004"/>
                    <a:pt x="2235" y="2029"/>
                  </a:cubicBezTo>
                  <a:cubicBezTo>
                    <a:pt x="2377" y="2047"/>
                    <a:pt x="2506" y="2064"/>
                    <a:pt x="2641" y="2064"/>
                  </a:cubicBezTo>
                  <a:cubicBezTo>
                    <a:pt x="2697" y="2064"/>
                    <a:pt x="2753" y="2061"/>
                    <a:pt x="2812" y="2054"/>
                  </a:cubicBezTo>
                  <a:lnTo>
                    <a:pt x="2988" y="2054"/>
                  </a:lnTo>
                  <a:lnTo>
                    <a:pt x="3113" y="2029"/>
                  </a:lnTo>
                  <a:cubicBezTo>
                    <a:pt x="3214" y="2029"/>
                    <a:pt x="3339" y="2004"/>
                    <a:pt x="3439" y="1979"/>
                  </a:cubicBezTo>
                  <a:cubicBezTo>
                    <a:pt x="3615" y="1929"/>
                    <a:pt x="3816" y="1828"/>
                    <a:pt x="3992" y="1753"/>
                  </a:cubicBezTo>
                  <a:cubicBezTo>
                    <a:pt x="4142" y="1652"/>
                    <a:pt x="4293" y="1552"/>
                    <a:pt x="4443" y="1427"/>
                  </a:cubicBezTo>
                  <a:cubicBezTo>
                    <a:pt x="4720" y="1151"/>
                    <a:pt x="4970" y="849"/>
                    <a:pt x="5146" y="498"/>
                  </a:cubicBezTo>
                  <a:cubicBezTo>
                    <a:pt x="5171" y="423"/>
                    <a:pt x="5196" y="372"/>
                    <a:pt x="5221" y="297"/>
                  </a:cubicBezTo>
                  <a:lnTo>
                    <a:pt x="5272" y="222"/>
                  </a:lnTo>
                  <a:cubicBezTo>
                    <a:pt x="5297" y="147"/>
                    <a:pt x="5272" y="46"/>
                    <a:pt x="5171" y="21"/>
                  </a:cubicBezTo>
                  <a:cubicBezTo>
                    <a:pt x="5150" y="7"/>
                    <a:pt x="5127" y="1"/>
                    <a:pt x="5105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887;p64"/>
            <p:cNvSpPr/>
            <p:nvPr/>
          </p:nvSpPr>
          <p:spPr>
            <a:xfrm>
              <a:off x="4795986" y="2258619"/>
              <a:ext cx="141074" cy="120506"/>
            </a:xfrm>
            <a:custGeom>
              <a:avLst/>
              <a:gdLst/>
              <a:ahLst/>
              <a:cxnLst/>
              <a:rect l="l" t="t" r="r" b="b"/>
              <a:pathLst>
                <a:path w="6125" h="5232" extrusionOk="0">
                  <a:moveTo>
                    <a:pt x="3473" y="0"/>
                  </a:moveTo>
                  <a:cubicBezTo>
                    <a:pt x="2833" y="0"/>
                    <a:pt x="2184" y="237"/>
                    <a:pt x="1657" y="763"/>
                  </a:cubicBezTo>
                  <a:cubicBezTo>
                    <a:pt x="1" y="2420"/>
                    <a:pt x="1180" y="5231"/>
                    <a:pt x="3489" y="5231"/>
                  </a:cubicBezTo>
                  <a:cubicBezTo>
                    <a:pt x="4945" y="5231"/>
                    <a:pt x="6125" y="4051"/>
                    <a:pt x="6125" y="2621"/>
                  </a:cubicBezTo>
                  <a:cubicBezTo>
                    <a:pt x="6108" y="1040"/>
                    <a:pt x="4813" y="0"/>
                    <a:pt x="3473" y="0"/>
                  </a:cubicBezTo>
                  <a:close/>
                </a:path>
              </a:pathLst>
            </a:custGeom>
            <a:solidFill>
              <a:srgbClr val="F18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888;p64"/>
            <p:cNvSpPr/>
            <p:nvPr/>
          </p:nvSpPr>
          <p:spPr>
            <a:xfrm>
              <a:off x="5104691" y="2226235"/>
              <a:ext cx="141074" cy="120506"/>
            </a:xfrm>
            <a:custGeom>
              <a:avLst/>
              <a:gdLst/>
              <a:ahLst/>
              <a:cxnLst/>
              <a:rect l="l" t="t" r="r" b="b"/>
              <a:pathLst>
                <a:path w="6125" h="5232" extrusionOk="0">
                  <a:moveTo>
                    <a:pt x="3489" y="1"/>
                  </a:moveTo>
                  <a:cubicBezTo>
                    <a:pt x="2847" y="1"/>
                    <a:pt x="2192" y="237"/>
                    <a:pt x="1657" y="764"/>
                  </a:cubicBezTo>
                  <a:cubicBezTo>
                    <a:pt x="0" y="2420"/>
                    <a:pt x="1180" y="5232"/>
                    <a:pt x="3514" y="5232"/>
                  </a:cubicBezTo>
                  <a:cubicBezTo>
                    <a:pt x="4945" y="5232"/>
                    <a:pt x="6125" y="4052"/>
                    <a:pt x="6125" y="2621"/>
                  </a:cubicBezTo>
                  <a:cubicBezTo>
                    <a:pt x="6125" y="1041"/>
                    <a:pt x="4836" y="1"/>
                    <a:pt x="3489" y="1"/>
                  </a:cubicBezTo>
                  <a:close/>
                </a:path>
              </a:pathLst>
            </a:custGeom>
            <a:solidFill>
              <a:srgbClr val="F18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889;p64"/>
            <p:cNvSpPr/>
            <p:nvPr/>
          </p:nvSpPr>
          <p:spPr>
            <a:xfrm>
              <a:off x="4837030" y="2179065"/>
              <a:ext cx="101182" cy="70295"/>
            </a:xfrm>
            <a:custGeom>
              <a:avLst/>
              <a:gdLst/>
              <a:ahLst/>
              <a:cxnLst/>
              <a:rect l="l" t="t" r="r" b="b"/>
              <a:pathLst>
                <a:path w="4393" h="3052" extrusionOk="0">
                  <a:moveTo>
                    <a:pt x="4192" y="1"/>
                  </a:moveTo>
                  <a:cubicBezTo>
                    <a:pt x="4092" y="1"/>
                    <a:pt x="3991" y="76"/>
                    <a:pt x="3991" y="177"/>
                  </a:cubicBezTo>
                  <a:cubicBezTo>
                    <a:pt x="3966" y="227"/>
                    <a:pt x="3941" y="302"/>
                    <a:pt x="3916" y="352"/>
                  </a:cubicBezTo>
                  <a:cubicBezTo>
                    <a:pt x="3866" y="503"/>
                    <a:pt x="3791" y="628"/>
                    <a:pt x="3715" y="779"/>
                  </a:cubicBezTo>
                  <a:cubicBezTo>
                    <a:pt x="3615" y="930"/>
                    <a:pt x="3464" y="1080"/>
                    <a:pt x="3289" y="1206"/>
                  </a:cubicBezTo>
                  <a:cubicBezTo>
                    <a:pt x="3213" y="1256"/>
                    <a:pt x="3113" y="1306"/>
                    <a:pt x="2987" y="1331"/>
                  </a:cubicBezTo>
                  <a:cubicBezTo>
                    <a:pt x="2887" y="1381"/>
                    <a:pt x="2762" y="1406"/>
                    <a:pt x="2636" y="1406"/>
                  </a:cubicBezTo>
                  <a:lnTo>
                    <a:pt x="2561" y="1432"/>
                  </a:lnTo>
                  <a:lnTo>
                    <a:pt x="2285" y="1432"/>
                  </a:lnTo>
                  <a:cubicBezTo>
                    <a:pt x="2184" y="1406"/>
                    <a:pt x="2084" y="1381"/>
                    <a:pt x="1958" y="1356"/>
                  </a:cubicBezTo>
                  <a:cubicBezTo>
                    <a:pt x="1783" y="1281"/>
                    <a:pt x="1582" y="1181"/>
                    <a:pt x="1406" y="1055"/>
                  </a:cubicBezTo>
                  <a:cubicBezTo>
                    <a:pt x="1281" y="955"/>
                    <a:pt x="1180" y="829"/>
                    <a:pt x="1080" y="729"/>
                  </a:cubicBezTo>
                  <a:lnTo>
                    <a:pt x="954" y="578"/>
                  </a:lnTo>
                  <a:lnTo>
                    <a:pt x="879" y="503"/>
                  </a:lnTo>
                  <a:cubicBezTo>
                    <a:pt x="841" y="458"/>
                    <a:pt x="793" y="440"/>
                    <a:pt x="746" y="440"/>
                  </a:cubicBezTo>
                  <a:cubicBezTo>
                    <a:pt x="605" y="440"/>
                    <a:pt x="465" y="604"/>
                    <a:pt x="578" y="754"/>
                  </a:cubicBezTo>
                  <a:cubicBezTo>
                    <a:pt x="603" y="829"/>
                    <a:pt x="653" y="904"/>
                    <a:pt x="678" y="980"/>
                  </a:cubicBezTo>
                  <a:cubicBezTo>
                    <a:pt x="754" y="1130"/>
                    <a:pt x="854" y="1281"/>
                    <a:pt x="954" y="1432"/>
                  </a:cubicBezTo>
                  <a:cubicBezTo>
                    <a:pt x="879" y="1582"/>
                    <a:pt x="779" y="1733"/>
                    <a:pt x="628" y="1833"/>
                  </a:cubicBezTo>
                  <a:cubicBezTo>
                    <a:pt x="302" y="2084"/>
                    <a:pt x="1" y="2059"/>
                    <a:pt x="1" y="2210"/>
                  </a:cubicBezTo>
                  <a:cubicBezTo>
                    <a:pt x="1" y="2258"/>
                    <a:pt x="132" y="2299"/>
                    <a:pt x="325" y="2299"/>
                  </a:cubicBezTo>
                  <a:cubicBezTo>
                    <a:pt x="628" y="2299"/>
                    <a:pt x="1083" y="2196"/>
                    <a:pt x="1406" y="1858"/>
                  </a:cubicBezTo>
                  <a:cubicBezTo>
                    <a:pt x="1481" y="1883"/>
                    <a:pt x="1532" y="1933"/>
                    <a:pt x="1607" y="1959"/>
                  </a:cubicBezTo>
                  <a:cubicBezTo>
                    <a:pt x="1557" y="2034"/>
                    <a:pt x="1481" y="2109"/>
                    <a:pt x="1406" y="2184"/>
                  </a:cubicBezTo>
                  <a:cubicBezTo>
                    <a:pt x="1080" y="2536"/>
                    <a:pt x="703" y="2611"/>
                    <a:pt x="729" y="2762"/>
                  </a:cubicBezTo>
                  <a:cubicBezTo>
                    <a:pt x="740" y="2790"/>
                    <a:pt x="799" y="2806"/>
                    <a:pt x="890" y="2806"/>
                  </a:cubicBezTo>
                  <a:cubicBezTo>
                    <a:pt x="1200" y="2806"/>
                    <a:pt x="1877" y="2625"/>
                    <a:pt x="2285" y="2159"/>
                  </a:cubicBezTo>
                  <a:cubicBezTo>
                    <a:pt x="2310" y="2172"/>
                    <a:pt x="2341" y="2178"/>
                    <a:pt x="2373" y="2178"/>
                  </a:cubicBezTo>
                  <a:cubicBezTo>
                    <a:pt x="2404" y="2178"/>
                    <a:pt x="2435" y="2172"/>
                    <a:pt x="2460" y="2159"/>
                  </a:cubicBezTo>
                  <a:lnTo>
                    <a:pt x="2661" y="2159"/>
                  </a:lnTo>
                  <a:cubicBezTo>
                    <a:pt x="2636" y="2235"/>
                    <a:pt x="2636" y="2285"/>
                    <a:pt x="2611" y="2335"/>
                  </a:cubicBezTo>
                  <a:cubicBezTo>
                    <a:pt x="2410" y="2737"/>
                    <a:pt x="2109" y="2963"/>
                    <a:pt x="2184" y="3038"/>
                  </a:cubicBezTo>
                  <a:cubicBezTo>
                    <a:pt x="2191" y="3047"/>
                    <a:pt x="2205" y="3052"/>
                    <a:pt x="2225" y="3052"/>
                  </a:cubicBezTo>
                  <a:cubicBezTo>
                    <a:pt x="2414" y="3052"/>
                    <a:pt x="3136" y="2621"/>
                    <a:pt x="3364" y="1984"/>
                  </a:cubicBezTo>
                  <a:cubicBezTo>
                    <a:pt x="3489" y="1933"/>
                    <a:pt x="3615" y="1858"/>
                    <a:pt x="3715" y="1783"/>
                  </a:cubicBezTo>
                  <a:cubicBezTo>
                    <a:pt x="3966" y="1582"/>
                    <a:pt x="4142" y="1331"/>
                    <a:pt x="4267" y="1030"/>
                  </a:cubicBezTo>
                  <a:cubicBezTo>
                    <a:pt x="4343" y="829"/>
                    <a:pt x="4368" y="628"/>
                    <a:pt x="4393" y="428"/>
                  </a:cubicBezTo>
                  <a:cubicBezTo>
                    <a:pt x="4393" y="352"/>
                    <a:pt x="4393" y="277"/>
                    <a:pt x="4393" y="202"/>
                  </a:cubicBezTo>
                  <a:cubicBezTo>
                    <a:pt x="4393" y="76"/>
                    <a:pt x="4318" y="1"/>
                    <a:pt x="4192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890;p64"/>
            <p:cNvSpPr/>
            <p:nvPr/>
          </p:nvSpPr>
          <p:spPr>
            <a:xfrm>
              <a:off x="5086772" y="2151909"/>
              <a:ext cx="110832" cy="67370"/>
            </a:xfrm>
            <a:custGeom>
              <a:avLst/>
              <a:gdLst/>
              <a:ahLst/>
              <a:cxnLst/>
              <a:rect l="l" t="t" r="r" b="b"/>
              <a:pathLst>
                <a:path w="4812" h="2925" extrusionOk="0">
                  <a:moveTo>
                    <a:pt x="3591" y="0"/>
                  </a:moveTo>
                  <a:cubicBezTo>
                    <a:pt x="3528" y="0"/>
                    <a:pt x="3472" y="34"/>
                    <a:pt x="3439" y="101"/>
                  </a:cubicBezTo>
                  <a:lnTo>
                    <a:pt x="3414" y="201"/>
                  </a:lnTo>
                  <a:lnTo>
                    <a:pt x="3338" y="352"/>
                  </a:lnTo>
                  <a:cubicBezTo>
                    <a:pt x="3263" y="502"/>
                    <a:pt x="3188" y="653"/>
                    <a:pt x="3088" y="778"/>
                  </a:cubicBezTo>
                  <a:cubicBezTo>
                    <a:pt x="2962" y="954"/>
                    <a:pt x="2837" y="1130"/>
                    <a:pt x="2661" y="1255"/>
                  </a:cubicBezTo>
                  <a:cubicBezTo>
                    <a:pt x="2586" y="1305"/>
                    <a:pt x="2485" y="1356"/>
                    <a:pt x="2385" y="1406"/>
                  </a:cubicBezTo>
                  <a:cubicBezTo>
                    <a:pt x="2335" y="1431"/>
                    <a:pt x="2259" y="1456"/>
                    <a:pt x="2209" y="1481"/>
                  </a:cubicBezTo>
                  <a:lnTo>
                    <a:pt x="2033" y="1481"/>
                  </a:lnTo>
                  <a:cubicBezTo>
                    <a:pt x="1908" y="1506"/>
                    <a:pt x="1782" y="1506"/>
                    <a:pt x="1682" y="1506"/>
                  </a:cubicBezTo>
                  <a:cubicBezTo>
                    <a:pt x="1582" y="1506"/>
                    <a:pt x="1456" y="1481"/>
                    <a:pt x="1356" y="1456"/>
                  </a:cubicBezTo>
                  <a:cubicBezTo>
                    <a:pt x="1155" y="1406"/>
                    <a:pt x="979" y="1305"/>
                    <a:pt x="829" y="1180"/>
                  </a:cubicBezTo>
                  <a:cubicBezTo>
                    <a:pt x="703" y="1079"/>
                    <a:pt x="603" y="979"/>
                    <a:pt x="527" y="854"/>
                  </a:cubicBezTo>
                  <a:cubicBezTo>
                    <a:pt x="477" y="803"/>
                    <a:pt x="427" y="753"/>
                    <a:pt x="402" y="703"/>
                  </a:cubicBezTo>
                  <a:cubicBezTo>
                    <a:pt x="384" y="630"/>
                    <a:pt x="311" y="583"/>
                    <a:pt x="235" y="583"/>
                  </a:cubicBezTo>
                  <a:cubicBezTo>
                    <a:pt x="207" y="583"/>
                    <a:pt x="178" y="589"/>
                    <a:pt x="151" y="603"/>
                  </a:cubicBezTo>
                  <a:cubicBezTo>
                    <a:pt x="51" y="628"/>
                    <a:pt x="0" y="753"/>
                    <a:pt x="25" y="854"/>
                  </a:cubicBezTo>
                  <a:cubicBezTo>
                    <a:pt x="51" y="929"/>
                    <a:pt x="76" y="1004"/>
                    <a:pt x="101" y="1079"/>
                  </a:cubicBezTo>
                  <a:cubicBezTo>
                    <a:pt x="176" y="1280"/>
                    <a:pt x="276" y="1456"/>
                    <a:pt x="427" y="1607"/>
                  </a:cubicBezTo>
                  <a:cubicBezTo>
                    <a:pt x="603" y="1858"/>
                    <a:pt x="879" y="2033"/>
                    <a:pt x="1155" y="2134"/>
                  </a:cubicBezTo>
                  <a:cubicBezTo>
                    <a:pt x="1280" y="2184"/>
                    <a:pt x="1406" y="2209"/>
                    <a:pt x="1531" y="2234"/>
                  </a:cubicBezTo>
                  <a:cubicBezTo>
                    <a:pt x="1893" y="2716"/>
                    <a:pt x="2592" y="2925"/>
                    <a:pt x="2882" y="2925"/>
                  </a:cubicBezTo>
                  <a:cubicBezTo>
                    <a:pt x="2955" y="2925"/>
                    <a:pt x="3002" y="2912"/>
                    <a:pt x="3012" y="2887"/>
                  </a:cubicBezTo>
                  <a:cubicBezTo>
                    <a:pt x="3037" y="2786"/>
                    <a:pt x="2686" y="2661"/>
                    <a:pt x="2385" y="2334"/>
                  </a:cubicBezTo>
                  <a:cubicBezTo>
                    <a:pt x="2335" y="2284"/>
                    <a:pt x="2309" y="2234"/>
                    <a:pt x="2259" y="2184"/>
                  </a:cubicBezTo>
                  <a:lnTo>
                    <a:pt x="2435" y="2184"/>
                  </a:lnTo>
                  <a:cubicBezTo>
                    <a:pt x="2510" y="2159"/>
                    <a:pt x="2560" y="2134"/>
                    <a:pt x="2611" y="2109"/>
                  </a:cubicBezTo>
                  <a:cubicBezTo>
                    <a:pt x="2917" y="2279"/>
                    <a:pt x="3286" y="2336"/>
                    <a:pt x="3597" y="2336"/>
                  </a:cubicBezTo>
                  <a:cubicBezTo>
                    <a:pt x="3974" y="2336"/>
                    <a:pt x="4267" y="2253"/>
                    <a:pt x="4267" y="2184"/>
                  </a:cubicBezTo>
                  <a:cubicBezTo>
                    <a:pt x="4267" y="2058"/>
                    <a:pt x="3866" y="2083"/>
                    <a:pt x="3439" y="1883"/>
                  </a:cubicBezTo>
                  <a:cubicBezTo>
                    <a:pt x="3364" y="1832"/>
                    <a:pt x="3263" y="1782"/>
                    <a:pt x="3188" y="1707"/>
                  </a:cubicBezTo>
                  <a:cubicBezTo>
                    <a:pt x="3238" y="1657"/>
                    <a:pt x="3288" y="1607"/>
                    <a:pt x="3338" y="1556"/>
                  </a:cubicBezTo>
                  <a:cubicBezTo>
                    <a:pt x="3553" y="1667"/>
                    <a:pt x="3779" y="1708"/>
                    <a:pt x="3988" y="1708"/>
                  </a:cubicBezTo>
                  <a:cubicBezTo>
                    <a:pt x="4441" y="1708"/>
                    <a:pt x="4811" y="1517"/>
                    <a:pt x="4794" y="1431"/>
                  </a:cubicBezTo>
                  <a:cubicBezTo>
                    <a:pt x="4744" y="1305"/>
                    <a:pt x="4443" y="1431"/>
                    <a:pt x="4066" y="1280"/>
                  </a:cubicBezTo>
                  <a:cubicBezTo>
                    <a:pt x="3916" y="1205"/>
                    <a:pt x="3740" y="1105"/>
                    <a:pt x="3640" y="979"/>
                  </a:cubicBezTo>
                  <a:cubicBezTo>
                    <a:pt x="3690" y="803"/>
                    <a:pt x="3740" y="653"/>
                    <a:pt x="3765" y="477"/>
                  </a:cubicBezTo>
                  <a:cubicBezTo>
                    <a:pt x="3790" y="327"/>
                    <a:pt x="3765" y="251"/>
                    <a:pt x="3790" y="226"/>
                  </a:cubicBezTo>
                  <a:cubicBezTo>
                    <a:pt x="3815" y="151"/>
                    <a:pt x="3765" y="50"/>
                    <a:pt x="3690" y="25"/>
                  </a:cubicBezTo>
                  <a:cubicBezTo>
                    <a:pt x="3656" y="9"/>
                    <a:pt x="3623" y="0"/>
                    <a:pt x="3591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891;p64"/>
            <p:cNvSpPr/>
            <p:nvPr/>
          </p:nvSpPr>
          <p:spPr>
            <a:xfrm>
              <a:off x="4980408" y="2171118"/>
              <a:ext cx="69973" cy="43232"/>
            </a:xfrm>
            <a:custGeom>
              <a:avLst/>
              <a:gdLst/>
              <a:ahLst/>
              <a:cxnLst/>
              <a:rect l="l" t="t" r="r" b="b"/>
              <a:pathLst>
                <a:path w="3038" h="1877" extrusionOk="0">
                  <a:moveTo>
                    <a:pt x="1534" y="1"/>
                  </a:moveTo>
                  <a:cubicBezTo>
                    <a:pt x="1462" y="1"/>
                    <a:pt x="1393" y="7"/>
                    <a:pt x="1330" y="20"/>
                  </a:cubicBezTo>
                  <a:cubicBezTo>
                    <a:pt x="1255" y="20"/>
                    <a:pt x="1180" y="45"/>
                    <a:pt x="1105" y="45"/>
                  </a:cubicBezTo>
                  <a:lnTo>
                    <a:pt x="904" y="120"/>
                  </a:lnTo>
                  <a:cubicBezTo>
                    <a:pt x="778" y="170"/>
                    <a:pt x="653" y="245"/>
                    <a:pt x="552" y="321"/>
                  </a:cubicBezTo>
                  <a:cubicBezTo>
                    <a:pt x="452" y="396"/>
                    <a:pt x="377" y="496"/>
                    <a:pt x="301" y="572"/>
                  </a:cubicBezTo>
                  <a:cubicBezTo>
                    <a:pt x="176" y="722"/>
                    <a:pt x="101" y="873"/>
                    <a:pt x="50" y="1024"/>
                  </a:cubicBezTo>
                  <a:cubicBezTo>
                    <a:pt x="25" y="1074"/>
                    <a:pt x="0" y="1124"/>
                    <a:pt x="0" y="1174"/>
                  </a:cubicBezTo>
                  <a:lnTo>
                    <a:pt x="0" y="1224"/>
                  </a:lnTo>
                  <a:lnTo>
                    <a:pt x="25" y="1275"/>
                  </a:lnTo>
                  <a:cubicBezTo>
                    <a:pt x="0" y="1350"/>
                    <a:pt x="50" y="1400"/>
                    <a:pt x="126" y="1425"/>
                  </a:cubicBezTo>
                  <a:cubicBezTo>
                    <a:pt x="176" y="1425"/>
                    <a:pt x="251" y="1375"/>
                    <a:pt x="251" y="1325"/>
                  </a:cubicBezTo>
                  <a:cubicBezTo>
                    <a:pt x="276" y="1275"/>
                    <a:pt x="326" y="1224"/>
                    <a:pt x="352" y="1174"/>
                  </a:cubicBezTo>
                  <a:cubicBezTo>
                    <a:pt x="427" y="1074"/>
                    <a:pt x="527" y="948"/>
                    <a:pt x="628" y="873"/>
                  </a:cubicBezTo>
                  <a:cubicBezTo>
                    <a:pt x="678" y="798"/>
                    <a:pt x="753" y="747"/>
                    <a:pt x="828" y="697"/>
                  </a:cubicBezTo>
                  <a:cubicBezTo>
                    <a:pt x="929" y="647"/>
                    <a:pt x="1004" y="597"/>
                    <a:pt x="1105" y="572"/>
                  </a:cubicBezTo>
                  <a:lnTo>
                    <a:pt x="1255" y="522"/>
                  </a:lnTo>
                  <a:lnTo>
                    <a:pt x="1406" y="496"/>
                  </a:lnTo>
                  <a:lnTo>
                    <a:pt x="1757" y="496"/>
                  </a:lnTo>
                  <a:cubicBezTo>
                    <a:pt x="1857" y="522"/>
                    <a:pt x="1958" y="547"/>
                    <a:pt x="2058" y="572"/>
                  </a:cubicBezTo>
                  <a:cubicBezTo>
                    <a:pt x="2159" y="622"/>
                    <a:pt x="2234" y="672"/>
                    <a:pt x="2309" y="722"/>
                  </a:cubicBezTo>
                  <a:cubicBezTo>
                    <a:pt x="2385" y="798"/>
                    <a:pt x="2460" y="873"/>
                    <a:pt x="2510" y="948"/>
                  </a:cubicBezTo>
                  <a:cubicBezTo>
                    <a:pt x="2560" y="1024"/>
                    <a:pt x="2610" y="1099"/>
                    <a:pt x="2636" y="1174"/>
                  </a:cubicBezTo>
                  <a:cubicBezTo>
                    <a:pt x="2686" y="1325"/>
                    <a:pt x="2736" y="1450"/>
                    <a:pt x="2761" y="1601"/>
                  </a:cubicBezTo>
                  <a:cubicBezTo>
                    <a:pt x="2786" y="1701"/>
                    <a:pt x="2786" y="1751"/>
                    <a:pt x="2786" y="1751"/>
                  </a:cubicBezTo>
                  <a:cubicBezTo>
                    <a:pt x="2786" y="1827"/>
                    <a:pt x="2836" y="1877"/>
                    <a:pt x="2912" y="1877"/>
                  </a:cubicBezTo>
                  <a:cubicBezTo>
                    <a:pt x="2987" y="1877"/>
                    <a:pt x="3037" y="1827"/>
                    <a:pt x="3037" y="1777"/>
                  </a:cubicBezTo>
                  <a:cubicBezTo>
                    <a:pt x="3037" y="1701"/>
                    <a:pt x="3037" y="1626"/>
                    <a:pt x="3037" y="1576"/>
                  </a:cubicBezTo>
                  <a:cubicBezTo>
                    <a:pt x="3037" y="1400"/>
                    <a:pt x="3012" y="1224"/>
                    <a:pt x="2987" y="1074"/>
                  </a:cubicBezTo>
                  <a:cubicBezTo>
                    <a:pt x="2937" y="923"/>
                    <a:pt x="2887" y="798"/>
                    <a:pt x="2811" y="697"/>
                  </a:cubicBezTo>
                  <a:cubicBezTo>
                    <a:pt x="2761" y="572"/>
                    <a:pt x="2661" y="471"/>
                    <a:pt x="2560" y="371"/>
                  </a:cubicBezTo>
                  <a:cubicBezTo>
                    <a:pt x="2460" y="271"/>
                    <a:pt x="2334" y="195"/>
                    <a:pt x="2184" y="120"/>
                  </a:cubicBezTo>
                  <a:lnTo>
                    <a:pt x="2058" y="95"/>
                  </a:lnTo>
                  <a:cubicBezTo>
                    <a:pt x="2033" y="70"/>
                    <a:pt x="2008" y="70"/>
                    <a:pt x="1983" y="70"/>
                  </a:cubicBezTo>
                  <a:lnTo>
                    <a:pt x="1883" y="45"/>
                  </a:lnTo>
                  <a:cubicBezTo>
                    <a:pt x="1832" y="20"/>
                    <a:pt x="1807" y="20"/>
                    <a:pt x="1757" y="20"/>
                  </a:cubicBezTo>
                  <a:cubicBezTo>
                    <a:pt x="1682" y="7"/>
                    <a:pt x="1606" y="1"/>
                    <a:pt x="1534" y="1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892;p64"/>
            <p:cNvSpPr/>
            <p:nvPr/>
          </p:nvSpPr>
          <p:spPr>
            <a:xfrm>
              <a:off x="4644525" y="2602816"/>
              <a:ext cx="71124" cy="41067"/>
            </a:xfrm>
            <a:custGeom>
              <a:avLst/>
              <a:gdLst/>
              <a:ahLst/>
              <a:cxnLst/>
              <a:rect l="l" t="t" r="r" b="b"/>
              <a:pathLst>
                <a:path w="3088" h="1783" extrusionOk="0">
                  <a:moveTo>
                    <a:pt x="202" y="0"/>
                  </a:moveTo>
                  <a:lnTo>
                    <a:pt x="1" y="251"/>
                  </a:lnTo>
                  <a:cubicBezTo>
                    <a:pt x="1" y="251"/>
                    <a:pt x="51" y="301"/>
                    <a:pt x="101" y="377"/>
                  </a:cubicBezTo>
                  <a:cubicBezTo>
                    <a:pt x="202" y="452"/>
                    <a:pt x="302" y="552"/>
                    <a:pt x="402" y="628"/>
                  </a:cubicBezTo>
                  <a:cubicBezTo>
                    <a:pt x="528" y="753"/>
                    <a:pt x="678" y="854"/>
                    <a:pt x="829" y="979"/>
                  </a:cubicBezTo>
                  <a:cubicBezTo>
                    <a:pt x="1005" y="1080"/>
                    <a:pt x="1180" y="1180"/>
                    <a:pt x="1381" y="1280"/>
                  </a:cubicBezTo>
                  <a:cubicBezTo>
                    <a:pt x="1557" y="1381"/>
                    <a:pt x="1758" y="1481"/>
                    <a:pt x="1958" y="1556"/>
                  </a:cubicBezTo>
                  <a:cubicBezTo>
                    <a:pt x="2134" y="1607"/>
                    <a:pt x="2310" y="1682"/>
                    <a:pt x="2486" y="1707"/>
                  </a:cubicBezTo>
                  <a:cubicBezTo>
                    <a:pt x="2661" y="1757"/>
                    <a:pt x="2837" y="1782"/>
                    <a:pt x="3013" y="1782"/>
                  </a:cubicBezTo>
                  <a:lnTo>
                    <a:pt x="3088" y="1481"/>
                  </a:lnTo>
                  <a:cubicBezTo>
                    <a:pt x="2962" y="1406"/>
                    <a:pt x="2812" y="1305"/>
                    <a:pt x="2636" y="1255"/>
                  </a:cubicBezTo>
                  <a:cubicBezTo>
                    <a:pt x="2586" y="1230"/>
                    <a:pt x="2511" y="1180"/>
                    <a:pt x="2435" y="1130"/>
                  </a:cubicBezTo>
                  <a:cubicBezTo>
                    <a:pt x="2360" y="1105"/>
                    <a:pt x="2285" y="1054"/>
                    <a:pt x="2184" y="1004"/>
                  </a:cubicBezTo>
                  <a:cubicBezTo>
                    <a:pt x="2109" y="979"/>
                    <a:pt x="2009" y="929"/>
                    <a:pt x="1933" y="879"/>
                  </a:cubicBezTo>
                  <a:lnTo>
                    <a:pt x="1657" y="728"/>
                  </a:lnTo>
                  <a:cubicBezTo>
                    <a:pt x="1306" y="527"/>
                    <a:pt x="955" y="352"/>
                    <a:pt x="678" y="201"/>
                  </a:cubicBezTo>
                  <a:cubicBezTo>
                    <a:pt x="528" y="151"/>
                    <a:pt x="427" y="76"/>
                    <a:pt x="352" y="50"/>
                  </a:cubicBezTo>
                  <a:lnTo>
                    <a:pt x="202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893;p64"/>
            <p:cNvSpPr/>
            <p:nvPr/>
          </p:nvSpPr>
          <p:spPr>
            <a:xfrm>
              <a:off x="5392574" y="2508015"/>
              <a:ext cx="58410" cy="60714"/>
            </a:xfrm>
            <a:custGeom>
              <a:avLst/>
              <a:gdLst/>
              <a:ahLst/>
              <a:cxnLst/>
              <a:rect l="l" t="t" r="r" b="b"/>
              <a:pathLst>
                <a:path w="2536" h="2636" extrusionOk="0">
                  <a:moveTo>
                    <a:pt x="2260" y="0"/>
                  </a:moveTo>
                  <a:lnTo>
                    <a:pt x="2134" y="100"/>
                  </a:lnTo>
                  <a:cubicBezTo>
                    <a:pt x="2084" y="151"/>
                    <a:pt x="1983" y="251"/>
                    <a:pt x="1883" y="351"/>
                  </a:cubicBezTo>
                  <a:cubicBezTo>
                    <a:pt x="1657" y="577"/>
                    <a:pt x="1381" y="879"/>
                    <a:pt x="1130" y="1180"/>
                  </a:cubicBezTo>
                  <a:lnTo>
                    <a:pt x="904" y="1406"/>
                  </a:lnTo>
                  <a:cubicBezTo>
                    <a:pt x="854" y="1481"/>
                    <a:pt x="779" y="1556"/>
                    <a:pt x="728" y="1631"/>
                  </a:cubicBezTo>
                  <a:cubicBezTo>
                    <a:pt x="653" y="1682"/>
                    <a:pt x="578" y="1757"/>
                    <a:pt x="528" y="1807"/>
                  </a:cubicBezTo>
                  <a:cubicBezTo>
                    <a:pt x="478" y="1882"/>
                    <a:pt x="427" y="1933"/>
                    <a:pt x="352" y="2008"/>
                  </a:cubicBezTo>
                  <a:cubicBezTo>
                    <a:pt x="227" y="2108"/>
                    <a:pt x="126" y="2234"/>
                    <a:pt x="1" y="2359"/>
                  </a:cubicBezTo>
                  <a:lnTo>
                    <a:pt x="201" y="2635"/>
                  </a:lnTo>
                  <a:cubicBezTo>
                    <a:pt x="352" y="2560"/>
                    <a:pt x="528" y="2485"/>
                    <a:pt x="678" y="2384"/>
                  </a:cubicBezTo>
                  <a:cubicBezTo>
                    <a:pt x="804" y="2284"/>
                    <a:pt x="979" y="2184"/>
                    <a:pt x="1130" y="2058"/>
                  </a:cubicBezTo>
                  <a:cubicBezTo>
                    <a:pt x="1256" y="1933"/>
                    <a:pt x="1431" y="1782"/>
                    <a:pt x="1582" y="1606"/>
                  </a:cubicBezTo>
                  <a:cubicBezTo>
                    <a:pt x="1732" y="1431"/>
                    <a:pt x="1858" y="1280"/>
                    <a:pt x="1983" y="1130"/>
                  </a:cubicBezTo>
                  <a:cubicBezTo>
                    <a:pt x="2084" y="979"/>
                    <a:pt x="2209" y="828"/>
                    <a:pt x="2285" y="678"/>
                  </a:cubicBezTo>
                  <a:cubicBezTo>
                    <a:pt x="2385" y="527"/>
                    <a:pt x="2435" y="402"/>
                    <a:pt x="2485" y="326"/>
                  </a:cubicBezTo>
                  <a:cubicBezTo>
                    <a:pt x="2485" y="276"/>
                    <a:pt x="2511" y="226"/>
                    <a:pt x="2536" y="176"/>
                  </a:cubicBezTo>
                  <a:lnTo>
                    <a:pt x="2260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894;p64"/>
            <p:cNvSpPr/>
            <p:nvPr/>
          </p:nvSpPr>
          <p:spPr>
            <a:xfrm>
              <a:off x="4866512" y="2566978"/>
              <a:ext cx="87316" cy="95262"/>
            </a:xfrm>
            <a:custGeom>
              <a:avLst/>
              <a:gdLst/>
              <a:ahLst/>
              <a:cxnLst/>
              <a:rect l="l" t="t" r="r" b="b"/>
              <a:pathLst>
                <a:path w="3791" h="4136" extrusionOk="0">
                  <a:moveTo>
                    <a:pt x="3339" y="0"/>
                  </a:moveTo>
                  <a:cubicBezTo>
                    <a:pt x="3289" y="0"/>
                    <a:pt x="3238" y="25"/>
                    <a:pt x="3188" y="25"/>
                  </a:cubicBezTo>
                  <a:cubicBezTo>
                    <a:pt x="3138" y="50"/>
                    <a:pt x="3113" y="75"/>
                    <a:pt x="3063" y="101"/>
                  </a:cubicBezTo>
                  <a:cubicBezTo>
                    <a:pt x="3013" y="126"/>
                    <a:pt x="2987" y="176"/>
                    <a:pt x="2937" y="201"/>
                  </a:cubicBezTo>
                  <a:cubicBezTo>
                    <a:pt x="2887" y="276"/>
                    <a:pt x="2837" y="352"/>
                    <a:pt x="2787" y="452"/>
                  </a:cubicBezTo>
                  <a:cubicBezTo>
                    <a:pt x="2711" y="628"/>
                    <a:pt x="2636" y="778"/>
                    <a:pt x="2611" y="979"/>
                  </a:cubicBezTo>
                  <a:cubicBezTo>
                    <a:pt x="2567" y="1133"/>
                    <a:pt x="2542" y="1286"/>
                    <a:pt x="2537" y="1440"/>
                  </a:cubicBezTo>
                  <a:lnTo>
                    <a:pt x="2537" y="1440"/>
                  </a:lnTo>
                  <a:lnTo>
                    <a:pt x="2235" y="1682"/>
                  </a:lnTo>
                  <a:cubicBezTo>
                    <a:pt x="2109" y="1757"/>
                    <a:pt x="1984" y="1857"/>
                    <a:pt x="1858" y="1958"/>
                  </a:cubicBezTo>
                  <a:cubicBezTo>
                    <a:pt x="1632" y="2159"/>
                    <a:pt x="1381" y="2385"/>
                    <a:pt x="1155" y="2585"/>
                  </a:cubicBezTo>
                  <a:cubicBezTo>
                    <a:pt x="929" y="2811"/>
                    <a:pt x="729" y="3037"/>
                    <a:pt x="528" y="3288"/>
                  </a:cubicBezTo>
                  <a:cubicBezTo>
                    <a:pt x="427" y="3414"/>
                    <a:pt x="327" y="3539"/>
                    <a:pt x="252" y="3665"/>
                  </a:cubicBezTo>
                  <a:cubicBezTo>
                    <a:pt x="176" y="3790"/>
                    <a:pt x="76" y="3941"/>
                    <a:pt x="26" y="4066"/>
                  </a:cubicBezTo>
                  <a:cubicBezTo>
                    <a:pt x="1" y="4091"/>
                    <a:pt x="1" y="4116"/>
                    <a:pt x="26" y="4116"/>
                  </a:cubicBezTo>
                  <a:cubicBezTo>
                    <a:pt x="26" y="4129"/>
                    <a:pt x="32" y="4135"/>
                    <a:pt x="41" y="4135"/>
                  </a:cubicBezTo>
                  <a:cubicBezTo>
                    <a:pt x="51" y="4135"/>
                    <a:pt x="63" y="4129"/>
                    <a:pt x="76" y="4116"/>
                  </a:cubicBezTo>
                  <a:cubicBezTo>
                    <a:pt x="176" y="4016"/>
                    <a:pt x="252" y="3890"/>
                    <a:pt x="352" y="3765"/>
                  </a:cubicBezTo>
                  <a:lnTo>
                    <a:pt x="1356" y="2786"/>
                  </a:lnTo>
                  <a:cubicBezTo>
                    <a:pt x="1808" y="2385"/>
                    <a:pt x="2310" y="2008"/>
                    <a:pt x="2787" y="1632"/>
                  </a:cubicBezTo>
                  <a:cubicBezTo>
                    <a:pt x="2812" y="1606"/>
                    <a:pt x="2837" y="1556"/>
                    <a:pt x="2837" y="1506"/>
                  </a:cubicBezTo>
                  <a:cubicBezTo>
                    <a:pt x="2837" y="1355"/>
                    <a:pt x="2862" y="1180"/>
                    <a:pt x="2887" y="1029"/>
                  </a:cubicBezTo>
                  <a:cubicBezTo>
                    <a:pt x="2912" y="853"/>
                    <a:pt x="2937" y="703"/>
                    <a:pt x="3013" y="552"/>
                  </a:cubicBezTo>
                  <a:cubicBezTo>
                    <a:pt x="3038" y="477"/>
                    <a:pt x="3063" y="402"/>
                    <a:pt x="3113" y="352"/>
                  </a:cubicBezTo>
                  <a:cubicBezTo>
                    <a:pt x="3138" y="301"/>
                    <a:pt x="3163" y="301"/>
                    <a:pt x="3188" y="251"/>
                  </a:cubicBezTo>
                  <a:cubicBezTo>
                    <a:pt x="3213" y="226"/>
                    <a:pt x="3238" y="226"/>
                    <a:pt x="3264" y="201"/>
                  </a:cubicBezTo>
                  <a:cubicBezTo>
                    <a:pt x="3289" y="151"/>
                    <a:pt x="3339" y="151"/>
                    <a:pt x="3364" y="151"/>
                  </a:cubicBezTo>
                  <a:lnTo>
                    <a:pt x="3590" y="151"/>
                  </a:lnTo>
                  <a:lnTo>
                    <a:pt x="3715" y="201"/>
                  </a:lnTo>
                  <a:cubicBezTo>
                    <a:pt x="3740" y="201"/>
                    <a:pt x="3766" y="176"/>
                    <a:pt x="3791" y="151"/>
                  </a:cubicBezTo>
                  <a:cubicBezTo>
                    <a:pt x="3791" y="126"/>
                    <a:pt x="3766" y="101"/>
                    <a:pt x="3740" y="101"/>
                  </a:cubicBezTo>
                  <a:lnTo>
                    <a:pt x="3640" y="50"/>
                  </a:lnTo>
                  <a:cubicBezTo>
                    <a:pt x="3590" y="25"/>
                    <a:pt x="3540" y="0"/>
                    <a:pt x="3489" y="0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895;p64"/>
            <p:cNvSpPr/>
            <p:nvPr/>
          </p:nvSpPr>
          <p:spPr>
            <a:xfrm>
              <a:off x="4697131" y="2250028"/>
              <a:ext cx="68821" cy="40629"/>
            </a:xfrm>
            <a:custGeom>
              <a:avLst/>
              <a:gdLst/>
              <a:ahLst/>
              <a:cxnLst/>
              <a:rect l="l" t="t" r="r" b="b"/>
              <a:pathLst>
                <a:path w="2988" h="1764" extrusionOk="0">
                  <a:moveTo>
                    <a:pt x="1513" y="1"/>
                  </a:moveTo>
                  <a:cubicBezTo>
                    <a:pt x="1267" y="1"/>
                    <a:pt x="1039" y="57"/>
                    <a:pt x="829" y="183"/>
                  </a:cubicBezTo>
                  <a:cubicBezTo>
                    <a:pt x="603" y="283"/>
                    <a:pt x="402" y="434"/>
                    <a:pt x="252" y="634"/>
                  </a:cubicBezTo>
                  <a:cubicBezTo>
                    <a:pt x="151" y="760"/>
                    <a:pt x="51" y="911"/>
                    <a:pt x="26" y="1086"/>
                  </a:cubicBezTo>
                  <a:cubicBezTo>
                    <a:pt x="1" y="1162"/>
                    <a:pt x="1" y="1212"/>
                    <a:pt x="26" y="1262"/>
                  </a:cubicBezTo>
                  <a:lnTo>
                    <a:pt x="26" y="1312"/>
                  </a:lnTo>
                  <a:cubicBezTo>
                    <a:pt x="26" y="1387"/>
                    <a:pt x="101" y="1438"/>
                    <a:pt x="176" y="1438"/>
                  </a:cubicBezTo>
                  <a:cubicBezTo>
                    <a:pt x="227" y="1413"/>
                    <a:pt x="277" y="1387"/>
                    <a:pt x="302" y="1337"/>
                  </a:cubicBezTo>
                  <a:lnTo>
                    <a:pt x="302" y="1287"/>
                  </a:lnTo>
                  <a:cubicBezTo>
                    <a:pt x="302" y="1262"/>
                    <a:pt x="327" y="1237"/>
                    <a:pt x="327" y="1212"/>
                  </a:cubicBezTo>
                  <a:cubicBezTo>
                    <a:pt x="377" y="1111"/>
                    <a:pt x="478" y="1011"/>
                    <a:pt x="578" y="936"/>
                  </a:cubicBezTo>
                  <a:cubicBezTo>
                    <a:pt x="854" y="660"/>
                    <a:pt x="1231" y="509"/>
                    <a:pt x="1607" y="509"/>
                  </a:cubicBezTo>
                  <a:cubicBezTo>
                    <a:pt x="1707" y="509"/>
                    <a:pt x="1808" y="534"/>
                    <a:pt x="1908" y="584"/>
                  </a:cubicBezTo>
                  <a:cubicBezTo>
                    <a:pt x="1958" y="584"/>
                    <a:pt x="1984" y="609"/>
                    <a:pt x="2034" y="634"/>
                  </a:cubicBezTo>
                  <a:lnTo>
                    <a:pt x="2084" y="660"/>
                  </a:lnTo>
                  <a:lnTo>
                    <a:pt x="2159" y="710"/>
                  </a:lnTo>
                  <a:cubicBezTo>
                    <a:pt x="2209" y="760"/>
                    <a:pt x="2235" y="785"/>
                    <a:pt x="2285" y="810"/>
                  </a:cubicBezTo>
                  <a:cubicBezTo>
                    <a:pt x="2310" y="835"/>
                    <a:pt x="2335" y="860"/>
                    <a:pt x="2360" y="911"/>
                  </a:cubicBezTo>
                  <a:cubicBezTo>
                    <a:pt x="2435" y="961"/>
                    <a:pt x="2486" y="1036"/>
                    <a:pt x="2536" y="1111"/>
                  </a:cubicBezTo>
                  <a:cubicBezTo>
                    <a:pt x="2611" y="1262"/>
                    <a:pt x="2686" y="1438"/>
                    <a:pt x="2711" y="1613"/>
                  </a:cubicBezTo>
                  <a:cubicBezTo>
                    <a:pt x="2711" y="1689"/>
                    <a:pt x="2787" y="1764"/>
                    <a:pt x="2862" y="1764"/>
                  </a:cubicBezTo>
                  <a:cubicBezTo>
                    <a:pt x="2937" y="1764"/>
                    <a:pt x="2988" y="1689"/>
                    <a:pt x="2988" y="1613"/>
                  </a:cubicBezTo>
                  <a:cubicBezTo>
                    <a:pt x="2988" y="1563"/>
                    <a:pt x="2988" y="1488"/>
                    <a:pt x="2988" y="1413"/>
                  </a:cubicBezTo>
                  <a:cubicBezTo>
                    <a:pt x="2988" y="1262"/>
                    <a:pt x="2937" y="1086"/>
                    <a:pt x="2862" y="936"/>
                  </a:cubicBezTo>
                  <a:cubicBezTo>
                    <a:pt x="2837" y="810"/>
                    <a:pt x="2787" y="710"/>
                    <a:pt x="2711" y="609"/>
                  </a:cubicBezTo>
                  <a:cubicBezTo>
                    <a:pt x="2661" y="559"/>
                    <a:pt x="2636" y="509"/>
                    <a:pt x="2586" y="459"/>
                  </a:cubicBezTo>
                  <a:cubicBezTo>
                    <a:pt x="2536" y="409"/>
                    <a:pt x="2486" y="384"/>
                    <a:pt x="2435" y="333"/>
                  </a:cubicBezTo>
                  <a:lnTo>
                    <a:pt x="2360" y="283"/>
                  </a:lnTo>
                  <a:lnTo>
                    <a:pt x="2285" y="208"/>
                  </a:lnTo>
                  <a:cubicBezTo>
                    <a:pt x="2209" y="158"/>
                    <a:pt x="2159" y="133"/>
                    <a:pt x="2084" y="107"/>
                  </a:cubicBezTo>
                  <a:cubicBezTo>
                    <a:pt x="1958" y="32"/>
                    <a:pt x="1808" y="7"/>
                    <a:pt x="1657" y="7"/>
                  </a:cubicBezTo>
                  <a:cubicBezTo>
                    <a:pt x="1608" y="3"/>
                    <a:pt x="1560" y="1"/>
                    <a:pt x="1513" y="1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896;p64"/>
            <p:cNvSpPr/>
            <p:nvPr/>
          </p:nvSpPr>
          <p:spPr>
            <a:xfrm>
              <a:off x="5242863" y="2164508"/>
              <a:ext cx="68222" cy="40030"/>
            </a:xfrm>
            <a:custGeom>
              <a:avLst/>
              <a:gdLst/>
              <a:ahLst/>
              <a:cxnLst/>
              <a:rect l="l" t="t" r="r" b="b"/>
              <a:pathLst>
                <a:path w="2962" h="1738" extrusionOk="0">
                  <a:moveTo>
                    <a:pt x="1516" y="1"/>
                  </a:moveTo>
                  <a:cubicBezTo>
                    <a:pt x="1259" y="1"/>
                    <a:pt x="1022" y="72"/>
                    <a:pt x="803" y="181"/>
                  </a:cubicBezTo>
                  <a:cubicBezTo>
                    <a:pt x="577" y="281"/>
                    <a:pt x="402" y="457"/>
                    <a:pt x="251" y="633"/>
                  </a:cubicBezTo>
                  <a:cubicBezTo>
                    <a:pt x="126" y="783"/>
                    <a:pt x="50" y="934"/>
                    <a:pt x="0" y="1110"/>
                  </a:cubicBezTo>
                  <a:cubicBezTo>
                    <a:pt x="0" y="1160"/>
                    <a:pt x="0" y="1235"/>
                    <a:pt x="0" y="1285"/>
                  </a:cubicBezTo>
                  <a:lnTo>
                    <a:pt x="0" y="1336"/>
                  </a:lnTo>
                  <a:cubicBezTo>
                    <a:pt x="0" y="1398"/>
                    <a:pt x="51" y="1443"/>
                    <a:pt x="111" y="1443"/>
                  </a:cubicBezTo>
                  <a:cubicBezTo>
                    <a:pt x="124" y="1443"/>
                    <a:pt x="137" y="1440"/>
                    <a:pt x="151" y="1436"/>
                  </a:cubicBezTo>
                  <a:cubicBezTo>
                    <a:pt x="226" y="1436"/>
                    <a:pt x="251" y="1386"/>
                    <a:pt x="276" y="1311"/>
                  </a:cubicBezTo>
                  <a:lnTo>
                    <a:pt x="276" y="1285"/>
                  </a:lnTo>
                  <a:cubicBezTo>
                    <a:pt x="276" y="1235"/>
                    <a:pt x="301" y="1235"/>
                    <a:pt x="301" y="1210"/>
                  </a:cubicBezTo>
                  <a:cubicBezTo>
                    <a:pt x="377" y="1085"/>
                    <a:pt x="452" y="1009"/>
                    <a:pt x="552" y="909"/>
                  </a:cubicBezTo>
                  <a:cubicBezTo>
                    <a:pt x="828" y="658"/>
                    <a:pt x="1205" y="507"/>
                    <a:pt x="1606" y="507"/>
                  </a:cubicBezTo>
                  <a:cubicBezTo>
                    <a:pt x="1682" y="507"/>
                    <a:pt x="1782" y="532"/>
                    <a:pt x="1882" y="583"/>
                  </a:cubicBezTo>
                  <a:cubicBezTo>
                    <a:pt x="1933" y="583"/>
                    <a:pt x="1958" y="608"/>
                    <a:pt x="2008" y="633"/>
                  </a:cubicBezTo>
                  <a:lnTo>
                    <a:pt x="2058" y="658"/>
                  </a:lnTo>
                  <a:lnTo>
                    <a:pt x="2133" y="708"/>
                  </a:lnTo>
                  <a:cubicBezTo>
                    <a:pt x="2184" y="733"/>
                    <a:pt x="2209" y="758"/>
                    <a:pt x="2259" y="809"/>
                  </a:cubicBezTo>
                  <a:cubicBezTo>
                    <a:pt x="2284" y="834"/>
                    <a:pt x="2309" y="859"/>
                    <a:pt x="2359" y="884"/>
                  </a:cubicBezTo>
                  <a:cubicBezTo>
                    <a:pt x="2410" y="959"/>
                    <a:pt x="2460" y="1034"/>
                    <a:pt x="2510" y="1110"/>
                  </a:cubicBezTo>
                  <a:cubicBezTo>
                    <a:pt x="2610" y="1260"/>
                    <a:pt x="2661" y="1436"/>
                    <a:pt x="2711" y="1612"/>
                  </a:cubicBezTo>
                  <a:cubicBezTo>
                    <a:pt x="2711" y="1687"/>
                    <a:pt x="2761" y="1737"/>
                    <a:pt x="2836" y="1737"/>
                  </a:cubicBezTo>
                  <a:cubicBezTo>
                    <a:pt x="2911" y="1737"/>
                    <a:pt x="2962" y="1687"/>
                    <a:pt x="2962" y="1612"/>
                  </a:cubicBezTo>
                  <a:cubicBezTo>
                    <a:pt x="2962" y="1562"/>
                    <a:pt x="2962" y="1486"/>
                    <a:pt x="2962" y="1411"/>
                  </a:cubicBezTo>
                  <a:cubicBezTo>
                    <a:pt x="2937" y="1135"/>
                    <a:pt x="2861" y="859"/>
                    <a:pt x="2686" y="633"/>
                  </a:cubicBezTo>
                  <a:cubicBezTo>
                    <a:pt x="2661" y="583"/>
                    <a:pt x="2610" y="532"/>
                    <a:pt x="2560" y="482"/>
                  </a:cubicBezTo>
                  <a:cubicBezTo>
                    <a:pt x="2510" y="432"/>
                    <a:pt x="2460" y="382"/>
                    <a:pt x="2410" y="332"/>
                  </a:cubicBezTo>
                  <a:lnTo>
                    <a:pt x="2359" y="281"/>
                  </a:lnTo>
                  <a:lnTo>
                    <a:pt x="2259" y="231"/>
                  </a:lnTo>
                  <a:cubicBezTo>
                    <a:pt x="2058" y="106"/>
                    <a:pt x="1857" y="31"/>
                    <a:pt x="1631" y="5"/>
                  </a:cubicBezTo>
                  <a:cubicBezTo>
                    <a:pt x="1593" y="2"/>
                    <a:pt x="1554" y="1"/>
                    <a:pt x="1516" y="1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7524252" y="3028609"/>
            <a:ext cx="1807958" cy="2797902"/>
            <a:chOff x="6887886" y="2139378"/>
            <a:chExt cx="1082997" cy="2095499"/>
          </a:xfrm>
        </p:grpSpPr>
        <p:grpSp>
          <p:nvGrpSpPr>
            <p:cNvPr id="153" name="Google Shape;1897;p64"/>
            <p:cNvGrpSpPr/>
            <p:nvPr/>
          </p:nvGrpSpPr>
          <p:grpSpPr>
            <a:xfrm flipH="1">
              <a:off x="6887886" y="2139378"/>
              <a:ext cx="1082997" cy="2095499"/>
              <a:chOff x="4532955" y="3357039"/>
              <a:chExt cx="797201" cy="1542510"/>
            </a:xfrm>
          </p:grpSpPr>
          <p:sp>
            <p:nvSpPr>
              <p:cNvPr id="156" name="Google Shape;1898;p64"/>
              <p:cNvSpPr/>
              <p:nvPr/>
            </p:nvSpPr>
            <p:spPr>
              <a:xfrm>
                <a:off x="5161351" y="3551456"/>
                <a:ext cx="70549" cy="182118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7907" extrusionOk="0">
                    <a:moveTo>
                      <a:pt x="1079" y="0"/>
                    </a:moveTo>
                    <a:cubicBezTo>
                      <a:pt x="728" y="201"/>
                      <a:pt x="377" y="377"/>
                      <a:pt x="0" y="502"/>
                    </a:cubicBezTo>
                    <a:lnTo>
                      <a:pt x="0" y="552"/>
                    </a:lnTo>
                    <a:cubicBezTo>
                      <a:pt x="1180" y="1205"/>
                      <a:pt x="1632" y="5622"/>
                      <a:pt x="1807" y="7906"/>
                    </a:cubicBezTo>
                    <a:cubicBezTo>
                      <a:pt x="2661" y="5120"/>
                      <a:pt x="3062" y="829"/>
                      <a:pt x="1079" y="25"/>
                    </a:cubicBezTo>
                    <a:lnTo>
                      <a:pt x="1079" y="0"/>
                    </a:lnTo>
                    <a:close/>
                  </a:path>
                </a:pathLst>
              </a:custGeom>
              <a:solidFill>
                <a:srgbClr val="281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7" name="Google Shape;1899;p64"/>
              <p:cNvSpPr/>
              <p:nvPr/>
            </p:nvSpPr>
            <p:spPr>
              <a:xfrm>
                <a:off x="4621976" y="3357039"/>
                <a:ext cx="632449" cy="421633"/>
              </a:xfrm>
              <a:custGeom>
                <a:avLst/>
                <a:gdLst/>
                <a:ahLst/>
                <a:cxnLst/>
                <a:rect l="l" t="t" r="r" b="b"/>
                <a:pathLst>
                  <a:path w="27459" h="18306" extrusionOk="0">
                    <a:moveTo>
                      <a:pt x="14091" y="1"/>
                    </a:moveTo>
                    <a:cubicBezTo>
                      <a:pt x="13323" y="1"/>
                      <a:pt x="13109" y="957"/>
                      <a:pt x="11521" y="2794"/>
                    </a:cubicBezTo>
                    <a:cubicBezTo>
                      <a:pt x="9840" y="4752"/>
                      <a:pt x="7305" y="4827"/>
                      <a:pt x="5372" y="6233"/>
                    </a:cubicBezTo>
                    <a:cubicBezTo>
                      <a:pt x="3490" y="7613"/>
                      <a:pt x="4192" y="9270"/>
                      <a:pt x="4243" y="9370"/>
                    </a:cubicBezTo>
                    <a:cubicBezTo>
                      <a:pt x="4195" y="9334"/>
                      <a:pt x="3865" y="9123"/>
                      <a:pt x="3416" y="9123"/>
                    </a:cubicBezTo>
                    <a:cubicBezTo>
                      <a:pt x="2918" y="9123"/>
                      <a:pt x="2275" y="9382"/>
                      <a:pt x="1708" y="10424"/>
                    </a:cubicBezTo>
                    <a:cubicBezTo>
                      <a:pt x="1" y="13461"/>
                      <a:pt x="1482" y="17427"/>
                      <a:pt x="1482" y="17427"/>
                    </a:cubicBezTo>
                    <a:lnTo>
                      <a:pt x="1482" y="17452"/>
                    </a:lnTo>
                    <a:cubicBezTo>
                      <a:pt x="1509" y="17451"/>
                      <a:pt x="1536" y="17450"/>
                      <a:pt x="1563" y="17450"/>
                    </a:cubicBezTo>
                    <a:cubicBezTo>
                      <a:pt x="2287" y="17450"/>
                      <a:pt x="2981" y="17773"/>
                      <a:pt x="3465" y="18305"/>
                    </a:cubicBezTo>
                    <a:lnTo>
                      <a:pt x="3515" y="18280"/>
                    </a:lnTo>
                    <a:cubicBezTo>
                      <a:pt x="6878" y="15193"/>
                      <a:pt x="5899" y="9746"/>
                      <a:pt x="5899" y="9746"/>
                    </a:cubicBezTo>
                    <a:cubicBezTo>
                      <a:pt x="6384" y="9268"/>
                      <a:pt x="7179" y="9104"/>
                      <a:pt x="8206" y="9104"/>
                    </a:cubicBezTo>
                    <a:cubicBezTo>
                      <a:pt x="10451" y="9104"/>
                      <a:pt x="13808" y="9888"/>
                      <a:pt x="17474" y="9888"/>
                    </a:cubicBezTo>
                    <a:cubicBezTo>
                      <a:pt x="18816" y="9888"/>
                      <a:pt x="20200" y="9783"/>
                      <a:pt x="21586" y="9495"/>
                    </a:cubicBezTo>
                    <a:cubicBezTo>
                      <a:pt x="22213" y="9370"/>
                      <a:pt x="22841" y="9194"/>
                      <a:pt x="23468" y="8968"/>
                    </a:cubicBezTo>
                    <a:cubicBezTo>
                      <a:pt x="23820" y="8818"/>
                      <a:pt x="24171" y="8667"/>
                      <a:pt x="24522" y="8466"/>
                    </a:cubicBezTo>
                    <a:cubicBezTo>
                      <a:pt x="27459" y="6735"/>
                      <a:pt x="26455" y="3974"/>
                      <a:pt x="26053" y="3070"/>
                    </a:cubicBezTo>
                    <a:cubicBezTo>
                      <a:pt x="25591" y="1974"/>
                      <a:pt x="24821" y="1186"/>
                      <a:pt x="24294" y="1186"/>
                    </a:cubicBezTo>
                    <a:cubicBezTo>
                      <a:pt x="24278" y="1186"/>
                      <a:pt x="24262" y="1186"/>
                      <a:pt x="24246" y="1188"/>
                    </a:cubicBezTo>
                    <a:cubicBezTo>
                      <a:pt x="23067" y="1288"/>
                      <a:pt x="23619" y="2744"/>
                      <a:pt x="22991" y="4526"/>
                    </a:cubicBezTo>
                    <a:cubicBezTo>
                      <a:pt x="23343" y="3371"/>
                      <a:pt x="23493" y="1213"/>
                      <a:pt x="22339" y="661"/>
                    </a:cubicBezTo>
                    <a:cubicBezTo>
                      <a:pt x="22145" y="566"/>
                      <a:pt x="21970" y="524"/>
                      <a:pt x="21810" y="524"/>
                    </a:cubicBezTo>
                    <a:cubicBezTo>
                      <a:pt x="20997" y="524"/>
                      <a:pt x="20591" y="1612"/>
                      <a:pt x="20256" y="2367"/>
                    </a:cubicBezTo>
                    <a:cubicBezTo>
                      <a:pt x="19954" y="3070"/>
                      <a:pt x="19603" y="3748"/>
                      <a:pt x="19227" y="4400"/>
                    </a:cubicBezTo>
                    <a:cubicBezTo>
                      <a:pt x="19879" y="2618"/>
                      <a:pt x="19402" y="1087"/>
                      <a:pt x="18599" y="385"/>
                    </a:cubicBezTo>
                    <a:cubicBezTo>
                      <a:pt x="18330" y="149"/>
                      <a:pt x="18059" y="35"/>
                      <a:pt x="17800" y="35"/>
                    </a:cubicBezTo>
                    <a:cubicBezTo>
                      <a:pt x="17287" y="35"/>
                      <a:pt x="16825" y="487"/>
                      <a:pt x="16541" y="1338"/>
                    </a:cubicBezTo>
                    <a:cubicBezTo>
                      <a:pt x="16190" y="2217"/>
                      <a:pt x="15587" y="2970"/>
                      <a:pt x="14809" y="3497"/>
                    </a:cubicBezTo>
                    <a:cubicBezTo>
                      <a:pt x="15135" y="2819"/>
                      <a:pt x="15361" y="284"/>
                      <a:pt x="14357" y="33"/>
                    </a:cubicBezTo>
                    <a:cubicBezTo>
                      <a:pt x="14261" y="11"/>
                      <a:pt x="14173" y="1"/>
                      <a:pt x="14091" y="1"/>
                    </a:cubicBezTo>
                    <a:close/>
                  </a:path>
                </a:pathLst>
              </a:custGeom>
              <a:solidFill>
                <a:srgbClr val="281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8" name="Google Shape;1900;p64"/>
              <p:cNvSpPr/>
              <p:nvPr/>
            </p:nvSpPr>
            <p:spPr>
              <a:xfrm>
                <a:off x="4628932" y="3976314"/>
                <a:ext cx="169404" cy="212797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9239" extrusionOk="0">
                    <a:moveTo>
                      <a:pt x="5027" y="1"/>
                    </a:moveTo>
                    <a:cubicBezTo>
                      <a:pt x="4848" y="1"/>
                      <a:pt x="4671" y="9"/>
                      <a:pt x="4493" y="27"/>
                    </a:cubicBezTo>
                    <a:cubicBezTo>
                      <a:pt x="4041" y="102"/>
                      <a:pt x="1406" y="931"/>
                      <a:pt x="251" y="6603"/>
                    </a:cubicBezTo>
                    <a:cubicBezTo>
                      <a:pt x="100" y="7481"/>
                      <a:pt x="0" y="8360"/>
                      <a:pt x="25" y="9238"/>
                    </a:cubicBezTo>
                    <a:lnTo>
                      <a:pt x="402" y="9238"/>
                    </a:lnTo>
                    <a:cubicBezTo>
                      <a:pt x="728" y="8134"/>
                      <a:pt x="1155" y="7055"/>
                      <a:pt x="1632" y="6026"/>
                    </a:cubicBezTo>
                    <a:lnTo>
                      <a:pt x="1606" y="6026"/>
                    </a:lnTo>
                    <a:cubicBezTo>
                      <a:pt x="1606" y="5147"/>
                      <a:pt x="1807" y="4319"/>
                      <a:pt x="2184" y="3541"/>
                    </a:cubicBezTo>
                    <a:lnTo>
                      <a:pt x="2184" y="3541"/>
                    </a:lnTo>
                    <a:lnTo>
                      <a:pt x="2133" y="3591"/>
                    </a:lnTo>
                    <a:cubicBezTo>
                      <a:pt x="2681" y="2583"/>
                      <a:pt x="4224" y="676"/>
                      <a:pt x="6378" y="676"/>
                    </a:cubicBezTo>
                    <a:cubicBezTo>
                      <a:pt x="6691" y="676"/>
                      <a:pt x="7016" y="716"/>
                      <a:pt x="7354" y="805"/>
                    </a:cubicBezTo>
                    <a:cubicBezTo>
                      <a:pt x="6902" y="579"/>
                      <a:pt x="6476" y="303"/>
                      <a:pt x="6049" y="27"/>
                    </a:cubicBezTo>
                    <a:lnTo>
                      <a:pt x="6024" y="77"/>
                    </a:lnTo>
                    <a:cubicBezTo>
                      <a:pt x="5683" y="29"/>
                      <a:pt x="5354" y="1"/>
                      <a:pt x="50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9" name="Google Shape;1901;p64"/>
              <p:cNvSpPr/>
              <p:nvPr/>
            </p:nvSpPr>
            <p:spPr>
              <a:xfrm>
                <a:off x="4624302" y="4189088"/>
                <a:ext cx="105235" cy="312390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13563" extrusionOk="0">
                    <a:moveTo>
                      <a:pt x="201" y="0"/>
                    </a:moveTo>
                    <a:cubicBezTo>
                      <a:pt x="201" y="2058"/>
                      <a:pt x="578" y="4016"/>
                      <a:pt x="377" y="6601"/>
                    </a:cubicBezTo>
                    <a:cubicBezTo>
                      <a:pt x="0" y="11370"/>
                      <a:pt x="1004" y="13453"/>
                      <a:pt x="3439" y="13554"/>
                    </a:cubicBezTo>
                    <a:cubicBezTo>
                      <a:pt x="3533" y="13560"/>
                      <a:pt x="3626" y="13563"/>
                      <a:pt x="3717" y="13563"/>
                    </a:cubicBezTo>
                    <a:cubicBezTo>
                      <a:pt x="3993" y="13563"/>
                      <a:pt x="4261" y="13535"/>
                      <a:pt x="4543" y="13478"/>
                    </a:cubicBezTo>
                    <a:cubicBezTo>
                      <a:pt x="4568" y="13177"/>
                      <a:pt x="4568" y="12976"/>
                      <a:pt x="4568" y="12976"/>
                    </a:cubicBezTo>
                    <a:cubicBezTo>
                      <a:pt x="4342" y="12926"/>
                      <a:pt x="4117" y="12801"/>
                      <a:pt x="3941" y="12650"/>
                    </a:cubicBezTo>
                    <a:cubicBezTo>
                      <a:pt x="3790" y="12424"/>
                      <a:pt x="4443" y="7329"/>
                      <a:pt x="4443" y="7329"/>
                    </a:cubicBezTo>
                    <a:lnTo>
                      <a:pt x="4443" y="7279"/>
                    </a:lnTo>
                    <a:cubicBezTo>
                      <a:pt x="753" y="6325"/>
                      <a:pt x="1707" y="577"/>
                      <a:pt x="1707" y="577"/>
                    </a:cubicBezTo>
                    <a:lnTo>
                      <a:pt x="1732" y="527"/>
                    </a:lnTo>
                    <a:cubicBezTo>
                      <a:pt x="1331" y="402"/>
                      <a:pt x="954" y="201"/>
                      <a:pt x="6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0" name="Google Shape;1902;p64"/>
              <p:cNvSpPr/>
              <p:nvPr/>
            </p:nvSpPr>
            <p:spPr>
              <a:xfrm>
                <a:off x="4532955" y="3976337"/>
                <a:ext cx="199461" cy="527237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22891" extrusionOk="0">
                    <a:moveTo>
                      <a:pt x="8660" y="1"/>
                    </a:moveTo>
                    <a:lnTo>
                      <a:pt x="8660" y="1"/>
                    </a:lnTo>
                    <a:cubicBezTo>
                      <a:pt x="7053" y="101"/>
                      <a:pt x="5522" y="628"/>
                      <a:pt x="4167" y="1507"/>
                    </a:cubicBezTo>
                    <a:cubicBezTo>
                      <a:pt x="1030" y="3464"/>
                      <a:pt x="904" y="6953"/>
                      <a:pt x="1030" y="8660"/>
                    </a:cubicBezTo>
                    <a:cubicBezTo>
                      <a:pt x="1381" y="13780"/>
                      <a:pt x="1" y="19327"/>
                      <a:pt x="2812" y="21661"/>
                    </a:cubicBezTo>
                    <a:cubicBezTo>
                      <a:pt x="4067" y="22737"/>
                      <a:pt x="5885" y="22890"/>
                      <a:pt x="6822" y="22890"/>
                    </a:cubicBezTo>
                    <a:cubicBezTo>
                      <a:pt x="7196" y="22890"/>
                      <a:pt x="7430" y="22866"/>
                      <a:pt x="7430" y="22866"/>
                    </a:cubicBezTo>
                    <a:lnTo>
                      <a:pt x="7430" y="22816"/>
                    </a:lnTo>
                    <a:cubicBezTo>
                      <a:pt x="4995" y="22690"/>
                      <a:pt x="3991" y="20607"/>
                      <a:pt x="4368" y="15838"/>
                    </a:cubicBezTo>
                    <a:cubicBezTo>
                      <a:pt x="4569" y="13278"/>
                      <a:pt x="4192" y="11320"/>
                      <a:pt x="4192" y="9237"/>
                    </a:cubicBezTo>
                    <a:cubicBezTo>
                      <a:pt x="4192" y="8359"/>
                      <a:pt x="4267" y="7480"/>
                      <a:pt x="4443" y="6602"/>
                    </a:cubicBezTo>
                    <a:cubicBezTo>
                      <a:pt x="5573" y="930"/>
                      <a:pt x="8233" y="101"/>
                      <a:pt x="8660" y="1"/>
                    </a:cubicBezTo>
                    <a:close/>
                  </a:path>
                </a:pathLst>
              </a:custGeom>
              <a:solidFill>
                <a:srgbClr val="56AC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1" name="Google Shape;1903;p64"/>
              <p:cNvSpPr/>
              <p:nvPr/>
            </p:nvSpPr>
            <p:spPr>
              <a:xfrm>
                <a:off x="4665346" y="4019707"/>
                <a:ext cx="65919" cy="95401"/>
              </a:xfrm>
              <a:custGeom>
                <a:avLst/>
                <a:gdLst/>
                <a:ahLst/>
                <a:cxnLst/>
                <a:rect l="l" t="t" r="r" b="b"/>
                <a:pathLst>
                  <a:path w="2862" h="4142" extrusionOk="0">
                    <a:moveTo>
                      <a:pt x="2862" y="0"/>
                    </a:moveTo>
                    <a:lnTo>
                      <a:pt x="2862" y="0"/>
                    </a:lnTo>
                    <a:cubicBezTo>
                      <a:pt x="1607" y="251"/>
                      <a:pt x="803" y="1330"/>
                      <a:pt x="578" y="1657"/>
                    </a:cubicBezTo>
                    <a:cubicBezTo>
                      <a:pt x="201" y="2435"/>
                      <a:pt x="0" y="3263"/>
                      <a:pt x="25" y="4142"/>
                    </a:cubicBezTo>
                    <a:lnTo>
                      <a:pt x="51" y="4142"/>
                    </a:lnTo>
                    <a:cubicBezTo>
                      <a:pt x="1431" y="1205"/>
                      <a:pt x="2811" y="50"/>
                      <a:pt x="28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2" name="Google Shape;1904;p64"/>
              <p:cNvSpPr/>
              <p:nvPr/>
            </p:nvSpPr>
            <p:spPr>
              <a:xfrm>
                <a:off x="4678636" y="3991285"/>
                <a:ext cx="217381" cy="171799"/>
              </a:xfrm>
              <a:custGeom>
                <a:avLst/>
                <a:gdLst/>
                <a:ahLst/>
                <a:cxnLst/>
                <a:rect l="l" t="t" r="r" b="b"/>
                <a:pathLst>
                  <a:path w="9438" h="7459" extrusionOk="0">
                    <a:moveTo>
                      <a:pt x="34" y="2854"/>
                    </a:moveTo>
                    <a:cubicBezTo>
                      <a:pt x="31" y="2858"/>
                      <a:pt x="28" y="2862"/>
                      <a:pt x="26" y="2866"/>
                    </a:cubicBezTo>
                    <a:lnTo>
                      <a:pt x="1" y="2916"/>
                    </a:lnTo>
                    <a:cubicBezTo>
                      <a:pt x="11" y="2896"/>
                      <a:pt x="22" y="2875"/>
                      <a:pt x="34" y="2854"/>
                    </a:cubicBezTo>
                    <a:close/>
                    <a:moveTo>
                      <a:pt x="4236" y="0"/>
                    </a:moveTo>
                    <a:cubicBezTo>
                      <a:pt x="2110" y="0"/>
                      <a:pt x="589" y="1832"/>
                      <a:pt x="34" y="2854"/>
                    </a:cubicBezTo>
                    <a:lnTo>
                      <a:pt x="34" y="2854"/>
                    </a:lnTo>
                    <a:cubicBezTo>
                      <a:pt x="247" y="2537"/>
                      <a:pt x="1046" y="1482"/>
                      <a:pt x="2285" y="1234"/>
                    </a:cubicBezTo>
                    <a:cubicBezTo>
                      <a:pt x="2472" y="1202"/>
                      <a:pt x="2662" y="1185"/>
                      <a:pt x="2851" y="1185"/>
                    </a:cubicBezTo>
                    <a:cubicBezTo>
                      <a:pt x="3245" y="1185"/>
                      <a:pt x="3635" y="1257"/>
                      <a:pt x="3991" y="1410"/>
                    </a:cubicBezTo>
                    <a:cubicBezTo>
                      <a:pt x="6175" y="2339"/>
                      <a:pt x="6075" y="7057"/>
                      <a:pt x="6075" y="7057"/>
                    </a:cubicBezTo>
                    <a:cubicBezTo>
                      <a:pt x="6175" y="6781"/>
                      <a:pt x="6275" y="6580"/>
                      <a:pt x="6476" y="6530"/>
                    </a:cubicBezTo>
                    <a:cubicBezTo>
                      <a:pt x="6505" y="6522"/>
                      <a:pt x="6536" y="6518"/>
                      <a:pt x="6568" y="6518"/>
                    </a:cubicBezTo>
                    <a:cubicBezTo>
                      <a:pt x="6841" y="6518"/>
                      <a:pt x="7188" y="6808"/>
                      <a:pt x="7053" y="7459"/>
                    </a:cubicBezTo>
                    <a:cubicBezTo>
                      <a:pt x="7053" y="7459"/>
                      <a:pt x="7752" y="6288"/>
                      <a:pt x="8350" y="6288"/>
                    </a:cubicBezTo>
                    <a:cubicBezTo>
                      <a:pt x="8413" y="6288"/>
                      <a:pt x="8474" y="6301"/>
                      <a:pt x="8534" y="6329"/>
                    </a:cubicBezTo>
                    <a:cubicBezTo>
                      <a:pt x="8760" y="6505"/>
                      <a:pt x="8886" y="6781"/>
                      <a:pt x="8835" y="7082"/>
                    </a:cubicBezTo>
                    <a:cubicBezTo>
                      <a:pt x="8945" y="7004"/>
                      <a:pt x="9084" y="6965"/>
                      <a:pt x="9216" y="6965"/>
                    </a:cubicBezTo>
                    <a:cubicBezTo>
                      <a:pt x="9295" y="6965"/>
                      <a:pt x="9372" y="6979"/>
                      <a:pt x="9438" y="7007"/>
                    </a:cubicBezTo>
                    <a:cubicBezTo>
                      <a:pt x="9388" y="6530"/>
                      <a:pt x="8886" y="2389"/>
                      <a:pt x="6476" y="707"/>
                    </a:cubicBezTo>
                    <a:cubicBezTo>
                      <a:pt x="6100" y="431"/>
                      <a:pt x="5673" y="230"/>
                      <a:pt x="5221" y="130"/>
                    </a:cubicBezTo>
                    <a:cubicBezTo>
                      <a:pt x="4880" y="41"/>
                      <a:pt x="4552" y="0"/>
                      <a:pt x="42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3" name="Google Shape;1905;p64"/>
              <p:cNvSpPr/>
              <p:nvPr/>
            </p:nvSpPr>
            <p:spPr>
              <a:xfrm>
                <a:off x="5024331" y="4096589"/>
                <a:ext cx="43969" cy="63616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2762" extrusionOk="0">
                    <a:moveTo>
                      <a:pt x="553" y="0"/>
                    </a:moveTo>
                    <a:cubicBezTo>
                      <a:pt x="176" y="854"/>
                      <a:pt x="1" y="1808"/>
                      <a:pt x="26" y="2761"/>
                    </a:cubicBezTo>
                    <a:lnTo>
                      <a:pt x="76" y="2761"/>
                    </a:lnTo>
                    <a:lnTo>
                      <a:pt x="1381" y="2460"/>
                    </a:lnTo>
                    <a:cubicBezTo>
                      <a:pt x="1381" y="2460"/>
                      <a:pt x="1908" y="1506"/>
                      <a:pt x="1858" y="1004"/>
                    </a:cubicBezTo>
                    <a:cubicBezTo>
                      <a:pt x="1858" y="954"/>
                      <a:pt x="1858" y="929"/>
                      <a:pt x="1858" y="879"/>
                    </a:cubicBezTo>
                    <a:cubicBezTo>
                      <a:pt x="1707" y="427"/>
                      <a:pt x="578" y="0"/>
                      <a:pt x="578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4" name="Google Shape;1906;p64"/>
              <p:cNvSpPr/>
              <p:nvPr/>
            </p:nvSpPr>
            <p:spPr>
              <a:xfrm>
                <a:off x="5077513" y="4191391"/>
                <a:ext cx="71124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310" extrusionOk="0">
                    <a:moveTo>
                      <a:pt x="1758" y="1"/>
                    </a:moveTo>
                    <a:cubicBezTo>
                      <a:pt x="1231" y="126"/>
                      <a:pt x="729" y="327"/>
                      <a:pt x="277" y="628"/>
                    </a:cubicBezTo>
                    <a:cubicBezTo>
                      <a:pt x="1" y="904"/>
                      <a:pt x="26" y="1833"/>
                      <a:pt x="26" y="2059"/>
                    </a:cubicBezTo>
                    <a:lnTo>
                      <a:pt x="51" y="2059"/>
                    </a:lnTo>
                    <a:cubicBezTo>
                      <a:pt x="51" y="2034"/>
                      <a:pt x="51" y="2034"/>
                      <a:pt x="51" y="2008"/>
                    </a:cubicBezTo>
                    <a:cubicBezTo>
                      <a:pt x="88" y="1815"/>
                      <a:pt x="216" y="1743"/>
                      <a:pt x="385" y="1743"/>
                    </a:cubicBezTo>
                    <a:cubicBezTo>
                      <a:pt x="788" y="1743"/>
                      <a:pt x="1428" y="2151"/>
                      <a:pt x="1657" y="2310"/>
                    </a:cubicBezTo>
                    <a:cubicBezTo>
                      <a:pt x="1381" y="2109"/>
                      <a:pt x="578" y="1481"/>
                      <a:pt x="829" y="1155"/>
                    </a:cubicBezTo>
                    <a:cubicBezTo>
                      <a:pt x="909" y="1052"/>
                      <a:pt x="1047" y="1012"/>
                      <a:pt x="1213" y="1012"/>
                    </a:cubicBezTo>
                    <a:cubicBezTo>
                      <a:pt x="1777" y="1012"/>
                      <a:pt x="2671" y="1473"/>
                      <a:pt x="2787" y="1532"/>
                    </a:cubicBezTo>
                    <a:cubicBezTo>
                      <a:pt x="2686" y="1456"/>
                      <a:pt x="2034" y="854"/>
                      <a:pt x="2511" y="528"/>
                    </a:cubicBezTo>
                    <a:cubicBezTo>
                      <a:pt x="2599" y="477"/>
                      <a:pt x="2693" y="452"/>
                      <a:pt x="2790" y="452"/>
                    </a:cubicBezTo>
                    <a:cubicBezTo>
                      <a:pt x="2887" y="452"/>
                      <a:pt x="2988" y="477"/>
                      <a:pt x="3088" y="528"/>
                    </a:cubicBezTo>
                    <a:lnTo>
                      <a:pt x="3088" y="452"/>
                    </a:lnTo>
                    <a:cubicBezTo>
                      <a:pt x="3038" y="452"/>
                      <a:pt x="2887" y="377"/>
                      <a:pt x="2686" y="277"/>
                    </a:cubicBezTo>
                    <a:cubicBezTo>
                      <a:pt x="2385" y="151"/>
                      <a:pt x="2084" y="51"/>
                      <a:pt x="1758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5" name="Google Shape;1907;p64"/>
              <p:cNvSpPr/>
              <p:nvPr/>
            </p:nvSpPr>
            <p:spPr>
              <a:xfrm>
                <a:off x="5238809" y="4096589"/>
                <a:ext cx="37589" cy="67646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937" extrusionOk="0">
                    <a:moveTo>
                      <a:pt x="1130" y="0"/>
                    </a:moveTo>
                    <a:cubicBezTo>
                      <a:pt x="1130" y="0"/>
                      <a:pt x="0" y="753"/>
                      <a:pt x="76" y="1180"/>
                    </a:cubicBezTo>
                    <a:cubicBezTo>
                      <a:pt x="76" y="1180"/>
                      <a:pt x="76" y="1180"/>
                      <a:pt x="76" y="1205"/>
                    </a:cubicBezTo>
                    <a:cubicBezTo>
                      <a:pt x="176" y="1582"/>
                      <a:pt x="678" y="2736"/>
                      <a:pt x="753" y="2937"/>
                    </a:cubicBezTo>
                    <a:cubicBezTo>
                      <a:pt x="1130" y="2560"/>
                      <a:pt x="1431" y="2084"/>
                      <a:pt x="1632" y="1582"/>
                    </a:cubicBezTo>
                    <a:cubicBezTo>
                      <a:pt x="1531" y="1029"/>
                      <a:pt x="1381" y="502"/>
                      <a:pt x="1155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" name="Google Shape;1908;p64"/>
              <p:cNvSpPr/>
              <p:nvPr/>
            </p:nvSpPr>
            <p:spPr>
              <a:xfrm>
                <a:off x="5109896" y="4072336"/>
                <a:ext cx="89619" cy="80982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3516" extrusionOk="0">
                    <a:moveTo>
                      <a:pt x="1830" y="1"/>
                    </a:moveTo>
                    <a:cubicBezTo>
                      <a:pt x="1367" y="1"/>
                      <a:pt x="883" y="49"/>
                      <a:pt x="728" y="175"/>
                    </a:cubicBezTo>
                    <a:cubicBezTo>
                      <a:pt x="327" y="526"/>
                      <a:pt x="0" y="1857"/>
                      <a:pt x="101" y="2233"/>
                    </a:cubicBezTo>
                    <a:cubicBezTo>
                      <a:pt x="198" y="2624"/>
                      <a:pt x="1129" y="3515"/>
                      <a:pt x="1618" y="3515"/>
                    </a:cubicBezTo>
                    <a:cubicBezTo>
                      <a:pt x="1632" y="3515"/>
                      <a:pt x="1644" y="3514"/>
                      <a:pt x="1657" y="3513"/>
                    </a:cubicBezTo>
                    <a:cubicBezTo>
                      <a:pt x="2159" y="3463"/>
                      <a:pt x="3514" y="2810"/>
                      <a:pt x="3765" y="2208"/>
                    </a:cubicBezTo>
                    <a:cubicBezTo>
                      <a:pt x="3765" y="2183"/>
                      <a:pt x="3790" y="2133"/>
                      <a:pt x="3790" y="2108"/>
                    </a:cubicBezTo>
                    <a:cubicBezTo>
                      <a:pt x="3891" y="1505"/>
                      <a:pt x="3138" y="250"/>
                      <a:pt x="2761" y="100"/>
                    </a:cubicBezTo>
                    <a:lnTo>
                      <a:pt x="2711" y="75"/>
                    </a:lnTo>
                    <a:cubicBezTo>
                      <a:pt x="2545" y="30"/>
                      <a:pt x="2194" y="1"/>
                      <a:pt x="1830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" name="Google Shape;1909;p64"/>
              <p:cNvSpPr/>
              <p:nvPr/>
            </p:nvSpPr>
            <p:spPr>
              <a:xfrm>
                <a:off x="5087348" y="4020190"/>
                <a:ext cx="122579" cy="56176"/>
              </a:xfrm>
              <a:custGeom>
                <a:avLst/>
                <a:gdLst/>
                <a:ahLst/>
                <a:cxnLst/>
                <a:rect l="l" t="t" r="r" b="b"/>
                <a:pathLst>
                  <a:path w="5322" h="2439" extrusionOk="0">
                    <a:moveTo>
                      <a:pt x="3123" y="1"/>
                    </a:moveTo>
                    <a:cubicBezTo>
                      <a:pt x="2696" y="1"/>
                      <a:pt x="2233" y="48"/>
                      <a:pt x="1732" y="155"/>
                    </a:cubicBezTo>
                    <a:cubicBezTo>
                      <a:pt x="1130" y="280"/>
                      <a:pt x="553" y="481"/>
                      <a:pt x="0" y="808"/>
                    </a:cubicBezTo>
                    <a:lnTo>
                      <a:pt x="26" y="858"/>
                    </a:lnTo>
                    <a:lnTo>
                      <a:pt x="1707" y="2439"/>
                    </a:lnTo>
                    <a:cubicBezTo>
                      <a:pt x="1862" y="2298"/>
                      <a:pt x="2348" y="2252"/>
                      <a:pt x="2812" y="2252"/>
                    </a:cubicBezTo>
                    <a:cubicBezTo>
                      <a:pt x="3175" y="2252"/>
                      <a:pt x="3525" y="2280"/>
                      <a:pt x="3690" y="2313"/>
                    </a:cubicBezTo>
                    <a:lnTo>
                      <a:pt x="3841" y="2313"/>
                    </a:lnTo>
                    <a:lnTo>
                      <a:pt x="5321" y="506"/>
                    </a:lnTo>
                    <a:cubicBezTo>
                      <a:pt x="4730" y="202"/>
                      <a:pt x="4003" y="1"/>
                      <a:pt x="31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" name="Google Shape;1910;p64"/>
              <p:cNvSpPr/>
              <p:nvPr/>
            </p:nvSpPr>
            <p:spPr>
              <a:xfrm>
                <a:off x="5024906" y="4153249"/>
                <a:ext cx="76906" cy="110418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4794" extrusionOk="0">
                    <a:moveTo>
                      <a:pt x="1356" y="0"/>
                    </a:moveTo>
                    <a:lnTo>
                      <a:pt x="51" y="301"/>
                    </a:lnTo>
                    <a:lnTo>
                      <a:pt x="1" y="301"/>
                    </a:lnTo>
                    <a:cubicBezTo>
                      <a:pt x="76" y="2108"/>
                      <a:pt x="955" y="3815"/>
                      <a:pt x="2536" y="4593"/>
                    </a:cubicBezTo>
                    <a:cubicBezTo>
                      <a:pt x="2575" y="4565"/>
                      <a:pt x="2625" y="4553"/>
                      <a:pt x="2682" y="4553"/>
                    </a:cubicBezTo>
                    <a:cubicBezTo>
                      <a:pt x="2882" y="4553"/>
                      <a:pt x="3163" y="4696"/>
                      <a:pt x="3339" y="4794"/>
                    </a:cubicBezTo>
                    <a:cubicBezTo>
                      <a:pt x="2988" y="4593"/>
                      <a:pt x="2310" y="4116"/>
                      <a:pt x="2310" y="3715"/>
                    </a:cubicBezTo>
                    <a:lnTo>
                      <a:pt x="2285" y="3715"/>
                    </a:lnTo>
                    <a:cubicBezTo>
                      <a:pt x="2285" y="3489"/>
                      <a:pt x="2260" y="2560"/>
                      <a:pt x="2561" y="2259"/>
                    </a:cubicBezTo>
                    <a:cubicBezTo>
                      <a:pt x="2109" y="1556"/>
                      <a:pt x="1708" y="778"/>
                      <a:pt x="13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" name="Google Shape;1911;p64"/>
              <p:cNvSpPr/>
              <p:nvPr/>
            </p:nvSpPr>
            <p:spPr>
              <a:xfrm>
                <a:off x="5037045" y="4038778"/>
                <a:ext cx="89642" cy="85013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3691" extrusionOk="0">
                    <a:moveTo>
                      <a:pt x="2184" y="1"/>
                    </a:moveTo>
                    <a:cubicBezTo>
                      <a:pt x="1206" y="578"/>
                      <a:pt x="428" y="1456"/>
                      <a:pt x="1" y="2510"/>
                    </a:cubicBezTo>
                    <a:lnTo>
                      <a:pt x="26" y="2510"/>
                    </a:lnTo>
                    <a:cubicBezTo>
                      <a:pt x="26" y="2510"/>
                      <a:pt x="1155" y="2937"/>
                      <a:pt x="1306" y="3389"/>
                    </a:cubicBezTo>
                    <a:cubicBezTo>
                      <a:pt x="1306" y="3439"/>
                      <a:pt x="1306" y="3464"/>
                      <a:pt x="1306" y="3514"/>
                    </a:cubicBezTo>
                    <a:lnTo>
                      <a:pt x="1431" y="3514"/>
                    </a:lnTo>
                    <a:lnTo>
                      <a:pt x="3264" y="3690"/>
                    </a:lnTo>
                    <a:cubicBezTo>
                      <a:pt x="3163" y="3314"/>
                      <a:pt x="3490" y="1958"/>
                      <a:pt x="3891" y="1632"/>
                    </a:cubicBezTo>
                    <a:lnTo>
                      <a:pt x="2210" y="51"/>
                    </a:lnTo>
                    <a:lnTo>
                      <a:pt x="218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0" name="Google Shape;1912;p64"/>
              <p:cNvSpPr/>
              <p:nvPr/>
            </p:nvSpPr>
            <p:spPr>
              <a:xfrm>
                <a:off x="5173489" y="4032421"/>
                <a:ext cx="91923" cy="91370"/>
              </a:xfrm>
              <a:custGeom>
                <a:avLst/>
                <a:gdLst/>
                <a:ahLst/>
                <a:cxnLst/>
                <a:rect l="l" t="t" r="r" b="b"/>
                <a:pathLst>
                  <a:path w="3991" h="3967" extrusionOk="0">
                    <a:moveTo>
                      <a:pt x="1607" y="0"/>
                    </a:moveTo>
                    <a:lnTo>
                      <a:pt x="101" y="1808"/>
                    </a:lnTo>
                    <a:lnTo>
                      <a:pt x="0" y="1808"/>
                    </a:lnTo>
                    <a:cubicBezTo>
                      <a:pt x="377" y="1958"/>
                      <a:pt x="1130" y="3213"/>
                      <a:pt x="1029" y="3815"/>
                    </a:cubicBezTo>
                    <a:cubicBezTo>
                      <a:pt x="1029" y="3866"/>
                      <a:pt x="1004" y="3891"/>
                      <a:pt x="1004" y="3941"/>
                    </a:cubicBezTo>
                    <a:lnTo>
                      <a:pt x="1105" y="3966"/>
                    </a:lnTo>
                    <a:lnTo>
                      <a:pt x="2912" y="3966"/>
                    </a:lnTo>
                    <a:cubicBezTo>
                      <a:pt x="2836" y="3539"/>
                      <a:pt x="3966" y="2786"/>
                      <a:pt x="3966" y="2786"/>
                    </a:cubicBezTo>
                    <a:lnTo>
                      <a:pt x="3991" y="2786"/>
                    </a:lnTo>
                    <a:cubicBezTo>
                      <a:pt x="3966" y="2711"/>
                      <a:pt x="3916" y="2611"/>
                      <a:pt x="3890" y="2510"/>
                    </a:cubicBezTo>
                    <a:cubicBezTo>
                      <a:pt x="3439" y="1456"/>
                      <a:pt x="2610" y="553"/>
                      <a:pt x="16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1" name="Google Shape;1913;p64"/>
              <p:cNvSpPr/>
              <p:nvPr/>
            </p:nvSpPr>
            <p:spPr>
              <a:xfrm>
                <a:off x="5139378" y="4123169"/>
                <a:ext cx="116798" cy="89067"/>
              </a:xfrm>
              <a:custGeom>
                <a:avLst/>
                <a:gdLst/>
                <a:ahLst/>
                <a:cxnLst/>
                <a:rect l="l" t="t" r="r" b="b"/>
                <a:pathLst>
                  <a:path w="5071" h="3867" extrusionOk="0">
                    <a:moveTo>
                      <a:pt x="2485" y="1"/>
                    </a:moveTo>
                    <a:cubicBezTo>
                      <a:pt x="2234" y="578"/>
                      <a:pt x="879" y="1256"/>
                      <a:pt x="377" y="1306"/>
                    </a:cubicBezTo>
                    <a:lnTo>
                      <a:pt x="0" y="3239"/>
                    </a:lnTo>
                    <a:cubicBezTo>
                      <a:pt x="201" y="3339"/>
                      <a:pt x="352" y="3414"/>
                      <a:pt x="402" y="3414"/>
                    </a:cubicBezTo>
                    <a:lnTo>
                      <a:pt x="377" y="3490"/>
                    </a:lnTo>
                    <a:cubicBezTo>
                      <a:pt x="678" y="3565"/>
                      <a:pt x="954" y="3690"/>
                      <a:pt x="1230" y="3866"/>
                    </a:cubicBezTo>
                    <a:cubicBezTo>
                      <a:pt x="1230" y="3866"/>
                      <a:pt x="3615" y="3339"/>
                      <a:pt x="5070" y="1783"/>
                    </a:cubicBezTo>
                    <a:cubicBezTo>
                      <a:pt x="4970" y="1582"/>
                      <a:pt x="4468" y="428"/>
                      <a:pt x="4393" y="51"/>
                    </a:cubicBezTo>
                    <a:lnTo>
                      <a:pt x="4393" y="26"/>
                    </a:lnTo>
                    <a:lnTo>
                      <a:pt x="2586" y="26"/>
                    </a:lnTo>
                    <a:lnTo>
                      <a:pt x="248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2" name="Google Shape;1914;p64"/>
              <p:cNvSpPr/>
              <p:nvPr/>
            </p:nvSpPr>
            <p:spPr>
              <a:xfrm>
                <a:off x="5056138" y="4119714"/>
                <a:ext cx="91923" cy="86165"/>
              </a:xfrm>
              <a:custGeom>
                <a:avLst/>
                <a:gdLst/>
                <a:ahLst/>
                <a:cxnLst/>
                <a:rect l="l" t="t" r="r" b="b"/>
                <a:pathLst>
                  <a:path w="3991" h="3741" extrusionOk="0">
                    <a:moveTo>
                      <a:pt x="477" y="0"/>
                    </a:moveTo>
                    <a:cubicBezTo>
                      <a:pt x="527" y="502"/>
                      <a:pt x="0" y="1456"/>
                      <a:pt x="0" y="1456"/>
                    </a:cubicBezTo>
                    <a:cubicBezTo>
                      <a:pt x="326" y="2234"/>
                      <a:pt x="728" y="3012"/>
                      <a:pt x="1205" y="3740"/>
                    </a:cubicBezTo>
                    <a:cubicBezTo>
                      <a:pt x="1657" y="3439"/>
                      <a:pt x="2159" y="3238"/>
                      <a:pt x="2686" y="3113"/>
                    </a:cubicBezTo>
                    <a:cubicBezTo>
                      <a:pt x="3012" y="3163"/>
                      <a:pt x="3313" y="3263"/>
                      <a:pt x="3614" y="3389"/>
                    </a:cubicBezTo>
                    <a:lnTo>
                      <a:pt x="3991" y="1456"/>
                    </a:lnTo>
                    <a:lnTo>
                      <a:pt x="3991" y="1456"/>
                    </a:lnTo>
                    <a:cubicBezTo>
                      <a:pt x="3977" y="1457"/>
                      <a:pt x="3964" y="1458"/>
                      <a:pt x="3950" y="1458"/>
                    </a:cubicBezTo>
                    <a:cubicBezTo>
                      <a:pt x="3417" y="1458"/>
                      <a:pt x="2533" y="543"/>
                      <a:pt x="2435" y="176"/>
                    </a:cubicBezTo>
                    <a:lnTo>
                      <a:pt x="60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3" name="Google Shape;1915;p64"/>
              <p:cNvSpPr/>
              <p:nvPr/>
            </p:nvSpPr>
            <p:spPr>
              <a:xfrm>
                <a:off x="5065950" y="4759649"/>
                <a:ext cx="139922" cy="96690"/>
              </a:xfrm>
              <a:custGeom>
                <a:avLst/>
                <a:gdLst/>
                <a:ahLst/>
                <a:cxnLst/>
                <a:rect l="l" t="t" r="r" b="b"/>
                <a:pathLst>
                  <a:path w="6075" h="4198" extrusionOk="0">
                    <a:moveTo>
                      <a:pt x="6075" y="1"/>
                    </a:moveTo>
                    <a:cubicBezTo>
                      <a:pt x="5180" y="373"/>
                      <a:pt x="4023" y="484"/>
                      <a:pt x="2957" y="484"/>
                    </a:cubicBezTo>
                    <a:cubicBezTo>
                      <a:pt x="1511" y="484"/>
                      <a:pt x="232" y="281"/>
                      <a:pt x="1" y="252"/>
                    </a:cubicBezTo>
                    <a:lnTo>
                      <a:pt x="1" y="252"/>
                    </a:lnTo>
                    <a:cubicBezTo>
                      <a:pt x="26" y="1431"/>
                      <a:pt x="101" y="2762"/>
                      <a:pt x="202" y="3791"/>
                    </a:cubicBezTo>
                    <a:cubicBezTo>
                      <a:pt x="293" y="3809"/>
                      <a:pt x="1695" y="4198"/>
                      <a:pt x="3224" y="4198"/>
                    </a:cubicBezTo>
                    <a:cubicBezTo>
                      <a:pt x="3801" y="4198"/>
                      <a:pt x="4396" y="4142"/>
                      <a:pt x="4945" y="3991"/>
                    </a:cubicBezTo>
                    <a:cubicBezTo>
                      <a:pt x="4945" y="3991"/>
                      <a:pt x="5523" y="2084"/>
                      <a:pt x="60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4" name="Google Shape;1916;p64"/>
              <p:cNvSpPr/>
              <p:nvPr/>
            </p:nvSpPr>
            <p:spPr>
              <a:xfrm>
                <a:off x="4771710" y="4744632"/>
                <a:ext cx="146279" cy="113020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4907" extrusionOk="0">
                    <a:moveTo>
                      <a:pt x="1" y="0"/>
                    </a:moveTo>
                    <a:cubicBezTo>
                      <a:pt x="76" y="1355"/>
                      <a:pt x="151" y="3037"/>
                      <a:pt x="302" y="4192"/>
                    </a:cubicBezTo>
                    <a:lnTo>
                      <a:pt x="327" y="4192"/>
                    </a:lnTo>
                    <a:cubicBezTo>
                      <a:pt x="327" y="4192"/>
                      <a:pt x="2897" y="4906"/>
                      <a:pt x="4533" y="4906"/>
                    </a:cubicBezTo>
                    <a:cubicBezTo>
                      <a:pt x="4884" y="4906"/>
                      <a:pt x="5192" y="4874"/>
                      <a:pt x="5422" y="4794"/>
                    </a:cubicBezTo>
                    <a:lnTo>
                      <a:pt x="6351" y="753"/>
                    </a:lnTo>
                    <a:lnTo>
                      <a:pt x="6351" y="728"/>
                    </a:lnTo>
                    <a:cubicBezTo>
                      <a:pt x="5979" y="776"/>
                      <a:pt x="5590" y="797"/>
                      <a:pt x="5194" y="797"/>
                    </a:cubicBezTo>
                    <a:cubicBezTo>
                      <a:pt x="2915" y="797"/>
                      <a:pt x="428" y="107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5" name="Google Shape;1917;p64"/>
              <p:cNvSpPr/>
              <p:nvPr/>
            </p:nvSpPr>
            <p:spPr>
              <a:xfrm>
                <a:off x="5071156" y="4846942"/>
                <a:ext cx="145704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2160" extrusionOk="0">
                    <a:moveTo>
                      <a:pt x="1" y="1"/>
                    </a:moveTo>
                    <a:cubicBezTo>
                      <a:pt x="76" y="804"/>
                      <a:pt x="227" y="1406"/>
                      <a:pt x="402" y="1557"/>
                    </a:cubicBezTo>
                    <a:cubicBezTo>
                      <a:pt x="940" y="1992"/>
                      <a:pt x="2704" y="2159"/>
                      <a:pt x="4119" y="2159"/>
                    </a:cubicBezTo>
                    <a:cubicBezTo>
                      <a:pt x="5150" y="2159"/>
                      <a:pt x="5997" y="2071"/>
                      <a:pt x="6050" y="1933"/>
                    </a:cubicBezTo>
                    <a:cubicBezTo>
                      <a:pt x="6326" y="1180"/>
                      <a:pt x="4719" y="201"/>
                      <a:pt x="4719" y="201"/>
                    </a:cubicBezTo>
                    <a:cubicBezTo>
                      <a:pt x="4170" y="352"/>
                      <a:pt x="3575" y="408"/>
                      <a:pt x="2999" y="408"/>
                    </a:cubicBezTo>
                    <a:cubicBezTo>
                      <a:pt x="1470" y="408"/>
                      <a:pt x="74" y="19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6" name="Google Shape;1918;p64"/>
              <p:cNvSpPr/>
              <p:nvPr/>
            </p:nvSpPr>
            <p:spPr>
              <a:xfrm>
                <a:off x="4778067" y="4841161"/>
                <a:ext cx="145128" cy="58387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2535" extrusionOk="0">
                    <a:moveTo>
                      <a:pt x="1" y="1"/>
                    </a:moveTo>
                    <a:cubicBezTo>
                      <a:pt x="101" y="703"/>
                      <a:pt x="201" y="1180"/>
                      <a:pt x="302" y="1306"/>
                    </a:cubicBezTo>
                    <a:cubicBezTo>
                      <a:pt x="722" y="1726"/>
                      <a:pt x="3927" y="2535"/>
                      <a:pt x="5250" y="2535"/>
                    </a:cubicBezTo>
                    <a:cubicBezTo>
                      <a:pt x="5506" y="2535"/>
                      <a:pt x="5692" y="2504"/>
                      <a:pt x="5773" y="2435"/>
                    </a:cubicBezTo>
                    <a:cubicBezTo>
                      <a:pt x="6300" y="2008"/>
                      <a:pt x="5146" y="603"/>
                      <a:pt x="5146" y="603"/>
                    </a:cubicBezTo>
                    <a:cubicBezTo>
                      <a:pt x="4916" y="683"/>
                      <a:pt x="4608" y="715"/>
                      <a:pt x="4257" y="715"/>
                    </a:cubicBezTo>
                    <a:cubicBezTo>
                      <a:pt x="2621" y="715"/>
                      <a:pt x="51" y="1"/>
                      <a:pt x="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7" name="Google Shape;1919;p64"/>
              <p:cNvSpPr/>
              <p:nvPr/>
            </p:nvSpPr>
            <p:spPr>
              <a:xfrm>
                <a:off x="4720831" y="4449217"/>
                <a:ext cx="550362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23895" h="11227" extrusionOk="0">
                    <a:moveTo>
                      <a:pt x="23845" y="1"/>
                    </a:moveTo>
                    <a:cubicBezTo>
                      <a:pt x="22389" y="879"/>
                      <a:pt x="19327" y="2134"/>
                      <a:pt x="14232" y="2711"/>
                    </a:cubicBezTo>
                    <a:cubicBezTo>
                      <a:pt x="12733" y="2887"/>
                      <a:pt x="11260" y="2961"/>
                      <a:pt x="9862" y="2961"/>
                    </a:cubicBezTo>
                    <a:cubicBezTo>
                      <a:pt x="5479" y="2961"/>
                      <a:pt x="1830" y="2240"/>
                      <a:pt x="402" y="1707"/>
                    </a:cubicBezTo>
                    <a:cubicBezTo>
                      <a:pt x="402" y="1707"/>
                      <a:pt x="377" y="1883"/>
                      <a:pt x="352" y="2209"/>
                    </a:cubicBezTo>
                    <a:cubicBezTo>
                      <a:pt x="277" y="3941"/>
                      <a:pt x="1" y="9613"/>
                      <a:pt x="453" y="10015"/>
                    </a:cubicBezTo>
                    <a:cubicBezTo>
                      <a:pt x="704" y="10241"/>
                      <a:pt x="1356" y="10467"/>
                      <a:pt x="2184" y="10642"/>
                    </a:cubicBezTo>
                    <a:cubicBezTo>
                      <a:pt x="3644" y="10967"/>
                      <a:pt x="5724" y="11226"/>
                      <a:pt x="7394" y="11226"/>
                    </a:cubicBezTo>
                    <a:cubicBezTo>
                      <a:pt x="8051" y="11226"/>
                      <a:pt x="8644" y="11186"/>
                      <a:pt x="9112" y="11094"/>
                    </a:cubicBezTo>
                    <a:cubicBezTo>
                      <a:pt x="9639" y="10994"/>
                      <a:pt x="10015" y="10843"/>
                      <a:pt x="10116" y="10592"/>
                    </a:cubicBezTo>
                    <a:cubicBezTo>
                      <a:pt x="10643" y="9463"/>
                      <a:pt x="11270" y="5271"/>
                      <a:pt x="11270" y="5271"/>
                    </a:cubicBezTo>
                    <a:cubicBezTo>
                      <a:pt x="11270" y="5271"/>
                      <a:pt x="12324" y="5171"/>
                      <a:pt x="13454" y="4945"/>
                    </a:cubicBezTo>
                    <a:lnTo>
                      <a:pt x="13454" y="4995"/>
                    </a:lnTo>
                    <a:cubicBezTo>
                      <a:pt x="13454" y="4995"/>
                      <a:pt x="13429" y="10366"/>
                      <a:pt x="13680" y="10668"/>
                    </a:cubicBezTo>
                    <a:cubicBezTo>
                      <a:pt x="13755" y="10793"/>
                      <a:pt x="14257" y="10893"/>
                      <a:pt x="14960" y="10944"/>
                    </a:cubicBezTo>
                    <a:cubicBezTo>
                      <a:pt x="15765" y="11006"/>
                      <a:pt x="16573" y="11037"/>
                      <a:pt x="17382" y="11037"/>
                    </a:cubicBezTo>
                    <a:cubicBezTo>
                      <a:pt x="18843" y="11037"/>
                      <a:pt x="20308" y="10937"/>
                      <a:pt x="21761" y="10743"/>
                    </a:cubicBezTo>
                    <a:cubicBezTo>
                      <a:pt x="22464" y="10642"/>
                      <a:pt x="22966" y="10492"/>
                      <a:pt x="23117" y="10316"/>
                    </a:cubicBezTo>
                    <a:cubicBezTo>
                      <a:pt x="23820" y="9463"/>
                      <a:pt x="23895" y="76"/>
                      <a:pt x="23895" y="76"/>
                    </a:cubicBezTo>
                    <a:lnTo>
                      <a:pt x="238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8" name="Google Shape;1920;p64"/>
              <p:cNvSpPr/>
              <p:nvPr/>
            </p:nvSpPr>
            <p:spPr>
              <a:xfrm>
                <a:off x="4638168" y="4019269"/>
                <a:ext cx="182118" cy="203354"/>
              </a:xfrm>
              <a:custGeom>
                <a:avLst/>
                <a:gdLst/>
                <a:ahLst/>
                <a:cxnLst/>
                <a:rect l="l" t="t" r="r" b="b"/>
                <a:pathLst>
                  <a:path w="7907" h="8829" extrusionOk="0">
                    <a:moveTo>
                      <a:pt x="4555" y="1"/>
                    </a:moveTo>
                    <a:cubicBezTo>
                      <a:pt x="4391" y="1"/>
                      <a:pt x="4228" y="15"/>
                      <a:pt x="4067" y="44"/>
                    </a:cubicBezTo>
                    <a:cubicBezTo>
                      <a:pt x="3991" y="95"/>
                      <a:pt x="2611" y="1224"/>
                      <a:pt x="1231" y="4161"/>
                    </a:cubicBezTo>
                    <a:cubicBezTo>
                      <a:pt x="754" y="5215"/>
                      <a:pt x="327" y="6294"/>
                      <a:pt x="1" y="7398"/>
                    </a:cubicBezTo>
                    <a:cubicBezTo>
                      <a:pt x="352" y="7599"/>
                      <a:pt x="729" y="7775"/>
                      <a:pt x="1130" y="7925"/>
                    </a:cubicBezTo>
                    <a:cubicBezTo>
                      <a:pt x="2488" y="8432"/>
                      <a:pt x="3929" y="8685"/>
                      <a:pt x="5378" y="8685"/>
                    </a:cubicBezTo>
                    <a:cubicBezTo>
                      <a:pt x="5510" y="8685"/>
                      <a:pt x="5642" y="8683"/>
                      <a:pt x="5773" y="8678"/>
                    </a:cubicBezTo>
                    <a:lnTo>
                      <a:pt x="5799" y="8829"/>
                    </a:lnTo>
                    <a:cubicBezTo>
                      <a:pt x="6351" y="8352"/>
                      <a:pt x="6878" y="7825"/>
                      <a:pt x="7304" y="7223"/>
                    </a:cubicBezTo>
                    <a:cubicBezTo>
                      <a:pt x="7505" y="6796"/>
                      <a:pt x="7681" y="6344"/>
                      <a:pt x="7806" y="5892"/>
                    </a:cubicBezTo>
                    <a:cubicBezTo>
                      <a:pt x="7806" y="5892"/>
                      <a:pt x="7907" y="1149"/>
                      <a:pt x="5723" y="245"/>
                    </a:cubicBezTo>
                    <a:cubicBezTo>
                      <a:pt x="5350" y="85"/>
                      <a:pt x="4951" y="1"/>
                      <a:pt x="45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9" name="Google Shape;1921;p64"/>
              <p:cNvSpPr/>
              <p:nvPr/>
            </p:nvSpPr>
            <p:spPr>
              <a:xfrm>
                <a:off x="4711595" y="3993864"/>
                <a:ext cx="585624" cy="523229"/>
              </a:xfrm>
              <a:custGeom>
                <a:avLst/>
                <a:gdLst/>
                <a:ahLst/>
                <a:cxnLst/>
                <a:rect l="l" t="t" r="r" b="b"/>
                <a:pathLst>
                  <a:path w="25426" h="22717" extrusionOk="0">
                    <a:moveTo>
                      <a:pt x="19264" y="1"/>
                    </a:moveTo>
                    <a:cubicBezTo>
                      <a:pt x="18768" y="1"/>
                      <a:pt x="18473" y="93"/>
                      <a:pt x="18473" y="93"/>
                    </a:cubicBezTo>
                    <a:cubicBezTo>
                      <a:pt x="17118" y="746"/>
                      <a:pt x="15687" y="1223"/>
                      <a:pt x="14206" y="1499"/>
                    </a:cubicBezTo>
                    <a:cubicBezTo>
                      <a:pt x="14281" y="1800"/>
                      <a:pt x="14482" y="3507"/>
                      <a:pt x="12499" y="3783"/>
                    </a:cubicBezTo>
                    <a:cubicBezTo>
                      <a:pt x="12343" y="3805"/>
                      <a:pt x="12190" y="3815"/>
                      <a:pt x="12040" y="3815"/>
                    </a:cubicBezTo>
                    <a:cubicBezTo>
                      <a:pt x="9976" y="3815"/>
                      <a:pt x="8544" y="1853"/>
                      <a:pt x="8333" y="1549"/>
                    </a:cubicBezTo>
                    <a:cubicBezTo>
                      <a:pt x="7204" y="1348"/>
                      <a:pt x="6074" y="1047"/>
                      <a:pt x="5020" y="620"/>
                    </a:cubicBezTo>
                    <a:lnTo>
                      <a:pt x="5020" y="620"/>
                    </a:lnTo>
                    <a:cubicBezTo>
                      <a:pt x="7429" y="2302"/>
                      <a:pt x="7957" y="6418"/>
                      <a:pt x="8007" y="6920"/>
                    </a:cubicBezTo>
                    <a:cubicBezTo>
                      <a:pt x="8082" y="6945"/>
                      <a:pt x="8157" y="7020"/>
                      <a:pt x="8208" y="7096"/>
                    </a:cubicBezTo>
                    <a:cubicBezTo>
                      <a:pt x="8358" y="7347"/>
                      <a:pt x="8408" y="7673"/>
                      <a:pt x="8308" y="7974"/>
                    </a:cubicBezTo>
                    <a:lnTo>
                      <a:pt x="8358" y="7974"/>
                    </a:lnTo>
                    <a:cubicBezTo>
                      <a:pt x="8358" y="7974"/>
                      <a:pt x="8407" y="7950"/>
                      <a:pt x="8479" y="7950"/>
                    </a:cubicBezTo>
                    <a:cubicBezTo>
                      <a:pt x="8613" y="7950"/>
                      <a:pt x="8830" y="8035"/>
                      <a:pt x="8961" y="8526"/>
                    </a:cubicBezTo>
                    <a:cubicBezTo>
                      <a:pt x="9155" y="9257"/>
                      <a:pt x="5875" y="15874"/>
                      <a:pt x="1667" y="15874"/>
                    </a:cubicBezTo>
                    <a:cubicBezTo>
                      <a:pt x="1539" y="15874"/>
                      <a:pt x="1410" y="15868"/>
                      <a:pt x="1280" y="15855"/>
                    </a:cubicBezTo>
                    <a:cubicBezTo>
                      <a:pt x="1054" y="15830"/>
                      <a:pt x="854" y="15805"/>
                      <a:pt x="653" y="15755"/>
                    </a:cubicBezTo>
                    <a:lnTo>
                      <a:pt x="653" y="15780"/>
                    </a:lnTo>
                    <a:cubicBezTo>
                      <a:pt x="653" y="15780"/>
                      <a:pt x="0" y="20900"/>
                      <a:pt x="151" y="21126"/>
                    </a:cubicBezTo>
                    <a:cubicBezTo>
                      <a:pt x="327" y="21277"/>
                      <a:pt x="552" y="21402"/>
                      <a:pt x="778" y="21452"/>
                    </a:cubicBezTo>
                    <a:cubicBezTo>
                      <a:pt x="2216" y="21989"/>
                      <a:pt x="5911" y="22717"/>
                      <a:pt x="10350" y="22717"/>
                    </a:cubicBezTo>
                    <a:cubicBezTo>
                      <a:pt x="11722" y="22717"/>
                      <a:pt x="13164" y="22647"/>
                      <a:pt x="14633" y="22481"/>
                    </a:cubicBezTo>
                    <a:cubicBezTo>
                      <a:pt x="19703" y="21879"/>
                      <a:pt x="22765" y="20624"/>
                      <a:pt x="24221" y="19771"/>
                    </a:cubicBezTo>
                    <a:cubicBezTo>
                      <a:pt x="24898" y="19369"/>
                      <a:pt x="25225" y="19043"/>
                      <a:pt x="25275" y="18917"/>
                    </a:cubicBezTo>
                    <a:cubicBezTo>
                      <a:pt x="25425" y="18491"/>
                      <a:pt x="23794" y="12868"/>
                      <a:pt x="23794" y="12868"/>
                    </a:cubicBezTo>
                    <a:lnTo>
                      <a:pt x="23769" y="12818"/>
                    </a:lnTo>
                    <a:cubicBezTo>
                      <a:pt x="22672" y="13405"/>
                      <a:pt x="21477" y="13637"/>
                      <a:pt x="20363" y="13637"/>
                    </a:cubicBezTo>
                    <a:cubicBezTo>
                      <a:pt x="18188" y="13637"/>
                      <a:pt x="16321" y="12753"/>
                      <a:pt x="16089" y="11890"/>
                    </a:cubicBezTo>
                    <a:cubicBezTo>
                      <a:pt x="16013" y="11664"/>
                      <a:pt x="16038" y="11538"/>
                      <a:pt x="16139" y="11488"/>
                    </a:cubicBezTo>
                    <a:cubicBezTo>
                      <a:pt x="14532" y="10735"/>
                      <a:pt x="13679" y="9028"/>
                      <a:pt x="13604" y="7221"/>
                    </a:cubicBezTo>
                    <a:cubicBezTo>
                      <a:pt x="13554" y="6268"/>
                      <a:pt x="13729" y="5314"/>
                      <a:pt x="14106" y="4460"/>
                    </a:cubicBezTo>
                    <a:cubicBezTo>
                      <a:pt x="14558" y="3406"/>
                      <a:pt x="15311" y="2528"/>
                      <a:pt x="16289" y="1951"/>
                    </a:cubicBezTo>
                    <a:cubicBezTo>
                      <a:pt x="16842" y="1624"/>
                      <a:pt x="17419" y="1398"/>
                      <a:pt x="18046" y="1298"/>
                    </a:cubicBezTo>
                    <a:cubicBezTo>
                      <a:pt x="18538" y="1200"/>
                      <a:pt x="18995" y="1155"/>
                      <a:pt x="19419" y="1155"/>
                    </a:cubicBezTo>
                    <a:cubicBezTo>
                      <a:pt x="20293" y="1155"/>
                      <a:pt x="21027" y="1345"/>
                      <a:pt x="21635" y="1649"/>
                    </a:cubicBezTo>
                    <a:cubicBezTo>
                      <a:pt x="22664" y="2202"/>
                      <a:pt x="23468" y="3105"/>
                      <a:pt x="23919" y="4159"/>
                    </a:cubicBezTo>
                    <a:cubicBezTo>
                      <a:pt x="24120" y="4059"/>
                      <a:pt x="24296" y="3858"/>
                      <a:pt x="24396" y="3657"/>
                    </a:cubicBezTo>
                    <a:cubicBezTo>
                      <a:pt x="24421" y="3557"/>
                      <a:pt x="24472" y="3456"/>
                      <a:pt x="24497" y="3356"/>
                    </a:cubicBezTo>
                    <a:cubicBezTo>
                      <a:pt x="22440" y="453"/>
                      <a:pt x="20360" y="1"/>
                      <a:pt x="192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1922;p64"/>
              <p:cNvSpPr/>
              <p:nvPr/>
            </p:nvSpPr>
            <p:spPr>
              <a:xfrm>
                <a:off x="5064799" y="4696632"/>
                <a:ext cx="157266" cy="74188"/>
              </a:xfrm>
              <a:custGeom>
                <a:avLst/>
                <a:gdLst/>
                <a:ahLst/>
                <a:cxnLst/>
                <a:rect l="l" t="t" r="r" b="b"/>
                <a:pathLst>
                  <a:path w="6828" h="3221" extrusionOk="0">
                    <a:moveTo>
                      <a:pt x="6827" y="1"/>
                    </a:moveTo>
                    <a:cubicBezTo>
                      <a:pt x="5379" y="194"/>
                      <a:pt x="3921" y="284"/>
                      <a:pt x="2465" y="284"/>
                    </a:cubicBezTo>
                    <a:cubicBezTo>
                      <a:pt x="1650" y="284"/>
                      <a:pt x="836" y="256"/>
                      <a:pt x="26" y="202"/>
                    </a:cubicBezTo>
                    <a:lnTo>
                      <a:pt x="26" y="202"/>
                    </a:lnTo>
                    <a:cubicBezTo>
                      <a:pt x="26" y="202"/>
                      <a:pt x="1" y="1457"/>
                      <a:pt x="51" y="2988"/>
                    </a:cubicBezTo>
                    <a:cubicBezTo>
                      <a:pt x="282" y="3017"/>
                      <a:pt x="1561" y="3220"/>
                      <a:pt x="3007" y="3220"/>
                    </a:cubicBezTo>
                    <a:cubicBezTo>
                      <a:pt x="4073" y="3220"/>
                      <a:pt x="5230" y="3109"/>
                      <a:pt x="6125" y="2737"/>
                    </a:cubicBezTo>
                    <a:cubicBezTo>
                      <a:pt x="6376" y="1808"/>
                      <a:pt x="6627" y="854"/>
                      <a:pt x="6827" y="26"/>
                    </a:cubicBezTo>
                    <a:lnTo>
                      <a:pt x="6827" y="1"/>
                    </a:ln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1923;p64"/>
              <p:cNvSpPr/>
              <p:nvPr/>
            </p:nvSpPr>
            <p:spPr>
              <a:xfrm>
                <a:off x="4770559" y="4694905"/>
                <a:ext cx="160145" cy="68499"/>
              </a:xfrm>
              <a:custGeom>
                <a:avLst/>
                <a:gdLst/>
                <a:ahLst/>
                <a:cxnLst/>
                <a:rect l="l" t="t" r="r" b="b"/>
                <a:pathLst>
                  <a:path w="6953" h="297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25" y="929"/>
                      <a:pt x="76" y="2159"/>
                    </a:cubicBezTo>
                    <a:cubicBezTo>
                      <a:pt x="507" y="2288"/>
                      <a:pt x="3030" y="2973"/>
                      <a:pt x="5307" y="2973"/>
                    </a:cubicBezTo>
                    <a:cubicBezTo>
                      <a:pt x="5682" y="2973"/>
                      <a:pt x="6050" y="2955"/>
                      <a:pt x="6401" y="2912"/>
                    </a:cubicBezTo>
                    <a:lnTo>
                      <a:pt x="6953" y="477"/>
                    </a:lnTo>
                    <a:lnTo>
                      <a:pt x="6953" y="427"/>
                    </a:lnTo>
                    <a:cubicBezTo>
                      <a:pt x="6472" y="515"/>
                      <a:pt x="5858" y="553"/>
                      <a:pt x="5179" y="553"/>
                    </a:cubicBezTo>
                    <a:cubicBezTo>
                      <a:pt x="3517" y="553"/>
                      <a:pt x="1461" y="321"/>
                      <a:pt x="0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1924;p64"/>
              <p:cNvSpPr/>
              <p:nvPr/>
            </p:nvSpPr>
            <p:spPr>
              <a:xfrm>
                <a:off x="4901775" y="4023737"/>
                <a:ext cx="143400" cy="5859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2544" extrusionOk="0">
                    <a:moveTo>
                      <a:pt x="5974" y="1"/>
                    </a:moveTo>
                    <a:lnTo>
                      <a:pt x="5974" y="1"/>
                    </a:lnTo>
                    <a:cubicBezTo>
                      <a:pt x="4914" y="178"/>
                      <a:pt x="3846" y="266"/>
                      <a:pt x="2783" y="266"/>
                    </a:cubicBezTo>
                    <a:cubicBezTo>
                      <a:pt x="1883" y="266"/>
                      <a:pt x="987" y="203"/>
                      <a:pt x="101" y="76"/>
                    </a:cubicBezTo>
                    <a:cubicBezTo>
                      <a:pt x="95" y="75"/>
                      <a:pt x="90" y="74"/>
                      <a:pt x="85" y="74"/>
                    </a:cubicBezTo>
                    <a:cubicBezTo>
                      <a:pt x="1" y="74"/>
                      <a:pt x="177" y="279"/>
                      <a:pt x="113" y="279"/>
                    </a:cubicBezTo>
                    <a:cubicBezTo>
                      <a:pt x="110" y="279"/>
                      <a:pt x="106" y="278"/>
                      <a:pt x="101" y="277"/>
                    </a:cubicBezTo>
                    <a:lnTo>
                      <a:pt x="101" y="277"/>
                    </a:lnTo>
                    <a:cubicBezTo>
                      <a:pt x="288" y="581"/>
                      <a:pt x="1719" y="2543"/>
                      <a:pt x="3803" y="2543"/>
                    </a:cubicBezTo>
                    <a:cubicBezTo>
                      <a:pt x="3955" y="2543"/>
                      <a:pt x="4109" y="2533"/>
                      <a:pt x="4268" y="2511"/>
                    </a:cubicBezTo>
                    <a:cubicBezTo>
                      <a:pt x="6225" y="2235"/>
                      <a:pt x="6024" y="327"/>
                      <a:pt x="5974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1925;p64"/>
              <p:cNvSpPr/>
              <p:nvPr/>
            </p:nvSpPr>
            <p:spPr>
              <a:xfrm>
                <a:off x="5078088" y="4078094"/>
                <a:ext cx="252068" cy="230026"/>
              </a:xfrm>
              <a:custGeom>
                <a:avLst/>
                <a:gdLst/>
                <a:ahLst/>
                <a:cxnLst/>
                <a:rect l="l" t="t" r="r" b="b"/>
                <a:pathLst>
                  <a:path w="10944" h="9987" extrusionOk="0">
                    <a:moveTo>
                      <a:pt x="8484" y="0"/>
                    </a:moveTo>
                    <a:cubicBezTo>
                      <a:pt x="8384" y="226"/>
                      <a:pt x="8233" y="402"/>
                      <a:pt x="8032" y="527"/>
                    </a:cubicBezTo>
                    <a:cubicBezTo>
                      <a:pt x="8058" y="603"/>
                      <a:pt x="8108" y="703"/>
                      <a:pt x="8133" y="778"/>
                    </a:cubicBezTo>
                    <a:cubicBezTo>
                      <a:pt x="8359" y="1280"/>
                      <a:pt x="8509" y="1807"/>
                      <a:pt x="8585" y="2360"/>
                    </a:cubicBezTo>
                    <a:cubicBezTo>
                      <a:pt x="8409" y="2861"/>
                      <a:pt x="8108" y="3338"/>
                      <a:pt x="7731" y="3740"/>
                    </a:cubicBezTo>
                    <a:cubicBezTo>
                      <a:pt x="6276" y="5271"/>
                      <a:pt x="3891" y="5798"/>
                      <a:pt x="3891" y="5798"/>
                    </a:cubicBezTo>
                    <a:cubicBezTo>
                      <a:pt x="3615" y="5647"/>
                      <a:pt x="3339" y="5522"/>
                      <a:pt x="3038" y="5422"/>
                    </a:cubicBezTo>
                    <a:cubicBezTo>
                      <a:pt x="2950" y="5384"/>
                      <a:pt x="2850" y="5365"/>
                      <a:pt x="2749" y="5365"/>
                    </a:cubicBezTo>
                    <a:cubicBezTo>
                      <a:pt x="2649" y="5365"/>
                      <a:pt x="2548" y="5384"/>
                      <a:pt x="2461" y="5422"/>
                    </a:cubicBezTo>
                    <a:cubicBezTo>
                      <a:pt x="1984" y="5773"/>
                      <a:pt x="2636" y="6350"/>
                      <a:pt x="2737" y="6426"/>
                    </a:cubicBezTo>
                    <a:cubicBezTo>
                      <a:pt x="2619" y="6386"/>
                      <a:pt x="1706" y="5919"/>
                      <a:pt x="1144" y="5919"/>
                    </a:cubicBezTo>
                    <a:cubicBezTo>
                      <a:pt x="986" y="5919"/>
                      <a:pt x="856" y="5956"/>
                      <a:pt x="779" y="6049"/>
                    </a:cubicBezTo>
                    <a:cubicBezTo>
                      <a:pt x="528" y="6375"/>
                      <a:pt x="1356" y="7028"/>
                      <a:pt x="1632" y="7229"/>
                    </a:cubicBezTo>
                    <a:cubicBezTo>
                      <a:pt x="1385" y="7070"/>
                      <a:pt x="740" y="6662"/>
                      <a:pt x="336" y="6662"/>
                    </a:cubicBezTo>
                    <a:cubicBezTo>
                      <a:pt x="165" y="6662"/>
                      <a:pt x="38" y="6734"/>
                      <a:pt x="1" y="6927"/>
                    </a:cubicBezTo>
                    <a:cubicBezTo>
                      <a:pt x="1" y="6927"/>
                      <a:pt x="1" y="6953"/>
                      <a:pt x="1" y="6978"/>
                    </a:cubicBezTo>
                    <a:cubicBezTo>
                      <a:pt x="1" y="7379"/>
                      <a:pt x="679" y="7831"/>
                      <a:pt x="1030" y="8057"/>
                    </a:cubicBezTo>
                    <a:cubicBezTo>
                      <a:pt x="847" y="7955"/>
                      <a:pt x="548" y="7804"/>
                      <a:pt x="348" y="7804"/>
                    </a:cubicBezTo>
                    <a:cubicBezTo>
                      <a:pt x="301" y="7804"/>
                      <a:pt x="260" y="7812"/>
                      <a:pt x="227" y="7831"/>
                    </a:cubicBezTo>
                    <a:cubicBezTo>
                      <a:pt x="151" y="7881"/>
                      <a:pt x="126" y="8007"/>
                      <a:pt x="177" y="8233"/>
                    </a:cubicBezTo>
                    <a:cubicBezTo>
                      <a:pt x="425" y="9109"/>
                      <a:pt x="2276" y="9986"/>
                      <a:pt x="4436" y="9986"/>
                    </a:cubicBezTo>
                    <a:cubicBezTo>
                      <a:pt x="5553" y="9986"/>
                      <a:pt x="6753" y="9752"/>
                      <a:pt x="7857" y="9161"/>
                    </a:cubicBezTo>
                    <a:cubicBezTo>
                      <a:pt x="7982" y="9086"/>
                      <a:pt x="8108" y="9011"/>
                      <a:pt x="8258" y="8935"/>
                    </a:cubicBezTo>
                    <a:cubicBezTo>
                      <a:pt x="10944" y="7229"/>
                      <a:pt x="10793" y="2711"/>
                      <a:pt x="8534" y="25"/>
                    </a:cubicBezTo>
                    <a:lnTo>
                      <a:pt x="8484" y="0"/>
                    </a:ln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1926;p64"/>
              <p:cNvSpPr/>
              <p:nvPr/>
            </p:nvSpPr>
            <p:spPr>
              <a:xfrm>
                <a:off x="4569370" y="3563018"/>
                <a:ext cx="677547" cy="471890"/>
              </a:xfrm>
              <a:custGeom>
                <a:avLst/>
                <a:gdLst/>
                <a:ahLst/>
                <a:cxnLst/>
                <a:rect l="l" t="t" r="r" b="b"/>
                <a:pathLst>
                  <a:path w="29417" h="20488" extrusionOk="0">
                    <a:moveTo>
                      <a:pt x="25702" y="0"/>
                    </a:moveTo>
                    <a:cubicBezTo>
                      <a:pt x="25100" y="226"/>
                      <a:pt x="24472" y="402"/>
                      <a:pt x="23820" y="527"/>
                    </a:cubicBezTo>
                    <a:cubicBezTo>
                      <a:pt x="22434" y="815"/>
                      <a:pt x="21051" y="920"/>
                      <a:pt x="19710" y="920"/>
                    </a:cubicBezTo>
                    <a:cubicBezTo>
                      <a:pt x="16048" y="920"/>
                      <a:pt x="12698" y="136"/>
                      <a:pt x="10450" y="136"/>
                    </a:cubicBezTo>
                    <a:cubicBezTo>
                      <a:pt x="9422" y="136"/>
                      <a:pt x="8624" y="300"/>
                      <a:pt x="8133" y="778"/>
                    </a:cubicBezTo>
                    <a:cubicBezTo>
                      <a:pt x="8133" y="778"/>
                      <a:pt x="9137" y="6225"/>
                      <a:pt x="5774" y="9312"/>
                    </a:cubicBezTo>
                    <a:lnTo>
                      <a:pt x="5723" y="9337"/>
                    </a:lnTo>
                    <a:cubicBezTo>
                      <a:pt x="5221" y="8785"/>
                      <a:pt x="4494" y="8484"/>
                      <a:pt x="3741" y="8484"/>
                    </a:cubicBezTo>
                    <a:cubicBezTo>
                      <a:pt x="3565" y="8484"/>
                      <a:pt x="3389" y="8509"/>
                      <a:pt x="3214" y="8509"/>
                    </a:cubicBezTo>
                    <a:cubicBezTo>
                      <a:pt x="854" y="8760"/>
                      <a:pt x="1" y="13528"/>
                      <a:pt x="2360" y="14959"/>
                    </a:cubicBezTo>
                    <a:cubicBezTo>
                      <a:pt x="2912" y="15299"/>
                      <a:pt x="3536" y="15471"/>
                      <a:pt x="4164" y="15471"/>
                    </a:cubicBezTo>
                    <a:cubicBezTo>
                      <a:pt x="4650" y="15471"/>
                      <a:pt x="5138" y="15368"/>
                      <a:pt x="5598" y="15160"/>
                    </a:cubicBezTo>
                    <a:cubicBezTo>
                      <a:pt x="6426" y="16264"/>
                      <a:pt x="7480" y="17218"/>
                      <a:pt x="8660" y="17971"/>
                    </a:cubicBezTo>
                    <a:cubicBezTo>
                      <a:pt x="9087" y="18247"/>
                      <a:pt x="9513" y="18498"/>
                      <a:pt x="9965" y="18749"/>
                    </a:cubicBezTo>
                    <a:lnTo>
                      <a:pt x="10191" y="18799"/>
                    </a:lnTo>
                    <a:cubicBezTo>
                      <a:pt x="10542" y="18925"/>
                      <a:pt x="10894" y="19100"/>
                      <a:pt x="11220" y="19326"/>
                    </a:cubicBezTo>
                    <a:cubicBezTo>
                      <a:pt x="12299" y="19753"/>
                      <a:pt x="13404" y="20079"/>
                      <a:pt x="14558" y="20255"/>
                    </a:cubicBezTo>
                    <a:cubicBezTo>
                      <a:pt x="14634" y="20280"/>
                      <a:pt x="14759" y="20305"/>
                      <a:pt x="14859" y="20330"/>
                    </a:cubicBezTo>
                    <a:cubicBezTo>
                      <a:pt x="15623" y="20435"/>
                      <a:pt x="16395" y="20487"/>
                      <a:pt x="17167" y="20487"/>
                    </a:cubicBezTo>
                    <a:cubicBezTo>
                      <a:pt x="18247" y="20487"/>
                      <a:pt x="19327" y="20385"/>
                      <a:pt x="20381" y="20180"/>
                    </a:cubicBezTo>
                    <a:cubicBezTo>
                      <a:pt x="21862" y="19929"/>
                      <a:pt x="23293" y="19452"/>
                      <a:pt x="24648" y="18774"/>
                    </a:cubicBezTo>
                    <a:cubicBezTo>
                      <a:pt x="26731" y="17720"/>
                      <a:pt x="28262" y="16239"/>
                      <a:pt x="28614" y="14633"/>
                    </a:cubicBezTo>
                    <a:cubicBezTo>
                      <a:pt x="29417" y="10968"/>
                      <a:pt x="27585" y="8760"/>
                      <a:pt x="27585" y="8760"/>
                    </a:cubicBezTo>
                    <a:cubicBezTo>
                      <a:pt x="27585" y="8760"/>
                      <a:pt x="27559" y="8208"/>
                      <a:pt x="27484" y="7379"/>
                    </a:cubicBezTo>
                    <a:cubicBezTo>
                      <a:pt x="27334" y="5120"/>
                      <a:pt x="26857" y="703"/>
                      <a:pt x="25702" y="25"/>
                    </a:cubicBezTo>
                    <a:lnTo>
                      <a:pt x="25702" y="0"/>
                    </a:ln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1927;p64"/>
              <p:cNvSpPr/>
              <p:nvPr/>
            </p:nvSpPr>
            <p:spPr>
              <a:xfrm>
                <a:off x="4674582" y="4345202"/>
                <a:ext cx="43969" cy="71677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3112" extrusionOk="0">
                    <a:moveTo>
                      <a:pt x="385" y="0"/>
                    </a:moveTo>
                    <a:cubicBezTo>
                      <a:pt x="359" y="0"/>
                      <a:pt x="339" y="8"/>
                      <a:pt x="327" y="24"/>
                    </a:cubicBezTo>
                    <a:cubicBezTo>
                      <a:pt x="327" y="24"/>
                      <a:pt x="1" y="2157"/>
                      <a:pt x="1005" y="2860"/>
                    </a:cubicBezTo>
                    <a:lnTo>
                      <a:pt x="1908" y="3111"/>
                    </a:lnTo>
                    <a:cubicBezTo>
                      <a:pt x="1833" y="2408"/>
                      <a:pt x="1808" y="1680"/>
                      <a:pt x="1808" y="978"/>
                    </a:cubicBezTo>
                    <a:cubicBezTo>
                      <a:pt x="1808" y="978"/>
                      <a:pt x="682" y="0"/>
                      <a:pt x="3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1928;p64"/>
              <p:cNvSpPr/>
              <p:nvPr/>
            </p:nvSpPr>
            <p:spPr>
              <a:xfrm>
                <a:off x="4684993" y="4240519"/>
                <a:ext cx="210448" cy="204460"/>
              </a:xfrm>
              <a:custGeom>
                <a:avLst/>
                <a:gdLst/>
                <a:ahLst/>
                <a:cxnLst/>
                <a:rect l="l" t="t" r="r" b="b"/>
                <a:pathLst>
                  <a:path w="9137" h="8877" extrusionOk="0">
                    <a:moveTo>
                      <a:pt x="9137" y="1"/>
                    </a:moveTo>
                    <a:lnTo>
                      <a:pt x="5849" y="980"/>
                    </a:lnTo>
                    <a:cubicBezTo>
                      <a:pt x="5849" y="980"/>
                      <a:pt x="5114" y="7302"/>
                      <a:pt x="1866" y="7302"/>
                    </a:cubicBezTo>
                    <a:cubicBezTo>
                      <a:pt x="1319" y="7302"/>
                      <a:pt x="700" y="7122"/>
                      <a:pt x="1" y="6702"/>
                    </a:cubicBezTo>
                    <a:lnTo>
                      <a:pt x="1" y="6702"/>
                    </a:lnTo>
                    <a:cubicBezTo>
                      <a:pt x="1" y="6703"/>
                      <a:pt x="522" y="8877"/>
                      <a:pt x="3024" y="8877"/>
                    </a:cubicBezTo>
                    <a:cubicBezTo>
                      <a:pt x="3479" y="8877"/>
                      <a:pt x="3999" y="8805"/>
                      <a:pt x="4594" y="8635"/>
                    </a:cubicBezTo>
                    <a:cubicBezTo>
                      <a:pt x="9137" y="7330"/>
                      <a:pt x="9137" y="1"/>
                      <a:pt x="91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1929;p64"/>
              <p:cNvSpPr/>
              <p:nvPr/>
            </p:nvSpPr>
            <p:spPr>
              <a:xfrm>
                <a:off x="4641646" y="4136666"/>
                <a:ext cx="280259" cy="223392"/>
              </a:xfrm>
              <a:custGeom>
                <a:avLst/>
                <a:gdLst/>
                <a:ahLst/>
                <a:cxnLst/>
                <a:rect l="l" t="t" r="r" b="b"/>
                <a:pathLst>
                  <a:path w="12168" h="9699" extrusionOk="0">
                    <a:moveTo>
                      <a:pt x="9906" y="1"/>
                    </a:moveTo>
                    <a:cubicBezTo>
                      <a:pt x="9308" y="1"/>
                      <a:pt x="8609" y="1172"/>
                      <a:pt x="8609" y="1172"/>
                    </a:cubicBezTo>
                    <a:cubicBezTo>
                      <a:pt x="8766" y="521"/>
                      <a:pt x="8421" y="231"/>
                      <a:pt x="8149" y="231"/>
                    </a:cubicBezTo>
                    <a:cubicBezTo>
                      <a:pt x="8117" y="231"/>
                      <a:pt x="8086" y="235"/>
                      <a:pt x="8057" y="243"/>
                    </a:cubicBezTo>
                    <a:cubicBezTo>
                      <a:pt x="7856" y="293"/>
                      <a:pt x="7756" y="494"/>
                      <a:pt x="7655" y="770"/>
                    </a:cubicBezTo>
                    <a:cubicBezTo>
                      <a:pt x="7505" y="1247"/>
                      <a:pt x="7354" y="1674"/>
                      <a:pt x="7128" y="2126"/>
                    </a:cubicBezTo>
                    <a:cubicBezTo>
                      <a:pt x="6702" y="2728"/>
                      <a:pt x="6200" y="3255"/>
                      <a:pt x="5622" y="3732"/>
                    </a:cubicBezTo>
                    <a:lnTo>
                      <a:pt x="5622" y="3581"/>
                    </a:lnTo>
                    <a:cubicBezTo>
                      <a:pt x="5491" y="3585"/>
                      <a:pt x="5360" y="3588"/>
                      <a:pt x="5229" y="3588"/>
                    </a:cubicBezTo>
                    <a:cubicBezTo>
                      <a:pt x="3779" y="3588"/>
                      <a:pt x="2337" y="3333"/>
                      <a:pt x="979" y="2803"/>
                    </a:cubicBezTo>
                    <a:lnTo>
                      <a:pt x="929" y="2853"/>
                    </a:lnTo>
                    <a:cubicBezTo>
                      <a:pt x="929" y="2853"/>
                      <a:pt x="0" y="8626"/>
                      <a:pt x="3665" y="9555"/>
                    </a:cubicBezTo>
                    <a:cubicBezTo>
                      <a:pt x="3891" y="9605"/>
                      <a:pt x="4091" y="9655"/>
                      <a:pt x="4292" y="9680"/>
                    </a:cubicBezTo>
                    <a:cubicBezTo>
                      <a:pt x="4422" y="9693"/>
                      <a:pt x="4551" y="9699"/>
                      <a:pt x="4679" y="9699"/>
                    </a:cubicBezTo>
                    <a:cubicBezTo>
                      <a:pt x="8910" y="9699"/>
                      <a:pt x="12167" y="3057"/>
                      <a:pt x="11972" y="2326"/>
                    </a:cubicBezTo>
                    <a:cubicBezTo>
                      <a:pt x="11843" y="1857"/>
                      <a:pt x="11630" y="1774"/>
                      <a:pt x="11495" y="1774"/>
                    </a:cubicBezTo>
                    <a:cubicBezTo>
                      <a:pt x="11421" y="1774"/>
                      <a:pt x="11370" y="1799"/>
                      <a:pt x="11370" y="1799"/>
                    </a:cubicBezTo>
                    <a:lnTo>
                      <a:pt x="11345" y="1799"/>
                    </a:lnTo>
                    <a:cubicBezTo>
                      <a:pt x="11420" y="1498"/>
                      <a:pt x="11395" y="1172"/>
                      <a:pt x="11219" y="896"/>
                    </a:cubicBezTo>
                    <a:cubicBezTo>
                      <a:pt x="11169" y="820"/>
                      <a:pt x="11094" y="770"/>
                      <a:pt x="11019" y="720"/>
                    </a:cubicBezTo>
                    <a:cubicBezTo>
                      <a:pt x="10943" y="692"/>
                      <a:pt x="10865" y="678"/>
                      <a:pt x="10786" y="678"/>
                    </a:cubicBezTo>
                    <a:cubicBezTo>
                      <a:pt x="10655" y="678"/>
                      <a:pt x="10526" y="717"/>
                      <a:pt x="10416" y="795"/>
                    </a:cubicBezTo>
                    <a:cubicBezTo>
                      <a:pt x="10441" y="494"/>
                      <a:pt x="10341" y="218"/>
                      <a:pt x="10090" y="42"/>
                    </a:cubicBezTo>
                    <a:cubicBezTo>
                      <a:pt x="10030" y="14"/>
                      <a:pt x="9968" y="1"/>
                      <a:pt x="9906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1930;p64"/>
              <p:cNvSpPr/>
              <p:nvPr/>
            </p:nvSpPr>
            <p:spPr>
              <a:xfrm>
                <a:off x="4764777" y="4134731"/>
                <a:ext cx="117949" cy="92383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011" extrusionOk="0">
                    <a:moveTo>
                      <a:pt x="4493" y="1"/>
                    </a:moveTo>
                    <a:cubicBezTo>
                      <a:pt x="4393" y="1"/>
                      <a:pt x="4317" y="26"/>
                      <a:pt x="4242" y="51"/>
                    </a:cubicBezTo>
                    <a:cubicBezTo>
                      <a:pt x="4167" y="101"/>
                      <a:pt x="4091" y="126"/>
                      <a:pt x="4041" y="177"/>
                    </a:cubicBezTo>
                    <a:cubicBezTo>
                      <a:pt x="3916" y="277"/>
                      <a:pt x="3790" y="377"/>
                      <a:pt x="3690" y="478"/>
                    </a:cubicBezTo>
                    <a:cubicBezTo>
                      <a:pt x="3601" y="578"/>
                      <a:pt x="3511" y="679"/>
                      <a:pt x="3426" y="781"/>
                    </a:cubicBezTo>
                    <a:lnTo>
                      <a:pt x="3426" y="781"/>
                    </a:lnTo>
                    <a:cubicBezTo>
                      <a:pt x="3417" y="742"/>
                      <a:pt x="3403" y="707"/>
                      <a:pt x="3389" y="679"/>
                    </a:cubicBezTo>
                    <a:lnTo>
                      <a:pt x="3364" y="553"/>
                    </a:lnTo>
                    <a:lnTo>
                      <a:pt x="3313" y="478"/>
                    </a:lnTo>
                    <a:cubicBezTo>
                      <a:pt x="3213" y="327"/>
                      <a:pt x="3087" y="227"/>
                      <a:pt x="2937" y="177"/>
                    </a:cubicBezTo>
                    <a:cubicBezTo>
                      <a:pt x="2887" y="177"/>
                      <a:pt x="2836" y="152"/>
                      <a:pt x="2786" y="152"/>
                    </a:cubicBezTo>
                    <a:lnTo>
                      <a:pt x="2686" y="152"/>
                    </a:lnTo>
                    <a:cubicBezTo>
                      <a:pt x="2611" y="177"/>
                      <a:pt x="2510" y="202"/>
                      <a:pt x="2435" y="277"/>
                    </a:cubicBezTo>
                    <a:cubicBezTo>
                      <a:pt x="2335" y="377"/>
                      <a:pt x="2259" y="503"/>
                      <a:pt x="2209" y="653"/>
                    </a:cubicBezTo>
                    <a:cubicBezTo>
                      <a:pt x="2159" y="779"/>
                      <a:pt x="2109" y="879"/>
                      <a:pt x="2084" y="1005"/>
                    </a:cubicBezTo>
                    <a:lnTo>
                      <a:pt x="1958" y="1356"/>
                    </a:lnTo>
                    <a:cubicBezTo>
                      <a:pt x="1933" y="1482"/>
                      <a:pt x="1883" y="1582"/>
                      <a:pt x="1858" y="1683"/>
                    </a:cubicBezTo>
                    <a:cubicBezTo>
                      <a:pt x="1807" y="1808"/>
                      <a:pt x="1757" y="1908"/>
                      <a:pt x="1707" y="2034"/>
                    </a:cubicBezTo>
                    <a:lnTo>
                      <a:pt x="1657" y="2109"/>
                    </a:lnTo>
                    <a:lnTo>
                      <a:pt x="1657" y="2134"/>
                    </a:lnTo>
                    <a:lnTo>
                      <a:pt x="1632" y="2159"/>
                    </a:lnTo>
                    <a:lnTo>
                      <a:pt x="1531" y="2310"/>
                    </a:lnTo>
                    <a:cubicBezTo>
                      <a:pt x="1456" y="2410"/>
                      <a:pt x="1406" y="2511"/>
                      <a:pt x="1331" y="2611"/>
                    </a:cubicBezTo>
                    <a:lnTo>
                      <a:pt x="1080" y="2887"/>
                    </a:lnTo>
                    <a:cubicBezTo>
                      <a:pt x="929" y="3063"/>
                      <a:pt x="753" y="3239"/>
                      <a:pt x="578" y="3414"/>
                    </a:cubicBezTo>
                    <a:cubicBezTo>
                      <a:pt x="402" y="3590"/>
                      <a:pt x="226" y="3741"/>
                      <a:pt x="51" y="3916"/>
                    </a:cubicBezTo>
                    <a:cubicBezTo>
                      <a:pt x="25" y="3941"/>
                      <a:pt x="0" y="3967"/>
                      <a:pt x="25" y="3992"/>
                    </a:cubicBezTo>
                    <a:cubicBezTo>
                      <a:pt x="38" y="4004"/>
                      <a:pt x="51" y="4010"/>
                      <a:pt x="63" y="4010"/>
                    </a:cubicBezTo>
                    <a:cubicBezTo>
                      <a:pt x="76" y="4010"/>
                      <a:pt x="88" y="4004"/>
                      <a:pt x="101" y="3992"/>
                    </a:cubicBezTo>
                    <a:cubicBezTo>
                      <a:pt x="201" y="3941"/>
                      <a:pt x="327" y="3866"/>
                      <a:pt x="402" y="3766"/>
                    </a:cubicBezTo>
                    <a:lnTo>
                      <a:pt x="703" y="3540"/>
                    </a:lnTo>
                    <a:cubicBezTo>
                      <a:pt x="879" y="3364"/>
                      <a:pt x="1080" y="3214"/>
                      <a:pt x="1255" y="3038"/>
                    </a:cubicBezTo>
                    <a:lnTo>
                      <a:pt x="1506" y="2762"/>
                    </a:lnTo>
                    <a:cubicBezTo>
                      <a:pt x="1607" y="2661"/>
                      <a:pt x="1682" y="2561"/>
                      <a:pt x="1757" y="2461"/>
                    </a:cubicBezTo>
                    <a:lnTo>
                      <a:pt x="1858" y="2285"/>
                    </a:lnTo>
                    <a:lnTo>
                      <a:pt x="1883" y="2260"/>
                    </a:lnTo>
                    <a:lnTo>
                      <a:pt x="1883" y="2235"/>
                    </a:lnTo>
                    <a:lnTo>
                      <a:pt x="1933" y="2159"/>
                    </a:lnTo>
                    <a:cubicBezTo>
                      <a:pt x="1983" y="2034"/>
                      <a:pt x="2058" y="1934"/>
                      <a:pt x="2109" y="1808"/>
                    </a:cubicBezTo>
                    <a:cubicBezTo>
                      <a:pt x="2134" y="1708"/>
                      <a:pt x="2209" y="1582"/>
                      <a:pt x="2234" y="1457"/>
                    </a:cubicBezTo>
                    <a:lnTo>
                      <a:pt x="2360" y="1105"/>
                    </a:lnTo>
                    <a:cubicBezTo>
                      <a:pt x="2410" y="879"/>
                      <a:pt x="2485" y="679"/>
                      <a:pt x="2636" y="528"/>
                    </a:cubicBezTo>
                    <a:cubicBezTo>
                      <a:pt x="2636" y="478"/>
                      <a:pt x="2686" y="503"/>
                      <a:pt x="2686" y="478"/>
                    </a:cubicBezTo>
                    <a:lnTo>
                      <a:pt x="2836" y="478"/>
                    </a:lnTo>
                    <a:cubicBezTo>
                      <a:pt x="2912" y="503"/>
                      <a:pt x="2987" y="553"/>
                      <a:pt x="3037" y="628"/>
                    </a:cubicBezTo>
                    <a:lnTo>
                      <a:pt x="3087" y="679"/>
                    </a:lnTo>
                    <a:lnTo>
                      <a:pt x="3087" y="754"/>
                    </a:lnTo>
                    <a:cubicBezTo>
                      <a:pt x="3113" y="804"/>
                      <a:pt x="3138" y="854"/>
                      <a:pt x="3138" y="904"/>
                    </a:cubicBezTo>
                    <a:cubicBezTo>
                      <a:pt x="3138" y="1005"/>
                      <a:pt x="3138" y="1105"/>
                      <a:pt x="3113" y="1206"/>
                    </a:cubicBezTo>
                    <a:lnTo>
                      <a:pt x="3113" y="1231"/>
                    </a:lnTo>
                    <a:cubicBezTo>
                      <a:pt x="3096" y="1328"/>
                      <a:pt x="3175" y="1395"/>
                      <a:pt x="3253" y="1395"/>
                    </a:cubicBezTo>
                    <a:cubicBezTo>
                      <a:pt x="3295" y="1395"/>
                      <a:pt x="3337" y="1375"/>
                      <a:pt x="3364" y="1331"/>
                    </a:cubicBezTo>
                    <a:cubicBezTo>
                      <a:pt x="3371" y="1319"/>
                      <a:pt x="3379" y="1306"/>
                      <a:pt x="3386" y="1294"/>
                    </a:cubicBezTo>
                    <a:lnTo>
                      <a:pt x="3386" y="1294"/>
                    </a:lnTo>
                    <a:lnTo>
                      <a:pt x="3414" y="1306"/>
                    </a:lnTo>
                    <a:cubicBezTo>
                      <a:pt x="3418" y="1281"/>
                      <a:pt x="3421" y="1257"/>
                      <a:pt x="3424" y="1233"/>
                    </a:cubicBezTo>
                    <a:lnTo>
                      <a:pt x="3424" y="1233"/>
                    </a:lnTo>
                    <a:cubicBezTo>
                      <a:pt x="3560" y="1021"/>
                      <a:pt x="3713" y="828"/>
                      <a:pt x="3866" y="653"/>
                    </a:cubicBezTo>
                    <a:cubicBezTo>
                      <a:pt x="3966" y="528"/>
                      <a:pt x="4066" y="453"/>
                      <a:pt x="4167" y="352"/>
                    </a:cubicBezTo>
                    <a:cubicBezTo>
                      <a:pt x="4217" y="327"/>
                      <a:pt x="4267" y="277"/>
                      <a:pt x="4317" y="252"/>
                    </a:cubicBezTo>
                    <a:cubicBezTo>
                      <a:pt x="4393" y="227"/>
                      <a:pt x="4443" y="202"/>
                      <a:pt x="4493" y="202"/>
                    </a:cubicBezTo>
                    <a:lnTo>
                      <a:pt x="4593" y="202"/>
                    </a:lnTo>
                    <a:cubicBezTo>
                      <a:pt x="4618" y="227"/>
                      <a:pt x="4669" y="227"/>
                      <a:pt x="4669" y="227"/>
                    </a:cubicBezTo>
                    <a:lnTo>
                      <a:pt x="4694" y="227"/>
                    </a:lnTo>
                    <a:lnTo>
                      <a:pt x="4744" y="252"/>
                    </a:lnTo>
                    <a:cubicBezTo>
                      <a:pt x="4769" y="277"/>
                      <a:pt x="4769" y="302"/>
                      <a:pt x="4794" y="302"/>
                    </a:cubicBezTo>
                    <a:cubicBezTo>
                      <a:pt x="4819" y="352"/>
                      <a:pt x="4869" y="402"/>
                      <a:pt x="4895" y="478"/>
                    </a:cubicBezTo>
                    <a:cubicBezTo>
                      <a:pt x="4920" y="528"/>
                      <a:pt x="4920" y="603"/>
                      <a:pt x="4945" y="653"/>
                    </a:cubicBezTo>
                    <a:cubicBezTo>
                      <a:pt x="4945" y="729"/>
                      <a:pt x="4970" y="779"/>
                      <a:pt x="4970" y="854"/>
                    </a:cubicBezTo>
                    <a:cubicBezTo>
                      <a:pt x="4970" y="930"/>
                      <a:pt x="4970" y="1005"/>
                      <a:pt x="4970" y="1080"/>
                    </a:cubicBezTo>
                    <a:cubicBezTo>
                      <a:pt x="4970" y="1130"/>
                      <a:pt x="4945" y="1206"/>
                      <a:pt x="4920" y="1281"/>
                    </a:cubicBezTo>
                    <a:cubicBezTo>
                      <a:pt x="4920" y="1331"/>
                      <a:pt x="4895" y="1406"/>
                      <a:pt x="4869" y="1482"/>
                    </a:cubicBezTo>
                    <a:cubicBezTo>
                      <a:pt x="4844" y="1482"/>
                      <a:pt x="4869" y="1507"/>
                      <a:pt x="4895" y="1532"/>
                    </a:cubicBezTo>
                    <a:cubicBezTo>
                      <a:pt x="4895" y="1532"/>
                      <a:pt x="4920" y="1532"/>
                      <a:pt x="4945" y="1507"/>
                    </a:cubicBezTo>
                    <a:cubicBezTo>
                      <a:pt x="4970" y="1432"/>
                      <a:pt x="4995" y="1381"/>
                      <a:pt x="5020" y="1306"/>
                    </a:cubicBezTo>
                    <a:cubicBezTo>
                      <a:pt x="5070" y="1231"/>
                      <a:pt x="5070" y="1155"/>
                      <a:pt x="5095" y="1080"/>
                    </a:cubicBezTo>
                    <a:cubicBezTo>
                      <a:pt x="5120" y="1005"/>
                      <a:pt x="5120" y="930"/>
                      <a:pt x="5120" y="854"/>
                    </a:cubicBezTo>
                    <a:cubicBezTo>
                      <a:pt x="5120" y="779"/>
                      <a:pt x="5120" y="704"/>
                      <a:pt x="5120" y="628"/>
                    </a:cubicBezTo>
                    <a:cubicBezTo>
                      <a:pt x="5120" y="453"/>
                      <a:pt x="5070" y="302"/>
                      <a:pt x="4970" y="177"/>
                    </a:cubicBezTo>
                    <a:cubicBezTo>
                      <a:pt x="4920" y="152"/>
                      <a:pt x="4895" y="101"/>
                      <a:pt x="4869" y="76"/>
                    </a:cubicBezTo>
                    <a:lnTo>
                      <a:pt x="4819" y="51"/>
                    </a:lnTo>
                    <a:lnTo>
                      <a:pt x="4794" y="26"/>
                    </a:lnTo>
                    <a:lnTo>
                      <a:pt x="4744" y="26"/>
                    </a:lnTo>
                    <a:cubicBezTo>
                      <a:pt x="4719" y="26"/>
                      <a:pt x="4669" y="1"/>
                      <a:pt x="4618" y="1"/>
                    </a:cubicBezTo>
                    <a:close/>
                  </a:path>
                </a:pathLst>
              </a:custGeom>
              <a:solidFill>
                <a:srgbClr val="AF6E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1931;p64"/>
              <p:cNvSpPr/>
              <p:nvPr/>
            </p:nvSpPr>
            <p:spPr>
              <a:xfrm>
                <a:off x="4880562" y="4148620"/>
                <a:ext cx="27017" cy="41643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808" extrusionOk="0">
                    <a:moveTo>
                      <a:pt x="420" y="0"/>
                    </a:moveTo>
                    <a:cubicBezTo>
                      <a:pt x="294" y="25"/>
                      <a:pt x="194" y="76"/>
                      <a:pt x="119" y="126"/>
                    </a:cubicBezTo>
                    <a:cubicBezTo>
                      <a:pt x="93" y="151"/>
                      <a:pt x="68" y="176"/>
                      <a:pt x="43" y="201"/>
                    </a:cubicBezTo>
                    <a:cubicBezTo>
                      <a:pt x="0" y="223"/>
                      <a:pt x="31" y="281"/>
                      <a:pt x="73" y="281"/>
                    </a:cubicBezTo>
                    <a:cubicBezTo>
                      <a:pt x="79" y="281"/>
                      <a:pt x="86" y="280"/>
                      <a:pt x="93" y="276"/>
                    </a:cubicBezTo>
                    <a:cubicBezTo>
                      <a:pt x="119" y="276"/>
                      <a:pt x="144" y="251"/>
                      <a:pt x="194" y="251"/>
                    </a:cubicBezTo>
                    <a:lnTo>
                      <a:pt x="420" y="251"/>
                    </a:lnTo>
                    <a:cubicBezTo>
                      <a:pt x="470" y="251"/>
                      <a:pt x="520" y="276"/>
                      <a:pt x="545" y="301"/>
                    </a:cubicBezTo>
                    <a:cubicBezTo>
                      <a:pt x="570" y="301"/>
                      <a:pt x="621" y="327"/>
                      <a:pt x="621" y="327"/>
                    </a:cubicBezTo>
                    <a:lnTo>
                      <a:pt x="696" y="377"/>
                    </a:lnTo>
                    <a:lnTo>
                      <a:pt x="721" y="452"/>
                    </a:lnTo>
                    <a:lnTo>
                      <a:pt x="746" y="502"/>
                    </a:lnTo>
                    <a:cubicBezTo>
                      <a:pt x="796" y="552"/>
                      <a:pt x="796" y="603"/>
                      <a:pt x="821" y="653"/>
                    </a:cubicBezTo>
                    <a:cubicBezTo>
                      <a:pt x="846" y="778"/>
                      <a:pt x="846" y="929"/>
                      <a:pt x="846" y="1054"/>
                    </a:cubicBezTo>
                    <a:cubicBezTo>
                      <a:pt x="846" y="1105"/>
                      <a:pt x="872" y="1180"/>
                      <a:pt x="846" y="1230"/>
                    </a:cubicBezTo>
                    <a:cubicBezTo>
                      <a:pt x="846" y="1305"/>
                      <a:pt x="846" y="1356"/>
                      <a:pt x="821" y="1406"/>
                    </a:cubicBezTo>
                    <a:cubicBezTo>
                      <a:pt x="821" y="1456"/>
                      <a:pt x="821" y="1531"/>
                      <a:pt x="821" y="1556"/>
                    </a:cubicBezTo>
                    <a:lnTo>
                      <a:pt x="771" y="1657"/>
                    </a:lnTo>
                    <a:cubicBezTo>
                      <a:pt x="771" y="1732"/>
                      <a:pt x="771" y="1757"/>
                      <a:pt x="771" y="1757"/>
                    </a:cubicBezTo>
                    <a:cubicBezTo>
                      <a:pt x="746" y="1782"/>
                      <a:pt x="771" y="1782"/>
                      <a:pt x="771" y="1807"/>
                    </a:cubicBezTo>
                    <a:lnTo>
                      <a:pt x="821" y="1807"/>
                    </a:lnTo>
                    <a:cubicBezTo>
                      <a:pt x="846" y="1782"/>
                      <a:pt x="872" y="1757"/>
                      <a:pt x="897" y="1707"/>
                    </a:cubicBezTo>
                    <a:cubicBezTo>
                      <a:pt x="947" y="1632"/>
                      <a:pt x="997" y="1556"/>
                      <a:pt x="1022" y="1456"/>
                    </a:cubicBezTo>
                    <a:cubicBezTo>
                      <a:pt x="1047" y="1406"/>
                      <a:pt x="1072" y="1356"/>
                      <a:pt x="1097" y="1280"/>
                    </a:cubicBezTo>
                    <a:cubicBezTo>
                      <a:pt x="1123" y="1205"/>
                      <a:pt x="1123" y="1155"/>
                      <a:pt x="1148" y="1080"/>
                    </a:cubicBezTo>
                    <a:cubicBezTo>
                      <a:pt x="1173" y="904"/>
                      <a:pt x="1173" y="753"/>
                      <a:pt x="1148" y="578"/>
                    </a:cubicBezTo>
                    <a:cubicBezTo>
                      <a:pt x="1123" y="502"/>
                      <a:pt x="1097" y="402"/>
                      <a:pt x="1047" y="327"/>
                    </a:cubicBezTo>
                    <a:lnTo>
                      <a:pt x="997" y="276"/>
                    </a:lnTo>
                    <a:cubicBezTo>
                      <a:pt x="997" y="251"/>
                      <a:pt x="972" y="251"/>
                      <a:pt x="947" y="226"/>
                    </a:cubicBezTo>
                    <a:cubicBezTo>
                      <a:pt x="922" y="201"/>
                      <a:pt x="897" y="151"/>
                      <a:pt x="846" y="126"/>
                    </a:cubicBezTo>
                    <a:lnTo>
                      <a:pt x="771" y="76"/>
                    </a:lnTo>
                    <a:cubicBezTo>
                      <a:pt x="721" y="50"/>
                      <a:pt x="671" y="50"/>
                      <a:pt x="646" y="25"/>
                    </a:cubicBezTo>
                    <a:cubicBezTo>
                      <a:pt x="570" y="0"/>
                      <a:pt x="495" y="0"/>
                      <a:pt x="420" y="0"/>
                    </a:cubicBezTo>
                    <a:close/>
                  </a:path>
                </a:pathLst>
              </a:custGeom>
              <a:solidFill>
                <a:srgbClr val="AF6E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3" name="Google Shape;1932;p64"/>
              <p:cNvSpPr/>
              <p:nvPr/>
            </p:nvSpPr>
            <p:spPr>
              <a:xfrm>
                <a:off x="5053236" y="4115660"/>
                <a:ext cx="69973" cy="8130"/>
              </a:xfrm>
              <a:custGeom>
                <a:avLst/>
                <a:gdLst/>
                <a:ahLst/>
                <a:cxnLst/>
                <a:rect l="l" t="t" r="r" b="b"/>
                <a:pathLst>
                  <a:path w="3038" h="353" extrusionOk="0">
                    <a:moveTo>
                      <a:pt x="227" y="1"/>
                    </a:moveTo>
                    <a:cubicBezTo>
                      <a:pt x="1" y="1"/>
                      <a:pt x="1" y="327"/>
                      <a:pt x="227" y="327"/>
                    </a:cubicBezTo>
                    <a:lnTo>
                      <a:pt x="2837" y="352"/>
                    </a:lnTo>
                    <a:cubicBezTo>
                      <a:pt x="3038" y="352"/>
                      <a:pt x="3038" y="26"/>
                      <a:pt x="2837" y="26"/>
                    </a:cubicBezTo>
                    <a:lnTo>
                      <a:pt x="227" y="1"/>
                    </a:ln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4" name="Google Shape;1933;p64"/>
              <p:cNvSpPr/>
              <p:nvPr/>
            </p:nvSpPr>
            <p:spPr>
              <a:xfrm>
                <a:off x="5090825" y="4032375"/>
                <a:ext cx="42794" cy="52100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2262" extrusionOk="0">
                    <a:moveTo>
                      <a:pt x="176" y="0"/>
                    </a:moveTo>
                    <a:cubicBezTo>
                      <a:pt x="146" y="0"/>
                      <a:pt x="120" y="8"/>
                      <a:pt x="100" y="28"/>
                    </a:cubicBezTo>
                    <a:cubicBezTo>
                      <a:pt x="25" y="78"/>
                      <a:pt x="0" y="178"/>
                      <a:pt x="75" y="253"/>
                    </a:cubicBezTo>
                    <a:lnTo>
                      <a:pt x="1531" y="2211"/>
                    </a:lnTo>
                    <a:cubicBezTo>
                      <a:pt x="1581" y="2236"/>
                      <a:pt x="1606" y="2261"/>
                      <a:pt x="1657" y="2261"/>
                    </a:cubicBezTo>
                    <a:cubicBezTo>
                      <a:pt x="1707" y="2261"/>
                      <a:pt x="1732" y="2261"/>
                      <a:pt x="1782" y="2236"/>
                    </a:cubicBezTo>
                    <a:cubicBezTo>
                      <a:pt x="1832" y="2186"/>
                      <a:pt x="1857" y="2086"/>
                      <a:pt x="1807" y="2035"/>
                    </a:cubicBezTo>
                    <a:lnTo>
                      <a:pt x="326" y="53"/>
                    </a:lnTo>
                    <a:cubicBezTo>
                      <a:pt x="280" y="22"/>
                      <a:pt x="224" y="0"/>
                      <a:pt x="176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" name="Google Shape;1934;p64"/>
              <p:cNvSpPr/>
              <p:nvPr/>
            </p:nvSpPr>
            <p:spPr>
              <a:xfrm>
                <a:off x="5170011" y="4027768"/>
                <a:ext cx="38188" cy="54979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2387" extrusionOk="0">
                    <a:moveTo>
                      <a:pt x="1471" y="1"/>
                    </a:moveTo>
                    <a:cubicBezTo>
                      <a:pt x="1417" y="1"/>
                      <a:pt x="1363" y="28"/>
                      <a:pt x="1331" y="77"/>
                    </a:cubicBezTo>
                    <a:lnTo>
                      <a:pt x="51" y="2135"/>
                    </a:lnTo>
                    <a:cubicBezTo>
                      <a:pt x="1" y="2210"/>
                      <a:pt x="26" y="2311"/>
                      <a:pt x="101" y="2361"/>
                    </a:cubicBezTo>
                    <a:cubicBezTo>
                      <a:pt x="126" y="2386"/>
                      <a:pt x="151" y="2386"/>
                      <a:pt x="201" y="2386"/>
                    </a:cubicBezTo>
                    <a:cubicBezTo>
                      <a:pt x="252" y="2386"/>
                      <a:pt x="302" y="2361"/>
                      <a:pt x="327" y="2311"/>
                    </a:cubicBezTo>
                    <a:lnTo>
                      <a:pt x="1607" y="253"/>
                    </a:lnTo>
                    <a:cubicBezTo>
                      <a:pt x="1657" y="177"/>
                      <a:pt x="1632" y="77"/>
                      <a:pt x="1557" y="27"/>
                    </a:cubicBezTo>
                    <a:cubicBezTo>
                      <a:pt x="1530" y="9"/>
                      <a:pt x="1500" y="1"/>
                      <a:pt x="1471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" name="Google Shape;1935;p64"/>
              <p:cNvSpPr/>
              <p:nvPr/>
            </p:nvSpPr>
            <p:spPr>
              <a:xfrm>
                <a:off x="5134748" y="4149633"/>
                <a:ext cx="16791" cy="5391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2341" extrusionOk="0">
                    <a:moveTo>
                      <a:pt x="554" y="0"/>
                    </a:moveTo>
                    <a:cubicBezTo>
                      <a:pt x="478" y="0"/>
                      <a:pt x="423" y="49"/>
                      <a:pt x="402" y="132"/>
                    </a:cubicBezTo>
                    <a:lnTo>
                      <a:pt x="26" y="2065"/>
                    </a:lnTo>
                    <a:lnTo>
                      <a:pt x="26" y="2140"/>
                    </a:lnTo>
                    <a:cubicBezTo>
                      <a:pt x="1" y="2240"/>
                      <a:pt x="51" y="2316"/>
                      <a:pt x="151" y="2341"/>
                    </a:cubicBezTo>
                    <a:lnTo>
                      <a:pt x="176" y="2341"/>
                    </a:lnTo>
                    <a:cubicBezTo>
                      <a:pt x="252" y="2316"/>
                      <a:pt x="302" y="2265"/>
                      <a:pt x="327" y="2215"/>
                    </a:cubicBezTo>
                    <a:lnTo>
                      <a:pt x="728" y="182"/>
                    </a:lnTo>
                    <a:cubicBezTo>
                      <a:pt x="728" y="107"/>
                      <a:pt x="678" y="6"/>
                      <a:pt x="603" y="6"/>
                    </a:cubicBezTo>
                    <a:cubicBezTo>
                      <a:pt x="586" y="2"/>
                      <a:pt x="569" y="0"/>
                      <a:pt x="554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" name="Google Shape;1936;p64"/>
              <p:cNvSpPr/>
              <p:nvPr/>
            </p:nvSpPr>
            <p:spPr>
              <a:xfrm>
                <a:off x="5189658" y="4117871"/>
                <a:ext cx="54380" cy="9374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407" extrusionOk="0">
                    <a:moveTo>
                      <a:pt x="138" y="0"/>
                    </a:moveTo>
                    <a:cubicBezTo>
                      <a:pt x="58" y="0"/>
                      <a:pt x="1" y="68"/>
                      <a:pt x="1" y="156"/>
                    </a:cubicBezTo>
                    <a:cubicBezTo>
                      <a:pt x="1" y="231"/>
                      <a:pt x="51" y="306"/>
                      <a:pt x="152" y="306"/>
                    </a:cubicBezTo>
                    <a:lnTo>
                      <a:pt x="2210" y="407"/>
                    </a:lnTo>
                    <a:cubicBezTo>
                      <a:pt x="2285" y="407"/>
                      <a:pt x="2360" y="331"/>
                      <a:pt x="2360" y="256"/>
                    </a:cubicBezTo>
                    <a:cubicBezTo>
                      <a:pt x="2360" y="156"/>
                      <a:pt x="2310" y="80"/>
                      <a:pt x="2210" y="80"/>
                    </a:cubicBezTo>
                    <a:lnTo>
                      <a:pt x="177" y="5"/>
                    </a:lnTo>
                    <a:cubicBezTo>
                      <a:pt x="163" y="2"/>
                      <a:pt x="151" y="0"/>
                      <a:pt x="138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8" name="Google Shape;1937;p64"/>
              <p:cNvSpPr/>
              <p:nvPr/>
            </p:nvSpPr>
            <p:spPr>
              <a:xfrm>
                <a:off x="5045290" y="4150278"/>
                <a:ext cx="42656" cy="63109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740" extrusionOk="0">
                    <a:moveTo>
                      <a:pt x="216" y="1"/>
                    </a:moveTo>
                    <a:cubicBezTo>
                      <a:pt x="109" y="1"/>
                      <a:pt x="1" y="109"/>
                      <a:pt x="70" y="229"/>
                    </a:cubicBezTo>
                    <a:cubicBezTo>
                      <a:pt x="95" y="229"/>
                      <a:pt x="772" y="1459"/>
                      <a:pt x="1525" y="2664"/>
                    </a:cubicBezTo>
                    <a:cubicBezTo>
                      <a:pt x="1550" y="2714"/>
                      <a:pt x="1601" y="2739"/>
                      <a:pt x="1651" y="2739"/>
                    </a:cubicBezTo>
                    <a:cubicBezTo>
                      <a:pt x="1776" y="2739"/>
                      <a:pt x="1852" y="2614"/>
                      <a:pt x="1801" y="2488"/>
                    </a:cubicBezTo>
                    <a:cubicBezTo>
                      <a:pt x="1023" y="1309"/>
                      <a:pt x="346" y="79"/>
                      <a:pt x="346" y="79"/>
                    </a:cubicBezTo>
                    <a:cubicBezTo>
                      <a:pt x="314" y="24"/>
                      <a:pt x="265" y="1"/>
                      <a:pt x="216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9" name="Google Shape;1938;p64"/>
              <p:cNvSpPr/>
              <p:nvPr/>
            </p:nvSpPr>
            <p:spPr>
              <a:xfrm>
                <a:off x="4956707" y="3749167"/>
                <a:ext cx="71700" cy="53781"/>
              </a:xfrm>
              <a:custGeom>
                <a:avLst/>
                <a:gdLst/>
                <a:ahLst/>
                <a:cxnLst/>
                <a:rect l="l" t="t" r="r" b="b"/>
                <a:pathLst>
                  <a:path w="3113" h="2335" extrusionOk="0">
                    <a:moveTo>
                      <a:pt x="1305" y="0"/>
                    </a:moveTo>
                    <a:cubicBezTo>
                      <a:pt x="1155" y="25"/>
                      <a:pt x="1004" y="50"/>
                      <a:pt x="879" y="100"/>
                    </a:cubicBezTo>
                    <a:cubicBezTo>
                      <a:pt x="778" y="151"/>
                      <a:pt x="653" y="226"/>
                      <a:pt x="577" y="301"/>
                    </a:cubicBezTo>
                    <a:cubicBezTo>
                      <a:pt x="427" y="402"/>
                      <a:pt x="276" y="527"/>
                      <a:pt x="176" y="678"/>
                    </a:cubicBezTo>
                    <a:cubicBezTo>
                      <a:pt x="151" y="703"/>
                      <a:pt x="126" y="753"/>
                      <a:pt x="101" y="803"/>
                    </a:cubicBezTo>
                    <a:lnTo>
                      <a:pt x="75" y="853"/>
                    </a:lnTo>
                    <a:lnTo>
                      <a:pt x="25" y="904"/>
                    </a:lnTo>
                    <a:cubicBezTo>
                      <a:pt x="0" y="954"/>
                      <a:pt x="25" y="1029"/>
                      <a:pt x="101" y="1054"/>
                    </a:cubicBezTo>
                    <a:cubicBezTo>
                      <a:pt x="114" y="1061"/>
                      <a:pt x="129" y="1064"/>
                      <a:pt x="145" y="1064"/>
                    </a:cubicBezTo>
                    <a:cubicBezTo>
                      <a:pt x="187" y="1064"/>
                      <a:pt x="233" y="1041"/>
                      <a:pt x="251" y="1004"/>
                    </a:cubicBezTo>
                    <a:cubicBezTo>
                      <a:pt x="251" y="1004"/>
                      <a:pt x="301" y="954"/>
                      <a:pt x="377" y="879"/>
                    </a:cubicBezTo>
                    <a:cubicBezTo>
                      <a:pt x="502" y="778"/>
                      <a:pt x="628" y="703"/>
                      <a:pt x="753" y="628"/>
                    </a:cubicBezTo>
                    <a:cubicBezTo>
                      <a:pt x="853" y="577"/>
                      <a:pt x="929" y="527"/>
                      <a:pt x="1029" y="502"/>
                    </a:cubicBezTo>
                    <a:cubicBezTo>
                      <a:pt x="1130" y="477"/>
                      <a:pt x="1230" y="452"/>
                      <a:pt x="1355" y="452"/>
                    </a:cubicBezTo>
                    <a:lnTo>
                      <a:pt x="1506" y="452"/>
                    </a:lnTo>
                    <a:lnTo>
                      <a:pt x="1682" y="477"/>
                    </a:lnTo>
                    <a:cubicBezTo>
                      <a:pt x="1807" y="502"/>
                      <a:pt x="1908" y="527"/>
                      <a:pt x="2033" y="577"/>
                    </a:cubicBezTo>
                    <a:lnTo>
                      <a:pt x="2083" y="602"/>
                    </a:lnTo>
                    <a:lnTo>
                      <a:pt x="2184" y="653"/>
                    </a:lnTo>
                    <a:cubicBezTo>
                      <a:pt x="2209" y="678"/>
                      <a:pt x="2259" y="703"/>
                      <a:pt x="2259" y="703"/>
                    </a:cubicBezTo>
                    <a:lnTo>
                      <a:pt x="2334" y="753"/>
                    </a:lnTo>
                    <a:cubicBezTo>
                      <a:pt x="2410" y="803"/>
                      <a:pt x="2485" y="904"/>
                      <a:pt x="2535" y="979"/>
                    </a:cubicBezTo>
                    <a:cubicBezTo>
                      <a:pt x="2610" y="1054"/>
                      <a:pt x="2661" y="1155"/>
                      <a:pt x="2686" y="1255"/>
                    </a:cubicBezTo>
                    <a:cubicBezTo>
                      <a:pt x="2711" y="1355"/>
                      <a:pt x="2736" y="1431"/>
                      <a:pt x="2761" y="1531"/>
                    </a:cubicBezTo>
                    <a:cubicBezTo>
                      <a:pt x="2761" y="1682"/>
                      <a:pt x="2761" y="1832"/>
                      <a:pt x="2761" y="2008"/>
                    </a:cubicBezTo>
                    <a:cubicBezTo>
                      <a:pt x="2736" y="2108"/>
                      <a:pt x="2736" y="2159"/>
                      <a:pt x="2736" y="2159"/>
                    </a:cubicBezTo>
                    <a:cubicBezTo>
                      <a:pt x="2711" y="2234"/>
                      <a:pt x="2736" y="2309"/>
                      <a:pt x="2811" y="2334"/>
                    </a:cubicBezTo>
                    <a:cubicBezTo>
                      <a:pt x="2886" y="2334"/>
                      <a:pt x="2937" y="2309"/>
                      <a:pt x="2962" y="2234"/>
                    </a:cubicBezTo>
                    <a:cubicBezTo>
                      <a:pt x="2987" y="2184"/>
                      <a:pt x="3012" y="2108"/>
                      <a:pt x="3037" y="2058"/>
                    </a:cubicBezTo>
                    <a:cubicBezTo>
                      <a:pt x="3087" y="1882"/>
                      <a:pt x="3112" y="1682"/>
                      <a:pt x="3112" y="1506"/>
                    </a:cubicBezTo>
                    <a:cubicBezTo>
                      <a:pt x="3112" y="1380"/>
                      <a:pt x="3087" y="1255"/>
                      <a:pt x="3062" y="1155"/>
                    </a:cubicBezTo>
                    <a:cubicBezTo>
                      <a:pt x="3037" y="1004"/>
                      <a:pt x="2987" y="853"/>
                      <a:pt x="2912" y="753"/>
                    </a:cubicBezTo>
                    <a:cubicBezTo>
                      <a:pt x="2836" y="602"/>
                      <a:pt x="2711" y="477"/>
                      <a:pt x="2585" y="377"/>
                    </a:cubicBezTo>
                    <a:lnTo>
                      <a:pt x="2485" y="301"/>
                    </a:lnTo>
                    <a:cubicBezTo>
                      <a:pt x="2460" y="276"/>
                      <a:pt x="2435" y="276"/>
                      <a:pt x="2410" y="251"/>
                    </a:cubicBezTo>
                    <a:lnTo>
                      <a:pt x="2309" y="201"/>
                    </a:lnTo>
                    <a:cubicBezTo>
                      <a:pt x="2284" y="176"/>
                      <a:pt x="2234" y="151"/>
                      <a:pt x="2184" y="151"/>
                    </a:cubicBezTo>
                    <a:cubicBezTo>
                      <a:pt x="2058" y="100"/>
                      <a:pt x="1908" y="50"/>
                      <a:pt x="1757" y="25"/>
                    </a:cubicBezTo>
                    <a:lnTo>
                      <a:pt x="1531" y="0"/>
                    </a:lnTo>
                    <a:close/>
                  </a:path>
                </a:pathLst>
              </a:custGeom>
              <a:solidFill>
                <a:srgbClr val="C798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" name="Google Shape;1939;p64"/>
              <p:cNvSpPr/>
              <p:nvPr/>
            </p:nvSpPr>
            <p:spPr>
              <a:xfrm>
                <a:off x="4887817" y="3811332"/>
                <a:ext cx="182210" cy="61980"/>
              </a:xfrm>
              <a:custGeom>
                <a:avLst/>
                <a:gdLst/>
                <a:ahLst/>
                <a:cxnLst/>
                <a:rect l="l" t="t" r="r" b="b"/>
                <a:pathLst>
                  <a:path w="7911" h="2691" extrusionOk="0">
                    <a:moveTo>
                      <a:pt x="207" y="0"/>
                    </a:moveTo>
                    <a:cubicBezTo>
                      <a:pt x="100" y="0"/>
                      <a:pt x="1" y="113"/>
                      <a:pt x="55" y="238"/>
                    </a:cubicBezTo>
                    <a:cubicBezTo>
                      <a:pt x="105" y="363"/>
                      <a:pt x="180" y="463"/>
                      <a:pt x="255" y="564"/>
                    </a:cubicBezTo>
                    <a:cubicBezTo>
                      <a:pt x="456" y="865"/>
                      <a:pt x="682" y="1141"/>
                      <a:pt x="933" y="1367"/>
                    </a:cubicBezTo>
                    <a:cubicBezTo>
                      <a:pt x="1310" y="1718"/>
                      <a:pt x="1736" y="2020"/>
                      <a:pt x="2188" y="2220"/>
                    </a:cubicBezTo>
                    <a:cubicBezTo>
                      <a:pt x="2715" y="2496"/>
                      <a:pt x="3267" y="2647"/>
                      <a:pt x="3870" y="2672"/>
                    </a:cubicBezTo>
                    <a:cubicBezTo>
                      <a:pt x="3945" y="2685"/>
                      <a:pt x="4020" y="2691"/>
                      <a:pt x="4095" y="2691"/>
                    </a:cubicBezTo>
                    <a:cubicBezTo>
                      <a:pt x="4171" y="2691"/>
                      <a:pt x="4246" y="2685"/>
                      <a:pt x="4321" y="2672"/>
                    </a:cubicBezTo>
                    <a:lnTo>
                      <a:pt x="4723" y="2647"/>
                    </a:lnTo>
                    <a:lnTo>
                      <a:pt x="5175" y="2597"/>
                    </a:lnTo>
                    <a:cubicBezTo>
                      <a:pt x="5325" y="2572"/>
                      <a:pt x="5451" y="2547"/>
                      <a:pt x="5576" y="2496"/>
                    </a:cubicBezTo>
                    <a:cubicBezTo>
                      <a:pt x="5852" y="2446"/>
                      <a:pt x="6103" y="2346"/>
                      <a:pt x="6354" y="2220"/>
                    </a:cubicBezTo>
                    <a:cubicBezTo>
                      <a:pt x="6455" y="2170"/>
                      <a:pt x="6555" y="2120"/>
                      <a:pt x="6656" y="2045"/>
                    </a:cubicBezTo>
                    <a:cubicBezTo>
                      <a:pt x="6756" y="1969"/>
                      <a:pt x="6856" y="1894"/>
                      <a:pt x="6957" y="1844"/>
                    </a:cubicBezTo>
                    <a:cubicBezTo>
                      <a:pt x="7107" y="1718"/>
                      <a:pt x="7258" y="1568"/>
                      <a:pt x="7383" y="1417"/>
                    </a:cubicBezTo>
                    <a:cubicBezTo>
                      <a:pt x="7484" y="1292"/>
                      <a:pt x="7584" y="1166"/>
                      <a:pt x="7685" y="1041"/>
                    </a:cubicBezTo>
                    <a:cubicBezTo>
                      <a:pt x="7760" y="915"/>
                      <a:pt x="7810" y="790"/>
                      <a:pt x="7860" y="639"/>
                    </a:cubicBezTo>
                    <a:cubicBezTo>
                      <a:pt x="7910" y="564"/>
                      <a:pt x="7885" y="489"/>
                      <a:pt x="7810" y="438"/>
                    </a:cubicBezTo>
                    <a:cubicBezTo>
                      <a:pt x="7781" y="419"/>
                      <a:pt x="7749" y="411"/>
                      <a:pt x="7717" y="411"/>
                    </a:cubicBezTo>
                    <a:cubicBezTo>
                      <a:pt x="7665" y="411"/>
                      <a:pt x="7615" y="432"/>
                      <a:pt x="7584" y="463"/>
                    </a:cubicBezTo>
                    <a:lnTo>
                      <a:pt x="7559" y="514"/>
                    </a:lnTo>
                    <a:lnTo>
                      <a:pt x="7509" y="589"/>
                    </a:lnTo>
                    <a:cubicBezTo>
                      <a:pt x="7484" y="639"/>
                      <a:pt x="7434" y="714"/>
                      <a:pt x="7358" y="790"/>
                    </a:cubicBezTo>
                    <a:cubicBezTo>
                      <a:pt x="7158" y="1041"/>
                      <a:pt x="6907" y="1267"/>
                      <a:pt x="6656" y="1417"/>
                    </a:cubicBezTo>
                    <a:lnTo>
                      <a:pt x="6379" y="1593"/>
                    </a:lnTo>
                    <a:cubicBezTo>
                      <a:pt x="6304" y="1618"/>
                      <a:pt x="6204" y="1668"/>
                      <a:pt x="6103" y="1718"/>
                    </a:cubicBezTo>
                    <a:cubicBezTo>
                      <a:pt x="5877" y="1794"/>
                      <a:pt x="5652" y="1869"/>
                      <a:pt x="5426" y="1944"/>
                    </a:cubicBezTo>
                    <a:cubicBezTo>
                      <a:pt x="5300" y="1944"/>
                      <a:pt x="5175" y="1995"/>
                      <a:pt x="5074" y="1995"/>
                    </a:cubicBezTo>
                    <a:lnTo>
                      <a:pt x="4698" y="2045"/>
                    </a:lnTo>
                    <a:lnTo>
                      <a:pt x="3895" y="2045"/>
                    </a:lnTo>
                    <a:cubicBezTo>
                      <a:pt x="3368" y="2020"/>
                      <a:pt x="2866" y="1894"/>
                      <a:pt x="2414" y="1693"/>
                    </a:cubicBezTo>
                    <a:cubicBezTo>
                      <a:pt x="1987" y="1518"/>
                      <a:pt x="1611" y="1292"/>
                      <a:pt x="1259" y="991"/>
                    </a:cubicBezTo>
                    <a:cubicBezTo>
                      <a:pt x="1008" y="790"/>
                      <a:pt x="757" y="564"/>
                      <a:pt x="557" y="338"/>
                    </a:cubicBezTo>
                    <a:cubicBezTo>
                      <a:pt x="381" y="162"/>
                      <a:pt x="306" y="62"/>
                      <a:pt x="306" y="62"/>
                    </a:cubicBezTo>
                    <a:lnTo>
                      <a:pt x="331" y="62"/>
                    </a:lnTo>
                    <a:cubicBezTo>
                      <a:pt x="295" y="19"/>
                      <a:pt x="250" y="0"/>
                      <a:pt x="207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1" name="Google Shape;1940;p64"/>
              <p:cNvSpPr/>
              <p:nvPr/>
            </p:nvSpPr>
            <p:spPr>
              <a:xfrm>
                <a:off x="4723733" y="3801036"/>
                <a:ext cx="143377" cy="123293"/>
              </a:xfrm>
              <a:custGeom>
                <a:avLst/>
                <a:gdLst/>
                <a:ahLst/>
                <a:cxnLst/>
                <a:rect l="l" t="t" r="r" b="b"/>
                <a:pathLst>
                  <a:path w="6225" h="5353" extrusionOk="0">
                    <a:moveTo>
                      <a:pt x="3541" y="1"/>
                    </a:moveTo>
                    <a:cubicBezTo>
                      <a:pt x="2889" y="1"/>
                      <a:pt x="2224" y="243"/>
                      <a:pt x="1682" y="785"/>
                    </a:cubicBezTo>
                    <a:cubicBezTo>
                      <a:pt x="0" y="2467"/>
                      <a:pt x="1205" y="5353"/>
                      <a:pt x="3564" y="5353"/>
                    </a:cubicBezTo>
                    <a:cubicBezTo>
                      <a:pt x="5045" y="5328"/>
                      <a:pt x="6225" y="4148"/>
                      <a:pt x="6225" y="2667"/>
                    </a:cubicBezTo>
                    <a:cubicBezTo>
                      <a:pt x="6225" y="1069"/>
                      <a:pt x="4911" y="1"/>
                      <a:pt x="3541" y="1"/>
                    </a:cubicBezTo>
                    <a:close/>
                  </a:path>
                </a:pathLst>
              </a:custGeom>
              <a:solidFill>
                <a:srgbClr val="FFAB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2" name="Google Shape;1941;p64"/>
              <p:cNvSpPr/>
              <p:nvPr/>
            </p:nvSpPr>
            <p:spPr>
              <a:xfrm>
                <a:off x="5081566" y="3798019"/>
                <a:ext cx="143377" cy="122855"/>
              </a:xfrm>
              <a:custGeom>
                <a:avLst/>
                <a:gdLst/>
                <a:ahLst/>
                <a:cxnLst/>
                <a:rect l="l" t="t" r="r" b="b"/>
                <a:pathLst>
                  <a:path w="6225" h="5334" extrusionOk="0">
                    <a:moveTo>
                      <a:pt x="3534" y="1"/>
                    </a:moveTo>
                    <a:cubicBezTo>
                      <a:pt x="2874" y="1"/>
                      <a:pt x="2202" y="245"/>
                      <a:pt x="1657" y="791"/>
                    </a:cubicBezTo>
                    <a:cubicBezTo>
                      <a:pt x="0" y="2447"/>
                      <a:pt x="1180" y="5333"/>
                      <a:pt x="3564" y="5333"/>
                    </a:cubicBezTo>
                    <a:cubicBezTo>
                      <a:pt x="5020" y="5333"/>
                      <a:pt x="6225" y="4129"/>
                      <a:pt x="6225" y="2673"/>
                    </a:cubicBezTo>
                    <a:cubicBezTo>
                      <a:pt x="6225" y="1062"/>
                      <a:pt x="4907" y="1"/>
                      <a:pt x="3534" y="1"/>
                    </a:cubicBezTo>
                    <a:close/>
                  </a:path>
                </a:pathLst>
              </a:custGeom>
              <a:solidFill>
                <a:srgbClr val="FFAB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3" name="Google Shape;1942;p64"/>
              <p:cNvSpPr/>
              <p:nvPr/>
            </p:nvSpPr>
            <p:spPr>
              <a:xfrm>
                <a:off x="4627181" y="3794679"/>
                <a:ext cx="68245" cy="40054"/>
              </a:xfrm>
              <a:custGeom>
                <a:avLst/>
                <a:gdLst/>
                <a:ahLst/>
                <a:cxnLst/>
                <a:rect l="l" t="t" r="r" b="b"/>
                <a:pathLst>
                  <a:path w="2963" h="1739" extrusionOk="0">
                    <a:moveTo>
                      <a:pt x="1488" y="1"/>
                    </a:moveTo>
                    <a:cubicBezTo>
                      <a:pt x="1242" y="1"/>
                      <a:pt x="1014" y="56"/>
                      <a:pt x="804" y="183"/>
                    </a:cubicBezTo>
                    <a:cubicBezTo>
                      <a:pt x="578" y="283"/>
                      <a:pt x="402" y="434"/>
                      <a:pt x="252" y="634"/>
                    </a:cubicBezTo>
                    <a:cubicBezTo>
                      <a:pt x="126" y="760"/>
                      <a:pt x="51" y="910"/>
                      <a:pt x="1" y="1086"/>
                    </a:cubicBezTo>
                    <a:cubicBezTo>
                      <a:pt x="1" y="1161"/>
                      <a:pt x="1" y="1212"/>
                      <a:pt x="1" y="1262"/>
                    </a:cubicBezTo>
                    <a:lnTo>
                      <a:pt x="1" y="1312"/>
                    </a:lnTo>
                    <a:cubicBezTo>
                      <a:pt x="13" y="1387"/>
                      <a:pt x="76" y="1425"/>
                      <a:pt x="139" y="1425"/>
                    </a:cubicBezTo>
                    <a:cubicBezTo>
                      <a:pt x="202" y="1425"/>
                      <a:pt x="264" y="1387"/>
                      <a:pt x="277" y="1312"/>
                    </a:cubicBezTo>
                    <a:lnTo>
                      <a:pt x="277" y="1287"/>
                    </a:lnTo>
                    <a:cubicBezTo>
                      <a:pt x="277" y="1237"/>
                      <a:pt x="302" y="1237"/>
                      <a:pt x="302" y="1212"/>
                    </a:cubicBezTo>
                    <a:cubicBezTo>
                      <a:pt x="377" y="1086"/>
                      <a:pt x="453" y="1011"/>
                      <a:pt x="553" y="910"/>
                    </a:cubicBezTo>
                    <a:cubicBezTo>
                      <a:pt x="829" y="659"/>
                      <a:pt x="1206" y="509"/>
                      <a:pt x="1607" y="509"/>
                    </a:cubicBezTo>
                    <a:cubicBezTo>
                      <a:pt x="1682" y="509"/>
                      <a:pt x="1783" y="534"/>
                      <a:pt x="1883" y="584"/>
                    </a:cubicBezTo>
                    <a:cubicBezTo>
                      <a:pt x="1933" y="584"/>
                      <a:pt x="1959" y="609"/>
                      <a:pt x="2009" y="634"/>
                    </a:cubicBezTo>
                    <a:lnTo>
                      <a:pt x="2059" y="659"/>
                    </a:lnTo>
                    <a:lnTo>
                      <a:pt x="2134" y="710"/>
                    </a:lnTo>
                    <a:cubicBezTo>
                      <a:pt x="2184" y="735"/>
                      <a:pt x="2209" y="760"/>
                      <a:pt x="2260" y="810"/>
                    </a:cubicBezTo>
                    <a:cubicBezTo>
                      <a:pt x="2285" y="835"/>
                      <a:pt x="2310" y="860"/>
                      <a:pt x="2360" y="910"/>
                    </a:cubicBezTo>
                    <a:cubicBezTo>
                      <a:pt x="2410" y="961"/>
                      <a:pt x="2460" y="1036"/>
                      <a:pt x="2511" y="1111"/>
                    </a:cubicBezTo>
                    <a:cubicBezTo>
                      <a:pt x="2611" y="1262"/>
                      <a:pt x="2661" y="1437"/>
                      <a:pt x="2711" y="1613"/>
                    </a:cubicBezTo>
                    <a:cubicBezTo>
                      <a:pt x="2711" y="1688"/>
                      <a:pt x="2762" y="1739"/>
                      <a:pt x="2837" y="1739"/>
                    </a:cubicBezTo>
                    <a:cubicBezTo>
                      <a:pt x="2912" y="1739"/>
                      <a:pt x="2962" y="1688"/>
                      <a:pt x="2962" y="1613"/>
                    </a:cubicBezTo>
                    <a:cubicBezTo>
                      <a:pt x="2962" y="1563"/>
                      <a:pt x="2962" y="1488"/>
                      <a:pt x="2962" y="1412"/>
                    </a:cubicBezTo>
                    <a:cubicBezTo>
                      <a:pt x="2962" y="1262"/>
                      <a:pt x="2912" y="1086"/>
                      <a:pt x="2862" y="936"/>
                    </a:cubicBezTo>
                    <a:cubicBezTo>
                      <a:pt x="2812" y="810"/>
                      <a:pt x="2762" y="710"/>
                      <a:pt x="2686" y="609"/>
                    </a:cubicBezTo>
                    <a:cubicBezTo>
                      <a:pt x="2636" y="559"/>
                      <a:pt x="2611" y="509"/>
                      <a:pt x="2561" y="459"/>
                    </a:cubicBezTo>
                    <a:cubicBezTo>
                      <a:pt x="2511" y="408"/>
                      <a:pt x="2460" y="383"/>
                      <a:pt x="2410" y="333"/>
                    </a:cubicBezTo>
                    <a:lnTo>
                      <a:pt x="2360" y="283"/>
                    </a:lnTo>
                    <a:lnTo>
                      <a:pt x="2260" y="208"/>
                    </a:lnTo>
                    <a:cubicBezTo>
                      <a:pt x="2184" y="157"/>
                      <a:pt x="2134" y="132"/>
                      <a:pt x="2059" y="107"/>
                    </a:cubicBezTo>
                    <a:cubicBezTo>
                      <a:pt x="1933" y="32"/>
                      <a:pt x="1783" y="7"/>
                      <a:pt x="1632" y="7"/>
                    </a:cubicBezTo>
                    <a:cubicBezTo>
                      <a:pt x="1583" y="3"/>
                      <a:pt x="1535" y="1"/>
                      <a:pt x="1488" y="1"/>
                    </a:cubicBezTo>
                    <a:close/>
                  </a:path>
                </a:pathLst>
              </a:custGeom>
              <a:solidFill>
                <a:srgbClr val="C798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4" name="Google Shape;1943;p64"/>
              <p:cNvSpPr/>
              <p:nvPr/>
            </p:nvSpPr>
            <p:spPr>
              <a:xfrm>
                <a:off x="5074634" y="4227368"/>
                <a:ext cx="42794" cy="36737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1595" extrusionOk="0">
                    <a:moveTo>
                      <a:pt x="477" y="1"/>
                    </a:moveTo>
                    <a:cubicBezTo>
                      <a:pt x="433" y="1"/>
                      <a:pt x="389" y="7"/>
                      <a:pt x="352" y="20"/>
                    </a:cubicBezTo>
                    <a:cubicBezTo>
                      <a:pt x="276" y="20"/>
                      <a:pt x="226" y="45"/>
                      <a:pt x="201" y="70"/>
                    </a:cubicBezTo>
                    <a:cubicBezTo>
                      <a:pt x="151" y="95"/>
                      <a:pt x="151" y="120"/>
                      <a:pt x="126" y="120"/>
                    </a:cubicBezTo>
                    <a:cubicBezTo>
                      <a:pt x="101" y="145"/>
                      <a:pt x="76" y="170"/>
                      <a:pt x="50" y="221"/>
                    </a:cubicBezTo>
                    <a:cubicBezTo>
                      <a:pt x="25" y="246"/>
                      <a:pt x="0" y="296"/>
                      <a:pt x="0" y="321"/>
                    </a:cubicBezTo>
                    <a:lnTo>
                      <a:pt x="0" y="346"/>
                    </a:lnTo>
                    <a:lnTo>
                      <a:pt x="0" y="396"/>
                    </a:lnTo>
                    <a:cubicBezTo>
                      <a:pt x="0" y="421"/>
                      <a:pt x="0" y="446"/>
                      <a:pt x="0" y="472"/>
                    </a:cubicBezTo>
                    <a:cubicBezTo>
                      <a:pt x="0" y="572"/>
                      <a:pt x="25" y="672"/>
                      <a:pt x="76" y="748"/>
                    </a:cubicBezTo>
                    <a:cubicBezTo>
                      <a:pt x="151" y="873"/>
                      <a:pt x="251" y="999"/>
                      <a:pt x="377" y="1124"/>
                    </a:cubicBezTo>
                    <a:cubicBezTo>
                      <a:pt x="628" y="1300"/>
                      <a:pt x="879" y="1450"/>
                      <a:pt x="1155" y="1576"/>
                    </a:cubicBezTo>
                    <a:cubicBezTo>
                      <a:pt x="1167" y="1588"/>
                      <a:pt x="1180" y="1595"/>
                      <a:pt x="1189" y="1595"/>
                    </a:cubicBezTo>
                    <a:cubicBezTo>
                      <a:pt x="1199" y="1595"/>
                      <a:pt x="1205" y="1588"/>
                      <a:pt x="1205" y="1576"/>
                    </a:cubicBezTo>
                    <a:cubicBezTo>
                      <a:pt x="1230" y="1551"/>
                      <a:pt x="1230" y="1526"/>
                      <a:pt x="1205" y="1501"/>
                    </a:cubicBezTo>
                    <a:cubicBezTo>
                      <a:pt x="1004" y="1325"/>
                      <a:pt x="778" y="1124"/>
                      <a:pt x="578" y="923"/>
                    </a:cubicBezTo>
                    <a:cubicBezTo>
                      <a:pt x="502" y="848"/>
                      <a:pt x="427" y="723"/>
                      <a:pt x="352" y="622"/>
                    </a:cubicBezTo>
                    <a:cubicBezTo>
                      <a:pt x="327" y="572"/>
                      <a:pt x="327" y="522"/>
                      <a:pt x="327" y="472"/>
                    </a:cubicBezTo>
                    <a:lnTo>
                      <a:pt x="327" y="446"/>
                    </a:lnTo>
                    <a:cubicBezTo>
                      <a:pt x="327" y="421"/>
                      <a:pt x="352" y="371"/>
                      <a:pt x="352" y="371"/>
                    </a:cubicBezTo>
                    <a:lnTo>
                      <a:pt x="552" y="296"/>
                    </a:lnTo>
                    <a:cubicBezTo>
                      <a:pt x="678" y="321"/>
                      <a:pt x="803" y="371"/>
                      <a:pt x="929" y="396"/>
                    </a:cubicBezTo>
                    <a:cubicBezTo>
                      <a:pt x="1205" y="522"/>
                      <a:pt x="1456" y="647"/>
                      <a:pt x="1707" y="773"/>
                    </a:cubicBezTo>
                    <a:lnTo>
                      <a:pt x="1807" y="823"/>
                    </a:lnTo>
                    <a:lnTo>
                      <a:pt x="1858" y="823"/>
                    </a:lnTo>
                    <a:cubicBezTo>
                      <a:pt x="1858" y="798"/>
                      <a:pt x="1858" y="773"/>
                      <a:pt x="1858" y="773"/>
                    </a:cubicBezTo>
                    <a:lnTo>
                      <a:pt x="1782" y="697"/>
                    </a:lnTo>
                    <a:cubicBezTo>
                      <a:pt x="1556" y="497"/>
                      <a:pt x="1305" y="321"/>
                      <a:pt x="1054" y="170"/>
                    </a:cubicBezTo>
                    <a:cubicBezTo>
                      <a:pt x="904" y="120"/>
                      <a:pt x="753" y="45"/>
                      <a:pt x="603" y="20"/>
                    </a:cubicBezTo>
                    <a:cubicBezTo>
                      <a:pt x="565" y="7"/>
                      <a:pt x="521" y="1"/>
                      <a:pt x="477" y="1"/>
                    </a:cubicBezTo>
                    <a:close/>
                  </a:path>
                </a:pathLst>
              </a:custGeom>
              <a:solidFill>
                <a:srgbClr val="AF6E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4" name="Google Shape;1944;p64"/>
            <p:cNvSpPr/>
            <p:nvPr/>
          </p:nvSpPr>
          <p:spPr>
            <a:xfrm rot="9990638">
              <a:off x="7457289" y="2619038"/>
              <a:ext cx="131262" cy="41519"/>
            </a:xfrm>
            <a:custGeom>
              <a:avLst/>
              <a:gdLst/>
              <a:ahLst/>
              <a:cxnLst/>
              <a:rect l="l" t="t" r="r" b="b"/>
              <a:pathLst>
                <a:path w="4839" h="1684" extrusionOk="0">
                  <a:moveTo>
                    <a:pt x="228" y="1"/>
                  </a:moveTo>
                  <a:cubicBezTo>
                    <a:pt x="118" y="1"/>
                    <a:pt x="0" y="99"/>
                    <a:pt x="49" y="228"/>
                  </a:cubicBezTo>
                  <a:lnTo>
                    <a:pt x="74" y="278"/>
                  </a:lnTo>
                  <a:lnTo>
                    <a:pt x="99" y="354"/>
                  </a:lnTo>
                  <a:cubicBezTo>
                    <a:pt x="124" y="404"/>
                    <a:pt x="174" y="454"/>
                    <a:pt x="199" y="504"/>
                  </a:cubicBezTo>
                  <a:cubicBezTo>
                    <a:pt x="325" y="680"/>
                    <a:pt x="450" y="856"/>
                    <a:pt x="626" y="981"/>
                  </a:cubicBezTo>
                  <a:cubicBezTo>
                    <a:pt x="852" y="1207"/>
                    <a:pt x="1103" y="1357"/>
                    <a:pt x="1404" y="1483"/>
                  </a:cubicBezTo>
                  <a:cubicBezTo>
                    <a:pt x="1555" y="1533"/>
                    <a:pt x="1731" y="1583"/>
                    <a:pt x="1906" y="1634"/>
                  </a:cubicBezTo>
                  <a:cubicBezTo>
                    <a:pt x="2082" y="1659"/>
                    <a:pt x="2258" y="1684"/>
                    <a:pt x="2433" y="1684"/>
                  </a:cubicBezTo>
                  <a:cubicBezTo>
                    <a:pt x="2609" y="1684"/>
                    <a:pt x="2785" y="1684"/>
                    <a:pt x="2960" y="1659"/>
                  </a:cubicBezTo>
                  <a:cubicBezTo>
                    <a:pt x="3136" y="1634"/>
                    <a:pt x="3312" y="1583"/>
                    <a:pt x="3487" y="1508"/>
                  </a:cubicBezTo>
                  <a:cubicBezTo>
                    <a:pt x="3638" y="1458"/>
                    <a:pt x="3789" y="1383"/>
                    <a:pt x="3939" y="1307"/>
                  </a:cubicBezTo>
                  <a:cubicBezTo>
                    <a:pt x="4065" y="1232"/>
                    <a:pt x="4190" y="1132"/>
                    <a:pt x="4291" y="1031"/>
                  </a:cubicBezTo>
                  <a:cubicBezTo>
                    <a:pt x="4366" y="956"/>
                    <a:pt x="4466" y="856"/>
                    <a:pt x="4542" y="755"/>
                  </a:cubicBezTo>
                  <a:cubicBezTo>
                    <a:pt x="4592" y="680"/>
                    <a:pt x="4642" y="579"/>
                    <a:pt x="4692" y="504"/>
                  </a:cubicBezTo>
                  <a:cubicBezTo>
                    <a:pt x="4717" y="429"/>
                    <a:pt x="4742" y="328"/>
                    <a:pt x="4767" y="253"/>
                  </a:cubicBezTo>
                  <a:cubicBezTo>
                    <a:pt x="4839" y="128"/>
                    <a:pt x="4732" y="16"/>
                    <a:pt x="4629" y="16"/>
                  </a:cubicBezTo>
                  <a:cubicBezTo>
                    <a:pt x="4587" y="16"/>
                    <a:pt x="4545" y="34"/>
                    <a:pt x="4516" y="77"/>
                  </a:cubicBezTo>
                  <a:lnTo>
                    <a:pt x="4466" y="128"/>
                  </a:lnTo>
                  <a:lnTo>
                    <a:pt x="4441" y="178"/>
                  </a:lnTo>
                  <a:cubicBezTo>
                    <a:pt x="4416" y="203"/>
                    <a:pt x="4391" y="228"/>
                    <a:pt x="4366" y="303"/>
                  </a:cubicBezTo>
                  <a:cubicBezTo>
                    <a:pt x="4240" y="429"/>
                    <a:pt x="4115" y="554"/>
                    <a:pt x="3964" y="655"/>
                  </a:cubicBezTo>
                  <a:cubicBezTo>
                    <a:pt x="3864" y="705"/>
                    <a:pt x="3764" y="780"/>
                    <a:pt x="3663" y="830"/>
                  </a:cubicBezTo>
                  <a:cubicBezTo>
                    <a:pt x="3538" y="881"/>
                    <a:pt x="3437" y="931"/>
                    <a:pt x="3312" y="956"/>
                  </a:cubicBezTo>
                  <a:cubicBezTo>
                    <a:pt x="3161" y="1006"/>
                    <a:pt x="3036" y="1031"/>
                    <a:pt x="2910" y="1031"/>
                  </a:cubicBezTo>
                  <a:cubicBezTo>
                    <a:pt x="2760" y="1056"/>
                    <a:pt x="2609" y="1056"/>
                    <a:pt x="2458" y="1056"/>
                  </a:cubicBezTo>
                  <a:lnTo>
                    <a:pt x="2232" y="1056"/>
                  </a:lnTo>
                  <a:lnTo>
                    <a:pt x="2007" y="1031"/>
                  </a:lnTo>
                  <a:cubicBezTo>
                    <a:pt x="1881" y="1006"/>
                    <a:pt x="1731" y="981"/>
                    <a:pt x="1605" y="931"/>
                  </a:cubicBezTo>
                  <a:cubicBezTo>
                    <a:pt x="1203" y="805"/>
                    <a:pt x="802" y="579"/>
                    <a:pt x="501" y="278"/>
                  </a:cubicBezTo>
                  <a:cubicBezTo>
                    <a:pt x="400" y="178"/>
                    <a:pt x="350" y="128"/>
                    <a:pt x="350" y="128"/>
                  </a:cubicBezTo>
                  <a:lnTo>
                    <a:pt x="375" y="103"/>
                  </a:lnTo>
                  <a:cubicBezTo>
                    <a:pt x="348" y="31"/>
                    <a:pt x="290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945;p64"/>
            <p:cNvSpPr/>
            <p:nvPr/>
          </p:nvSpPr>
          <p:spPr>
            <a:xfrm rot="10784792" flipH="1">
              <a:off x="7122897" y="2619040"/>
              <a:ext cx="131259" cy="41518"/>
            </a:xfrm>
            <a:custGeom>
              <a:avLst/>
              <a:gdLst/>
              <a:ahLst/>
              <a:cxnLst/>
              <a:rect l="l" t="t" r="r" b="b"/>
              <a:pathLst>
                <a:path w="4839" h="1684" extrusionOk="0">
                  <a:moveTo>
                    <a:pt x="228" y="1"/>
                  </a:moveTo>
                  <a:cubicBezTo>
                    <a:pt x="118" y="1"/>
                    <a:pt x="0" y="99"/>
                    <a:pt x="49" y="228"/>
                  </a:cubicBezTo>
                  <a:lnTo>
                    <a:pt x="74" y="278"/>
                  </a:lnTo>
                  <a:lnTo>
                    <a:pt x="99" y="354"/>
                  </a:lnTo>
                  <a:cubicBezTo>
                    <a:pt x="124" y="404"/>
                    <a:pt x="174" y="454"/>
                    <a:pt x="199" y="504"/>
                  </a:cubicBezTo>
                  <a:cubicBezTo>
                    <a:pt x="325" y="680"/>
                    <a:pt x="450" y="856"/>
                    <a:pt x="626" y="981"/>
                  </a:cubicBezTo>
                  <a:cubicBezTo>
                    <a:pt x="852" y="1207"/>
                    <a:pt x="1103" y="1357"/>
                    <a:pt x="1404" y="1483"/>
                  </a:cubicBezTo>
                  <a:cubicBezTo>
                    <a:pt x="1555" y="1533"/>
                    <a:pt x="1731" y="1583"/>
                    <a:pt x="1906" y="1634"/>
                  </a:cubicBezTo>
                  <a:cubicBezTo>
                    <a:pt x="2082" y="1659"/>
                    <a:pt x="2258" y="1684"/>
                    <a:pt x="2433" y="1684"/>
                  </a:cubicBezTo>
                  <a:cubicBezTo>
                    <a:pt x="2609" y="1684"/>
                    <a:pt x="2785" y="1684"/>
                    <a:pt x="2960" y="1659"/>
                  </a:cubicBezTo>
                  <a:cubicBezTo>
                    <a:pt x="3136" y="1634"/>
                    <a:pt x="3312" y="1583"/>
                    <a:pt x="3487" y="1508"/>
                  </a:cubicBezTo>
                  <a:cubicBezTo>
                    <a:pt x="3638" y="1458"/>
                    <a:pt x="3789" y="1383"/>
                    <a:pt x="3939" y="1307"/>
                  </a:cubicBezTo>
                  <a:cubicBezTo>
                    <a:pt x="4065" y="1232"/>
                    <a:pt x="4190" y="1132"/>
                    <a:pt x="4291" y="1031"/>
                  </a:cubicBezTo>
                  <a:cubicBezTo>
                    <a:pt x="4366" y="956"/>
                    <a:pt x="4466" y="856"/>
                    <a:pt x="4542" y="755"/>
                  </a:cubicBezTo>
                  <a:cubicBezTo>
                    <a:pt x="4592" y="680"/>
                    <a:pt x="4642" y="579"/>
                    <a:pt x="4692" y="504"/>
                  </a:cubicBezTo>
                  <a:cubicBezTo>
                    <a:pt x="4717" y="429"/>
                    <a:pt x="4742" y="328"/>
                    <a:pt x="4767" y="253"/>
                  </a:cubicBezTo>
                  <a:cubicBezTo>
                    <a:pt x="4839" y="128"/>
                    <a:pt x="4732" y="16"/>
                    <a:pt x="4629" y="16"/>
                  </a:cubicBezTo>
                  <a:cubicBezTo>
                    <a:pt x="4587" y="16"/>
                    <a:pt x="4545" y="34"/>
                    <a:pt x="4516" y="77"/>
                  </a:cubicBezTo>
                  <a:lnTo>
                    <a:pt x="4466" y="128"/>
                  </a:lnTo>
                  <a:lnTo>
                    <a:pt x="4441" y="178"/>
                  </a:lnTo>
                  <a:cubicBezTo>
                    <a:pt x="4416" y="203"/>
                    <a:pt x="4391" y="228"/>
                    <a:pt x="4366" y="303"/>
                  </a:cubicBezTo>
                  <a:cubicBezTo>
                    <a:pt x="4240" y="429"/>
                    <a:pt x="4115" y="554"/>
                    <a:pt x="3964" y="655"/>
                  </a:cubicBezTo>
                  <a:cubicBezTo>
                    <a:pt x="3864" y="705"/>
                    <a:pt x="3764" y="780"/>
                    <a:pt x="3663" y="830"/>
                  </a:cubicBezTo>
                  <a:cubicBezTo>
                    <a:pt x="3538" y="881"/>
                    <a:pt x="3437" y="931"/>
                    <a:pt x="3312" y="956"/>
                  </a:cubicBezTo>
                  <a:cubicBezTo>
                    <a:pt x="3161" y="1006"/>
                    <a:pt x="3036" y="1031"/>
                    <a:pt x="2910" y="1031"/>
                  </a:cubicBezTo>
                  <a:cubicBezTo>
                    <a:pt x="2760" y="1056"/>
                    <a:pt x="2609" y="1056"/>
                    <a:pt x="2458" y="1056"/>
                  </a:cubicBezTo>
                  <a:lnTo>
                    <a:pt x="2232" y="1056"/>
                  </a:lnTo>
                  <a:lnTo>
                    <a:pt x="2007" y="1031"/>
                  </a:lnTo>
                  <a:cubicBezTo>
                    <a:pt x="1881" y="1006"/>
                    <a:pt x="1731" y="981"/>
                    <a:pt x="1605" y="931"/>
                  </a:cubicBezTo>
                  <a:cubicBezTo>
                    <a:pt x="1203" y="805"/>
                    <a:pt x="802" y="579"/>
                    <a:pt x="501" y="278"/>
                  </a:cubicBezTo>
                  <a:cubicBezTo>
                    <a:pt x="400" y="178"/>
                    <a:pt x="350" y="128"/>
                    <a:pt x="350" y="128"/>
                  </a:cubicBezTo>
                  <a:lnTo>
                    <a:pt x="375" y="103"/>
                  </a:lnTo>
                  <a:cubicBezTo>
                    <a:pt x="348" y="31"/>
                    <a:pt x="290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07" name="TextBox 206"/>
          <p:cNvSpPr txBox="1"/>
          <p:nvPr/>
        </p:nvSpPr>
        <p:spPr>
          <a:xfrm>
            <a:off x="2035419" y="2342092"/>
            <a:ext cx="55084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FB99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Ý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B99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kiến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FB99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</a:p>
          <a:p>
            <a:pPr algn="ctr" defTabSz="685800">
              <a:defRPr/>
            </a:pP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B99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của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FB99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B99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FB99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B99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nhóm</a:t>
            </a:r>
            <a:endParaRPr lang="en-US" sz="6000" b="1" dirty="0">
              <a:ln>
                <a:solidFill>
                  <a:sysClr val="windowText" lastClr="000000"/>
                </a:solidFill>
              </a:ln>
              <a:solidFill>
                <a:srgbClr val="FB993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65902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7 L -0.31771 -0.318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85" y="-15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1C823E2-AAAF-4599-BA59-6DB4A1496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971" y="472299"/>
            <a:ext cx="7563761" cy="602527"/>
          </a:xfrm>
        </p:spPr>
        <p:txBody>
          <a:bodyPr/>
          <a:lstStyle/>
          <a:p>
            <a:r>
              <a:rPr lang="en-US" b="1" dirty="0" err="1">
                <a:solidFill>
                  <a:srgbClr val="90378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Vận</a:t>
            </a:r>
            <a:r>
              <a:rPr lang="en-US" b="1" dirty="0">
                <a:solidFill>
                  <a:srgbClr val="90378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90378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rgbClr val="90378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90378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b="1" dirty="0">
                <a:solidFill>
                  <a:srgbClr val="90378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90378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đo</a:t>
            </a:r>
            <a:r>
              <a:rPr lang="en-US" b="1" dirty="0">
                <a:solidFill>
                  <a:srgbClr val="90378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90378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chiều</a:t>
            </a:r>
            <a:r>
              <a:rPr lang="en-US" b="1" dirty="0">
                <a:solidFill>
                  <a:srgbClr val="90378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90378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dài</a:t>
            </a:r>
            <a:r>
              <a:rPr lang="en-US" b="1" dirty="0">
                <a:solidFill>
                  <a:srgbClr val="90378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90378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solidFill>
                  <a:srgbClr val="90378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90378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đo</a:t>
            </a:r>
            <a:r>
              <a:rPr lang="en-US" b="1" dirty="0">
                <a:solidFill>
                  <a:srgbClr val="90378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90378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rgbClr val="90378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90378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tích</a:t>
            </a:r>
            <a:r>
              <a:rPr lang="en-US" b="1" dirty="0">
                <a:solidFill>
                  <a:srgbClr val="90378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7C0DFD-E443-44C0-BEEA-28EC4EAC1060}"/>
              </a:ext>
            </a:extLst>
          </p:cNvPr>
          <p:cNvGrpSpPr/>
          <p:nvPr/>
        </p:nvGrpSpPr>
        <p:grpSpPr>
          <a:xfrm>
            <a:off x="0" y="245891"/>
            <a:ext cx="1008167" cy="984220"/>
            <a:chOff x="8948250" y="635780"/>
            <a:chExt cx="984220" cy="98422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F94C3DB-95DD-43C2-A882-741D1D4A50FF}"/>
                </a:ext>
              </a:extLst>
            </p:cNvPr>
            <p:cNvSpPr/>
            <p:nvPr/>
          </p:nvSpPr>
          <p:spPr>
            <a:xfrm>
              <a:off x="8948250" y="635780"/>
              <a:ext cx="984220" cy="984220"/>
            </a:xfrm>
            <a:prstGeom prst="ellipse">
              <a:avLst/>
            </a:prstGeom>
            <a:solidFill>
              <a:srgbClr val="AC1F8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900">
                <a:solidFill>
                  <a:prstClr val="white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F38F58E-186F-4D32-8EAC-03C0BEF15AB0}"/>
                </a:ext>
              </a:extLst>
            </p:cNvPr>
            <p:cNvSpPr/>
            <p:nvPr/>
          </p:nvSpPr>
          <p:spPr>
            <a:xfrm>
              <a:off x="9066907" y="754437"/>
              <a:ext cx="746905" cy="746905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C872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 dirty="0">
                  <a:ln w="38100">
                    <a:solidFill>
                      <a:srgbClr val="AB1F8E"/>
                    </a:solidFill>
                  </a:ln>
                  <a:solidFill>
                    <a:prstClr val="black"/>
                  </a:solidFill>
                  <a:latin typeface="Agency FB" panose="020B0503020202020204" pitchFamily="34" charset="0"/>
                </a:rPr>
                <a:t>IV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AAA2823-F8EB-4654-9286-A664067938B9}"/>
              </a:ext>
            </a:extLst>
          </p:cNvPr>
          <p:cNvSpPr/>
          <p:nvPr/>
        </p:nvSpPr>
        <p:spPr>
          <a:xfrm>
            <a:off x="76201" y="1447800"/>
            <a:ext cx="9067799" cy="299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457200" indent="-457200" algn="just" defTabSz="914377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Đơn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đo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thường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mét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(m</a:t>
            </a:r>
            <a:r>
              <a:rPr lang="en-US" sz="2800" baseline="30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algn="just" defTabSz="914377"/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lít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(L):</a:t>
            </a:r>
          </a:p>
          <a:p>
            <a:pPr algn="just" defTabSz="914377"/>
            <a:endParaRPr lang="en-US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 defTabSz="914377"/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800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2800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= 1 000 L </a:t>
            </a:r>
          </a:p>
          <a:p>
            <a:pPr algn="just" defTabSz="914377"/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 mL = 1 cm</a:t>
            </a:r>
            <a:r>
              <a:rPr lang="en-US" sz="2800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algn="just" defTabSz="914377"/>
            <a:endParaRPr lang="en-US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>
            <a:hlinkClick r:id="rId2"/>
            <a:extLst>
              <a:ext uri="{FF2B5EF4-FFF2-40B4-BE49-F238E27FC236}">
                <a16:creationId xmlns:a16="http://schemas.microsoft.com/office/drawing/2014/main" id="{D6B2AE5C-8EBD-46CC-BD0F-CF69355A45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58" t="1758" r="21052" b="5500"/>
          <a:stretch/>
        </p:blipFill>
        <p:spPr>
          <a:xfrm>
            <a:off x="4958546" y="2362200"/>
            <a:ext cx="4109254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669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660242" y="1761045"/>
            <a:ext cx="2690037" cy="36682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0191" y="1106241"/>
            <a:ext cx="7423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err="1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2800" kern="0" dirty="0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dựa</a:t>
            </a:r>
            <a:r>
              <a:rPr lang="en-US" sz="2800" kern="0" dirty="0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800" kern="0" dirty="0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2800" kern="0" dirty="0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5.4 a </a:t>
            </a:r>
            <a:r>
              <a:rPr lang="en-US" sz="2800" kern="0" dirty="0" err="1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800" kern="0" dirty="0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</a:t>
            </a:r>
            <a:r>
              <a:rPr lang="en-US" sz="2800" kern="0" dirty="0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tả</a:t>
            </a:r>
            <a:r>
              <a:rPr lang="en-US" sz="2800" kern="0" dirty="0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800" kern="0" dirty="0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</a:t>
            </a:r>
            <a:r>
              <a:rPr lang="en-US" sz="2800" kern="0" dirty="0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2800" kern="0" dirty="0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tích</a:t>
            </a:r>
            <a:r>
              <a:rPr lang="en-US" sz="2800" kern="0" dirty="0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80833" y="2494665"/>
            <a:ext cx="26086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err="1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2800" kern="0" dirty="0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rắn</a:t>
            </a:r>
            <a:r>
              <a:rPr lang="en-US" sz="2800" kern="0" dirty="0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2800" kern="0" dirty="0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thấm</a:t>
            </a:r>
            <a:r>
              <a:rPr lang="en-US" sz="2800" kern="0" dirty="0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2800" kern="0" dirty="0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bỏ</a:t>
            </a:r>
            <a:r>
              <a:rPr lang="en-US" sz="2800" kern="0" dirty="0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lọt</a:t>
            </a:r>
            <a:r>
              <a:rPr lang="en-US" sz="2800" kern="0" dirty="0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800" kern="0" dirty="0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lang="en-US" sz="2800" kern="0" dirty="0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sz="2800" kern="0" dirty="0" err="1">
                <a:solidFill>
                  <a:srgbClr val="0043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endParaRPr lang="en-US" sz="2800" kern="0" dirty="0">
              <a:solidFill>
                <a:srgbClr val="004376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4" descr="Do_the_tich_vat_ran_khong_tham_nuoc_bang_binh_chia_do H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127" y="2127598"/>
            <a:ext cx="1945890" cy="290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961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463177" y="5348553"/>
            <a:ext cx="3811868" cy="64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39" tIns="30770" rIns="61539" bIns="30770">
            <a:spAutoFit/>
          </a:bodyPr>
          <a:lstStyle/>
          <a:p>
            <a:r>
              <a:rPr lang="en-US" altLang="vi-VN" sz="1900"/>
              <a:t>a) Vật rắn bỏ lọt bình chia độ</a:t>
            </a:r>
            <a:endParaRPr lang="vi-VN" altLang="vi-VN" sz="1900"/>
          </a:p>
        </p:txBody>
      </p:sp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304800" y="5987521"/>
            <a:ext cx="3811868" cy="35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39" tIns="30770" rIns="61539" bIns="30770">
            <a:spAutoFit/>
          </a:bodyPr>
          <a:lstStyle/>
          <a:p>
            <a:pPr algn="ctr"/>
            <a:r>
              <a:rPr lang="en-US" altLang="vi-VN" sz="1900" b="1" dirty="0" err="1">
                <a:solidFill>
                  <a:srgbClr val="FF0000"/>
                </a:solidFill>
              </a:rPr>
              <a:t>Hình</a:t>
            </a:r>
            <a:r>
              <a:rPr lang="en-US" altLang="vi-VN" sz="1900" b="1" dirty="0">
                <a:solidFill>
                  <a:srgbClr val="FF0000"/>
                </a:solidFill>
              </a:rPr>
              <a:t> 5.4</a:t>
            </a:r>
            <a:endParaRPr lang="vi-VN" altLang="vi-VN" sz="1900" b="1" dirty="0">
              <a:solidFill>
                <a:srgbClr val="FF0000"/>
              </a:solidFill>
            </a:endParaRPr>
          </a:p>
        </p:txBody>
      </p:sp>
      <p:pic>
        <p:nvPicPr>
          <p:cNvPr id="1024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32" y="1268678"/>
            <a:ext cx="2117912" cy="3616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" y="272534"/>
            <a:ext cx="9446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đo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rắn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thấm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bỏ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lọt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độ</a:t>
            </a:r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13088" y="2080813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Bước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1: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Đổ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chia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đánh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dấu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tích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24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1400" y="3167826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Arial" pitchFamily="34" charset="0"/>
                <a:cs typeface="Arial" pitchFamily="34" charset="0"/>
              </a:rPr>
              <a:t>Bướ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c 2: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chìm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hẳn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đánh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dấu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tích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24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5200" y="4338935"/>
            <a:ext cx="5778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3: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Tính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tích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V= V</a:t>
            </a:r>
            <a:r>
              <a:rPr lang="en-US" sz="24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V</a:t>
            </a:r>
            <a:r>
              <a:rPr lang="en-US" sz="24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086" y="3276600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V</a:t>
            </a:r>
            <a:r>
              <a:rPr lang="en-US" sz="2400" baseline="-25000" dirty="0">
                <a:solidFill>
                  <a:srgbClr val="FF0000"/>
                </a:solidFill>
              </a:rPr>
              <a:t>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600" y="2814303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V</a:t>
            </a:r>
            <a:r>
              <a:rPr lang="en-US" sz="2400" baseline="-25000" dirty="0">
                <a:solidFill>
                  <a:srgbClr val="FF0000"/>
                </a:solidFill>
              </a:rPr>
              <a:t>2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>
            <a:off x="760132" y="3507433"/>
            <a:ext cx="611468" cy="10927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878044" y="3077105"/>
            <a:ext cx="169956" cy="14485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41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6046" y="1478360"/>
            <a:ext cx="8563155" cy="4212692"/>
            <a:chOff x="276045" y="1356263"/>
            <a:chExt cx="8563155" cy="421269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CD0061C-176C-4EFB-A4F7-379DE55B5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045" y="1356263"/>
              <a:ext cx="8563155" cy="4212692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BBE0E3">
                  <a:gamma/>
                  <a:shade val="60000"/>
                  <a:invGamma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tabLst>
                  <a:tab pos="5635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5635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5635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5635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5635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173413" indent="-8874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35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630613" indent="-8874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35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4087813" indent="-8874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35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545013" indent="-8874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35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4378">
                <a:tabLst>
                  <a:tab pos="563549" algn="l"/>
                </a:tabLst>
                <a:defRPr/>
              </a:pPr>
              <a:r>
                <a:rPr lang="fr-FR" sz="2775" b="1" dirty="0" err="1">
                  <a:solidFill>
                    <a:srgbClr val="005DA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fr-FR" sz="2775" b="1" dirty="0">
                  <a:solidFill>
                    <a:srgbClr val="005DA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775" b="1" dirty="0" err="1">
                  <a:solidFill>
                    <a:srgbClr val="005DA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fr-FR" sz="2775" b="1" dirty="0">
                  <a:solidFill>
                    <a:srgbClr val="005DA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775" b="1" dirty="0" err="1">
                  <a:solidFill>
                    <a:srgbClr val="005DA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fr-FR" sz="2775" b="1" dirty="0">
                  <a:solidFill>
                    <a:srgbClr val="005DA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775" b="1" dirty="0" err="1">
                  <a:solidFill>
                    <a:srgbClr val="005DA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</a:t>
              </a:r>
              <a:r>
                <a:rPr lang="fr-FR" sz="2775" b="1" dirty="0">
                  <a:solidFill>
                    <a:srgbClr val="005DA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775" b="1" dirty="0" err="1">
                  <a:solidFill>
                    <a:srgbClr val="005DA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fr-FR" sz="2775" b="1" dirty="0">
                  <a:solidFill>
                    <a:srgbClr val="005DA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(GHĐ) </a:t>
              </a:r>
              <a:r>
                <a:rPr lang="fr-FR" sz="2775" b="1" dirty="0" err="1">
                  <a:solidFill>
                    <a:srgbClr val="005DA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fr-FR" sz="2775" b="1" dirty="0">
                  <a:solidFill>
                    <a:srgbClr val="005DA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775" b="1" dirty="0" err="1">
                  <a:solidFill>
                    <a:srgbClr val="005DA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fr-FR" sz="2775" b="1" dirty="0">
                  <a:solidFill>
                    <a:srgbClr val="005DA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fr-FR" sz="2775" b="1" dirty="0" err="1">
                  <a:solidFill>
                    <a:srgbClr val="005DA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fr-FR" sz="2775" b="1" dirty="0">
                  <a:solidFill>
                    <a:srgbClr val="005DA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775" b="1" dirty="0" err="1">
                  <a:solidFill>
                    <a:srgbClr val="005DA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fr-FR" sz="2775" b="1" dirty="0">
                  <a:solidFill>
                    <a:srgbClr val="005DA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(ĐCNN) </a:t>
              </a:r>
              <a:r>
                <a:rPr lang="fr-FR" sz="2775" b="1" dirty="0" err="1">
                  <a:solidFill>
                    <a:srgbClr val="005DA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fr-FR" sz="2775" b="1" dirty="0">
                  <a:solidFill>
                    <a:srgbClr val="005DA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775" b="1" dirty="0" err="1">
                  <a:solidFill>
                    <a:srgbClr val="005DA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thước</a:t>
              </a:r>
              <a:r>
                <a:rPr lang="fr-FR" sz="2775" b="1" dirty="0">
                  <a:solidFill>
                    <a:srgbClr val="005DA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775" b="1" dirty="0" err="1">
                  <a:solidFill>
                    <a:srgbClr val="005DA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fr-FR" sz="2775" b="1" dirty="0">
                  <a:solidFill>
                    <a:srgbClr val="005DA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775" b="1" dirty="0" err="1">
                  <a:solidFill>
                    <a:srgbClr val="005DA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endParaRPr lang="fr-FR" sz="2775" b="1" dirty="0">
                <a:solidFill>
                  <a:srgbClr val="005DA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914378">
                <a:tabLst>
                  <a:tab pos="563549" algn="l"/>
                </a:tabLst>
                <a:defRPr/>
              </a:pPr>
              <a:endParaRPr lang="en-US" sz="2775" b="1" dirty="0">
                <a:solidFill>
                  <a:srgbClr val="005DA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914378">
                <a:tabLst>
                  <a:tab pos="563549" algn="l"/>
                </a:tabLst>
                <a:defRPr/>
              </a:pPr>
              <a:endParaRPr lang="en-US" sz="2775" b="1" dirty="0">
                <a:solidFill>
                  <a:srgbClr val="005DA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914378">
                <a:tabLst>
                  <a:tab pos="563549" algn="l"/>
                </a:tabLst>
                <a:defRPr/>
              </a:pPr>
              <a:r>
                <a:rPr lang="fr-FR" sz="2400" b="1" dirty="0">
                  <a:solidFill>
                    <a:srgbClr val="005DA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514337" indent="-514337" defTabSz="914378">
                <a:buFontTx/>
                <a:buAutoNum type="alphaUcPeriod"/>
                <a:tabLst>
                  <a:tab pos="563549" algn="l"/>
                </a:tabLst>
                <a:defRPr/>
              </a:pPr>
              <a:r>
                <a:rPr lang="fr-FR" sz="2625" b="1" dirty="0">
                  <a:solidFill>
                    <a:srgbClr val="005DA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GHĐ 10cm ; ĐCNN 0 cm  </a:t>
              </a:r>
            </a:p>
            <a:p>
              <a:pPr marL="514337" indent="-514337" defTabSz="914378">
                <a:buFontTx/>
                <a:buAutoNum type="alphaUcPeriod"/>
                <a:tabLst>
                  <a:tab pos="563549" algn="l"/>
                </a:tabLst>
                <a:defRPr/>
              </a:pPr>
              <a:r>
                <a:rPr lang="fr-FR" sz="2625" b="1" dirty="0">
                  <a:solidFill>
                    <a:srgbClr val="005DA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GHĐ 10cm ; ĐCNN 1cm.</a:t>
              </a:r>
              <a:endParaRPr lang="vi-VN" sz="2625" b="1" dirty="0">
                <a:solidFill>
                  <a:srgbClr val="005DA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914378">
                <a:tabLst>
                  <a:tab pos="563549" algn="l"/>
                </a:tabLst>
                <a:defRPr/>
              </a:pPr>
              <a:r>
                <a:rPr lang="fr-FR" sz="2625" b="1" dirty="0">
                  <a:solidFill>
                    <a:srgbClr val="005DA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GHĐ 10cm ; ĐCNN 0,5cm. </a:t>
              </a:r>
            </a:p>
            <a:p>
              <a:pPr defTabSz="914378">
                <a:tabLst>
                  <a:tab pos="563549" algn="l"/>
                </a:tabLst>
                <a:defRPr/>
              </a:pPr>
              <a:r>
                <a:rPr lang="fr-FR" sz="2625" b="1" dirty="0">
                  <a:solidFill>
                    <a:srgbClr val="005DA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GHĐ 10cm ; ĐCNN 1mm.</a:t>
              </a:r>
              <a:endParaRPr lang="vi-VN" sz="2625" b="1" dirty="0">
                <a:solidFill>
                  <a:srgbClr val="005DA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914378">
                <a:tabLst>
                  <a:tab pos="563549" algn="l"/>
                </a:tabLst>
                <a:defRPr/>
              </a:pPr>
              <a:endParaRPr lang="vi-VN" altLang="vi-VN" sz="2775" b="1" dirty="0">
                <a:solidFill>
                  <a:srgbClr val="005DA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6F45669E-4D64-48AD-9327-BC70746702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599" y="2305321"/>
              <a:ext cx="7086600" cy="1077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Flowchart: Connector 5"/>
          <p:cNvSpPr/>
          <p:nvPr/>
        </p:nvSpPr>
        <p:spPr>
          <a:xfrm>
            <a:off x="276046" y="4419600"/>
            <a:ext cx="474666" cy="451556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/>
            <a:endParaRPr lang="vi-VN" sz="1425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35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108858" y="1219200"/>
            <a:ext cx="1905000" cy="93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39" tIns="30770" rIns="61539" bIns="30770">
            <a:spAutoFit/>
          </a:bodyPr>
          <a:lstStyle/>
          <a:p>
            <a:r>
              <a:rPr lang="en-US" altLang="vi-VN" sz="1900" dirty="0"/>
              <a:t>b) </a:t>
            </a:r>
            <a:r>
              <a:rPr lang="en-US" altLang="vi-VN" sz="1900" dirty="0" err="1"/>
              <a:t>Vật</a:t>
            </a:r>
            <a:r>
              <a:rPr lang="en-US" altLang="vi-VN" sz="1900" dirty="0"/>
              <a:t> </a:t>
            </a:r>
            <a:r>
              <a:rPr lang="en-US" altLang="vi-VN" sz="1900" dirty="0" err="1"/>
              <a:t>rắn</a:t>
            </a:r>
            <a:r>
              <a:rPr lang="en-US" altLang="vi-VN" sz="1900" dirty="0"/>
              <a:t> </a:t>
            </a:r>
            <a:r>
              <a:rPr lang="en-US" altLang="vi-VN" sz="1900" dirty="0" err="1"/>
              <a:t>không</a:t>
            </a:r>
            <a:r>
              <a:rPr lang="en-US" altLang="vi-VN" sz="1900" dirty="0"/>
              <a:t> </a:t>
            </a:r>
            <a:r>
              <a:rPr lang="en-US" altLang="vi-VN" sz="1900" dirty="0" err="1"/>
              <a:t>bỏ</a:t>
            </a:r>
            <a:r>
              <a:rPr lang="en-US" altLang="vi-VN" sz="1900" dirty="0"/>
              <a:t> </a:t>
            </a:r>
            <a:r>
              <a:rPr lang="en-US" altLang="vi-VN" sz="1900" dirty="0" err="1"/>
              <a:t>lọt</a:t>
            </a:r>
            <a:r>
              <a:rPr lang="en-US" altLang="vi-VN" sz="1900" dirty="0"/>
              <a:t> </a:t>
            </a:r>
            <a:r>
              <a:rPr lang="en-US" altLang="vi-VN" sz="1900" dirty="0" err="1"/>
              <a:t>bình</a:t>
            </a:r>
            <a:r>
              <a:rPr lang="en-US" altLang="vi-VN" sz="1900" dirty="0"/>
              <a:t> chia </a:t>
            </a:r>
            <a:r>
              <a:rPr lang="en-US" altLang="vi-VN" sz="1900" dirty="0" err="1"/>
              <a:t>độ</a:t>
            </a:r>
            <a:endParaRPr lang="vi-VN" altLang="vi-VN" sz="1900" dirty="0"/>
          </a:p>
        </p:txBody>
      </p:sp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-381000" y="4992763"/>
            <a:ext cx="3811868" cy="35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39" tIns="30770" rIns="61539" bIns="30770">
            <a:spAutoFit/>
          </a:bodyPr>
          <a:lstStyle/>
          <a:p>
            <a:pPr algn="ctr"/>
            <a:r>
              <a:rPr lang="en-US" altLang="vi-VN" sz="1900" b="1" dirty="0" err="1">
                <a:solidFill>
                  <a:srgbClr val="FF0000"/>
                </a:solidFill>
              </a:rPr>
              <a:t>Hình</a:t>
            </a:r>
            <a:r>
              <a:rPr lang="en-US" altLang="vi-VN" sz="1900" b="1" dirty="0">
                <a:solidFill>
                  <a:srgbClr val="FF0000"/>
                </a:solidFill>
              </a:rPr>
              <a:t> 5.4</a:t>
            </a:r>
            <a:endParaRPr lang="vi-VN" altLang="vi-VN" sz="19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" y="272534"/>
            <a:ext cx="9446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đo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rắn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thấm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bỏ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lọt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độ</a:t>
            </a:r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54864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Bước</a:t>
            </a:r>
            <a:r>
              <a:rPr lang="en-US" dirty="0"/>
              <a:t> 1: </a:t>
            </a:r>
            <a:r>
              <a:rPr lang="en-US" dirty="0" err="1"/>
              <a:t>Đổ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đầy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tràn</a:t>
            </a:r>
            <a:r>
              <a:rPr lang="en-US" dirty="0"/>
              <a:t>, </a:t>
            </a:r>
            <a:r>
              <a:rPr lang="en-US" dirty="0" err="1"/>
              <a:t>đợi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chảy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nữa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943600"/>
            <a:ext cx="863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Bước</a:t>
            </a:r>
            <a:r>
              <a:rPr lang="en-US" dirty="0"/>
              <a:t> 2: </a:t>
            </a:r>
            <a:r>
              <a:rPr lang="en-US" dirty="0" err="1"/>
              <a:t>Thả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chìm</a:t>
            </a:r>
            <a:r>
              <a:rPr lang="en-US" dirty="0"/>
              <a:t> </a:t>
            </a:r>
            <a:r>
              <a:rPr lang="en-US" dirty="0" err="1"/>
              <a:t>hẳn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tràn</a:t>
            </a:r>
            <a:r>
              <a:rPr lang="en-US" dirty="0"/>
              <a:t>,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dâng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chảy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chia </a:t>
            </a:r>
            <a:r>
              <a:rPr lang="en-US" dirty="0" err="1"/>
              <a:t>độ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629" y="1079388"/>
            <a:ext cx="3298371" cy="37167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829" y="1219200"/>
            <a:ext cx="3374571" cy="35671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56853"/>
            <a:ext cx="9238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Bước</a:t>
            </a:r>
            <a:r>
              <a:rPr lang="en-US" dirty="0"/>
              <a:t> 3: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chia </a:t>
            </a:r>
            <a:r>
              <a:rPr lang="en-US" dirty="0" err="1"/>
              <a:t>độ</a:t>
            </a:r>
            <a:r>
              <a:rPr lang="en-US" dirty="0"/>
              <a:t>.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58504"/>
            <a:ext cx="1415655" cy="262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6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8DB82719-08D0-4E0C-8098-B6741F7D4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30"/>
            <a:ext cx="9144000" cy="687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C759E07-8C32-4273-BD40-5BB588A86D1B}"/>
              </a:ext>
            </a:extLst>
          </p:cNvPr>
          <p:cNvSpPr/>
          <p:nvPr/>
        </p:nvSpPr>
        <p:spPr>
          <a:xfrm>
            <a:off x="1062038" y="4940742"/>
            <a:ext cx="6858000" cy="114141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914377">
              <a:defRPr/>
            </a:pPr>
            <a:endParaRPr lang="en-US" sz="1900">
              <a:solidFill>
                <a:prstClr val="white"/>
              </a:solidFill>
            </a:endParaRPr>
          </a:p>
        </p:txBody>
      </p:sp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290160A4-07B7-4F50-9057-A70C3A4235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899" y="3697079"/>
            <a:ext cx="1217528" cy="1915903"/>
          </a:xfrm>
          <a:prstGeom prst="rect">
            <a:avLst/>
          </a:prstGeom>
          <a:solidFill>
            <a:srgbClr val="FFC103"/>
          </a:solidFill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8C9787-D12F-4C4C-AB8E-DE2E2558D2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763" y="3173908"/>
            <a:ext cx="1222664" cy="152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623F9CAC-0B17-467B-BC4C-ED9DEB7AFA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013" y="3697079"/>
            <a:ext cx="1217528" cy="1915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CE26F1-DB44-4A4F-BD46-F7083F9D96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062" y="3173908"/>
            <a:ext cx="1222664" cy="152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C242CCC5-62F2-47C0-9A67-C6F5C9DD4F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315" y="3697079"/>
            <a:ext cx="1217528" cy="1915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27B917-9B84-4E9E-9039-523FE7CFBE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176" y="3173908"/>
            <a:ext cx="1222664" cy="152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hlinkClick r:id="" action="ppaction://noaction"/>
            <a:extLst>
              <a:ext uri="{FF2B5EF4-FFF2-40B4-BE49-F238E27FC236}">
                <a16:creationId xmlns:a16="http://schemas.microsoft.com/office/drawing/2014/main" id="{D58C8BFD-32BF-4823-A604-17584B68E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622" y="3697079"/>
            <a:ext cx="1217528" cy="1915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E8A948-2B91-40B9-BA0B-EFB1ABDA01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350" y="3173909"/>
            <a:ext cx="1221831" cy="152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DCB096B1-083B-432A-BEF7-BF8496DB675D}"/>
              </a:ext>
            </a:extLst>
          </p:cNvPr>
          <p:cNvSpPr/>
          <p:nvPr/>
        </p:nvSpPr>
        <p:spPr>
          <a:xfrm>
            <a:off x="8061158" y="5207397"/>
            <a:ext cx="446484" cy="64928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914377">
              <a:defRPr/>
            </a:pPr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C58704-BDC9-4F8B-8BEC-5053223F91D1}"/>
              </a:ext>
            </a:extLst>
          </p:cNvPr>
          <p:cNvSpPr/>
          <p:nvPr/>
        </p:nvSpPr>
        <p:spPr>
          <a:xfrm>
            <a:off x="1320131" y="598694"/>
            <a:ext cx="6676825" cy="646329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pPr algn="ctr" defTabSz="914377">
              <a:defRPr/>
            </a:pP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9" name="chrysanthemum">
            <a:hlinkClick r:id="" action="ppaction://media"/>
            <a:extLst>
              <a:ext uri="{FF2B5EF4-FFF2-40B4-BE49-F238E27FC236}">
                <a16:creationId xmlns:a16="http://schemas.microsoft.com/office/drawing/2014/main" id="{9C1B9BDD-F740-4761-9058-CC81D2AF1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921445" y="-800100"/>
            <a:ext cx="457200" cy="6096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3C2FA2-68BF-41E3-B9B7-84939382006C}"/>
              </a:ext>
            </a:extLst>
          </p:cNvPr>
          <p:cNvSpPr/>
          <p:nvPr/>
        </p:nvSpPr>
        <p:spPr>
          <a:xfrm>
            <a:off x="1987532" y="1904782"/>
            <a:ext cx="5342021" cy="224676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457189" indent="-457189" algn="just" defTabSz="914377">
              <a:buFontTx/>
              <a:buChar char="-"/>
              <a:defRPr/>
            </a:pPr>
            <a:r>
              <a:rPr lang="en-US" sz="2800" b="1" dirty="0" err="1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b="1" dirty="0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sz="2800" b="1" dirty="0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800" b="1" dirty="0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2800" b="1" dirty="0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457189" indent="-457189" algn="just" defTabSz="914377">
              <a:buFontTx/>
              <a:buChar char="-"/>
              <a:defRPr/>
            </a:pPr>
            <a:r>
              <a:rPr lang="en-US" sz="2800" b="1" dirty="0" err="1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r>
              <a:rPr lang="en-US" sz="2800" b="1" dirty="0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2800" b="1" dirty="0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mất</a:t>
            </a:r>
            <a:r>
              <a:rPr lang="en-US" sz="2800" b="1" dirty="0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lượt</a:t>
            </a:r>
            <a:r>
              <a:rPr lang="en-US" sz="2800" b="1" dirty="0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2800" b="1" dirty="0">
                <a:solidFill>
                  <a:prstClr val="black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ctr" defTabSz="914377">
              <a:defRPr/>
            </a:pPr>
            <a:endParaRPr lang="en-US" sz="2800" b="1" dirty="0">
              <a:solidFill>
                <a:prstClr val="black"/>
              </a:solidFill>
              <a:latin typeface="Palatino Linotype" panose="0204050205050503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69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7.40741E-7 L 4.79167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/>
      <p:bldP spid="1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3">
            <a:extLst>
              <a:ext uri="{FF2B5EF4-FFF2-40B4-BE49-F238E27FC236}">
                <a16:creationId xmlns:a16="http://schemas.microsoft.com/office/drawing/2014/main" id="{9E345E10-275F-48C1-B6AF-94CB3B80F0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508" y="2"/>
            <a:ext cx="1027022" cy="145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4">
            <a:extLst>
              <a:ext uri="{FF2B5EF4-FFF2-40B4-BE49-F238E27FC236}">
                <a16:creationId xmlns:a16="http://schemas.microsoft.com/office/drawing/2014/main" id="{FC358A0B-E2F0-4360-B439-9015232135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052" y="5502618"/>
            <a:ext cx="858761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10CE4C-3A43-4DF5-9970-9F197525CC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241" y="5182819"/>
            <a:ext cx="869570" cy="97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5CF50A69-43C8-497B-B33A-450E2DE64C91}"/>
              </a:ext>
            </a:extLst>
          </p:cNvPr>
          <p:cNvSpPr/>
          <p:nvPr/>
        </p:nvSpPr>
        <p:spPr>
          <a:xfrm>
            <a:off x="8095001" y="4219660"/>
            <a:ext cx="747431" cy="1241475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914377">
              <a:defRPr/>
            </a:pPr>
            <a:r>
              <a:rPr lang="en-US" sz="1900" b="1" dirty="0">
                <a:solidFill>
                  <a:prstClr val="black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Tahoma" panose="020B0604030504040204" pitchFamily="34" charset="0"/>
              </a:rPr>
              <a:t>9đ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20C2C843-8BCA-4C91-BFA3-210926B69E11}"/>
              </a:ext>
            </a:extLst>
          </p:cNvPr>
          <p:cNvSpPr/>
          <p:nvPr/>
        </p:nvSpPr>
        <p:spPr>
          <a:xfrm>
            <a:off x="488341" y="216725"/>
            <a:ext cx="7801421" cy="1088923"/>
          </a:xfrm>
          <a:prstGeom prst="foldedCorner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just" defTabSz="914377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914377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	</a:t>
            </a:r>
            <a:endParaRPr lang="en-US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29244AD-FD08-4924-9D98-9D41C07847E4}"/>
              </a:ext>
            </a:extLst>
          </p:cNvPr>
          <p:cNvSpPr/>
          <p:nvPr/>
        </p:nvSpPr>
        <p:spPr>
          <a:xfrm rot="5600923">
            <a:off x="1319604" y="5559925"/>
            <a:ext cx="2438400" cy="141685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914377">
              <a:defRPr/>
            </a:pPr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13" action="ppaction://hlinksldjump"/>
            <a:extLst>
              <a:ext uri="{FF2B5EF4-FFF2-40B4-BE49-F238E27FC236}">
                <a16:creationId xmlns:a16="http://schemas.microsoft.com/office/drawing/2014/main" id="{950A279B-77EA-4C5F-A2AC-070A41122AF1}"/>
              </a:ext>
            </a:extLst>
          </p:cNvPr>
          <p:cNvSpPr/>
          <p:nvPr/>
        </p:nvSpPr>
        <p:spPr>
          <a:xfrm rot="586976" flipH="1">
            <a:off x="1877413" y="4344894"/>
            <a:ext cx="1298972" cy="900113"/>
          </a:xfrm>
          <a:prstGeom prst="homePlate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" action="ppaction://noaction"/>
              </a:rPr>
              <a:t>GO HOME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2953" name="Picture 34">
            <a:extLst>
              <a:ext uri="{FF2B5EF4-FFF2-40B4-BE49-F238E27FC236}">
                <a16:creationId xmlns:a16="http://schemas.microsoft.com/office/drawing/2014/main" id="{9483EBE8-D31B-4BA3-96EE-C535605FFF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020" y="5807087"/>
            <a:ext cx="535781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6F2DB085-D24A-4F65-97ED-3A9788A51C3B}"/>
              </a:ext>
            </a:extLst>
          </p:cNvPr>
          <p:cNvSpPr/>
          <p:nvPr/>
        </p:nvSpPr>
        <p:spPr>
          <a:xfrm>
            <a:off x="2547387" y="4784061"/>
            <a:ext cx="115555" cy="171501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914377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pic>
        <p:nvPicPr>
          <p:cNvPr id="82957" name="Picture 37">
            <a:extLst>
              <a:ext uri="{FF2B5EF4-FFF2-40B4-BE49-F238E27FC236}">
                <a16:creationId xmlns:a16="http://schemas.microsoft.com/office/drawing/2014/main" id="{B640E55E-EEE8-4545-BD80-95863DB93C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36" y="4227854"/>
            <a:ext cx="654844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8" name="Picture 44">
            <a:extLst>
              <a:ext uri="{FF2B5EF4-FFF2-40B4-BE49-F238E27FC236}">
                <a16:creationId xmlns:a16="http://schemas.microsoft.com/office/drawing/2014/main" id="{A6FCC813-E37F-445F-9FA2-9E0E568001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3" y="3971931"/>
            <a:ext cx="654844" cy="127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9" name="Picture 48">
            <a:extLst>
              <a:ext uri="{FF2B5EF4-FFF2-40B4-BE49-F238E27FC236}">
                <a16:creationId xmlns:a16="http://schemas.microsoft.com/office/drawing/2014/main" id="{6236F7F4-A0FF-49D8-9A15-062241464B1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67" y="3866821"/>
            <a:ext cx="24380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0" name="Picture 50">
            <a:extLst>
              <a:ext uri="{FF2B5EF4-FFF2-40B4-BE49-F238E27FC236}">
                <a16:creationId xmlns:a16="http://schemas.microsoft.com/office/drawing/2014/main" id="{9652794E-9F76-48E7-BDDB-6AA8D2AA666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50211" y="5413886"/>
            <a:ext cx="4953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4BB5504-466D-44DE-9AEF-6BA0705AB1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658" y="3946940"/>
            <a:ext cx="278606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7E76C7C-109E-4FDE-BD5A-A1045E966D0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294" y="3834066"/>
            <a:ext cx="40124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66EF541-22F8-4784-8B0B-8B628E8D8F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341" y="1658239"/>
                <a:ext cx="2083277" cy="719436"/>
              </a:xfrm>
              <a:prstGeom prst="rect">
                <a:avLst/>
              </a:prstGeom>
              <a:solidFill>
                <a:srgbClr val="FFFFFF">
                  <a:alpha val="79000"/>
                </a:srgbClr>
              </a:solidFill>
              <a:ln>
                <a:noFill/>
              </a:ln>
            </p:spPr>
            <p:txBody>
              <a:bodyPr lIns="91438" tIns="45719" rIns="91438" bIns="45719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defTabSz="914377" eaLnBrk="1" fontAlgn="base" hangingPunct="1">
                  <a:lnSpc>
                    <a:spcPct val="11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4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A</a:t>
                </a:r>
                <a:r>
                  <a:rPr lang="en-US" altLang="en-US" sz="2400" b="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. 10,0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en-US" sz="2400" b="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.</a:t>
                </a:r>
                <a:endParaRPr lang="en-US" altLang="en-US" sz="2400" b="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66EF541-22F8-4784-8B0B-8B628E8D8F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1116" y="1658238"/>
                <a:ext cx="2777703" cy="719436"/>
              </a:xfrm>
              <a:prstGeom prst="rect">
                <a:avLst/>
              </a:prstGeom>
              <a:blipFill>
                <a:blip r:embed="rId21"/>
                <a:stretch>
                  <a:fillRect l="-3516" b="-25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loud 18">
            <a:extLst>
              <a:ext uri="{FF2B5EF4-FFF2-40B4-BE49-F238E27FC236}">
                <a16:creationId xmlns:a16="http://schemas.microsoft.com/office/drawing/2014/main" id="{0D3ADC19-03AB-443D-9BB2-E42823CF9E9F}"/>
              </a:ext>
            </a:extLst>
          </p:cNvPr>
          <p:cNvSpPr/>
          <p:nvPr/>
        </p:nvSpPr>
        <p:spPr>
          <a:xfrm>
            <a:off x="7614049" y="2060580"/>
            <a:ext cx="319088" cy="349251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38" tIns="45719" rIns="91438" bIns="45719" anchor="ctr"/>
          <a:lstStyle/>
          <a:p>
            <a:pPr algn="ctr" defTabSz="914377">
              <a:defRPr/>
            </a:pPr>
            <a:endParaRPr lang="vi-VN" sz="2400" kern="0">
              <a:solidFill>
                <a:sysClr val="window" lastClr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5C0E283-1904-4EEF-9DAF-511614139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684" y="2694602"/>
                <a:ext cx="2083277" cy="708059"/>
              </a:xfrm>
              <a:prstGeom prst="rect">
                <a:avLst/>
              </a:prstGeom>
              <a:solidFill>
                <a:srgbClr val="FFFFFF">
                  <a:alpha val="79000"/>
                </a:srgbClr>
              </a:solidFill>
              <a:ln>
                <a:noFill/>
              </a:ln>
            </p:spPr>
            <p:txBody>
              <a:bodyPr lIns="91438" tIns="45719" rIns="91438" bIns="45719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defTabSz="914377" eaLnBrk="1" fontAlgn="base" hangingPunct="1">
                  <a:lnSpc>
                    <a:spcPct val="11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4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B</a:t>
                </a:r>
                <a:r>
                  <a:rPr lang="en-US" altLang="en-US" sz="2400" b="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. 10,2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en-US" sz="2400" b="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.</a:t>
                </a:r>
                <a:endParaRPr lang="en-US" altLang="en-US" sz="2400" b="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5C0E283-1904-4EEF-9DAF-511614139B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1574" y="2694596"/>
                <a:ext cx="2777703" cy="708059"/>
              </a:xfrm>
              <a:prstGeom prst="rect">
                <a:avLst/>
              </a:prstGeom>
              <a:blipFill>
                <a:blip r:embed="rId22"/>
                <a:stretch>
                  <a:fillRect l="-3289"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1B3A0D0-6BAA-4E38-92D7-A216A5314D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4589" y="1653780"/>
                <a:ext cx="2083277" cy="688311"/>
              </a:xfrm>
              <a:prstGeom prst="rect">
                <a:avLst/>
              </a:prstGeom>
              <a:solidFill>
                <a:srgbClr val="FFFFFF">
                  <a:alpha val="71000"/>
                </a:srgbClr>
              </a:solidFill>
              <a:ln>
                <a:noFill/>
              </a:ln>
            </p:spPr>
            <p:txBody>
              <a:bodyPr lIns="91438" tIns="45719" rIns="91438" bIns="45719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defTabSz="914377" eaLnBrk="1" fontAlgn="base" hangingPunct="1">
                  <a:lnSpc>
                    <a:spcPct val="11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4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C</a:t>
                </a:r>
                <a:r>
                  <a:rPr lang="en-US" altLang="en-US" sz="2400" b="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. 10,5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en-US" sz="2400" b="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.</a:t>
                </a:r>
                <a:endParaRPr lang="en-US" altLang="en-US" sz="2400" b="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1B3A0D0-6BAA-4E38-92D7-A216A5314D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99447" y="1653776"/>
                <a:ext cx="2777703" cy="688311"/>
              </a:xfrm>
              <a:prstGeom prst="rect">
                <a:avLst/>
              </a:prstGeom>
              <a:blipFill>
                <a:blip r:embed="rId23"/>
                <a:stretch>
                  <a:fillRect l="-3289" b="-53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E131006-6F80-4273-89B0-4E55A743F9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4589" y="2675728"/>
                <a:ext cx="2083277" cy="704088"/>
              </a:xfrm>
              <a:prstGeom prst="rect">
                <a:avLst/>
              </a:prstGeom>
              <a:solidFill>
                <a:srgbClr val="FFFFFF">
                  <a:alpha val="59000"/>
                </a:srgbClr>
              </a:solidFill>
              <a:ln>
                <a:noFill/>
              </a:ln>
            </p:spPr>
            <p:txBody>
              <a:bodyPr lIns="91438" tIns="45719" rIns="91438" bIns="45719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defTabSz="914377" eaLnBrk="1" fontAlgn="base" hangingPunct="1">
                  <a:lnSpc>
                    <a:spcPct val="11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4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D</a:t>
                </a:r>
                <a:r>
                  <a:rPr lang="en-US" altLang="en-US" sz="2400" b="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. 10,50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en-US" sz="2400" b="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.</a:t>
                </a:r>
                <a:endParaRPr lang="en-US" altLang="en-US" sz="2400" b="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E131006-6F80-4273-89B0-4E55A743F9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99447" y="2675728"/>
                <a:ext cx="2777703" cy="704088"/>
              </a:xfrm>
              <a:prstGeom prst="rect">
                <a:avLst/>
              </a:prstGeom>
              <a:blipFill>
                <a:blip r:embed="rId24"/>
                <a:stretch>
                  <a:fillRect l="-3289" b="-43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4E9B6D6E-55EA-4A63-9C2D-8AE7753105C3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2029008" y="1684519"/>
            <a:ext cx="497890" cy="7080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91DAB8E-4E19-4D57-AD1F-F6FDB88AEE0B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644325" y="1673587"/>
            <a:ext cx="452552" cy="7040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AED9236-F9C1-402E-BAB0-A97F8FE4FE5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207" y="2694637"/>
            <a:ext cx="452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A82AEFB-20B1-4C84-AA27-4C70F963B54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85" y="2726011"/>
            <a:ext cx="45243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2AC2F60-83C2-410D-A23C-2CC430C8E453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 l="17406" r="13291" b="13397"/>
          <a:stretch>
            <a:fillRect/>
          </a:stretch>
        </p:blipFill>
        <p:spPr>
          <a:xfrm>
            <a:off x="5638643" y="1569147"/>
            <a:ext cx="2142354" cy="4735828"/>
          </a:xfrm>
          <a:custGeom>
            <a:avLst/>
            <a:gdLst>
              <a:gd name="connsiteX0" fmla="*/ 315617 w 1893663"/>
              <a:gd name="connsiteY0" fmla="*/ 0 h 3139557"/>
              <a:gd name="connsiteX1" fmla="*/ 1578046 w 1893663"/>
              <a:gd name="connsiteY1" fmla="*/ 0 h 3139557"/>
              <a:gd name="connsiteX2" fmla="*/ 1893663 w 1893663"/>
              <a:gd name="connsiteY2" fmla="*/ 315617 h 3139557"/>
              <a:gd name="connsiteX3" fmla="*/ 1893663 w 1893663"/>
              <a:gd name="connsiteY3" fmla="*/ 2823940 h 3139557"/>
              <a:gd name="connsiteX4" fmla="*/ 1578046 w 1893663"/>
              <a:gd name="connsiteY4" fmla="*/ 3139557 h 3139557"/>
              <a:gd name="connsiteX5" fmla="*/ 315617 w 1893663"/>
              <a:gd name="connsiteY5" fmla="*/ 3139557 h 3139557"/>
              <a:gd name="connsiteX6" fmla="*/ 0 w 1893663"/>
              <a:gd name="connsiteY6" fmla="*/ 2823940 h 3139557"/>
              <a:gd name="connsiteX7" fmla="*/ 0 w 1893663"/>
              <a:gd name="connsiteY7" fmla="*/ 315617 h 3139557"/>
              <a:gd name="connsiteX8" fmla="*/ 315617 w 1893663"/>
              <a:gd name="connsiteY8" fmla="*/ 0 h 313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3663" h="3139557">
                <a:moveTo>
                  <a:pt x="315617" y="0"/>
                </a:moveTo>
                <a:lnTo>
                  <a:pt x="1578046" y="0"/>
                </a:lnTo>
                <a:cubicBezTo>
                  <a:pt x="1752356" y="0"/>
                  <a:pt x="1893663" y="141307"/>
                  <a:pt x="1893663" y="315617"/>
                </a:cubicBezTo>
                <a:lnTo>
                  <a:pt x="1893663" y="2823940"/>
                </a:lnTo>
                <a:cubicBezTo>
                  <a:pt x="1893663" y="2998250"/>
                  <a:pt x="1752356" y="3139557"/>
                  <a:pt x="1578046" y="3139557"/>
                </a:cubicBezTo>
                <a:lnTo>
                  <a:pt x="315617" y="3139557"/>
                </a:lnTo>
                <a:cubicBezTo>
                  <a:pt x="141307" y="3139557"/>
                  <a:pt x="0" y="2998250"/>
                  <a:pt x="0" y="2823940"/>
                </a:cubicBezTo>
                <a:lnTo>
                  <a:pt x="0" y="315617"/>
                </a:lnTo>
                <a:cubicBezTo>
                  <a:pt x="0" y="141307"/>
                  <a:pt x="141307" y="0"/>
                  <a:pt x="315617" y="0"/>
                </a:cubicBezTo>
                <a:close/>
              </a:path>
            </a:pathLst>
          </a:custGeom>
          <a:solidFill>
            <a:schemeClr val="tx1"/>
          </a:solidFill>
        </p:spPr>
      </p:pic>
      <p:sp>
        <p:nvSpPr>
          <p:cNvPr id="2" name="Rectangle 1"/>
          <p:cNvSpPr/>
          <p:nvPr/>
        </p:nvSpPr>
        <p:spPr>
          <a:xfrm>
            <a:off x="6574971" y="5248282"/>
            <a:ext cx="685800" cy="3143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93994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 nodeType="clickPar">
                      <p:stCondLst>
                        <p:cond delay="0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18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3">
            <a:extLst>
              <a:ext uri="{FF2B5EF4-FFF2-40B4-BE49-F238E27FC236}">
                <a16:creationId xmlns:a16="http://schemas.microsoft.com/office/drawing/2014/main" id="{76D630D4-C9F9-4C4B-8202-3C8A4C21DF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394" y="-14412"/>
            <a:ext cx="1091804" cy="143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4">
            <a:extLst>
              <a:ext uri="{FF2B5EF4-FFF2-40B4-BE49-F238E27FC236}">
                <a16:creationId xmlns:a16="http://schemas.microsoft.com/office/drawing/2014/main" id="{4ED4C482-AB2A-45FC-A478-8855706833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135" y="5446385"/>
            <a:ext cx="809787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F6FDE9-01F5-4038-B841-93A0CAF26D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047" y="5142168"/>
            <a:ext cx="813134" cy="101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2EF5671-F7F5-4737-A643-2F9CC5A75263}"/>
              </a:ext>
            </a:extLst>
          </p:cNvPr>
          <p:cNvSpPr/>
          <p:nvPr/>
        </p:nvSpPr>
        <p:spPr>
          <a:xfrm>
            <a:off x="8018048" y="4396906"/>
            <a:ext cx="769047" cy="107265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914377">
              <a:defRPr/>
            </a:pPr>
            <a:r>
              <a:rPr lang="en-US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sz="16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5523F595-249F-492C-B39A-5E46122A068C}"/>
              </a:ext>
            </a:extLst>
          </p:cNvPr>
          <p:cNvSpPr/>
          <p:nvPr/>
        </p:nvSpPr>
        <p:spPr>
          <a:xfrm>
            <a:off x="513379" y="330951"/>
            <a:ext cx="7600920" cy="127476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just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0409CEE-2417-41FE-BEBE-BE61B1F43524}"/>
              </a:ext>
            </a:extLst>
          </p:cNvPr>
          <p:cNvSpPr/>
          <p:nvPr/>
        </p:nvSpPr>
        <p:spPr>
          <a:xfrm rot="5600923">
            <a:off x="-361258" y="5429852"/>
            <a:ext cx="2438400" cy="141685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914377">
              <a:defRPr/>
            </a:pPr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" action="ppaction://noaction"/>
            <a:extLst>
              <a:ext uri="{FF2B5EF4-FFF2-40B4-BE49-F238E27FC236}">
                <a16:creationId xmlns:a16="http://schemas.microsoft.com/office/drawing/2014/main" id="{EC3F8598-6D95-4AB7-9D51-1170B76EC184}"/>
              </a:ext>
            </a:extLst>
          </p:cNvPr>
          <p:cNvSpPr/>
          <p:nvPr/>
        </p:nvSpPr>
        <p:spPr>
          <a:xfrm rot="586976" flipH="1">
            <a:off x="156070" y="4449763"/>
            <a:ext cx="1298972" cy="900112"/>
          </a:xfrm>
          <a:prstGeom prst="homePlate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83977" name="Picture 34">
            <a:extLst>
              <a:ext uri="{FF2B5EF4-FFF2-40B4-BE49-F238E27FC236}">
                <a16:creationId xmlns:a16="http://schemas.microsoft.com/office/drawing/2014/main" id="{55F8CA11-FF54-4C55-9151-448C8DD84F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51" y="5838831"/>
            <a:ext cx="535781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2204F947-0901-4BFF-A9F8-86FBE5D57E8C}"/>
              </a:ext>
            </a:extLst>
          </p:cNvPr>
          <p:cNvSpPr/>
          <p:nvPr/>
        </p:nvSpPr>
        <p:spPr>
          <a:xfrm>
            <a:off x="844257" y="4575331"/>
            <a:ext cx="86854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914377">
              <a:defRPr/>
            </a:pPr>
            <a:endParaRPr lang="en-US" sz="1900">
              <a:solidFill>
                <a:prstClr val="white"/>
              </a:solidFill>
            </a:endParaRPr>
          </a:p>
        </p:txBody>
      </p:sp>
      <p:pic>
        <p:nvPicPr>
          <p:cNvPr id="83982" name="Picture 44">
            <a:extLst>
              <a:ext uri="{FF2B5EF4-FFF2-40B4-BE49-F238E27FC236}">
                <a16:creationId xmlns:a16="http://schemas.microsoft.com/office/drawing/2014/main" id="{4725B9D4-8A0D-4D16-9594-2B7547A5E9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282" y="4562480"/>
            <a:ext cx="654844" cy="127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3" name="Picture 48">
            <a:extLst>
              <a:ext uri="{FF2B5EF4-FFF2-40B4-BE49-F238E27FC236}">
                <a16:creationId xmlns:a16="http://schemas.microsoft.com/office/drawing/2014/main" id="{9D0069FA-6E60-44C8-9B24-2412AAFF97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51" y="3817945"/>
            <a:ext cx="43696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4" name="Picture 50">
            <a:extLst>
              <a:ext uri="{FF2B5EF4-FFF2-40B4-BE49-F238E27FC236}">
                <a16:creationId xmlns:a16="http://schemas.microsoft.com/office/drawing/2014/main" id="{F330786D-C932-4035-B6FC-C65F3D3409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3097" y="4046541"/>
            <a:ext cx="4953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15C2A19-6084-4566-A145-CAC74C13A7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250" y="3839326"/>
            <a:ext cx="278606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96ED117-FDCA-4FB1-8478-27FBDAEBF7D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475" y="3742494"/>
            <a:ext cx="40124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2B0E187-E942-4477-9CEB-5EE55896B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380" y="2069733"/>
                <a:ext cx="1519576" cy="524768"/>
              </a:xfrm>
              <a:prstGeom prst="rect">
                <a:avLst/>
              </a:prstGeom>
              <a:solidFill>
                <a:srgbClr val="FFFFFF">
                  <a:alpha val="79000"/>
                </a:srgbClr>
              </a:solidFill>
              <a:ln>
                <a:noFill/>
              </a:ln>
            </p:spPr>
            <p:txBody>
              <a:bodyPr lIns="91438" tIns="45719" rIns="91438" bIns="45719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defTabSz="914377" eaLnBrk="1" fontAlgn="base" hangingPunct="1">
                  <a:lnSpc>
                    <a:spcPct val="11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4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C</a:t>
                </a:r>
                <a:r>
                  <a:rPr lang="en-US" altLang="en-US" sz="2400" b="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.12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en-US" sz="2400" b="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.</a:t>
                </a:r>
                <a:endParaRPr lang="en-US" altLang="en-US" sz="2400" b="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2B0E187-E942-4477-9CEB-5EE55896B6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35380" y="2069733"/>
                <a:ext cx="1519576" cy="524768"/>
              </a:xfrm>
              <a:prstGeom prst="rect">
                <a:avLst/>
              </a:prstGeom>
              <a:blipFill rotWithShape="1">
                <a:blip r:embed="rId18"/>
                <a:stretch>
                  <a:fillRect l="-6024" t="-3488" r="-4016" b="-197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3AE2742-2B43-49AB-ADC6-BA2457E725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406" y="2091241"/>
                <a:ext cx="1519577" cy="516471"/>
              </a:xfrm>
              <a:prstGeom prst="rect">
                <a:avLst/>
              </a:prstGeom>
              <a:solidFill>
                <a:srgbClr val="FFFFFF">
                  <a:alpha val="79000"/>
                </a:srgbClr>
              </a:solidFill>
              <a:ln>
                <a:noFill/>
              </a:ln>
            </p:spPr>
            <p:txBody>
              <a:bodyPr lIns="91438" tIns="45719" rIns="91438" bIns="45719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defTabSz="914377" eaLnBrk="1" fontAlgn="base" hangingPunct="1">
                  <a:lnSpc>
                    <a:spcPct val="115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 dirty="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  <a:p>
                <a:pPr algn="just" defTabSz="914377" eaLnBrk="1" fontAlgn="base" hangingPunct="1">
                  <a:lnSpc>
                    <a:spcPct val="11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4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A</a:t>
                </a:r>
                <a:r>
                  <a:rPr lang="en-US" altLang="en-US" sz="2400" b="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. 38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en-US" sz="2400" b="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.</a:t>
                </a:r>
                <a:endParaRPr lang="en-US" altLang="en-US" sz="2400" b="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3AE2742-2B43-49AB-ADC6-BA2457E725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1406" y="2091241"/>
                <a:ext cx="1519577" cy="516471"/>
              </a:xfrm>
              <a:prstGeom prst="rect">
                <a:avLst/>
              </a:prstGeom>
              <a:blipFill rotWithShape="1">
                <a:blip r:embed="rId19"/>
                <a:stretch>
                  <a:fillRect l="-6024" t="-4706" b="-1011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01440E3-EC76-4C15-98DD-B1201AC360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82323" y="2070061"/>
                <a:ext cx="1519576" cy="502065"/>
              </a:xfrm>
              <a:prstGeom prst="rect">
                <a:avLst/>
              </a:prstGeom>
              <a:solidFill>
                <a:srgbClr val="FFFFFF">
                  <a:alpha val="71000"/>
                </a:srgbClr>
              </a:solidFill>
              <a:ln>
                <a:noFill/>
              </a:ln>
            </p:spPr>
            <p:txBody>
              <a:bodyPr lIns="91438" tIns="45719" rIns="91438" bIns="45719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defTabSz="914377" eaLnBrk="1" fontAlgn="base" hangingPunct="1">
                  <a:lnSpc>
                    <a:spcPct val="11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4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D</a:t>
                </a:r>
                <a:r>
                  <a:rPr lang="en-US" altLang="en-US" sz="2400" b="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.51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en-US" sz="2400" b="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.</a:t>
                </a:r>
                <a:endParaRPr lang="en-US" altLang="en-US" sz="2400" b="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01440E3-EC76-4C15-98DD-B1201AC360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82323" y="2070061"/>
                <a:ext cx="1519576" cy="502065"/>
              </a:xfrm>
              <a:prstGeom prst="rect">
                <a:avLst/>
              </a:prstGeom>
              <a:blipFill rotWithShape="1">
                <a:blip r:embed="rId20"/>
                <a:stretch>
                  <a:fillRect l="-6426" t="-6098" r="-3614" b="-231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CF41D36-2C2D-485F-A750-11A9280A67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5520" y="2080933"/>
                <a:ext cx="1519576" cy="513573"/>
              </a:xfrm>
              <a:prstGeom prst="rect">
                <a:avLst/>
              </a:prstGeom>
              <a:solidFill>
                <a:srgbClr val="FFFFFF">
                  <a:alpha val="59000"/>
                </a:srgbClr>
              </a:solidFill>
              <a:ln>
                <a:noFill/>
              </a:ln>
            </p:spPr>
            <p:txBody>
              <a:bodyPr lIns="91438" tIns="45719" rIns="91438" bIns="45719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defTabSz="914377" eaLnBrk="1" fontAlgn="base" hangingPunct="1">
                  <a:lnSpc>
                    <a:spcPct val="11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400" b="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B</a:t>
                </a:r>
                <a:r>
                  <a:rPr lang="en-US" altLang="en-US" sz="2400" b="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.50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en-US" sz="2400" b="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.</a:t>
                </a:r>
                <a:endParaRPr lang="en-US" altLang="en-US" sz="2400" b="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CF41D36-2C2D-485F-A750-11A9280A67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85520" y="2080933"/>
                <a:ext cx="1519576" cy="513573"/>
              </a:xfrm>
              <a:prstGeom prst="rect">
                <a:avLst/>
              </a:prstGeom>
              <a:blipFill rotWithShape="1">
                <a:blip r:embed="rId21"/>
                <a:stretch>
                  <a:fillRect l="-6426" t="-4706" r="-2410"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8760F2E2-C995-4ADB-AC74-23A3259AA5B8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6233475" y="2074958"/>
            <a:ext cx="363169" cy="516471"/>
          </a:xfrm>
          <a:prstGeom prst="rect">
            <a:avLst/>
          </a:prstGeom>
          <a:noFill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3B8718B-7D57-4241-9DE0-6C64B16A96BF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418925" y="2094139"/>
            <a:ext cx="330098" cy="51357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988D308-49B1-4255-BB06-E226EE7C91B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006" y="2100901"/>
            <a:ext cx="330015" cy="51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7BA8346-C93D-4E88-B705-04AC8809FF0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68" y="2116426"/>
            <a:ext cx="330016" cy="51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376C1CD-AE7E-4C37-9950-85BF876C8D27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l="9891" t="7668" r="7902" b="11154"/>
          <a:stretch>
            <a:fillRect/>
          </a:stretch>
        </p:blipFill>
        <p:spPr>
          <a:xfrm>
            <a:off x="2909032" y="3058523"/>
            <a:ext cx="3685837" cy="3713444"/>
          </a:xfrm>
          <a:custGeom>
            <a:avLst/>
            <a:gdLst>
              <a:gd name="connsiteX0" fmla="*/ 583874 w 4636169"/>
              <a:gd name="connsiteY0" fmla="*/ 0 h 3503171"/>
              <a:gd name="connsiteX1" fmla="*/ 4052295 w 4636169"/>
              <a:gd name="connsiteY1" fmla="*/ 0 h 3503171"/>
              <a:gd name="connsiteX2" fmla="*/ 4636169 w 4636169"/>
              <a:gd name="connsiteY2" fmla="*/ 583874 h 3503171"/>
              <a:gd name="connsiteX3" fmla="*/ 4636169 w 4636169"/>
              <a:gd name="connsiteY3" fmla="*/ 3503171 h 3503171"/>
              <a:gd name="connsiteX4" fmla="*/ 0 w 4636169"/>
              <a:gd name="connsiteY4" fmla="*/ 3503171 h 3503171"/>
              <a:gd name="connsiteX5" fmla="*/ 0 w 4636169"/>
              <a:gd name="connsiteY5" fmla="*/ 583874 h 3503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36169" h="3503171">
                <a:moveTo>
                  <a:pt x="583874" y="0"/>
                </a:moveTo>
                <a:lnTo>
                  <a:pt x="4052295" y="0"/>
                </a:lnTo>
                <a:lnTo>
                  <a:pt x="4636169" y="583874"/>
                </a:lnTo>
                <a:lnTo>
                  <a:pt x="4636169" y="3503171"/>
                </a:lnTo>
                <a:lnTo>
                  <a:pt x="0" y="3503171"/>
                </a:lnTo>
                <a:lnTo>
                  <a:pt x="0" y="583874"/>
                </a:lnTo>
                <a:close/>
              </a:path>
            </a:pathLst>
          </a:custGeom>
          <a:ln w="38100">
            <a:solidFill>
              <a:srgbClr val="00B0F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9735232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3.95833E-6 -0.2247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6" grpId="0" animBg="1"/>
      <p:bldP spid="28" grpId="0" animBg="1"/>
      <p:bldP spid="29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3">
            <a:extLst>
              <a:ext uri="{FF2B5EF4-FFF2-40B4-BE49-F238E27FC236}">
                <a16:creationId xmlns:a16="http://schemas.microsoft.com/office/drawing/2014/main" id="{4F5541AF-4975-4CF8-ADED-A72BA4FC5C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556" y="6"/>
            <a:ext cx="928404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4">
            <a:extLst>
              <a:ext uri="{FF2B5EF4-FFF2-40B4-BE49-F238E27FC236}">
                <a16:creationId xmlns:a16="http://schemas.microsoft.com/office/drawing/2014/main" id="{8EDD94C5-24A8-4AD3-AE8B-A03D3B111A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731" y="5263272"/>
            <a:ext cx="850795" cy="133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B29A04-2BB0-4ED2-A58E-299BA6EC52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567" y="4988243"/>
            <a:ext cx="863517" cy="106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91EDE493-EFFD-4028-B867-64AE80D1157B}"/>
              </a:ext>
            </a:extLst>
          </p:cNvPr>
          <p:cNvSpPr/>
          <p:nvPr/>
        </p:nvSpPr>
        <p:spPr>
          <a:xfrm>
            <a:off x="510280" y="83351"/>
            <a:ext cx="8062445" cy="1400175"/>
          </a:xfrm>
          <a:prstGeom prst="foldedCorner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FDD7667-9D44-438B-936A-838D9B85F158}"/>
              </a:ext>
            </a:extLst>
          </p:cNvPr>
          <p:cNvSpPr/>
          <p:nvPr/>
        </p:nvSpPr>
        <p:spPr>
          <a:xfrm rot="5600923">
            <a:off x="564197" y="5506597"/>
            <a:ext cx="2438400" cy="141684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914377">
              <a:defRPr/>
            </a:pPr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" action="ppaction://noaction"/>
            <a:extLst>
              <a:ext uri="{FF2B5EF4-FFF2-40B4-BE49-F238E27FC236}">
                <a16:creationId xmlns:a16="http://schemas.microsoft.com/office/drawing/2014/main" id="{69F9B967-B152-470D-9A64-BB4EA8A52688}"/>
              </a:ext>
            </a:extLst>
          </p:cNvPr>
          <p:cNvSpPr/>
          <p:nvPr/>
        </p:nvSpPr>
        <p:spPr>
          <a:xfrm rot="586976" flipH="1">
            <a:off x="1080335" y="4526522"/>
            <a:ext cx="1300163" cy="900113"/>
          </a:xfrm>
          <a:prstGeom prst="homePlate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85000" name="Picture 34">
            <a:extLst>
              <a:ext uri="{FF2B5EF4-FFF2-40B4-BE49-F238E27FC236}">
                <a16:creationId xmlns:a16="http://schemas.microsoft.com/office/drawing/2014/main" id="{3B2C0C81-6DCA-4F46-910E-C7C3FA79F4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509" y="5864867"/>
            <a:ext cx="535781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4" name="Picture 37">
            <a:extLst>
              <a:ext uri="{FF2B5EF4-FFF2-40B4-BE49-F238E27FC236}">
                <a16:creationId xmlns:a16="http://schemas.microsoft.com/office/drawing/2014/main" id="{E57D9B99-2F9D-450D-B80A-3811642591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86" y="4085991"/>
            <a:ext cx="654844" cy="127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5" name="Picture 44">
            <a:extLst>
              <a:ext uri="{FF2B5EF4-FFF2-40B4-BE49-F238E27FC236}">
                <a16:creationId xmlns:a16="http://schemas.microsoft.com/office/drawing/2014/main" id="{1784044B-4AED-47C3-A121-B49E9583A4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81" y="3847584"/>
            <a:ext cx="654844" cy="127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6" name="Picture 48">
            <a:extLst>
              <a:ext uri="{FF2B5EF4-FFF2-40B4-BE49-F238E27FC236}">
                <a16:creationId xmlns:a16="http://schemas.microsoft.com/office/drawing/2014/main" id="{8FCD76E2-C098-448A-8AAE-DF27067FB5F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89" y="3497184"/>
            <a:ext cx="438150" cy="76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7" name="Picture 50">
            <a:extLst>
              <a:ext uri="{FF2B5EF4-FFF2-40B4-BE49-F238E27FC236}">
                <a16:creationId xmlns:a16="http://schemas.microsoft.com/office/drawing/2014/main" id="{F7D2FC52-4B20-4D76-BEB8-6337109A71A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3438" y="5280838"/>
            <a:ext cx="4953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46C9856-A9D7-4DCA-BA52-C66B2A22D3B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688" y="3717931"/>
            <a:ext cx="402431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FE9F801F-1AD5-4912-94E2-34CEBD7CDB93}"/>
              </a:ext>
            </a:extLst>
          </p:cNvPr>
          <p:cNvSpPr/>
          <p:nvPr/>
        </p:nvSpPr>
        <p:spPr>
          <a:xfrm>
            <a:off x="7936459" y="4265535"/>
            <a:ext cx="727444" cy="1063645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914377">
              <a:defRPr/>
            </a:pPr>
            <a:r>
              <a:rPr lang="en-US" sz="1600" b="1" dirty="0">
                <a:solidFill>
                  <a:prstClr val="black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Tahoma" panose="020B0604030504040204" pitchFamily="34" charset="0"/>
              </a:rPr>
              <a:t>1 </a:t>
            </a:r>
            <a:r>
              <a:rPr lang="en-US" sz="1600" b="1" dirty="0" err="1">
                <a:solidFill>
                  <a:prstClr val="black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Tahoma" panose="020B0604030504040204" pitchFamily="34" charset="0"/>
              </a:rPr>
              <a:t>tràng</a:t>
            </a:r>
            <a:r>
              <a:rPr lang="en-US" sz="1600" b="1" dirty="0">
                <a:solidFill>
                  <a:prstClr val="black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Tahoma" panose="020B0604030504040204" pitchFamily="34" charset="0"/>
              </a:rPr>
              <a:t>pháo</a:t>
            </a:r>
            <a:r>
              <a:rPr lang="en-US" sz="1600" b="1" dirty="0">
                <a:solidFill>
                  <a:prstClr val="black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Tahoma" panose="020B0604030504040204" pitchFamily="34" charset="0"/>
              </a:rPr>
              <a:t>tay</a:t>
            </a:r>
            <a:endParaRPr lang="en-US" sz="1600" b="1" dirty="0">
              <a:solidFill>
                <a:prstClr val="black"/>
              </a:solidFill>
              <a:latin typeface="Segoe UI Emoji" panose="020B0502040204020203" pitchFamily="34" charset="0"/>
              <a:ea typeface="Segoe UI Emoji" panose="020B0502040204020203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B02BC91-792B-4C0D-9F70-547071D7E8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6095" y="2132939"/>
                <a:ext cx="1519576" cy="524768"/>
              </a:xfrm>
              <a:prstGeom prst="rect">
                <a:avLst/>
              </a:prstGeom>
              <a:solidFill>
                <a:srgbClr val="FFFFFF">
                  <a:alpha val="79000"/>
                </a:srgbClr>
              </a:solidFill>
              <a:ln>
                <a:noFill/>
              </a:ln>
            </p:spPr>
            <p:txBody>
              <a:bodyPr lIns="91438" tIns="45719" rIns="91438" bIns="45719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defTabSz="914377" eaLnBrk="1" fontAlgn="base" hangingPunct="1">
                  <a:lnSpc>
                    <a:spcPct val="11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4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B</a:t>
                </a:r>
                <a:r>
                  <a:rPr lang="en-US" altLang="en-US" sz="2400" b="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.10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en-US" sz="2400" b="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.</a:t>
                </a:r>
                <a:endParaRPr lang="en-US" altLang="en-US" sz="2400" b="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B02BC91-792B-4C0D-9F70-547071D7E8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6095" y="2132939"/>
                <a:ext cx="1519576" cy="524768"/>
              </a:xfrm>
              <a:prstGeom prst="rect">
                <a:avLst/>
              </a:prstGeom>
              <a:blipFill>
                <a:blip r:embed="rId17"/>
                <a:stretch>
                  <a:fillRect l="-6000" t="-3488" r="-2400" b="-197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2073376-F72F-46B9-BC2F-11C48E6B88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200" y="2057400"/>
                <a:ext cx="1781316" cy="838200"/>
              </a:xfrm>
              <a:prstGeom prst="rect">
                <a:avLst/>
              </a:prstGeom>
              <a:solidFill>
                <a:srgbClr val="FFFFFF">
                  <a:alpha val="79000"/>
                </a:srgbClr>
              </a:solidFill>
              <a:ln>
                <a:noFill/>
              </a:ln>
            </p:spPr>
            <p:txBody>
              <a:bodyPr lIns="91438" tIns="45719" rIns="91438" bIns="45719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defTabSz="914377" eaLnBrk="1" fontAlgn="base" hangingPunct="1">
                  <a:lnSpc>
                    <a:spcPct val="11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4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A</a:t>
                </a:r>
                <a:r>
                  <a:rPr lang="en-US" altLang="en-US" sz="2400" b="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.10,2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en-US" sz="2400" b="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endParaRPr lang="en-US" altLang="en-US" sz="2400" b="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2073376-F72F-46B9-BC2F-11C48E6B88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2057400"/>
                <a:ext cx="1781316" cy="838200"/>
              </a:xfrm>
              <a:prstGeom prst="rect">
                <a:avLst/>
              </a:prstGeom>
              <a:blipFill>
                <a:blip r:embed="rId18"/>
                <a:stretch>
                  <a:fillRect l="-513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1E43784-6D2A-40AB-B83E-DDA80E5D8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62800" y="2137278"/>
                <a:ext cx="1905000" cy="502065"/>
              </a:xfrm>
              <a:prstGeom prst="rect">
                <a:avLst/>
              </a:prstGeom>
              <a:solidFill>
                <a:srgbClr val="FFFFFF">
                  <a:alpha val="71000"/>
                </a:srgbClr>
              </a:solidFill>
              <a:ln>
                <a:noFill/>
              </a:ln>
            </p:spPr>
            <p:txBody>
              <a:bodyPr lIns="91438" tIns="45719" rIns="91438" bIns="45719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defTabSz="914377" eaLnBrk="1" fontAlgn="base" hangingPunct="1">
                  <a:lnSpc>
                    <a:spcPct val="11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4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D</a:t>
                </a:r>
                <a:r>
                  <a:rPr lang="en-US" altLang="en-US" sz="2400" b="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.10,25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en-US" sz="2400" b="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.</a:t>
                </a:r>
                <a:endParaRPr lang="en-US" altLang="en-US" sz="2400" b="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1E43784-6D2A-40AB-B83E-DDA80E5D80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62800" y="2137278"/>
                <a:ext cx="1905000" cy="502065"/>
              </a:xfrm>
              <a:prstGeom prst="rect">
                <a:avLst/>
              </a:prstGeom>
              <a:blipFill>
                <a:blip r:embed="rId19"/>
                <a:stretch>
                  <a:fillRect l="-4792" t="-6098" r="-2556" b="-231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141ECCC-FC26-4C0A-BEBE-599E0640A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8020" y="2132944"/>
                <a:ext cx="1916180" cy="513573"/>
              </a:xfrm>
              <a:prstGeom prst="rect">
                <a:avLst/>
              </a:prstGeom>
              <a:solidFill>
                <a:srgbClr val="FFFFFF">
                  <a:alpha val="59000"/>
                </a:srgbClr>
              </a:solidFill>
              <a:ln>
                <a:noFill/>
              </a:ln>
            </p:spPr>
            <p:txBody>
              <a:bodyPr lIns="91438" tIns="45719" rIns="91438" bIns="45719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defTabSz="914377" eaLnBrk="1" fontAlgn="base" hangingPunct="1">
                  <a:lnSpc>
                    <a:spcPct val="11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400" b="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C</a:t>
                </a:r>
                <a:r>
                  <a:rPr lang="en-US" altLang="en-US" sz="2400" b="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.10,50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en-US" sz="2400" b="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.</a:t>
                </a:r>
                <a:endParaRPr lang="en-US" altLang="en-US" sz="2400" b="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141ECCC-FC26-4C0A-BEBE-599E0640A1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18020" y="2132944"/>
                <a:ext cx="1916180" cy="513573"/>
              </a:xfrm>
              <a:prstGeom prst="rect">
                <a:avLst/>
              </a:prstGeom>
              <a:blipFill>
                <a:blip r:embed="rId20"/>
                <a:stretch>
                  <a:fillRect l="-4762" t="-4762" r="-1270" b="-2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EF0BC3EA-04E3-4EEB-8447-6503D4210E24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034191" y="2138163"/>
            <a:ext cx="363169" cy="516471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2856A80-36A2-4A94-A0B4-FB8F17317D2C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413549" y="2161356"/>
            <a:ext cx="330098" cy="51357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85FAAF5-0921-43EC-8C7E-E34416F603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008" y="2152912"/>
            <a:ext cx="330015" cy="51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BE0F712-D06B-44FC-8E07-AF12E03D31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0"/>
            <a:ext cx="330016" cy="51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FE2582C-01FC-4ED1-B346-A655EC184067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l="7001" t="11360" r="11201" b="17123"/>
          <a:stretch>
            <a:fillRect/>
          </a:stretch>
        </p:blipFill>
        <p:spPr>
          <a:xfrm>
            <a:off x="2467070" y="3573979"/>
            <a:ext cx="4568859" cy="3023565"/>
          </a:xfrm>
          <a:custGeom>
            <a:avLst/>
            <a:gdLst>
              <a:gd name="connsiteX0" fmla="*/ 542769 w 6561221"/>
              <a:gd name="connsiteY0" fmla="*/ 0 h 3256548"/>
              <a:gd name="connsiteX1" fmla="*/ 6561221 w 6561221"/>
              <a:gd name="connsiteY1" fmla="*/ 0 h 3256548"/>
              <a:gd name="connsiteX2" fmla="*/ 6561221 w 6561221"/>
              <a:gd name="connsiteY2" fmla="*/ 2713779 h 3256548"/>
              <a:gd name="connsiteX3" fmla="*/ 6018452 w 6561221"/>
              <a:gd name="connsiteY3" fmla="*/ 3256548 h 3256548"/>
              <a:gd name="connsiteX4" fmla="*/ 0 w 6561221"/>
              <a:gd name="connsiteY4" fmla="*/ 3256548 h 3256548"/>
              <a:gd name="connsiteX5" fmla="*/ 0 w 6561221"/>
              <a:gd name="connsiteY5" fmla="*/ 542769 h 3256548"/>
              <a:gd name="connsiteX6" fmla="*/ 542769 w 6561221"/>
              <a:gd name="connsiteY6" fmla="*/ 0 h 325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61221" h="3256548">
                <a:moveTo>
                  <a:pt x="542769" y="0"/>
                </a:moveTo>
                <a:lnTo>
                  <a:pt x="6561221" y="0"/>
                </a:lnTo>
                <a:lnTo>
                  <a:pt x="6561221" y="2713779"/>
                </a:lnTo>
                <a:cubicBezTo>
                  <a:pt x="6561221" y="3013542"/>
                  <a:pt x="6318215" y="3256548"/>
                  <a:pt x="6018452" y="3256548"/>
                </a:cubicBezTo>
                <a:lnTo>
                  <a:pt x="0" y="3256548"/>
                </a:lnTo>
                <a:lnTo>
                  <a:pt x="0" y="542769"/>
                </a:lnTo>
                <a:cubicBezTo>
                  <a:pt x="0" y="243006"/>
                  <a:pt x="243006" y="0"/>
                  <a:pt x="542769" y="0"/>
                </a:cubicBezTo>
                <a:close/>
              </a:path>
            </a:pathLst>
          </a:custGeom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5275705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3.33333E-6 -0.2247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9" grpId="1" animBg="1"/>
      <p:bldP spid="29" grpId="0" animBg="1"/>
      <p:bldP spid="30" grpId="0" animBg="1"/>
      <p:bldP spid="32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3">
            <a:extLst>
              <a:ext uri="{FF2B5EF4-FFF2-40B4-BE49-F238E27FC236}">
                <a16:creationId xmlns:a16="http://schemas.microsoft.com/office/drawing/2014/main" id="{3ABA56BC-4643-4FFB-A4EF-BB3BA31783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652" y="-64055"/>
            <a:ext cx="1091804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4">
            <a:extLst>
              <a:ext uri="{FF2B5EF4-FFF2-40B4-BE49-F238E27FC236}">
                <a16:creationId xmlns:a16="http://schemas.microsoft.com/office/drawing/2014/main" id="{B6D07092-6112-4AFB-A987-767DF7E946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248" y="5423536"/>
            <a:ext cx="815829" cy="108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65707-1FFE-4851-A598-BD0603A384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53" y="5048281"/>
            <a:ext cx="854428" cy="86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0B01F215-731B-42D5-B293-66990510A44C}"/>
              </a:ext>
            </a:extLst>
          </p:cNvPr>
          <p:cNvSpPr/>
          <p:nvPr/>
        </p:nvSpPr>
        <p:spPr>
          <a:xfrm>
            <a:off x="7946670" y="4139498"/>
            <a:ext cx="697726" cy="1052971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914377">
              <a:defRPr/>
            </a:pPr>
            <a:r>
              <a:rPr lang="en-US" sz="1900" b="1" dirty="0" err="1">
                <a:solidFill>
                  <a:prstClr val="black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Chúc</a:t>
            </a:r>
            <a:r>
              <a:rPr lang="en-US" sz="1900" b="1" dirty="0">
                <a:solidFill>
                  <a:prstClr val="black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 con may </a:t>
            </a:r>
            <a:r>
              <a:rPr lang="en-US" sz="1900" b="1" dirty="0" err="1">
                <a:solidFill>
                  <a:prstClr val="black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mắn</a:t>
            </a:r>
            <a:endParaRPr lang="en-US" sz="1900" b="1" dirty="0">
              <a:solidFill>
                <a:prstClr val="black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9C9B941D-7FAC-4C40-B4B2-66946F939F17}"/>
              </a:ext>
            </a:extLst>
          </p:cNvPr>
          <p:cNvSpPr/>
          <p:nvPr/>
        </p:nvSpPr>
        <p:spPr>
          <a:xfrm>
            <a:off x="433139" y="165859"/>
            <a:ext cx="8193723" cy="1245687"/>
          </a:xfrm>
          <a:prstGeom prst="foldedCorner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just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compa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8A5789F-39B1-4BBA-B8A8-1147671E4EB7}"/>
              </a:ext>
            </a:extLst>
          </p:cNvPr>
          <p:cNvSpPr/>
          <p:nvPr/>
        </p:nvSpPr>
        <p:spPr>
          <a:xfrm rot="5600923">
            <a:off x="-166672" y="5081604"/>
            <a:ext cx="2438400" cy="141685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914377">
              <a:defRPr/>
            </a:pPr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" action="ppaction://noaction"/>
            <a:extLst>
              <a:ext uri="{FF2B5EF4-FFF2-40B4-BE49-F238E27FC236}">
                <a16:creationId xmlns:a16="http://schemas.microsoft.com/office/drawing/2014/main" id="{2B082B8F-036B-4399-864B-0AF28F5C7EB9}"/>
              </a:ext>
            </a:extLst>
          </p:cNvPr>
          <p:cNvSpPr/>
          <p:nvPr/>
        </p:nvSpPr>
        <p:spPr>
          <a:xfrm rot="586976" flipH="1">
            <a:off x="350656" y="4101515"/>
            <a:ext cx="1298972" cy="900112"/>
          </a:xfrm>
          <a:prstGeom prst="homePlate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86025" name="Picture 34">
            <a:extLst>
              <a:ext uri="{FF2B5EF4-FFF2-40B4-BE49-F238E27FC236}">
                <a16:creationId xmlns:a16="http://schemas.microsoft.com/office/drawing/2014/main" id="{2B1C6656-9A4E-4F82-B3DE-CC1269010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37" y="5490584"/>
            <a:ext cx="535781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D4558EFB-0446-4929-AF82-532BFD09A785}"/>
              </a:ext>
            </a:extLst>
          </p:cNvPr>
          <p:cNvSpPr/>
          <p:nvPr/>
        </p:nvSpPr>
        <p:spPr>
          <a:xfrm>
            <a:off x="1024437" y="4048296"/>
            <a:ext cx="128731" cy="178621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914377"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pic>
        <p:nvPicPr>
          <p:cNvPr id="86030" name="Picture 48">
            <a:extLst>
              <a:ext uri="{FF2B5EF4-FFF2-40B4-BE49-F238E27FC236}">
                <a16:creationId xmlns:a16="http://schemas.microsoft.com/office/drawing/2014/main" id="{7D250006-EB70-427F-80A7-6D4790F5461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94" y="5042305"/>
            <a:ext cx="411180" cy="72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825F095-5E54-4252-A909-6EC5A1C95F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539" y="4082994"/>
            <a:ext cx="262169" cy="41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68502B4-1DCB-4A64-94A4-D0C8384BF8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496" y="3355337"/>
            <a:ext cx="40124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FB8C4F3-2C12-464C-968F-D9555C168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600200"/>
            <a:ext cx="7162800" cy="411165"/>
          </a:xfrm>
          <a:prstGeom prst="rect">
            <a:avLst/>
          </a:prstGeom>
          <a:solidFill>
            <a:srgbClr val="FFFFFF">
              <a:alpha val="61000"/>
            </a:srgbClr>
          </a:solidFill>
          <a:ln>
            <a:noFill/>
          </a:ln>
        </p:spPr>
        <p:txBody>
          <a:bodyPr lIns="91438" tIns="45719" rIns="91438" bIns="45719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914377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A</a:t>
            </a:r>
            <a:r>
              <a:rPr lang="vi-VN" altLang="en-US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24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24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kính</a:t>
            </a:r>
            <a:r>
              <a:rPr lang="en-US" altLang="en-US" sz="24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ngoài</a:t>
            </a:r>
            <a:r>
              <a:rPr lang="en-US" altLang="en-US" sz="2400" b="0" dirty="0">
                <a:solidFill>
                  <a:srgbClr val="000000"/>
                </a:solidFill>
                <a:cs typeface="Times New Roman" panose="02020603050405020304" pitchFamily="18" charset="0"/>
              </a:rPr>
              <a:t> 2,1 cm; </a:t>
            </a:r>
            <a:r>
              <a:rPr lang="en-US" altLang="en-US" sz="24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24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kính</a:t>
            </a:r>
            <a:r>
              <a:rPr lang="en-US" altLang="en-US" sz="24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2400" b="0" dirty="0">
                <a:solidFill>
                  <a:srgbClr val="000000"/>
                </a:solidFill>
                <a:cs typeface="Times New Roman" panose="02020603050405020304" pitchFamily="18" charset="0"/>
              </a:rPr>
              <a:t> 2,0 cm.</a:t>
            </a:r>
            <a:endParaRPr lang="en-US" altLang="en-US" sz="2400" b="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86404A4-90FC-43BA-8302-D3126E003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309163"/>
            <a:ext cx="7162800" cy="411165"/>
          </a:xfrm>
          <a:prstGeom prst="rect">
            <a:avLst/>
          </a:prstGeom>
          <a:solidFill>
            <a:srgbClr val="FFFFFF">
              <a:alpha val="61000"/>
            </a:srgbClr>
          </a:solidFill>
          <a:ln>
            <a:noFill/>
          </a:ln>
        </p:spPr>
        <p:txBody>
          <a:bodyPr lIns="91438" tIns="45719" rIns="91438" bIns="45719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914377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B</a:t>
            </a:r>
            <a:r>
              <a:rPr lang="vi-VN" altLang="en-US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24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24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kính</a:t>
            </a:r>
            <a:r>
              <a:rPr lang="en-US" altLang="en-US" sz="24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ngoài</a:t>
            </a:r>
            <a:r>
              <a:rPr lang="en-US" altLang="en-US" sz="2400" b="0" dirty="0">
                <a:solidFill>
                  <a:srgbClr val="000000"/>
                </a:solidFill>
                <a:cs typeface="Times New Roman" panose="02020603050405020304" pitchFamily="18" charset="0"/>
              </a:rPr>
              <a:t> 2,3cm; </a:t>
            </a:r>
            <a:r>
              <a:rPr lang="en-US" altLang="en-US" sz="24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24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kính</a:t>
            </a:r>
            <a:r>
              <a:rPr lang="en-US" altLang="en-US" sz="24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2400" b="0" dirty="0">
                <a:solidFill>
                  <a:srgbClr val="000000"/>
                </a:solidFill>
                <a:cs typeface="Times New Roman" panose="02020603050405020304" pitchFamily="18" charset="0"/>
              </a:rPr>
              <a:t> 2,2 cm.</a:t>
            </a:r>
            <a:endParaRPr lang="en-US" altLang="en-US" sz="2400" b="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EC2AFC6-A474-4A59-BE43-6944E8DBD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938054"/>
            <a:ext cx="7239000" cy="394251"/>
          </a:xfrm>
          <a:prstGeom prst="rect">
            <a:avLst/>
          </a:prstGeom>
          <a:solidFill>
            <a:srgbClr val="FFFFFF">
              <a:alpha val="61000"/>
            </a:srgbClr>
          </a:solidFill>
          <a:ln>
            <a:noFill/>
          </a:ln>
        </p:spPr>
        <p:txBody>
          <a:bodyPr lIns="91438" tIns="45719" rIns="91438" bIns="45719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377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  <a:r>
              <a:rPr lang="vi-VN" altLang="en-US" sz="2400" b="0" dirty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24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24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kính</a:t>
            </a:r>
            <a:r>
              <a:rPr lang="en-US" altLang="en-US" sz="24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ngoài</a:t>
            </a:r>
            <a:r>
              <a:rPr lang="en-US" altLang="en-US" sz="2400" b="0" dirty="0">
                <a:solidFill>
                  <a:srgbClr val="000000"/>
                </a:solidFill>
                <a:cs typeface="Times New Roman" panose="02020603050405020304" pitchFamily="18" charset="0"/>
              </a:rPr>
              <a:t> 2,2 cm; </a:t>
            </a:r>
            <a:r>
              <a:rPr lang="en-US" altLang="en-US" sz="24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24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kính</a:t>
            </a:r>
            <a:r>
              <a:rPr lang="en-US" altLang="en-US" sz="24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2400" b="0" dirty="0">
                <a:solidFill>
                  <a:srgbClr val="000000"/>
                </a:solidFill>
                <a:cs typeface="Times New Roman" panose="02020603050405020304" pitchFamily="18" charset="0"/>
              </a:rPr>
              <a:t> 2,0 cm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024A3BB-509D-450C-8E9F-4CCBABED5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564291"/>
            <a:ext cx="7086600" cy="412300"/>
          </a:xfrm>
          <a:prstGeom prst="rect">
            <a:avLst/>
          </a:prstGeom>
          <a:solidFill>
            <a:srgbClr val="FFFFFF">
              <a:alpha val="61000"/>
            </a:srgbClr>
          </a:solidFill>
          <a:ln>
            <a:noFill/>
          </a:ln>
        </p:spPr>
        <p:txBody>
          <a:bodyPr lIns="91438" tIns="45719" rIns="91438" bIns="45719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914377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D</a:t>
            </a:r>
            <a:r>
              <a:rPr lang="vi-VN" altLang="en-US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24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24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kính</a:t>
            </a:r>
            <a:r>
              <a:rPr lang="en-US" altLang="en-US" sz="24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ngoài</a:t>
            </a:r>
            <a:r>
              <a:rPr lang="en-US" altLang="en-US" sz="2400" b="0" dirty="0">
                <a:solidFill>
                  <a:srgbClr val="000000"/>
                </a:solidFill>
                <a:cs typeface="Times New Roman" panose="02020603050405020304" pitchFamily="18" charset="0"/>
              </a:rPr>
              <a:t> 2,0 cm; </a:t>
            </a:r>
            <a:r>
              <a:rPr lang="en-US" altLang="en-US" sz="24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24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kính</a:t>
            </a:r>
            <a:r>
              <a:rPr lang="en-US" altLang="en-US" sz="24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2400" b="0" dirty="0">
                <a:solidFill>
                  <a:srgbClr val="000000"/>
                </a:solidFill>
                <a:cs typeface="Times New Roman" panose="02020603050405020304" pitchFamily="18" charset="0"/>
              </a:rPr>
              <a:t> 2,0 cm</a:t>
            </a:r>
            <a:r>
              <a:rPr lang="vi-VN" altLang="en-US" sz="2400" b="0" dirty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  <a:endParaRPr lang="en-US" altLang="en-US" sz="2400" b="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EFEEE74-816B-4A71-AAB0-76B2EFF9C75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600200"/>
            <a:ext cx="354089" cy="55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CFAADD9-A15D-48F3-B123-4DACA12581F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077200" y="2819400"/>
            <a:ext cx="354178" cy="55103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D7EF492-2940-48D3-84DD-D3CE6BA81E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429000"/>
            <a:ext cx="354089" cy="55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BA0CD72-685F-40D5-81CF-DECE4B5445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209800"/>
            <a:ext cx="354089" cy="50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BC6BD4-F6C2-430C-B8E2-86F46CC2CBC6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9149" t="23130" r="10398" b="19867"/>
          <a:stretch>
            <a:fillRect/>
          </a:stretch>
        </p:blipFill>
        <p:spPr>
          <a:xfrm>
            <a:off x="1450681" y="4158343"/>
            <a:ext cx="6407382" cy="2481500"/>
          </a:xfrm>
          <a:custGeom>
            <a:avLst/>
            <a:gdLst>
              <a:gd name="connsiteX0" fmla="*/ 350260 w 7234990"/>
              <a:gd name="connsiteY0" fmla="*/ 0 h 2101516"/>
              <a:gd name="connsiteX1" fmla="*/ 6884730 w 7234990"/>
              <a:gd name="connsiteY1" fmla="*/ 0 h 2101516"/>
              <a:gd name="connsiteX2" fmla="*/ 7234990 w 7234990"/>
              <a:gd name="connsiteY2" fmla="*/ 350260 h 2101516"/>
              <a:gd name="connsiteX3" fmla="*/ 7234990 w 7234990"/>
              <a:gd name="connsiteY3" fmla="*/ 1751256 h 2101516"/>
              <a:gd name="connsiteX4" fmla="*/ 6884730 w 7234990"/>
              <a:gd name="connsiteY4" fmla="*/ 2101516 h 2101516"/>
              <a:gd name="connsiteX5" fmla="*/ 350260 w 7234990"/>
              <a:gd name="connsiteY5" fmla="*/ 2101516 h 2101516"/>
              <a:gd name="connsiteX6" fmla="*/ 0 w 7234990"/>
              <a:gd name="connsiteY6" fmla="*/ 1751256 h 2101516"/>
              <a:gd name="connsiteX7" fmla="*/ 0 w 7234990"/>
              <a:gd name="connsiteY7" fmla="*/ 350260 h 2101516"/>
              <a:gd name="connsiteX8" fmla="*/ 350260 w 7234990"/>
              <a:gd name="connsiteY8" fmla="*/ 0 h 210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34990" h="2101516">
                <a:moveTo>
                  <a:pt x="350260" y="0"/>
                </a:moveTo>
                <a:lnTo>
                  <a:pt x="6884730" y="0"/>
                </a:lnTo>
                <a:cubicBezTo>
                  <a:pt x="7078173" y="0"/>
                  <a:pt x="7234990" y="156817"/>
                  <a:pt x="7234990" y="350260"/>
                </a:cubicBezTo>
                <a:lnTo>
                  <a:pt x="7234990" y="1751256"/>
                </a:lnTo>
                <a:cubicBezTo>
                  <a:pt x="7234990" y="1944699"/>
                  <a:pt x="7078173" y="2101516"/>
                  <a:pt x="6884730" y="2101516"/>
                </a:cubicBezTo>
                <a:lnTo>
                  <a:pt x="350260" y="2101516"/>
                </a:lnTo>
                <a:cubicBezTo>
                  <a:pt x="156817" y="2101516"/>
                  <a:pt x="0" y="1944699"/>
                  <a:pt x="0" y="1751256"/>
                </a:cubicBezTo>
                <a:lnTo>
                  <a:pt x="0" y="350260"/>
                </a:lnTo>
                <a:cubicBezTo>
                  <a:pt x="0" y="156817"/>
                  <a:pt x="156817" y="0"/>
                  <a:pt x="35026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46166892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3.95833E-6 -0.2247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9" grpId="0" animBg="1"/>
      <p:bldP spid="30" grpId="0" animBg="1"/>
      <p:bldP spid="32" grpId="0" animBg="1"/>
      <p:bldP spid="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49D27-C0F2-C46E-7D19-84EBABB0D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F6EED86C-50F2-AD73-52F9-93F618D8FA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1223" y="94286"/>
            <a:ext cx="6905377" cy="1502833"/>
          </a:xfrm>
        </p:spPr>
        <p:txBody>
          <a:bodyPr/>
          <a:lstStyle/>
          <a:p>
            <a:pPr algn="ctr">
              <a:spcBef>
                <a:spcPts val="808"/>
              </a:spcBef>
              <a:spcAft>
                <a:spcPts val="808"/>
              </a:spcAft>
            </a:pPr>
            <a:r>
              <a:rPr lang="en-US" altLang="vi-VN" b="1" dirty="0" err="1">
                <a:solidFill>
                  <a:srgbClr val="FF0000"/>
                </a:solidFill>
              </a:rPr>
              <a:t>Hoạt</a:t>
            </a:r>
            <a:r>
              <a:rPr lang="en-US" altLang="vi-VN" b="1" dirty="0">
                <a:solidFill>
                  <a:srgbClr val="FF0000"/>
                </a:solidFill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</a:rPr>
              <a:t>động</a:t>
            </a:r>
            <a:r>
              <a:rPr lang="en-US" altLang="vi-VN" b="1" dirty="0">
                <a:solidFill>
                  <a:srgbClr val="FF0000"/>
                </a:solidFill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</a:rPr>
              <a:t>trải</a:t>
            </a:r>
            <a:r>
              <a:rPr lang="en-US" altLang="vi-VN" b="1" dirty="0">
                <a:solidFill>
                  <a:srgbClr val="FF0000"/>
                </a:solidFill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</a:rPr>
              <a:t>nghiệm</a:t>
            </a:r>
            <a:br>
              <a:rPr lang="en-US" altLang="vi-VN" b="1" dirty="0">
                <a:solidFill>
                  <a:srgbClr val="FF0000"/>
                </a:solidFill>
              </a:rPr>
            </a:br>
            <a:r>
              <a:rPr lang="en-US" altLang="vi-VN" sz="3600" b="1" dirty="0" err="1">
                <a:solidFill>
                  <a:srgbClr val="0000CC"/>
                </a:solidFill>
              </a:rPr>
              <a:t>Đo</a:t>
            </a:r>
            <a:r>
              <a:rPr lang="en-US" altLang="vi-VN" sz="3600" b="1" dirty="0">
                <a:solidFill>
                  <a:srgbClr val="0000CC"/>
                </a:solidFill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</a:rPr>
              <a:t>thể</a:t>
            </a:r>
            <a:r>
              <a:rPr lang="en-US" altLang="vi-VN" sz="3600" b="1" dirty="0">
                <a:solidFill>
                  <a:srgbClr val="0000CC"/>
                </a:solidFill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</a:rPr>
              <a:t>tích</a:t>
            </a:r>
            <a:r>
              <a:rPr lang="en-US" altLang="vi-VN" sz="3600" b="1" dirty="0">
                <a:solidFill>
                  <a:srgbClr val="0000CC"/>
                </a:solidFill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</a:rPr>
              <a:t>của</a:t>
            </a:r>
            <a:r>
              <a:rPr lang="en-US" altLang="vi-VN" sz="3600" b="1" dirty="0">
                <a:solidFill>
                  <a:srgbClr val="0000CC"/>
                </a:solidFill>
              </a:rPr>
              <a:t> ổ </a:t>
            </a:r>
            <a:r>
              <a:rPr lang="en-US" altLang="vi-VN" sz="3600" b="1" dirty="0" err="1">
                <a:solidFill>
                  <a:srgbClr val="0000CC"/>
                </a:solidFill>
              </a:rPr>
              <a:t>khoá</a:t>
            </a:r>
            <a:r>
              <a:rPr lang="en-US" altLang="vi-VN" sz="3600" b="1" dirty="0">
                <a:solidFill>
                  <a:srgbClr val="0000CC"/>
                </a:solidFill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</a:rPr>
              <a:t>hoặc</a:t>
            </a:r>
            <a:r>
              <a:rPr lang="en-US" altLang="vi-VN" sz="3600" b="1" dirty="0">
                <a:solidFill>
                  <a:srgbClr val="0000CC"/>
                </a:solidFill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</a:rPr>
              <a:t>vật</a:t>
            </a:r>
            <a:r>
              <a:rPr lang="en-US" altLang="vi-VN" sz="3600" b="1" dirty="0">
                <a:solidFill>
                  <a:srgbClr val="0000CC"/>
                </a:solidFill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</a:rPr>
              <a:t>rắn</a:t>
            </a:r>
            <a:r>
              <a:rPr lang="en-US" altLang="vi-VN" sz="3600" b="1" dirty="0">
                <a:solidFill>
                  <a:srgbClr val="0000CC"/>
                </a:solidFill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</a:rPr>
              <a:t>không</a:t>
            </a:r>
            <a:r>
              <a:rPr lang="en-US" altLang="vi-VN" sz="3600" b="1" dirty="0">
                <a:solidFill>
                  <a:srgbClr val="0000CC"/>
                </a:solidFill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</a:rPr>
              <a:t>thấm</a:t>
            </a:r>
            <a:r>
              <a:rPr lang="en-US" altLang="vi-VN" sz="3600" b="1" dirty="0">
                <a:solidFill>
                  <a:srgbClr val="0000CC"/>
                </a:solidFill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</a:rPr>
              <a:t>nước</a:t>
            </a:r>
            <a:endParaRPr lang="vi-VN" altLang="vi-VN" b="1" dirty="0">
              <a:solidFill>
                <a:srgbClr val="0000CC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FDCF9-3DAC-DC07-7AB1-107FC01B5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007" y="1895811"/>
            <a:ext cx="4495426" cy="4525698"/>
          </a:xfrm>
        </p:spPr>
        <p:txBody>
          <a:bodyPr/>
          <a:lstStyle/>
          <a:p>
            <a:pPr>
              <a:defRPr/>
            </a:pPr>
            <a:r>
              <a:rPr lang="en-US" b="1" dirty="0" err="1">
                <a:solidFill>
                  <a:srgbClr val="FF0000"/>
                </a:solidFill>
              </a:rPr>
              <a:t>Dụng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cụ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err="1">
                <a:solidFill>
                  <a:srgbClr val="FF0000"/>
                </a:solidFill>
              </a:rPr>
              <a:t>Có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thể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dùng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84E306-9098-C6A6-DF98-59C6F7F0C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623" y="479058"/>
            <a:ext cx="2166377" cy="28340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B7F8D6-C5EB-9377-D900-1CFB97294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367" y="3544847"/>
            <a:ext cx="1548665" cy="2232002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99B05B2D-80A3-797A-B23B-7772C8BF5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933" y="2026610"/>
            <a:ext cx="2117912" cy="3616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677E14-9D57-8BCD-9D66-5AB0FCD0064F}"/>
              </a:ext>
            </a:extLst>
          </p:cNvPr>
          <p:cNvSpPr txBox="1"/>
          <p:nvPr/>
        </p:nvSpPr>
        <p:spPr>
          <a:xfrm>
            <a:off x="3513044" y="5942156"/>
            <a:ext cx="25047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Bình chia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độ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DF23E4-51CA-E24A-BEA9-79F848A65901}"/>
              </a:ext>
            </a:extLst>
          </p:cNvPr>
          <p:cNvSpPr txBox="1"/>
          <p:nvPr/>
        </p:nvSpPr>
        <p:spPr>
          <a:xfrm>
            <a:off x="1066990" y="5942155"/>
            <a:ext cx="19073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Cuộn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dây</a:t>
            </a: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A70525E-9031-8778-AF2C-A8CA85D38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96" y="2829223"/>
            <a:ext cx="2092599" cy="264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70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 noChangeArrowheads="1"/>
          </p:cNvSpPr>
          <p:nvPr>
            <p:ph type="title"/>
          </p:nvPr>
        </p:nvSpPr>
        <p:spPr>
          <a:xfrm>
            <a:off x="181223" y="94286"/>
            <a:ext cx="8228853" cy="1502833"/>
          </a:xfrm>
        </p:spPr>
        <p:txBody>
          <a:bodyPr/>
          <a:lstStyle/>
          <a:p>
            <a:pPr>
              <a:spcBef>
                <a:spcPts val="808"/>
              </a:spcBef>
              <a:spcAft>
                <a:spcPts val="808"/>
              </a:spcAft>
            </a:pPr>
            <a:r>
              <a:rPr lang="en-US" altLang="vi-VN" b="1" dirty="0" err="1">
                <a:solidFill>
                  <a:srgbClr val="FF0000"/>
                </a:solidFill>
              </a:rPr>
              <a:t>Hoạt</a:t>
            </a:r>
            <a:r>
              <a:rPr lang="en-US" altLang="vi-VN" b="1" dirty="0">
                <a:solidFill>
                  <a:srgbClr val="FF0000"/>
                </a:solidFill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</a:rPr>
              <a:t>động</a:t>
            </a:r>
            <a:r>
              <a:rPr lang="en-US" altLang="vi-VN" b="1" dirty="0">
                <a:solidFill>
                  <a:srgbClr val="FF0000"/>
                </a:solidFill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</a:rPr>
              <a:t>trải</a:t>
            </a:r>
            <a:r>
              <a:rPr lang="en-US" altLang="vi-VN" b="1" dirty="0">
                <a:solidFill>
                  <a:srgbClr val="FF0000"/>
                </a:solidFill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</a:rPr>
              <a:t>nghiệm</a:t>
            </a:r>
            <a:br>
              <a:rPr lang="en-US" altLang="vi-VN" b="1" dirty="0">
                <a:solidFill>
                  <a:srgbClr val="FF0000"/>
                </a:solidFill>
              </a:rPr>
            </a:br>
            <a:r>
              <a:rPr lang="en-US" altLang="vi-VN" sz="3600" b="1" dirty="0" err="1">
                <a:solidFill>
                  <a:srgbClr val="0000CC"/>
                </a:solidFill>
              </a:rPr>
              <a:t>Đo</a:t>
            </a:r>
            <a:r>
              <a:rPr lang="en-US" altLang="vi-VN" sz="3600" b="1" dirty="0">
                <a:solidFill>
                  <a:srgbClr val="0000CC"/>
                </a:solidFill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</a:rPr>
              <a:t>đường</a:t>
            </a:r>
            <a:r>
              <a:rPr lang="en-US" altLang="vi-VN" sz="3600" b="1" dirty="0">
                <a:solidFill>
                  <a:srgbClr val="0000CC"/>
                </a:solidFill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</a:rPr>
              <a:t>kính</a:t>
            </a:r>
            <a:r>
              <a:rPr lang="en-US" altLang="vi-VN" sz="3600" b="1" dirty="0">
                <a:solidFill>
                  <a:srgbClr val="0000CC"/>
                </a:solidFill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</a:rPr>
              <a:t>nắp</a:t>
            </a:r>
            <a:r>
              <a:rPr lang="en-US" altLang="vi-VN" sz="3600" b="1" dirty="0">
                <a:solidFill>
                  <a:srgbClr val="0000CC"/>
                </a:solidFill>
              </a:rPr>
              <a:t> chai</a:t>
            </a:r>
            <a:endParaRPr lang="vi-VN" altLang="vi-VN" b="1" dirty="0">
              <a:solidFill>
                <a:srgbClr val="0000CC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22C39-1D9A-4A79-9A78-7E377AEE1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640" y="1597119"/>
            <a:ext cx="4495426" cy="4525698"/>
          </a:xfrm>
        </p:spPr>
        <p:txBody>
          <a:bodyPr/>
          <a:lstStyle/>
          <a:p>
            <a:pPr>
              <a:defRPr/>
            </a:pPr>
            <a:r>
              <a:rPr lang="en-US" b="1" dirty="0" err="1">
                <a:solidFill>
                  <a:srgbClr val="FF0000"/>
                </a:solidFill>
              </a:rPr>
              <a:t>Dụng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cụ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err="1">
                <a:solidFill>
                  <a:srgbClr val="FF0000"/>
                </a:solidFill>
              </a:rPr>
              <a:t>Có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thể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dùng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2" descr="Nắp chai nước tinh khiết phi 28 - NAP CHAI NHUA | CONG TY SAN XUAT NAP CHAI  NHUA TRUC GI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717" y="323882"/>
            <a:ext cx="3500580" cy="330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225D2F-815A-9270-E602-330DD21AE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529" y="2544044"/>
            <a:ext cx="3475022" cy="1683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E0DAC5-D970-5BC3-0373-6B46B3038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319" y="4978117"/>
            <a:ext cx="3279442" cy="458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ED945F-7DAE-F2B1-C334-2DE3CAE7F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 flipV="1">
            <a:off x="-875397" y="3306320"/>
            <a:ext cx="2719405" cy="245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935F9F-1E0B-2ADB-C254-BDD7DBA43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6014860" y="4287098"/>
            <a:ext cx="2405548" cy="15028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8AAA72-B02D-B9E5-4CD0-005F9144E427}"/>
              </a:ext>
            </a:extLst>
          </p:cNvPr>
          <p:cNvSpPr txBox="1"/>
          <p:nvPr/>
        </p:nvSpPr>
        <p:spPr>
          <a:xfrm>
            <a:off x="2573431" y="4227168"/>
            <a:ext cx="14651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882E8D-2168-8C1C-AD95-089745311BF4}"/>
              </a:ext>
            </a:extLst>
          </p:cNvPr>
          <p:cNvSpPr txBox="1"/>
          <p:nvPr/>
        </p:nvSpPr>
        <p:spPr>
          <a:xfrm>
            <a:off x="2362200" y="5567554"/>
            <a:ext cx="20746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kẻ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F14113-5647-71B5-E855-00F04DF341A0}"/>
              </a:ext>
            </a:extLst>
          </p:cNvPr>
          <p:cNvSpPr txBox="1"/>
          <p:nvPr/>
        </p:nvSpPr>
        <p:spPr>
          <a:xfrm>
            <a:off x="6096" y="5046568"/>
            <a:ext cx="16918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chì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97E440-41D3-EC3D-7C56-DF8FA8187E59}"/>
              </a:ext>
            </a:extLst>
          </p:cNvPr>
          <p:cNvSpPr txBox="1"/>
          <p:nvPr/>
        </p:nvSpPr>
        <p:spPr>
          <a:xfrm>
            <a:off x="6934200" y="5861207"/>
            <a:ext cx="1566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891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5A2A6-42B5-CBF3-7C7B-FF0A27419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ED0358F-0AB7-5782-8767-C3E7B70B9971}"/>
              </a:ext>
            </a:extLst>
          </p:cNvPr>
          <p:cNvGrpSpPr/>
          <p:nvPr/>
        </p:nvGrpSpPr>
        <p:grpSpPr>
          <a:xfrm>
            <a:off x="531088" y="119686"/>
            <a:ext cx="7581016" cy="620927"/>
            <a:chOff x="871868" y="679371"/>
            <a:chExt cx="7581016" cy="62092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12246A7-C6B2-2861-4FCB-6AB01EFFD31E}"/>
                </a:ext>
              </a:extLst>
            </p:cNvPr>
            <p:cNvSpPr/>
            <p:nvPr/>
          </p:nvSpPr>
          <p:spPr>
            <a:xfrm>
              <a:off x="967562" y="715523"/>
              <a:ext cx="627321" cy="563525"/>
            </a:xfrm>
            <a:prstGeom prst="ellipse">
              <a:avLst/>
            </a:prstGeom>
            <a:noFill/>
            <a:ln w="28575">
              <a:solidFill>
                <a:srgbClr val="0051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3200" kern="0">
                <a:solidFill>
                  <a:srgbClr val="00518E"/>
                </a:solidFill>
                <a:latin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C08E49A-EB73-E8AE-EC09-4C36CF70D058}"/>
                </a:ext>
              </a:extLst>
            </p:cNvPr>
            <p:cNvSpPr txBox="1"/>
            <p:nvPr/>
          </p:nvSpPr>
          <p:spPr>
            <a:xfrm>
              <a:off x="871868" y="715523"/>
              <a:ext cx="8187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III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03018CC-23E2-E268-E213-C2B3567DBA72}"/>
                </a:ext>
              </a:extLst>
            </p:cNvPr>
            <p:cNvSpPr txBox="1"/>
            <p:nvPr/>
          </p:nvSpPr>
          <p:spPr>
            <a:xfrm>
              <a:off x="1786270" y="679371"/>
              <a:ext cx="66666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CÁCH ĐO CHIỀU DÀI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407528-74DC-5AC0-EAEF-86D7A2F9A107}"/>
              </a:ext>
            </a:extLst>
          </p:cNvPr>
          <p:cNvGrpSpPr/>
          <p:nvPr/>
        </p:nvGrpSpPr>
        <p:grpSpPr>
          <a:xfrm>
            <a:off x="223134" y="2379145"/>
            <a:ext cx="8137094" cy="2220608"/>
            <a:chOff x="223134" y="1521895"/>
            <a:chExt cx="8137094" cy="2220608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75B6A17-312F-04B0-BF45-F034DB5D9A69}"/>
                </a:ext>
              </a:extLst>
            </p:cNvPr>
            <p:cNvSpPr/>
            <p:nvPr/>
          </p:nvSpPr>
          <p:spPr>
            <a:xfrm>
              <a:off x="1024856" y="1564651"/>
              <a:ext cx="7335372" cy="2177852"/>
            </a:xfrm>
            <a:prstGeom prst="roundRect">
              <a:avLst/>
            </a:prstGeom>
            <a:noFill/>
            <a:ln>
              <a:solidFill>
                <a:srgbClr val="22B7C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3389A15-8D60-41C9-0976-E55FBE22767D}"/>
                </a:ext>
              </a:extLst>
            </p:cNvPr>
            <p:cNvSpPr/>
            <p:nvPr/>
          </p:nvSpPr>
          <p:spPr>
            <a:xfrm>
              <a:off x="223134" y="1521895"/>
              <a:ext cx="2388787" cy="2220608"/>
            </a:xfrm>
            <a:prstGeom prst="ellipse">
              <a:avLst/>
            </a:prstGeom>
            <a:solidFill>
              <a:srgbClr val="EB22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80652C-FA43-7F65-2432-68312D216C15}"/>
                </a:ext>
              </a:extLst>
            </p:cNvPr>
            <p:cNvSpPr txBox="1"/>
            <p:nvPr/>
          </p:nvSpPr>
          <p:spPr>
            <a:xfrm>
              <a:off x="733473" y="2298390"/>
              <a:ext cx="19417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Bước</a:t>
              </a:r>
              <a:r>
                <a:rPr lang="en-US" sz="32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….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A85C169-2B22-7488-4380-46FDAFB587AF}"/>
                </a:ext>
              </a:extLst>
            </p:cNvPr>
            <p:cNvSpPr txBox="1"/>
            <p:nvPr/>
          </p:nvSpPr>
          <p:spPr>
            <a:xfrm>
              <a:off x="2779060" y="1921539"/>
              <a:ext cx="533304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Ước</a:t>
              </a:r>
              <a:r>
                <a:rPr lang="en-US" sz="3200" kern="0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lượng</a:t>
              </a:r>
              <a:r>
                <a:rPr lang="en-US" sz="3200" kern="0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chiều</a:t>
              </a:r>
              <a:r>
                <a:rPr lang="en-US" sz="3200" kern="0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dài</a:t>
              </a:r>
              <a:r>
                <a:rPr lang="en-US" sz="3200" kern="0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cần</a:t>
              </a:r>
              <a:r>
                <a:rPr lang="en-US" sz="3200" kern="0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đo</a:t>
              </a:r>
              <a:r>
                <a:rPr lang="en-US" sz="3200" kern="0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để</a:t>
              </a:r>
              <a:r>
                <a:rPr lang="en-US" sz="3200" kern="0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chọn</a:t>
              </a:r>
              <a:r>
                <a:rPr lang="en-US" sz="3200" kern="0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thước</a:t>
              </a:r>
              <a:r>
                <a:rPr lang="en-US" sz="3200" kern="0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đo</a:t>
              </a:r>
              <a:r>
                <a:rPr lang="en-US" sz="3200" kern="0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thích</a:t>
              </a:r>
              <a:r>
                <a:rPr lang="en-US" sz="3200" kern="0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hợp</a:t>
              </a:r>
              <a:r>
                <a:rPr lang="en-US" sz="3200" kern="0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6E2661D-0192-8F5A-29F1-2BB8AF938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060" y="4035824"/>
            <a:ext cx="5068007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7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E0EE7-0069-2D60-C7EF-BAE001A1E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7EB333D-08D6-7C74-9B77-5C3B2858B20F}"/>
              </a:ext>
            </a:extLst>
          </p:cNvPr>
          <p:cNvGrpSpPr/>
          <p:nvPr/>
        </p:nvGrpSpPr>
        <p:grpSpPr>
          <a:xfrm>
            <a:off x="731520" y="3585485"/>
            <a:ext cx="7538640" cy="1775260"/>
            <a:chOff x="548640" y="2414727"/>
            <a:chExt cx="7538640" cy="181308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D3D2354-A6AE-30A2-D804-C72B75F1EFFA}"/>
                </a:ext>
              </a:extLst>
            </p:cNvPr>
            <p:cNvSpPr/>
            <p:nvPr/>
          </p:nvSpPr>
          <p:spPr>
            <a:xfrm>
              <a:off x="1522230" y="2414727"/>
              <a:ext cx="6565050" cy="1813084"/>
            </a:xfrm>
            <a:prstGeom prst="rect">
              <a:avLst/>
            </a:prstGeom>
            <a:solidFill>
              <a:srgbClr val="22B7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2" name="Diamond 11">
              <a:extLst>
                <a:ext uri="{FF2B5EF4-FFF2-40B4-BE49-F238E27FC236}">
                  <a16:creationId xmlns:a16="http://schemas.microsoft.com/office/drawing/2014/main" id="{3CE6D3BD-ECF6-6AF6-FAB5-7E679A720171}"/>
                </a:ext>
              </a:extLst>
            </p:cNvPr>
            <p:cNvSpPr/>
            <p:nvPr/>
          </p:nvSpPr>
          <p:spPr>
            <a:xfrm>
              <a:off x="548640" y="2414727"/>
              <a:ext cx="1964322" cy="1813084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A7F927-A810-B26B-23CC-744A1D2BE5BF}"/>
                </a:ext>
              </a:extLst>
            </p:cNvPr>
            <p:cNvSpPr txBox="1"/>
            <p:nvPr/>
          </p:nvSpPr>
          <p:spPr>
            <a:xfrm>
              <a:off x="835818" y="2942449"/>
              <a:ext cx="16771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Bước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….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0CF9FF-8BAB-0DAD-B386-D86B4BC74253}"/>
                </a:ext>
              </a:extLst>
            </p:cNvPr>
            <p:cNvSpPr txBox="1"/>
            <p:nvPr/>
          </p:nvSpPr>
          <p:spPr>
            <a:xfrm>
              <a:off x="2385378" y="2467929"/>
              <a:ext cx="57019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Đặt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thước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dọc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theo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chiều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cần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đo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vạch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0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thước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ngang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với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đầu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vật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19EEF71-5E52-9B6E-73D2-7043C0C20543}"/>
              </a:ext>
            </a:extLst>
          </p:cNvPr>
          <p:cNvSpPr/>
          <p:nvPr/>
        </p:nvSpPr>
        <p:spPr>
          <a:xfrm>
            <a:off x="653144" y="1752599"/>
            <a:ext cx="7694023" cy="1482091"/>
          </a:xfrm>
          <a:prstGeom prst="rect">
            <a:avLst/>
          </a:prstGeom>
          <a:blipFill>
            <a:blip r:embed="rId2"/>
            <a:stretch>
              <a:fillRect l="-625" t="3488" r="-1253" b="-3488"/>
            </a:stretch>
          </a:blipFill>
          <a:ln>
            <a:solidFill>
              <a:srgbClr val="22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34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6CF63-170F-4AF5-B6E3-56271581242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1C823E2-AAAF-4599-BA59-6DB4A1496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58" y="162291"/>
            <a:ext cx="6141806" cy="602527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  <a:latin typeface="Arial" pitchFamily="34" charset="0"/>
                <a:ea typeface="#9Slide02 Noi dung rat dai" panose="02000000000000000000" pitchFamily="2" charset="0"/>
                <a:cs typeface="Arial" pitchFamily="34" charset="0"/>
              </a:rPr>
              <a:t>III.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ea typeface="#9Slide02 Noi dung rat dai" panose="02000000000000000000" pitchFamily="2" charset="0"/>
                <a:cs typeface="Arial" pitchFamily="34" charset="0"/>
              </a:rPr>
              <a:t>Cách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ea typeface="#9Slide02 Noi dung rat dai" panose="02000000000000000000" pitchFamily="2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ea typeface="#9Slide02 Noi dung rat dai" panose="02000000000000000000" pitchFamily="2" charset="0"/>
                <a:cs typeface="Arial" pitchFamily="34" charset="0"/>
              </a:rPr>
              <a:t>đo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ea typeface="#9Slide02 Noi dung rat dai" panose="02000000000000000000" pitchFamily="2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ea typeface="#9Slide02 Noi dung rat dai" panose="02000000000000000000" pitchFamily="2" charset="0"/>
                <a:cs typeface="Arial" pitchFamily="34" charset="0"/>
              </a:rPr>
              <a:t>chiều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ea typeface="#9Slide02 Noi dung rat dai" panose="02000000000000000000" pitchFamily="2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ea typeface="#9Slide02 Noi dung rat dai" panose="02000000000000000000" pitchFamily="2" charset="0"/>
                <a:cs typeface="Arial" pitchFamily="34" charset="0"/>
              </a:rPr>
              <a:t>dài</a:t>
            </a:r>
            <a:endParaRPr lang="en-US" sz="3600" dirty="0">
              <a:solidFill>
                <a:schemeClr val="tx1"/>
              </a:solidFill>
              <a:latin typeface="Arial" pitchFamily="34" charset="0"/>
              <a:ea typeface="#9Slide02 Noi dung rat dai" panose="02000000000000000000" pitchFamily="2" charset="0"/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5935F8-50D9-4F72-A50D-A6459FFEDE9B}"/>
              </a:ext>
            </a:extLst>
          </p:cNvPr>
          <p:cNvSpPr/>
          <p:nvPr/>
        </p:nvSpPr>
        <p:spPr>
          <a:xfrm>
            <a:off x="5850823" y="6677645"/>
            <a:ext cx="2843906" cy="144000"/>
          </a:xfrm>
          <a:prstGeom prst="rect">
            <a:avLst/>
          </a:prstGeom>
          <a:solidFill>
            <a:srgbClr val="C8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DC12C2-3B3F-4DD3-50A3-AD0639850870}"/>
              </a:ext>
            </a:extLst>
          </p:cNvPr>
          <p:cNvSpPr/>
          <p:nvPr/>
        </p:nvSpPr>
        <p:spPr>
          <a:xfrm rot="16200000">
            <a:off x="-1946081" y="3400686"/>
            <a:ext cx="4993455" cy="1006775"/>
          </a:xfrm>
          <a:prstGeom prst="rect">
            <a:avLst/>
          </a:prstGeom>
          <a:blipFill>
            <a:blip r:embed="rId4"/>
            <a:stretch>
              <a:fillRect l="-625" t="3488" r="-1253" b="-3488"/>
            </a:stretch>
          </a:blipFill>
          <a:ln w="25400" cap="flat" cmpd="sng" algn="ctr">
            <a:solidFill>
              <a:srgbClr val="22B7C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FDA99E-E867-F882-CA5A-858EDDC8B9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2325" y="2325272"/>
            <a:ext cx="3340901" cy="3157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8AD442-92AD-0986-0493-3102CB3C4A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034" y="798259"/>
            <a:ext cx="5070788" cy="7257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9D2DEF-EFDF-7F9F-513C-E68B468CE41A}"/>
              </a:ext>
            </a:extLst>
          </p:cNvPr>
          <p:cNvSpPr txBox="1"/>
          <p:nvPr/>
        </p:nvSpPr>
        <p:spPr>
          <a:xfrm>
            <a:off x="1411325" y="2355752"/>
            <a:ext cx="4191000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HS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28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y2mate.com - Đồng hồ đếm ngược 5 phút  5 Minutes_360p" descr="OPL20U25GSXzBJYl68kk8uQGfFKzs7yb1M4KJWUiLk6ZEvGF+qCIPSnY57AbBFCvTW2023.17.86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0531E4F8-26B2-AD48-CD05-54C2EE3B97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1178" y="114936"/>
            <a:ext cx="1777288" cy="9073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771A06-600E-0652-CB44-EE00529BFC91}"/>
              </a:ext>
            </a:extLst>
          </p:cNvPr>
          <p:cNvSpPr txBox="1"/>
          <p:nvPr/>
        </p:nvSpPr>
        <p:spPr>
          <a:xfrm>
            <a:off x="762000" y="1431219"/>
            <a:ext cx="6657305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3200" dirty="0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135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AD19B-AE98-3854-A2A4-23655BFA0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7133359-57A1-84BD-456D-A593FFDE81E1}"/>
              </a:ext>
            </a:extLst>
          </p:cNvPr>
          <p:cNvGrpSpPr/>
          <p:nvPr/>
        </p:nvGrpSpPr>
        <p:grpSpPr>
          <a:xfrm>
            <a:off x="731520" y="3585485"/>
            <a:ext cx="7661250" cy="1748515"/>
            <a:chOff x="548640" y="2414727"/>
            <a:chExt cx="7661250" cy="181308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F8E309-B8F7-EF15-298B-D00C987456D8}"/>
                </a:ext>
              </a:extLst>
            </p:cNvPr>
            <p:cNvSpPr/>
            <p:nvPr/>
          </p:nvSpPr>
          <p:spPr>
            <a:xfrm>
              <a:off x="1522230" y="2414727"/>
              <a:ext cx="6565050" cy="1813084"/>
            </a:xfrm>
            <a:prstGeom prst="rect">
              <a:avLst/>
            </a:prstGeom>
            <a:solidFill>
              <a:srgbClr val="22B7CB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2" name="Diamond 11">
              <a:extLst>
                <a:ext uri="{FF2B5EF4-FFF2-40B4-BE49-F238E27FC236}">
                  <a16:creationId xmlns:a16="http://schemas.microsoft.com/office/drawing/2014/main" id="{8612603B-AB98-17DF-FD0C-0F18A738D677}"/>
                </a:ext>
              </a:extLst>
            </p:cNvPr>
            <p:cNvSpPr/>
            <p:nvPr/>
          </p:nvSpPr>
          <p:spPr>
            <a:xfrm>
              <a:off x="548640" y="2414727"/>
              <a:ext cx="1964322" cy="1813084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C5053DC-B1AC-6790-F81D-8434A651D345}"/>
                </a:ext>
              </a:extLst>
            </p:cNvPr>
            <p:cNvSpPr txBox="1"/>
            <p:nvPr/>
          </p:nvSpPr>
          <p:spPr>
            <a:xfrm>
              <a:off x="835818" y="2942449"/>
              <a:ext cx="16771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Bước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…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07C94C-9167-21DE-030F-EF5C037F9DFF}"/>
                </a:ext>
              </a:extLst>
            </p:cNvPr>
            <p:cNvSpPr txBox="1"/>
            <p:nvPr/>
          </p:nvSpPr>
          <p:spPr>
            <a:xfrm>
              <a:off x="2507988" y="2727005"/>
              <a:ext cx="57019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Mắt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nhìn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theo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hướng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vuông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góc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với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cạnh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thước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đầu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kia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vật</a:t>
              </a:r>
              <a:endPara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9775979-B492-A3F4-A875-87912009EB80}"/>
              </a:ext>
            </a:extLst>
          </p:cNvPr>
          <p:cNvSpPr/>
          <p:nvPr/>
        </p:nvSpPr>
        <p:spPr>
          <a:xfrm>
            <a:off x="653144" y="1676400"/>
            <a:ext cx="7617017" cy="1558291"/>
          </a:xfrm>
          <a:prstGeom prst="rect">
            <a:avLst/>
          </a:prstGeom>
          <a:blipFill>
            <a:blip r:embed="rId2"/>
            <a:srcRect/>
            <a:stretch>
              <a:fillRect l="-4754" t="-13514" b="-2130"/>
            </a:stretch>
          </a:blipFill>
          <a:ln>
            <a:solidFill>
              <a:srgbClr val="22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977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5E4D4-157F-6900-FCF7-93691B296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EA0B803-8A70-2E92-FB15-31006615D82E}"/>
              </a:ext>
            </a:extLst>
          </p:cNvPr>
          <p:cNvGrpSpPr/>
          <p:nvPr/>
        </p:nvGrpSpPr>
        <p:grpSpPr>
          <a:xfrm>
            <a:off x="731520" y="3585485"/>
            <a:ext cx="7661250" cy="1596115"/>
            <a:chOff x="548640" y="2414727"/>
            <a:chExt cx="7661250" cy="181308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495925C-CAD5-CF31-C872-7E98835A61F2}"/>
                </a:ext>
              </a:extLst>
            </p:cNvPr>
            <p:cNvSpPr/>
            <p:nvPr/>
          </p:nvSpPr>
          <p:spPr>
            <a:xfrm>
              <a:off x="1522230" y="2414727"/>
              <a:ext cx="6565050" cy="1813084"/>
            </a:xfrm>
            <a:prstGeom prst="rect">
              <a:avLst/>
            </a:prstGeom>
            <a:solidFill>
              <a:srgbClr val="22B7CB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2" name="Diamond 11">
              <a:extLst>
                <a:ext uri="{FF2B5EF4-FFF2-40B4-BE49-F238E27FC236}">
                  <a16:creationId xmlns:a16="http://schemas.microsoft.com/office/drawing/2014/main" id="{CCEDC281-3400-F65C-20CB-4FDB22738D83}"/>
                </a:ext>
              </a:extLst>
            </p:cNvPr>
            <p:cNvSpPr/>
            <p:nvPr/>
          </p:nvSpPr>
          <p:spPr>
            <a:xfrm>
              <a:off x="548640" y="2414727"/>
              <a:ext cx="1964322" cy="1813084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B17721-13C8-41D1-EDCD-61062ED45F3A}"/>
                </a:ext>
              </a:extLst>
            </p:cNvPr>
            <p:cNvSpPr txBox="1"/>
            <p:nvPr/>
          </p:nvSpPr>
          <p:spPr>
            <a:xfrm>
              <a:off x="835818" y="2942449"/>
              <a:ext cx="16771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Bước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…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FB8D7C-DF38-7A68-7C95-4E68AC9D063A}"/>
                </a:ext>
              </a:extLst>
            </p:cNvPr>
            <p:cNvSpPr txBox="1"/>
            <p:nvPr/>
          </p:nvSpPr>
          <p:spPr>
            <a:xfrm>
              <a:off x="2507988" y="2727005"/>
              <a:ext cx="57019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kết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quả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đo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theo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vạch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chia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gần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nhất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với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đầu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kia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vật</a:t>
              </a:r>
              <a:endPara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5D80E2D-B809-368A-8AB1-4C1580A213B8}"/>
              </a:ext>
            </a:extLst>
          </p:cNvPr>
          <p:cNvSpPr/>
          <p:nvPr/>
        </p:nvSpPr>
        <p:spPr>
          <a:xfrm>
            <a:off x="653144" y="1828800"/>
            <a:ext cx="7617017" cy="140589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2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161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4C72F-64D9-DA3D-059B-3734D59D4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92FDD70-D046-E07F-172D-38328D4F0B9C}"/>
              </a:ext>
            </a:extLst>
          </p:cNvPr>
          <p:cNvGrpSpPr/>
          <p:nvPr/>
        </p:nvGrpSpPr>
        <p:grpSpPr>
          <a:xfrm>
            <a:off x="731520" y="3585484"/>
            <a:ext cx="7538640" cy="1824715"/>
            <a:chOff x="548640" y="2414727"/>
            <a:chExt cx="7538640" cy="181308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5669E11-3563-A7AF-21D0-26D8EE36F3C1}"/>
                </a:ext>
              </a:extLst>
            </p:cNvPr>
            <p:cNvSpPr/>
            <p:nvPr/>
          </p:nvSpPr>
          <p:spPr>
            <a:xfrm>
              <a:off x="1522230" y="2414727"/>
              <a:ext cx="6565050" cy="1813084"/>
            </a:xfrm>
            <a:prstGeom prst="rect">
              <a:avLst/>
            </a:prstGeom>
            <a:solidFill>
              <a:srgbClr val="22B7CB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" name="Diamond 3">
              <a:extLst>
                <a:ext uri="{FF2B5EF4-FFF2-40B4-BE49-F238E27FC236}">
                  <a16:creationId xmlns:a16="http://schemas.microsoft.com/office/drawing/2014/main" id="{C966389D-1744-3FD0-C752-270B35CC9BB0}"/>
                </a:ext>
              </a:extLst>
            </p:cNvPr>
            <p:cNvSpPr/>
            <p:nvPr/>
          </p:nvSpPr>
          <p:spPr>
            <a:xfrm>
              <a:off x="548640" y="2414727"/>
              <a:ext cx="1964322" cy="1813084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68434B6-B9CD-8E76-2AD1-1DB1B4099E9A}"/>
                </a:ext>
              </a:extLst>
            </p:cNvPr>
            <p:cNvSpPr txBox="1"/>
            <p:nvPr/>
          </p:nvSpPr>
          <p:spPr>
            <a:xfrm>
              <a:off x="835818" y="2942449"/>
              <a:ext cx="16771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Bước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…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E630943-02EC-6FF6-2616-1D0C600B77BC}"/>
                </a:ext>
              </a:extLst>
            </p:cNvPr>
            <p:cNvSpPr txBox="1"/>
            <p:nvPr/>
          </p:nvSpPr>
          <p:spPr>
            <a:xfrm>
              <a:off x="2800140" y="2782660"/>
              <a:ext cx="43354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Ghi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kết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quả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theo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ĐCNN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thước</a:t>
              </a:r>
              <a:endPara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47C50AB-90AF-5E32-685F-25946A79286B}"/>
              </a:ext>
            </a:extLst>
          </p:cNvPr>
          <p:cNvSpPr/>
          <p:nvPr/>
        </p:nvSpPr>
        <p:spPr>
          <a:xfrm>
            <a:off x="731521" y="1752600"/>
            <a:ext cx="7538640" cy="1364525"/>
          </a:xfrm>
          <a:prstGeom prst="rect">
            <a:avLst/>
          </a:prstGeom>
          <a:blipFill>
            <a:blip r:embed="rId2"/>
            <a:stretch>
              <a:fillRect l="-625" t="3488" r="-1253" b="-3488"/>
            </a:stretch>
          </a:blipFill>
          <a:ln>
            <a:solidFill>
              <a:srgbClr val="22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9800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4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8481">
            <a:off x="-1314450" y="4681077"/>
            <a:ext cx="3657600" cy="1997216"/>
          </a:xfrm>
          <a:custGeom>
            <a:avLst/>
            <a:gdLst/>
            <a:ahLst/>
            <a:cxnLst/>
            <a:rect l="l" t="t" r="r" b="b"/>
            <a:pathLst>
              <a:path w="7315200" h="3994432">
                <a:moveTo>
                  <a:pt x="0" y="0"/>
                </a:moveTo>
                <a:lnTo>
                  <a:pt x="7315200" y="0"/>
                </a:lnTo>
                <a:lnTo>
                  <a:pt x="7315200" y="3994432"/>
                </a:lnTo>
                <a:lnTo>
                  <a:pt x="0" y="39944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14350" y="1740784"/>
            <a:ext cx="8115300" cy="3376433"/>
            <a:chOff x="0" y="0"/>
            <a:chExt cx="4274726" cy="17785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1778533"/>
            </a:xfrm>
            <a:custGeom>
              <a:avLst/>
              <a:gdLst/>
              <a:ahLst/>
              <a:cxnLst/>
              <a:rect l="l" t="t" r="r" b="b"/>
              <a:pathLst>
                <a:path w="4274726" h="1778533">
                  <a:moveTo>
                    <a:pt x="20511" y="0"/>
                  </a:moveTo>
                  <a:lnTo>
                    <a:pt x="4254215" y="0"/>
                  </a:lnTo>
                  <a:cubicBezTo>
                    <a:pt x="4259655" y="0"/>
                    <a:pt x="4264872" y="2161"/>
                    <a:pt x="4268719" y="6007"/>
                  </a:cubicBezTo>
                  <a:cubicBezTo>
                    <a:pt x="4272565" y="9854"/>
                    <a:pt x="4274726" y="15071"/>
                    <a:pt x="4274726" y="20511"/>
                  </a:cubicBezTo>
                  <a:lnTo>
                    <a:pt x="4274726" y="1758022"/>
                  </a:lnTo>
                  <a:cubicBezTo>
                    <a:pt x="4274726" y="1763462"/>
                    <a:pt x="4272565" y="1768679"/>
                    <a:pt x="4268719" y="1772526"/>
                  </a:cubicBezTo>
                  <a:cubicBezTo>
                    <a:pt x="4264872" y="1776372"/>
                    <a:pt x="4259655" y="1778533"/>
                    <a:pt x="4254215" y="1778533"/>
                  </a:cubicBezTo>
                  <a:lnTo>
                    <a:pt x="20511" y="1778533"/>
                  </a:lnTo>
                  <a:cubicBezTo>
                    <a:pt x="15071" y="1778533"/>
                    <a:pt x="9854" y="1776372"/>
                    <a:pt x="6007" y="1772526"/>
                  </a:cubicBezTo>
                  <a:cubicBezTo>
                    <a:pt x="2161" y="1768679"/>
                    <a:pt x="0" y="1763462"/>
                    <a:pt x="0" y="1758022"/>
                  </a:cubicBezTo>
                  <a:lnTo>
                    <a:pt x="0" y="20511"/>
                  </a:lnTo>
                  <a:cubicBezTo>
                    <a:pt x="0" y="15071"/>
                    <a:pt x="2161" y="9854"/>
                    <a:pt x="6007" y="6007"/>
                  </a:cubicBezTo>
                  <a:cubicBezTo>
                    <a:pt x="9854" y="2161"/>
                    <a:pt x="15071" y="0"/>
                    <a:pt x="20511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40246D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1807108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23">
                <a:lnSpc>
                  <a:spcPts val="1260"/>
                </a:lnSpc>
                <a:defRPr/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104403"/>
            <a:ext cx="1682577" cy="1896347"/>
          </a:xfrm>
          <a:custGeom>
            <a:avLst/>
            <a:gdLst/>
            <a:ahLst/>
            <a:cxnLst/>
            <a:rect l="l" t="t" r="r" b="b"/>
            <a:pathLst>
              <a:path w="3365154" h="3792694">
                <a:moveTo>
                  <a:pt x="0" y="0"/>
                </a:moveTo>
                <a:lnTo>
                  <a:pt x="3365154" y="0"/>
                </a:lnTo>
                <a:lnTo>
                  <a:pt x="3365154" y="3792694"/>
                </a:lnTo>
                <a:lnTo>
                  <a:pt x="0" y="37926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315620" y="3634182"/>
            <a:ext cx="1729913" cy="940444"/>
          </a:xfrm>
          <a:custGeom>
            <a:avLst/>
            <a:gdLst/>
            <a:ahLst/>
            <a:cxnLst/>
            <a:rect l="l" t="t" r="r" b="b"/>
            <a:pathLst>
              <a:path w="3459825" h="1880887">
                <a:moveTo>
                  <a:pt x="0" y="0"/>
                </a:moveTo>
                <a:lnTo>
                  <a:pt x="3459825" y="0"/>
                </a:lnTo>
                <a:lnTo>
                  <a:pt x="3459825" y="1880887"/>
                </a:lnTo>
                <a:lnTo>
                  <a:pt x="0" y="18808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285225" y="1484154"/>
            <a:ext cx="149987" cy="149987"/>
          </a:xfrm>
          <a:custGeom>
            <a:avLst/>
            <a:gdLst/>
            <a:ahLst/>
            <a:cxnLst/>
            <a:rect l="l" t="t" r="r" b="b"/>
            <a:pathLst>
              <a:path w="299973" h="299973">
                <a:moveTo>
                  <a:pt x="0" y="0"/>
                </a:moveTo>
                <a:lnTo>
                  <a:pt x="299972" y="0"/>
                </a:lnTo>
                <a:lnTo>
                  <a:pt x="299972" y="299973"/>
                </a:lnTo>
                <a:lnTo>
                  <a:pt x="0" y="2999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032995" y="2815159"/>
            <a:ext cx="329049" cy="329049"/>
          </a:xfrm>
          <a:custGeom>
            <a:avLst/>
            <a:gdLst/>
            <a:ahLst/>
            <a:cxnLst/>
            <a:rect l="l" t="t" r="r" b="b"/>
            <a:pathLst>
              <a:path w="658098" h="658098">
                <a:moveTo>
                  <a:pt x="0" y="0"/>
                </a:moveTo>
                <a:lnTo>
                  <a:pt x="658098" y="0"/>
                </a:lnTo>
                <a:lnTo>
                  <a:pt x="658098" y="658098"/>
                </a:lnTo>
                <a:lnTo>
                  <a:pt x="0" y="6580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1957" y="2815159"/>
            <a:ext cx="329049" cy="329049"/>
          </a:xfrm>
          <a:custGeom>
            <a:avLst/>
            <a:gdLst/>
            <a:ahLst/>
            <a:cxnLst/>
            <a:rect l="l" t="t" r="r" b="b"/>
            <a:pathLst>
              <a:path w="658098" h="658098">
                <a:moveTo>
                  <a:pt x="0" y="0"/>
                </a:moveTo>
                <a:lnTo>
                  <a:pt x="658098" y="0"/>
                </a:lnTo>
                <a:lnTo>
                  <a:pt x="658098" y="658098"/>
                </a:lnTo>
                <a:lnTo>
                  <a:pt x="0" y="6580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692074" y="1759003"/>
            <a:ext cx="3430724" cy="3312422"/>
          </a:xfrm>
          <a:custGeom>
            <a:avLst/>
            <a:gdLst/>
            <a:ahLst/>
            <a:cxnLst/>
            <a:rect l="l" t="t" r="r" b="b"/>
            <a:pathLst>
              <a:path w="6861447" h="6624845">
                <a:moveTo>
                  <a:pt x="0" y="0"/>
                </a:moveTo>
                <a:lnTo>
                  <a:pt x="6861447" y="0"/>
                </a:lnTo>
                <a:lnTo>
                  <a:pt x="6861447" y="6624845"/>
                </a:lnTo>
                <a:lnTo>
                  <a:pt x="0" y="6624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6114" y="969602"/>
            <a:ext cx="8613536" cy="578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4830"/>
              </a:lnSpc>
              <a:defRPr/>
            </a:pPr>
            <a:r>
              <a:rPr lang="en-US" sz="3450" b="1" dirty="0" err="1">
                <a:solidFill>
                  <a:srgbClr val="000000"/>
                </a:solidFill>
                <a:latin typeface="Bevan"/>
              </a:rPr>
              <a:t>Báo</a:t>
            </a:r>
            <a:r>
              <a:rPr lang="en-US" sz="3450" b="1" dirty="0">
                <a:solidFill>
                  <a:srgbClr val="000000"/>
                </a:solidFill>
                <a:latin typeface="Bevan"/>
              </a:rPr>
              <a:t> </a:t>
            </a:r>
            <a:r>
              <a:rPr lang="en-US" sz="3450" b="1" dirty="0" err="1">
                <a:solidFill>
                  <a:srgbClr val="000000"/>
                </a:solidFill>
                <a:latin typeface="Bevan"/>
              </a:rPr>
              <a:t>cáo</a:t>
            </a:r>
            <a:r>
              <a:rPr lang="en-US" sz="3450" b="1" dirty="0">
                <a:solidFill>
                  <a:srgbClr val="000000"/>
                </a:solidFill>
                <a:latin typeface="Bevan"/>
              </a:rPr>
              <a:t> </a:t>
            </a:r>
            <a:r>
              <a:rPr lang="en-US" sz="3450" b="1" dirty="0" err="1">
                <a:solidFill>
                  <a:srgbClr val="000000"/>
                </a:solidFill>
                <a:latin typeface="Bevan"/>
              </a:rPr>
              <a:t>kết</a:t>
            </a:r>
            <a:r>
              <a:rPr lang="en-US" sz="3450" b="1" dirty="0">
                <a:solidFill>
                  <a:srgbClr val="000000"/>
                </a:solidFill>
                <a:latin typeface="Bevan"/>
              </a:rPr>
              <a:t> quả </a:t>
            </a:r>
            <a:r>
              <a:rPr lang="vi-VN" sz="3450" b="1" dirty="0">
                <a:solidFill>
                  <a:srgbClr val="000000"/>
                </a:solidFill>
                <a:latin typeface="Bevan"/>
              </a:rPr>
              <a:t>hoạt động nhóm</a:t>
            </a:r>
            <a:endParaRPr lang="en-US" sz="3450" b="1" dirty="0">
              <a:solidFill>
                <a:srgbClr val="000000"/>
              </a:solidFill>
              <a:latin typeface="Bevan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7524918" y="4464775"/>
            <a:ext cx="1520615" cy="1535975"/>
          </a:xfrm>
          <a:custGeom>
            <a:avLst/>
            <a:gdLst/>
            <a:ahLst/>
            <a:cxnLst/>
            <a:rect l="l" t="t" r="r" b="b"/>
            <a:pathLst>
              <a:path w="3041231" h="3071951">
                <a:moveTo>
                  <a:pt x="0" y="0"/>
                </a:moveTo>
                <a:lnTo>
                  <a:pt x="3041231" y="0"/>
                </a:lnTo>
                <a:lnTo>
                  <a:pt x="3041231" y="3071951"/>
                </a:lnTo>
                <a:lnTo>
                  <a:pt x="0" y="307195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81957" y="5117217"/>
            <a:ext cx="915701" cy="874495"/>
          </a:xfrm>
          <a:custGeom>
            <a:avLst/>
            <a:gdLst/>
            <a:ahLst/>
            <a:cxnLst/>
            <a:rect l="l" t="t" r="r" b="b"/>
            <a:pathLst>
              <a:path w="1831402" h="1748989">
                <a:moveTo>
                  <a:pt x="0" y="0"/>
                </a:moveTo>
                <a:lnTo>
                  <a:pt x="1831402" y="0"/>
                </a:lnTo>
                <a:lnTo>
                  <a:pt x="1831402" y="1748989"/>
                </a:lnTo>
                <a:lnTo>
                  <a:pt x="0" y="17489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435212" y="353251"/>
            <a:ext cx="1213481" cy="1205897"/>
          </a:xfrm>
          <a:custGeom>
            <a:avLst/>
            <a:gdLst/>
            <a:ahLst/>
            <a:cxnLst/>
            <a:rect l="l" t="t" r="r" b="b"/>
            <a:pathLst>
              <a:path w="2426962" h="2411794">
                <a:moveTo>
                  <a:pt x="0" y="0"/>
                </a:moveTo>
                <a:lnTo>
                  <a:pt x="2426963" y="0"/>
                </a:lnTo>
                <a:lnTo>
                  <a:pt x="2426963" y="2411793"/>
                </a:lnTo>
                <a:lnTo>
                  <a:pt x="0" y="241179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BF979EE-1A74-D8E9-433C-B47E9C843426}"/>
                  </a:ext>
                </a:extLst>
              </p14:cNvPr>
              <p14:cNvContentPartPr/>
              <p14:nvPr/>
            </p14:nvContentPartPr>
            <p14:xfrm>
              <a:off x="0" y="5437260"/>
              <a:ext cx="13230" cy="4995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BF979EE-1A74-D8E9-433C-B47E9C84342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-9297" y="5427917"/>
                <a:ext cx="31824" cy="6863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6829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Picture 40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27"/>
          <a:stretch>
            <a:fillRect/>
          </a:stretch>
        </p:blipFill>
        <p:spPr>
          <a:xfrm>
            <a:off x="52339" y="973969"/>
            <a:ext cx="9144000" cy="5143500"/>
          </a:xfrm>
          <a:prstGeom prst="rect">
            <a:avLst/>
          </a:prstGeom>
        </p:spPr>
      </p:pic>
      <p:grpSp>
        <p:nvGrpSpPr>
          <p:cNvPr id="389" name="Google Shape;2661;p43"/>
          <p:cNvGrpSpPr/>
          <p:nvPr/>
        </p:nvGrpSpPr>
        <p:grpSpPr>
          <a:xfrm>
            <a:off x="-180351" y="-32324"/>
            <a:ext cx="9512561" cy="2571207"/>
            <a:chOff x="-131942" y="-240334"/>
            <a:chExt cx="9408147" cy="2571207"/>
          </a:xfrm>
        </p:grpSpPr>
        <p:grpSp>
          <p:nvGrpSpPr>
            <p:cNvPr id="390" name="Google Shape;2662;p43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398" name="Google Shape;2663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2664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tx2">
                    <a:lumMod val="1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2665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2666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2667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2668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1" name="Google Shape;2669;p43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392" name="Google Shape;2670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3" name="Google Shape;2671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4" name="Google Shape;2672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5" name="Google Shape;2673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6" name="Google Shape;2674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2675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1614" name="Google Shape;1614;p59"/>
          <p:cNvSpPr/>
          <p:nvPr/>
        </p:nvSpPr>
        <p:spPr>
          <a:xfrm rot="543620">
            <a:off x="1868938" y="1757185"/>
            <a:ext cx="5981686" cy="3638765"/>
          </a:xfrm>
          <a:custGeom>
            <a:avLst/>
            <a:gdLst/>
            <a:ahLst/>
            <a:cxnLst/>
            <a:rect l="l" t="t" r="r" b="b"/>
            <a:pathLst>
              <a:path w="33522" h="21749" extrusionOk="0">
                <a:moveTo>
                  <a:pt x="29181" y="0"/>
                </a:moveTo>
                <a:cubicBezTo>
                  <a:pt x="23802" y="0"/>
                  <a:pt x="4022" y="2319"/>
                  <a:pt x="57" y="2496"/>
                </a:cubicBezTo>
                <a:cubicBezTo>
                  <a:pt x="1" y="5474"/>
                  <a:pt x="2548" y="20811"/>
                  <a:pt x="2604" y="21747"/>
                </a:cubicBezTo>
                <a:cubicBezTo>
                  <a:pt x="2612" y="21748"/>
                  <a:pt x="2624" y="21748"/>
                  <a:pt x="2640" y="21748"/>
                </a:cubicBezTo>
                <a:cubicBezTo>
                  <a:pt x="3908" y="21748"/>
                  <a:pt x="29281" y="19593"/>
                  <a:pt x="30076" y="19556"/>
                </a:cubicBezTo>
                <a:cubicBezTo>
                  <a:pt x="31274" y="19481"/>
                  <a:pt x="32398" y="19406"/>
                  <a:pt x="33522" y="18994"/>
                </a:cubicBezTo>
                <a:cubicBezTo>
                  <a:pt x="33259" y="18433"/>
                  <a:pt x="33241" y="17702"/>
                  <a:pt x="33091" y="17122"/>
                </a:cubicBezTo>
                <a:cubicBezTo>
                  <a:pt x="32567" y="15118"/>
                  <a:pt x="29907" y="492"/>
                  <a:pt x="29964" y="24"/>
                </a:cubicBezTo>
                <a:cubicBezTo>
                  <a:pt x="29755" y="8"/>
                  <a:pt x="29492" y="0"/>
                  <a:pt x="29181" y="0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defRPr/>
            </a:pPr>
            <a:endParaRPr sz="1399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1664" name="Google Shape;1664;p59"/>
          <p:cNvGrpSpPr/>
          <p:nvPr/>
        </p:nvGrpSpPr>
        <p:grpSpPr>
          <a:xfrm rot="1284240">
            <a:off x="9281498" y="2852137"/>
            <a:ext cx="1590485" cy="1363239"/>
            <a:chOff x="5976359" y="464530"/>
            <a:chExt cx="1259290" cy="1084761"/>
          </a:xfrm>
        </p:grpSpPr>
        <p:sp>
          <p:nvSpPr>
            <p:cNvPr id="1665" name="Google Shape;1665;p59"/>
            <p:cNvSpPr/>
            <p:nvPr/>
          </p:nvSpPr>
          <p:spPr>
            <a:xfrm rot="-1234409">
              <a:off x="6850947" y="1087983"/>
              <a:ext cx="222920" cy="159221"/>
            </a:xfrm>
            <a:custGeom>
              <a:avLst/>
              <a:gdLst/>
              <a:ahLst/>
              <a:cxnLst/>
              <a:rect l="l" t="t" r="r" b="b"/>
              <a:pathLst>
                <a:path w="8917" h="6369" extrusionOk="0">
                  <a:moveTo>
                    <a:pt x="2739" y="0"/>
                  </a:moveTo>
                  <a:lnTo>
                    <a:pt x="1" y="1720"/>
                  </a:lnTo>
                  <a:lnTo>
                    <a:pt x="8916" y="6369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rgbClr val="34518C"/>
            </a:solidFill>
            <a:ln w="9525" cap="flat" cmpd="sng">
              <a:solidFill>
                <a:srgbClr val="3451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6" name="Google Shape;1666;p59"/>
            <p:cNvSpPr/>
            <p:nvPr/>
          </p:nvSpPr>
          <p:spPr>
            <a:xfrm rot="-1234409">
              <a:off x="6010556" y="660677"/>
              <a:ext cx="1190897" cy="410765"/>
            </a:xfrm>
            <a:custGeom>
              <a:avLst/>
              <a:gdLst/>
              <a:ahLst/>
              <a:cxnLst/>
              <a:rect l="l" t="t" r="r" b="b"/>
              <a:pathLst>
                <a:path w="47637" h="16431" extrusionOk="0">
                  <a:moveTo>
                    <a:pt x="1" y="0"/>
                  </a:moveTo>
                  <a:lnTo>
                    <a:pt x="39166" y="16431"/>
                  </a:lnTo>
                  <a:lnTo>
                    <a:pt x="47636" y="636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66AD"/>
            </a:solidFill>
            <a:ln w="9525" cap="flat" cmpd="sng">
              <a:solidFill>
                <a:srgbClr val="4266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7" name="Google Shape;1667;p59"/>
            <p:cNvSpPr/>
            <p:nvPr/>
          </p:nvSpPr>
          <p:spPr>
            <a:xfrm rot="-1234409">
              <a:off x="6076523" y="723255"/>
              <a:ext cx="780131" cy="711658"/>
            </a:xfrm>
            <a:custGeom>
              <a:avLst/>
              <a:gdLst/>
              <a:ahLst/>
              <a:cxnLst/>
              <a:rect l="l" t="t" r="r" b="b"/>
              <a:pathLst>
                <a:path w="31206" h="28467" extrusionOk="0">
                  <a:moveTo>
                    <a:pt x="1" y="0"/>
                  </a:moveTo>
                  <a:lnTo>
                    <a:pt x="19998" y="28467"/>
                  </a:lnTo>
                  <a:lnTo>
                    <a:pt x="31206" y="213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66AD"/>
            </a:solidFill>
            <a:ln w="9525" cap="flat" cmpd="sng">
              <a:solidFill>
                <a:srgbClr val="4266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8" name="Google Shape;1668;p59"/>
            <p:cNvSpPr/>
            <p:nvPr/>
          </p:nvSpPr>
          <p:spPr>
            <a:xfrm rot="-1234409">
              <a:off x="6066820" y="688895"/>
              <a:ext cx="979152" cy="692559"/>
            </a:xfrm>
            <a:custGeom>
              <a:avLst/>
              <a:gdLst/>
              <a:ahLst/>
              <a:cxnLst/>
              <a:rect l="l" t="t" r="r" b="b"/>
              <a:pathLst>
                <a:path w="39167" h="27703" extrusionOk="0">
                  <a:moveTo>
                    <a:pt x="1" y="0"/>
                  </a:moveTo>
                  <a:lnTo>
                    <a:pt x="31206" y="21334"/>
                  </a:lnTo>
                  <a:lnTo>
                    <a:pt x="37383" y="27703"/>
                  </a:lnTo>
                  <a:lnTo>
                    <a:pt x="39166" y="164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5" name="Google Shape;294;p39"/>
          <p:cNvGrpSpPr/>
          <p:nvPr/>
        </p:nvGrpSpPr>
        <p:grpSpPr>
          <a:xfrm flipH="1">
            <a:off x="9759526" y="1286730"/>
            <a:ext cx="1547552" cy="547007"/>
            <a:chOff x="3555275" y="-36124"/>
            <a:chExt cx="3425242" cy="1046149"/>
          </a:xfrm>
        </p:grpSpPr>
        <p:sp>
          <p:nvSpPr>
            <p:cNvPr id="186" name="Google Shape;295;p39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187" name="Google Shape;296;p39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5" name="Google Shape;1850;p64"/>
          <p:cNvGrpSpPr/>
          <p:nvPr/>
        </p:nvGrpSpPr>
        <p:grpSpPr>
          <a:xfrm>
            <a:off x="171080" y="2887543"/>
            <a:ext cx="2160948" cy="2914880"/>
            <a:chOff x="4589615" y="1822130"/>
            <a:chExt cx="946935" cy="1477650"/>
          </a:xfrm>
        </p:grpSpPr>
        <p:sp>
          <p:nvSpPr>
            <p:cNvPr id="106" name="Google Shape;1851;p64"/>
            <p:cNvSpPr/>
            <p:nvPr/>
          </p:nvSpPr>
          <p:spPr>
            <a:xfrm>
              <a:off x="4980408" y="2418971"/>
              <a:ext cx="102909" cy="40837"/>
            </a:xfrm>
            <a:custGeom>
              <a:avLst/>
              <a:gdLst/>
              <a:ahLst/>
              <a:cxnLst/>
              <a:rect l="l" t="t" r="r" b="b"/>
              <a:pathLst>
                <a:path w="4468" h="1773" extrusionOk="0">
                  <a:moveTo>
                    <a:pt x="4468" y="1"/>
                  </a:moveTo>
                  <a:cubicBezTo>
                    <a:pt x="3258" y="189"/>
                    <a:pt x="2014" y="290"/>
                    <a:pt x="764" y="290"/>
                  </a:cubicBezTo>
                  <a:cubicBezTo>
                    <a:pt x="509" y="290"/>
                    <a:pt x="255" y="285"/>
                    <a:pt x="0" y="277"/>
                  </a:cubicBezTo>
                  <a:lnTo>
                    <a:pt x="0" y="277"/>
                  </a:lnTo>
                  <a:lnTo>
                    <a:pt x="276" y="503"/>
                  </a:lnTo>
                  <a:cubicBezTo>
                    <a:pt x="276" y="503"/>
                    <a:pt x="1568" y="1773"/>
                    <a:pt x="2746" y="1773"/>
                  </a:cubicBezTo>
                  <a:cubicBezTo>
                    <a:pt x="2819" y="1773"/>
                    <a:pt x="2891" y="1768"/>
                    <a:pt x="2962" y="1758"/>
                  </a:cubicBezTo>
                  <a:cubicBezTo>
                    <a:pt x="4317" y="1557"/>
                    <a:pt x="4468" y="202"/>
                    <a:pt x="4468" y="1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852;p64"/>
            <p:cNvSpPr/>
            <p:nvPr/>
          </p:nvSpPr>
          <p:spPr>
            <a:xfrm>
              <a:off x="5256153" y="2730578"/>
              <a:ext cx="20246" cy="43370"/>
            </a:xfrm>
            <a:custGeom>
              <a:avLst/>
              <a:gdLst/>
              <a:ahLst/>
              <a:cxnLst/>
              <a:rect l="l" t="t" r="r" b="b"/>
              <a:pathLst>
                <a:path w="879" h="1883" extrusionOk="0">
                  <a:moveTo>
                    <a:pt x="0" y="0"/>
                  </a:moveTo>
                  <a:lnTo>
                    <a:pt x="0" y="0"/>
                  </a:lnTo>
                  <a:cubicBezTo>
                    <a:pt x="51" y="351"/>
                    <a:pt x="101" y="728"/>
                    <a:pt x="126" y="1029"/>
                  </a:cubicBezTo>
                  <a:cubicBezTo>
                    <a:pt x="151" y="1155"/>
                    <a:pt x="151" y="1255"/>
                    <a:pt x="151" y="1355"/>
                  </a:cubicBezTo>
                  <a:cubicBezTo>
                    <a:pt x="151" y="1355"/>
                    <a:pt x="226" y="1531"/>
                    <a:pt x="377" y="1882"/>
                  </a:cubicBezTo>
                  <a:cubicBezTo>
                    <a:pt x="879" y="1431"/>
                    <a:pt x="477" y="628"/>
                    <a:pt x="0" y="0"/>
                  </a:cubicBezTo>
                  <a:close/>
                </a:path>
              </a:pathLst>
            </a:custGeom>
            <a:solidFill>
              <a:srgbClr val="F9C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853;p64"/>
            <p:cNvSpPr/>
            <p:nvPr/>
          </p:nvSpPr>
          <p:spPr>
            <a:xfrm>
              <a:off x="5120307" y="2468698"/>
              <a:ext cx="202824" cy="201166"/>
            </a:xfrm>
            <a:custGeom>
              <a:avLst/>
              <a:gdLst/>
              <a:ahLst/>
              <a:cxnLst/>
              <a:rect l="l" t="t" r="r" b="b"/>
              <a:pathLst>
                <a:path w="8806" h="8734" extrusionOk="0">
                  <a:moveTo>
                    <a:pt x="5723" y="0"/>
                  </a:moveTo>
                  <a:cubicBezTo>
                    <a:pt x="5698" y="1506"/>
                    <a:pt x="4919" y="2887"/>
                    <a:pt x="3665" y="3690"/>
                  </a:cubicBezTo>
                  <a:lnTo>
                    <a:pt x="4066" y="4543"/>
                  </a:lnTo>
                  <a:lnTo>
                    <a:pt x="4066" y="4568"/>
                  </a:lnTo>
                  <a:cubicBezTo>
                    <a:pt x="3740" y="4518"/>
                    <a:pt x="3539" y="4493"/>
                    <a:pt x="3539" y="4493"/>
                  </a:cubicBezTo>
                  <a:cubicBezTo>
                    <a:pt x="3539" y="4493"/>
                    <a:pt x="3715" y="3815"/>
                    <a:pt x="3062" y="3815"/>
                  </a:cubicBezTo>
                  <a:lnTo>
                    <a:pt x="2886" y="3866"/>
                  </a:lnTo>
                  <a:cubicBezTo>
                    <a:pt x="2912" y="3991"/>
                    <a:pt x="2937" y="4117"/>
                    <a:pt x="2962" y="4267"/>
                  </a:cubicBezTo>
                  <a:cubicBezTo>
                    <a:pt x="2962" y="4267"/>
                    <a:pt x="2337" y="4055"/>
                    <a:pt x="1735" y="4055"/>
                  </a:cubicBezTo>
                  <a:cubicBezTo>
                    <a:pt x="1434" y="4055"/>
                    <a:pt x="1138" y="4108"/>
                    <a:pt x="929" y="4267"/>
                  </a:cubicBezTo>
                  <a:cubicBezTo>
                    <a:pt x="828" y="4342"/>
                    <a:pt x="728" y="4468"/>
                    <a:pt x="678" y="4593"/>
                  </a:cubicBezTo>
                  <a:cubicBezTo>
                    <a:pt x="577" y="4794"/>
                    <a:pt x="527" y="4970"/>
                    <a:pt x="502" y="5171"/>
                  </a:cubicBezTo>
                  <a:cubicBezTo>
                    <a:pt x="377" y="5321"/>
                    <a:pt x="301" y="5497"/>
                    <a:pt x="276" y="5698"/>
                  </a:cubicBezTo>
                  <a:lnTo>
                    <a:pt x="301" y="5723"/>
                  </a:lnTo>
                  <a:cubicBezTo>
                    <a:pt x="226" y="5798"/>
                    <a:pt x="176" y="5873"/>
                    <a:pt x="126" y="5949"/>
                  </a:cubicBezTo>
                  <a:cubicBezTo>
                    <a:pt x="0" y="6175"/>
                    <a:pt x="628" y="6576"/>
                    <a:pt x="1029" y="6802"/>
                  </a:cubicBezTo>
                  <a:lnTo>
                    <a:pt x="1205" y="6928"/>
                  </a:lnTo>
                  <a:cubicBezTo>
                    <a:pt x="1933" y="7379"/>
                    <a:pt x="2686" y="7781"/>
                    <a:pt x="3464" y="8107"/>
                  </a:cubicBezTo>
                  <a:lnTo>
                    <a:pt x="3539" y="8157"/>
                  </a:lnTo>
                  <a:cubicBezTo>
                    <a:pt x="4141" y="8383"/>
                    <a:pt x="4794" y="8559"/>
                    <a:pt x="5447" y="8659"/>
                  </a:cubicBezTo>
                  <a:cubicBezTo>
                    <a:pt x="5771" y="8708"/>
                    <a:pt x="6078" y="8733"/>
                    <a:pt x="6366" y="8733"/>
                  </a:cubicBezTo>
                  <a:cubicBezTo>
                    <a:pt x="7856" y="8733"/>
                    <a:pt x="8806" y="8058"/>
                    <a:pt x="8785" y="6501"/>
                  </a:cubicBezTo>
                  <a:cubicBezTo>
                    <a:pt x="8734" y="4292"/>
                    <a:pt x="7454" y="1833"/>
                    <a:pt x="5723" y="0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854;p64"/>
            <p:cNvSpPr/>
            <p:nvPr/>
          </p:nvSpPr>
          <p:spPr>
            <a:xfrm>
              <a:off x="5148038" y="2628244"/>
              <a:ext cx="111592" cy="149757"/>
            </a:xfrm>
            <a:custGeom>
              <a:avLst/>
              <a:gdLst/>
              <a:ahLst/>
              <a:cxnLst/>
              <a:rect l="l" t="t" r="r" b="b"/>
              <a:pathLst>
                <a:path w="4845" h="6502" extrusionOk="0">
                  <a:moveTo>
                    <a:pt x="1" y="1"/>
                  </a:moveTo>
                  <a:lnTo>
                    <a:pt x="1" y="26"/>
                  </a:lnTo>
                  <a:cubicBezTo>
                    <a:pt x="1" y="26"/>
                    <a:pt x="829" y="5623"/>
                    <a:pt x="2712" y="6501"/>
                  </a:cubicBezTo>
                  <a:cubicBezTo>
                    <a:pt x="3439" y="6325"/>
                    <a:pt x="4142" y="6074"/>
                    <a:pt x="4845" y="5798"/>
                  </a:cubicBezTo>
                  <a:cubicBezTo>
                    <a:pt x="4820" y="5698"/>
                    <a:pt x="4820" y="5598"/>
                    <a:pt x="4820" y="5497"/>
                  </a:cubicBezTo>
                  <a:cubicBezTo>
                    <a:pt x="3163" y="5397"/>
                    <a:pt x="2385" y="1808"/>
                    <a:pt x="2235" y="1180"/>
                  </a:cubicBezTo>
                  <a:cubicBezTo>
                    <a:pt x="1457" y="854"/>
                    <a:pt x="704" y="45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855;p64"/>
            <p:cNvSpPr/>
            <p:nvPr/>
          </p:nvSpPr>
          <p:spPr>
            <a:xfrm>
              <a:off x="5200069" y="2655423"/>
              <a:ext cx="58986" cy="99454"/>
            </a:xfrm>
            <a:custGeom>
              <a:avLst/>
              <a:gdLst/>
              <a:ahLst/>
              <a:cxnLst/>
              <a:rect l="l" t="t" r="r" b="b"/>
              <a:pathLst>
                <a:path w="2561" h="4318" extrusionOk="0">
                  <a:moveTo>
                    <a:pt x="1" y="0"/>
                  </a:moveTo>
                  <a:lnTo>
                    <a:pt x="1" y="0"/>
                  </a:lnTo>
                  <a:cubicBezTo>
                    <a:pt x="126" y="628"/>
                    <a:pt x="904" y="4217"/>
                    <a:pt x="2561" y="4317"/>
                  </a:cubicBezTo>
                  <a:cubicBezTo>
                    <a:pt x="2536" y="3991"/>
                    <a:pt x="2486" y="3640"/>
                    <a:pt x="2435" y="3263"/>
                  </a:cubicBezTo>
                  <a:cubicBezTo>
                    <a:pt x="2260" y="1958"/>
                    <a:pt x="1984" y="527"/>
                    <a:pt x="1984" y="527"/>
                  </a:cubicBezTo>
                  <a:cubicBezTo>
                    <a:pt x="1331" y="427"/>
                    <a:pt x="678" y="251"/>
                    <a:pt x="51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856;p64"/>
            <p:cNvSpPr/>
            <p:nvPr/>
          </p:nvSpPr>
          <p:spPr>
            <a:xfrm>
              <a:off x="4953805" y="2415516"/>
              <a:ext cx="256121" cy="385265"/>
            </a:xfrm>
            <a:custGeom>
              <a:avLst/>
              <a:gdLst/>
              <a:ahLst/>
              <a:cxnLst/>
              <a:rect l="l" t="t" r="r" b="b"/>
              <a:pathLst>
                <a:path w="11120" h="16727" extrusionOk="0">
                  <a:moveTo>
                    <a:pt x="6326" y="0"/>
                  </a:moveTo>
                  <a:cubicBezTo>
                    <a:pt x="6100" y="50"/>
                    <a:pt x="5874" y="101"/>
                    <a:pt x="5623" y="151"/>
                  </a:cubicBezTo>
                  <a:cubicBezTo>
                    <a:pt x="5623" y="352"/>
                    <a:pt x="5472" y="1707"/>
                    <a:pt x="4117" y="1933"/>
                  </a:cubicBezTo>
                  <a:cubicBezTo>
                    <a:pt x="4046" y="1943"/>
                    <a:pt x="3974" y="1948"/>
                    <a:pt x="3901" y="1948"/>
                  </a:cubicBezTo>
                  <a:cubicBezTo>
                    <a:pt x="2723" y="1948"/>
                    <a:pt x="1431" y="678"/>
                    <a:pt x="1431" y="678"/>
                  </a:cubicBezTo>
                  <a:lnTo>
                    <a:pt x="1431" y="578"/>
                  </a:lnTo>
                  <a:cubicBezTo>
                    <a:pt x="954" y="578"/>
                    <a:pt x="478" y="552"/>
                    <a:pt x="1" y="502"/>
                  </a:cubicBezTo>
                  <a:lnTo>
                    <a:pt x="1" y="502"/>
                  </a:lnTo>
                  <a:cubicBezTo>
                    <a:pt x="929" y="2686"/>
                    <a:pt x="1557" y="4970"/>
                    <a:pt x="1933" y="7329"/>
                  </a:cubicBezTo>
                  <a:lnTo>
                    <a:pt x="1858" y="7329"/>
                  </a:lnTo>
                  <a:cubicBezTo>
                    <a:pt x="1983" y="7379"/>
                    <a:pt x="2109" y="7455"/>
                    <a:pt x="2184" y="7580"/>
                  </a:cubicBezTo>
                  <a:lnTo>
                    <a:pt x="2209" y="7731"/>
                  </a:lnTo>
                  <a:cubicBezTo>
                    <a:pt x="2247" y="7718"/>
                    <a:pt x="2285" y="7712"/>
                    <a:pt x="2322" y="7712"/>
                  </a:cubicBezTo>
                  <a:cubicBezTo>
                    <a:pt x="2360" y="7712"/>
                    <a:pt x="2398" y="7718"/>
                    <a:pt x="2435" y="7731"/>
                  </a:cubicBezTo>
                  <a:cubicBezTo>
                    <a:pt x="3188" y="8057"/>
                    <a:pt x="2611" y="9362"/>
                    <a:pt x="2234" y="9688"/>
                  </a:cubicBezTo>
                  <a:lnTo>
                    <a:pt x="2285" y="9688"/>
                  </a:lnTo>
                  <a:cubicBezTo>
                    <a:pt x="2285" y="9688"/>
                    <a:pt x="2561" y="14532"/>
                    <a:pt x="829" y="16591"/>
                  </a:cubicBezTo>
                  <a:cubicBezTo>
                    <a:pt x="1763" y="16681"/>
                    <a:pt x="2705" y="16726"/>
                    <a:pt x="3646" y="16726"/>
                  </a:cubicBezTo>
                  <a:cubicBezTo>
                    <a:pt x="4273" y="16726"/>
                    <a:pt x="4900" y="16706"/>
                    <a:pt x="5522" y="16666"/>
                  </a:cubicBezTo>
                  <a:cubicBezTo>
                    <a:pt x="7405" y="16565"/>
                    <a:pt x="9287" y="16239"/>
                    <a:pt x="11119" y="15762"/>
                  </a:cubicBezTo>
                  <a:cubicBezTo>
                    <a:pt x="9237" y="14859"/>
                    <a:pt x="8409" y="9262"/>
                    <a:pt x="8409" y="9262"/>
                  </a:cubicBezTo>
                  <a:lnTo>
                    <a:pt x="8208" y="9136"/>
                  </a:lnTo>
                  <a:cubicBezTo>
                    <a:pt x="7831" y="8885"/>
                    <a:pt x="7204" y="8509"/>
                    <a:pt x="7329" y="8258"/>
                  </a:cubicBezTo>
                  <a:cubicBezTo>
                    <a:pt x="7380" y="8182"/>
                    <a:pt x="7430" y="8107"/>
                    <a:pt x="7505" y="8057"/>
                  </a:cubicBezTo>
                  <a:lnTo>
                    <a:pt x="7480" y="8032"/>
                  </a:lnTo>
                  <a:cubicBezTo>
                    <a:pt x="7505" y="7831"/>
                    <a:pt x="7580" y="7630"/>
                    <a:pt x="7706" y="7480"/>
                  </a:cubicBezTo>
                  <a:cubicBezTo>
                    <a:pt x="7731" y="7279"/>
                    <a:pt x="7781" y="7103"/>
                    <a:pt x="7857" y="6928"/>
                  </a:cubicBezTo>
                  <a:cubicBezTo>
                    <a:pt x="7229" y="3941"/>
                    <a:pt x="6326" y="50"/>
                    <a:pt x="6326" y="50"/>
                  </a:cubicBezTo>
                  <a:lnTo>
                    <a:pt x="6326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857;p64"/>
            <p:cNvSpPr/>
            <p:nvPr/>
          </p:nvSpPr>
          <p:spPr>
            <a:xfrm>
              <a:off x="4748010" y="2773349"/>
              <a:ext cx="663083" cy="324275"/>
            </a:xfrm>
            <a:custGeom>
              <a:avLst/>
              <a:gdLst/>
              <a:ahLst/>
              <a:cxnLst/>
              <a:rect l="l" t="t" r="r" b="b"/>
              <a:pathLst>
                <a:path w="28789" h="14079" extrusionOk="0">
                  <a:moveTo>
                    <a:pt x="22439" y="0"/>
                  </a:moveTo>
                  <a:cubicBezTo>
                    <a:pt x="22221" y="218"/>
                    <a:pt x="21800" y="358"/>
                    <a:pt x="21102" y="358"/>
                  </a:cubicBezTo>
                  <a:cubicBezTo>
                    <a:pt x="20916" y="358"/>
                    <a:pt x="20709" y="348"/>
                    <a:pt x="20481" y="327"/>
                  </a:cubicBezTo>
                  <a:cubicBezTo>
                    <a:pt x="20356" y="302"/>
                    <a:pt x="20205" y="276"/>
                    <a:pt x="20080" y="201"/>
                  </a:cubicBezTo>
                  <a:cubicBezTo>
                    <a:pt x="18247" y="703"/>
                    <a:pt x="16365" y="1004"/>
                    <a:pt x="14482" y="1105"/>
                  </a:cubicBezTo>
                  <a:cubicBezTo>
                    <a:pt x="13822" y="1147"/>
                    <a:pt x="13167" y="1167"/>
                    <a:pt x="12512" y="1167"/>
                  </a:cubicBezTo>
                  <a:cubicBezTo>
                    <a:pt x="11598" y="1167"/>
                    <a:pt x="10685" y="1128"/>
                    <a:pt x="9764" y="1055"/>
                  </a:cubicBezTo>
                  <a:cubicBezTo>
                    <a:pt x="9438" y="1481"/>
                    <a:pt x="8961" y="1782"/>
                    <a:pt x="8434" y="1908"/>
                  </a:cubicBezTo>
                  <a:cubicBezTo>
                    <a:pt x="7993" y="2013"/>
                    <a:pt x="7598" y="2059"/>
                    <a:pt x="7243" y="2059"/>
                  </a:cubicBezTo>
                  <a:cubicBezTo>
                    <a:pt x="6323" y="2059"/>
                    <a:pt x="5674" y="1747"/>
                    <a:pt x="5221" y="1331"/>
                  </a:cubicBezTo>
                  <a:lnTo>
                    <a:pt x="2410" y="6300"/>
                  </a:lnTo>
                  <a:lnTo>
                    <a:pt x="0" y="10517"/>
                  </a:lnTo>
                  <a:cubicBezTo>
                    <a:pt x="2561" y="12324"/>
                    <a:pt x="4317" y="12600"/>
                    <a:pt x="6049" y="12751"/>
                  </a:cubicBezTo>
                  <a:cubicBezTo>
                    <a:pt x="7204" y="12851"/>
                    <a:pt x="8358" y="12876"/>
                    <a:pt x="9764" y="13253"/>
                  </a:cubicBezTo>
                  <a:cubicBezTo>
                    <a:pt x="10567" y="13504"/>
                    <a:pt x="11420" y="13704"/>
                    <a:pt x="12274" y="13830"/>
                  </a:cubicBezTo>
                  <a:cubicBezTo>
                    <a:pt x="13107" y="13996"/>
                    <a:pt x="13957" y="14078"/>
                    <a:pt x="14810" y="14078"/>
                  </a:cubicBezTo>
                  <a:cubicBezTo>
                    <a:pt x="15757" y="14078"/>
                    <a:pt x="16708" y="13978"/>
                    <a:pt x="17645" y="13780"/>
                  </a:cubicBezTo>
                  <a:cubicBezTo>
                    <a:pt x="19552" y="13353"/>
                    <a:pt x="21209" y="12575"/>
                    <a:pt x="23142" y="11922"/>
                  </a:cubicBezTo>
                  <a:cubicBezTo>
                    <a:pt x="23568" y="11772"/>
                    <a:pt x="23970" y="11621"/>
                    <a:pt x="24346" y="11471"/>
                  </a:cubicBezTo>
                  <a:cubicBezTo>
                    <a:pt x="28036" y="9939"/>
                    <a:pt x="28789" y="8208"/>
                    <a:pt x="28789" y="8208"/>
                  </a:cubicBezTo>
                  <a:cubicBezTo>
                    <a:pt x="28789" y="8208"/>
                    <a:pt x="26103" y="5698"/>
                    <a:pt x="24823" y="3916"/>
                  </a:cubicBezTo>
                  <a:cubicBezTo>
                    <a:pt x="23920" y="2686"/>
                    <a:pt x="23116" y="1381"/>
                    <a:pt x="224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858;p64"/>
            <p:cNvSpPr/>
            <p:nvPr/>
          </p:nvSpPr>
          <p:spPr>
            <a:xfrm>
              <a:off x="5210479" y="2761787"/>
              <a:ext cx="54357" cy="20176"/>
            </a:xfrm>
            <a:custGeom>
              <a:avLst/>
              <a:gdLst/>
              <a:ahLst/>
              <a:cxnLst/>
              <a:rect l="l" t="t" r="r" b="b"/>
              <a:pathLst>
                <a:path w="2360" h="876" extrusionOk="0">
                  <a:moveTo>
                    <a:pt x="2134" y="0"/>
                  </a:moveTo>
                  <a:cubicBezTo>
                    <a:pt x="1431" y="302"/>
                    <a:pt x="728" y="527"/>
                    <a:pt x="1" y="728"/>
                  </a:cubicBezTo>
                  <a:cubicBezTo>
                    <a:pt x="126" y="778"/>
                    <a:pt x="277" y="829"/>
                    <a:pt x="402" y="854"/>
                  </a:cubicBezTo>
                  <a:cubicBezTo>
                    <a:pt x="609" y="868"/>
                    <a:pt x="799" y="875"/>
                    <a:pt x="972" y="875"/>
                  </a:cubicBezTo>
                  <a:cubicBezTo>
                    <a:pt x="1701" y="875"/>
                    <a:pt x="2137" y="751"/>
                    <a:pt x="2360" y="527"/>
                  </a:cubicBezTo>
                  <a:cubicBezTo>
                    <a:pt x="2209" y="201"/>
                    <a:pt x="2134" y="0"/>
                    <a:pt x="2134" y="0"/>
                  </a:cubicBezTo>
                  <a:close/>
                </a:path>
              </a:pathLst>
            </a:custGeom>
            <a:solidFill>
              <a:srgbClr val="F9C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859;p64"/>
            <p:cNvSpPr/>
            <p:nvPr/>
          </p:nvSpPr>
          <p:spPr>
            <a:xfrm>
              <a:off x="5100637" y="2408422"/>
              <a:ext cx="89044" cy="166087"/>
            </a:xfrm>
            <a:custGeom>
              <a:avLst/>
              <a:gdLst/>
              <a:ahLst/>
              <a:cxnLst/>
              <a:rect l="l" t="t" r="r" b="b"/>
              <a:pathLst>
                <a:path w="3866" h="7211" extrusionOk="0">
                  <a:moveTo>
                    <a:pt x="2002" y="0"/>
                  </a:moveTo>
                  <a:cubicBezTo>
                    <a:pt x="1572" y="0"/>
                    <a:pt x="1090" y="32"/>
                    <a:pt x="929" y="32"/>
                  </a:cubicBezTo>
                  <a:cubicBezTo>
                    <a:pt x="628" y="107"/>
                    <a:pt x="302" y="208"/>
                    <a:pt x="1" y="283"/>
                  </a:cubicBezTo>
                  <a:lnTo>
                    <a:pt x="1" y="333"/>
                  </a:lnTo>
                  <a:cubicBezTo>
                    <a:pt x="1" y="333"/>
                    <a:pt x="904" y="4224"/>
                    <a:pt x="1532" y="7210"/>
                  </a:cubicBezTo>
                  <a:lnTo>
                    <a:pt x="1557" y="7210"/>
                  </a:lnTo>
                  <a:cubicBezTo>
                    <a:pt x="1632" y="7060"/>
                    <a:pt x="1707" y="6959"/>
                    <a:pt x="1833" y="6859"/>
                  </a:cubicBezTo>
                  <a:cubicBezTo>
                    <a:pt x="2042" y="6708"/>
                    <a:pt x="2338" y="6658"/>
                    <a:pt x="2639" y="6658"/>
                  </a:cubicBezTo>
                  <a:cubicBezTo>
                    <a:pt x="3241" y="6658"/>
                    <a:pt x="3866" y="6859"/>
                    <a:pt x="3866" y="6859"/>
                  </a:cubicBezTo>
                  <a:cubicBezTo>
                    <a:pt x="3841" y="6708"/>
                    <a:pt x="3791" y="6583"/>
                    <a:pt x="3766" y="6457"/>
                  </a:cubicBezTo>
                  <a:cubicBezTo>
                    <a:pt x="3339" y="4349"/>
                    <a:pt x="3013" y="2241"/>
                    <a:pt x="2812" y="107"/>
                  </a:cubicBezTo>
                  <a:cubicBezTo>
                    <a:pt x="2636" y="57"/>
                    <a:pt x="2486" y="32"/>
                    <a:pt x="2310" y="7"/>
                  </a:cubicBezTo>
                  <a:cubicBezTo>
                    <a:pt x="2214" y="2"/>
                    <a:pt x="2110" y="0"/>
                    <a:pt x="20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860;p64"/>
            <p:cNvSpPr/>
            <p:nvPr/>
          </p:nvSpPr>
          <p:spPr>
            <a:xfrm>
              <a:off x="5164806" y="2410887"/>
              <a:ext cx="87892" cy="163047"/>
            </a:xfrm>
            <a:custGeom>
              <a:avLst/>
              <a:gdLst/>
              <a:ahLst/>
              <a:cxnLst/>
              <a:rect l="l" t="t" r="r" b="b"/>
              <a:pathLst>
                <a:path w="3816" h="7079" extrusionOk="0">
                  <a:moveTo>
                    <a:pt x="1" y="0"/>
                  </a:moveTo>
                  <a:cubicBezTo>
                    <a:pt x="176" y="2134"/>
                    <a:pt x="503" y="4242"/>
                    <a:pt x="954" y="6350"/>
                  </a:cubicBezTo>
                  <a:lnTo>
                    <a:pt x="1105" y="6325"/>
                  </a:lnTo>
                  <a:cubicBezTo>
                    <a:pt x="1116" y="6325"/>
                    <a:pt x="1128" y="6325"/>
                    <a:pt x="1139" y="6325"/>
                  </a:cubicBezTo>
                  <a:cubicBezTo>
                    <a:pt x="1752" y="6325"/>
                    <a:pt x="1582" y="7003"/>
                    <a:pt x="1582" y="7003"/>
                  </a:cubicBezTo>
                  <a:cubicBezTo>
                    <a:pt x="1582" y="7003"/>
                    <a:pt x="1808" y="7003"/>
                    <a:pt x="2159" y="7078"/>
                  </a:cubicBezTo>
                  <a:lnTo>
                    <a:pt x="2159" y="7053"/>
                  </a:lnTo>
                  <a:lnTo>
                    <a:pt x="1733" y="6200"/>
                  </a:lnTo>
                  <a:cubicBezTo>
                    <a:pt x="2987" y="5372"/>
                    <a:pt x="3766" y="3991"/>
                    <a:pt x="3816" y="2510"/>
                  </a:cubicBezTo>
                  <a:cubicBezTo>
                    <a:pt x="2636" y="1255"/>
                    <a:pt x="1281" y="302"/>
                    <a:pt x="1" y="0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861;p64"/>
            <p:cNvSpPr/>
            <p:nvPr/>
          </p:nvSpPr>
          <p:spPr>
            <a:xfrm>
              <a:off x="5153243" y="2408583"/>
              <a:ext cx="11585" cy="2326"/>
            </a:xfrm>
            <a:custGeom>
              <a:avLst/>
              <a:gdLst/>
              <a:ahLst/>
              <a:cxnLst/>
              <a:rect l="l" t="t" r="r" b="b"/>
              <a:pathLst>
                <a:path w="503" h="101" extrusionOk="0">
                  <a:moveTo>
                    <a:pt x="1" y="0"/>
                  </a:moveTo>
                  <a:cubicBezTo>
                    <a:pt x="176" y="25"/>
                    <a:pt x="327" y="50"/>
                    <a:pt x="503" y="100"/>
                  </a:cubicBezTo>
                  <a:lnTo>
                    <a:pt x="503" y="75"/>
                  </a:lnTo>
                  <a:cubicBezTo>
                    <a:pt x="327" y="25"/>
                    <a:pt x="176" y="0"/>
                    <a:pt x="1" y="0"/>
                  </a:cubicBezTo>
                  <a:close/>
                </a:path>
              </a:pathLst>
            </a:custGeom>
            <a:solidFill>
              <a:srgbClr val="F9C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862;p64"/>
            <p:cNvSpPr/>
            <p:nvPr/>
          </p:nvSpPr>
          <p:spPr>
            <a:xfrm>
              <a:off x="4843387" y="2750846"/>
              <a:ext cx="34134" cy="38718"/>
            </a:xfrm>
            <a:custGeom>
              <a:avLst/>
              <a:gdLst/>
              <a:ahLst/>
              <a:cxnLst/>
              <a:rect l="l" t="t" r="r" b="b"/>
              <a:pathLst>
                <a:path w="1482" h="1681" extrusionOk="0">
                  <a:moveTo>
                    <a:pt x="164" y="1"/>
                  </a:moveTo>
                  <a:cubicBezTo>
                    <a:pt x="88" y="1"/>
                    <a:pt x="30" y="15"/>
                    <a:pt x="1" y="49"/>
                  </a:cubicBezTo>
                  <a:cubicBezTo>
                    <a:pt x="26" y="300"/>
                    <a:pt x="76" y="576"/>
                    <a:pt x="151" y="827"/>
                  </a:cubicBezTo>
                  <a:cubicBezTo>
                    <a:pt x="427" y="1279"/>
                    <a:pt x="879" y="1605"/>
                    <a:pt x="1406" y="1680"/>
                  </a:cubicBezTo>
                  <a:lnTo>
                    <a:pt x="1482" y="1605"/>
                  </a:lnTo>
                  <a:lnTo>
                    <a:pt x="1431" y="1555"/>
                  </a:lnTo>
                  <a:cubicBezTo>
                    <a:pt x="1431" y="1555"/>
                    <a:pt x="1155" y="501"/>
                    <a:pt x="1130" y="375"/>
                  </a:cubicBezTo>
                  <a:cubicBezTo>
                    <a:pt x="1110" y="253"/>
                    <a:pt x="484" y="1"/>
                    <a:pt x="164" y="1"/>
                  </a:cubicBezTo>
                  <a:close/>
                </a:path>
              </a:pathLst>
            </a:custGeom>
            <a:solidFill>
              <a:srgbClr val="F3A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863;p64"/>
            <p:cNvSpPr/>
            <p:nvPr/>
          </p:nvSpPr>
          <p:spPr>
            <a:xfrm>
              <a:off x="4891963" y="2424199"/>
              <a:ext cx="106387" cy="160145"/>
            </a:xfrm>
            <a:custGeom>
              <a:avLst/>
              <a:gdLst/>
              <a:ahLst/>
              <a:cxnLst/>
              <a:rect l="l" t="t" r="r" b="b"/>
              <a:pathLst>
                <a:path w="4619" h="6953" extrusionOk="0">
                  <a:moveTo>
                    <a:pt x="2152" y="1"/>
                  </a:moveTo>
                  <a:cubicBezTo>
                    <a:pt x="2069" y="1"/>
                    <a:pt x="1987" y="9"/>
                    <a:pt x="1908" y="25"/>
                  </a:cubicBezTo>
                  <a:cubicBezTo>
                    <a:pt x="1230" y="25"/>
                    <a:pt x="552" y="251"/>
                    <a:pt x="0" y="652"/>
                  </a:cubicBezTo>
                  <a:cubicBezTo>
                    <a:pt x="75" y="778"/>
                    <a:pt x="2033" y="4166"/>
                    <a:pt x="2610" y="6375"/>
                  </a:cubicBezTo>
                  <a:cubicBezTo>
                    <a:pt x="2661" y="6551"/>
                    <a:pt x="2711" y="6701"/>
                    <a:pt x="2736" y="6852"/>
                  </a:cubicBezTo>
                  <a:lnTo>
                    <a:pt x="2761" y="6902"/>
                  </a:lnTo>
                  <a:cubicBezTo>
                    <a:pt x="2987" y="6601"/>
                    <a:pt x="3313" y="6425"/>
                    <a:pt x="3690" y="6425"/>
                  </a:cubicBezTo>
                  <a:cubicBezTo>
                    <a:pt x="3966" y="6475"/>
                    <a:pt x="4217" y="6626"/>
                    <a:pt x="4392" y="6852"/>
                  </a:cubicBezTo>
                  <a:lnTo>
                    <a:pt x="4392" y="6927"/>
                  </a:lnTo>
                  <a:cubicBezTo>
                    <a:pt x="4443" y="6927"/>
                    <a:pt x="4493" y="6927"/>
                    <a:pt x="4543" y="6952"/>
                  </a:cubicBezTo>
                  <a:lnTo>
                    <a:pt x="4618" y="6952"/>
                  </a:lnTo>
                  <a:cubicBezTo>
                    <a:pt x="4242" y="4593"/>
                    <a:pt x="3614" y="2309"/>
                    <a:pt x="2686" y="125"/>
                  </a:cubicBezTo>
                  <a:cubicBezTo>
                    <a:pt x="2514" y="39"/>
                    <a:pt x="2331" y="1"/>
                    <a:pt x="21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864;p64"/>
            <p:cNvSpPr/>
            <p:nvPr/>
          </p:nvSpPr>
          <p:spPr>
            <a:xfrm>
              <a:off x="4847441" y="2638655"/>
              <a:ext cx="165350" cy="182694"/>
            </a:xfrm>
            <a:custGeom>
              <a:avLst/>
              <a:gdLst/>
              <a:ahLst/>
              <a:cxnLst/>
              <a:rect l="l" t="t" r="r" b="b"/>
              <a:pathLst>
                <a:path w="7179" h="7932" extrusionOk="0">
                  <a:moveTo>
                    <a:pt x="6852" y="0"/>
                  </a:moveTo>
                  <a:lnTo>
                    <a:pt x="6802" y="51"/>
                  </a:lnTo>
                  <a:lnTo>
                    <a:pt x="6727" y="25"/>
                  </a:lnTo>
                  <a:cubicBezTo>
                    <a:pt x="6627" y="502"/>
                    <a:pt x="6401" y="929"/>
                    <a:pt x="6099" y="1306"/>
                  </a:cubicBezTo>
                  <a:cubicBezTo>
                    <a:pt x="5924" y="1908"/>
                    <a:pt x="5597" y="2460"/>
                    <a:pt x="5221" y="2937"/>
                  </a:cubicBezTo>
                  <a:cubicBezTo>
                    <a:pt x="5221" y="2937"/>
                    <a:pt x="4669" y="5597"/>
                    <a:pt x="3063" y="6325"/>
                  </a:cubicBezTo>
                  <a:cubicBezTo>
                    <a:pt x="2912" y="6401"/>
                    <a:pt x="2786" y="6451"/>
                    <a:pt x="2636" y="6476"/>
                  </a:cubicBezTo>
                  <a:cubicBezTo>
                    <a:pt x="2327" y="6562"/>
                    <a:pt x="2007" y="6600"/>
                    <a:pt x="1690" y="6600"/>
                  </a:cubicBezTo>
                  <a:cubicBezTo>
                    <a:pt x="1544" y="6600"/>
                    <a:pt x="1398" y="6592"/>
                    <a:pt x="1255" y="6576"/>
                  </a:cubicBezTo>
                  <a:cubicBezTo>
                    <a:pt x="728" y="6476"/>
                    <a:pt x="251" y="6175"/>
                    <a:pt x="0" y="5698"/>
                  </a:cubicBezTo>
                  <a:lnTo>
                    <a:pt x="0" y="5698"/>
                  </a:lnTo>
                  <a:cubicBezTo>
                    <a:pt x="151" y="6275"/>
                    <a:pt x="477" y="6777"/>
                    <a:pt x="904" y="7179"/>
                  </a:cubicBezTo>
                  <a:cubicBezTo>
                    <a:pt x="1358" y="7614"/>
                    <a:pt x="2008" y="7932"/>
                    <a:pt x="2932" y="7932"/>
                  </a:cubicBezTo>
                  <a:cubicBezTo>
                    <a:pt x="3285" y="7932"/>
                    <a:pt x="3679" y="7885"/>
                    <a:pt x="4117" y="7781"/>
                  </a:cubicBezTo>
                  <a:cubicBezTo>
                    <a:pt x="4644" y="7630"/>
                    <a:pt x="5121" y="7329"/>
                    <a:pt x="5447" y="6903"/>
                  </a:cubicBezTo>
                  <a:cubicBezTo>
                    <a:pt x="7179" y="4819"/>
                    <a:pt x="6928" y="0"/>
                    <a:pt x="69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865;p64"/>
            <p:cNvSpPr/>
            <p:nvPr/>
          </p:nvSpPr>
          <p:spPr>
            <a:xfrm>
              <a:off x="4880976" y="2705703"/>
              <a:ext cx="86142" cy="82111"/>
            </a:xfrm>
            <a:custGeom>
              <a:avLst/>
              <a:gdLst/>
              <a:ahLst/>
              <a:cxnLst/>
              <a:rect l="l" t="t" r="r" b="b"/>
              <a:pathLst>
                <a:path w="3740" h="3565" extrusionOk="0">
                  <a:moveTo>
                    <a:pt x="3740" y="1"/>
                  </a:moveTo>
                  <a:lnTo>
                    <a:pt x="3740" y="1"/>
                  </a:lnTo>
                  <a:cubicBezTo>
                    <a:pt x="2861" y="1080"/>
                    <a:pt x="1531" y="1984"/>
                    <a:pt x="151" y="2009"/>
                  </a:cubicBezTo>
                  <a:lnTo>
                    <a:pt x="151" y="2109"/>
                  </a:lnTo>
                  <a:lnTo>
                    <a:pt x="0" y="3239"/>
                  </a:lnTo>
                  <a:cubicBezTo>
                    <a:pt x="402" y="3364"/>
                    <a:pt x="778" y="3490"/>
                    <a:pt x="1180" y="3565"/>
                  </a:cubicBezTo>
                  <a:cubicBezTo>
                    <a:pt x="1305" y="3515"/>
                    <a:pt x="1456" y="3464"/>
                    <a:pt x="1607" y="3414"/>
                  </a:cubicBezTo>
                  <a:cubicBezTo>
                    <a:pt x="3213" y="2686"/>
                    <a:pt x="3740" y="1"/>
                    <a:pt x="3740" y="1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866;p64"/>
            <p:cNvSpPr/>
            <p:nvPr/>
          </p:nvSpPr>
          <p:spPr>
            <a:xfrm>
              <a:off x="4679787" y="2654271"/>
              <a:ext cx="204667" cy="264206"/>
            </a:xfrm>
            <a:custGeom>
              <a:avLst/>
              <a:gdLst/>
              <a:ahLst/>
              <a:cxnLst/>
              <a:rect l="l" t="t" r="r" b="b"/>
              <a:pathLst>
                <a:path w="8886" h="11471" extrusionOk="0">
                  <a:moveTo>
                    <a:pt x="2724" y="5522"/>
                  </a:moveTo>
                  <a:cubicBezTo>
                    <a:pt x="2768" y="5522"/>
                    <a:pt x="2814" y="5538"/>
                    <a:pt x="2862" y="5572"/>
                  </a:cubicBezTo>
                  <a:cubicBezTo>
                    <a:pt x="3070" y="5556"/>
                    <a:pt x="3278" y="5548"/>
                    <a:pt x="3488" y="5548"/>
                  </a:cubicBezTo>
                  <a:cubicBezTo>
                    <a:pt x="4240" y="5548"/>
                    <a:pt x="4997" y="5652"/>
                    <a:pt x="5723" y="5848"/>
                  </a:cubicBezTo>
                  <a:cubicBezTo>
                    <a:pt x="5723" y="5848"/>
                    <a:pt x="6025" y="8559"/>
                    <a:pt x="5397" y="9738"/>
                  </a:cubicBezTo>
                  <a:cubicBezTo>
                    <a:pt x="5116" y="10277"/>
                    <a:pt x="4595" y="10466"/>
                    <a:pt x="4060" y="10466"/>
                  </a:cubicBezTo>
                  <a:cubicBezTo>
                    <a:pt x="3448" y="10466"/>
                    <a:pt x="2819" y="10219"/>
                    <a:pt x="2511" y="9964"/>
                  </a:cubicBezTo>
                  <a:cubicBezTo>
                    <a:pt x="1709" y="9281"/>
                    <a:pt x="2037" y="5522"/>
                    <a:pt x="2724" y="5522"/>
                  </a:cubicBezTo>
                  <a:close/>
                  <a:moveTo>
                    <a:pt x="5246" y="0"/>
                  </a:moveTo>
                  <a:cubicBezTo>
                    <a:pt x="5246" y="0"/>
                    <a:pt x="3741" y="1908"/>
                    <a:pt x="2686" y="2008"/>
                  </a:cubicBezTo>
                  <a:cubicBezTo>
                    <a:pt x="2511" y="3062"/>
                    <a:pt x="2360" y="3966"/>
                    <a:pt x="2235" y="4367"/>
                  </a:cubicBezTo>
                  <a:cubicBezTo>
                    <a:pt x="1607" y="6777"/>
                    <a:pt x="1" y="11420"/>
                    <a:pt x="5322" y="11470"/>
                  </a:cubicBezTo>
                  <a:lnTo>
                    <a:pt x="5372" y="11470"/>
                  </a:lnTo>
                  <a:lnTo>
                    <a:pt x="8183" y="6526"/>
                  </a:lnTo>
                  <a:cubicBezTo>
                    <a:pt x="7756" y="6099"/>
                    <a:pt x="7430" y="5597"/>
                    <a:pt x="7254" y="5020"/>
                  </a:cubicBezTo>
                  <a:cubicBezTo>
                    <a:pt x="7179" y="4769"/>
                    <a:pt x="7129" y="4518"/>
                    <a:pt x="7079" y="4267"/>
                  </a:cubicBezTo>
                  <a:cubicBezTo>
                    <a:pt x="7114" y="4226"/>
                    <a:pt x="7182" y="4209"/>
                    <a:pt x="7268" y="4209"/>
                  </a:cubicBezTo>
                  <a:cubicBezTo>
                    <a:pt x="7604" y="4209"/>
                    <a:pt x="8213" y="4468"/>
                    <a:pt x="8233" y="4568"/>
                  </a:cubicBezTo>
                  <a:cubicBezTo>
                    <a:pt x="8258" y="4694"/>
                    <a:pt x="8534" y="5773"/>
                    <a:pt x="8534" y="5773"/>
                  </a:cubicBezTo>
                  <a:lnTo>
                    <a:pt x="8585" y="5798"/>
                  </a:lnTo>
                  <a:lnTo>
                    <a:pt x="8735" y="5497"/>
                  </a:lnTo>
                  <a:lnTo>
                    <a:pt x="8886" y="4342"/>
                  </a:lnTo>
                  <a:lnTo>
                    <a:pt x="8886" y="4267"/>
                  </a:lnTo>
                  <a:cubicBezTo>
                    <a:pt x="8858" y="4268"/>
                    <a:pt x="8830" y="4268"/>
                    <a:pt x="8803" y="4268"/>
                  </a:cubicBezTo>
                  <a:cubicBezTo>
                    <a:pt x="7824" y="4268"/>
                    <a:pt x="6803" y="3834"/>
                    <a:pt x="5924" y="2736"/>
                  </a:cubicBezTo>
                  <a:cubicBezTo>
                    <a:pt x="5422" y="2108"/>
                    <a:pt x="5246" y="1129"/>
                    <a:pt x="5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867;p64"/>
            <p:cNvSpPr/>
            <p:nvPr/>
          </p:nvSpPr>
          <p:spPr>
            <a:xfrm>
              <a:off x="4801192" y="2531139"/>
              <a:ext cx="226064" cy="220928"/>
            </a:xfrm>
            <a:custGeom>
              <a:avLst/>
              <a:gdLst/>
              <a:ahLst/>
              <a:cxnLst/>
              <a:rect l="l" t="t" r="r" b="b"/>
              <a:pathLst>
                <a:path w="9815" h="9592" extrusionOk="0">
                  <a:moveTo>
                    <a:pt x="1331" y="0"/>
                  </a:moveTo>
                  <a:cubicBezTo>
                    <a:pt x="628" y="1707"/>
                    <a:pt x="176" y="3489"/>
                    <a:pt x="51" y="5346"/>
                  </a:cubicBezTo>
                  <a:cubicBezTo>
                    <a:pt x="1" y="6475"/>
                    <a:pt x="176" y="7454"/>
                    <a:pt x="678" y="8082"/>
                  </a:cubicBezTo>
                  <a:cubicBezTo>
                    <a:pt x="1535" y="9153"/>
                    <a:pt x="2504" y="9592"/>
                    <a:pt x="3458" y="9592"/>
                  </a:cubicBezTo>
                  <a:cubicBezTo>
                    <a:pt x="3510" y="9592"/>
                    <a:pt x="3563" y="9590"/>
                    <a:pt x="3615" y="9588"/>
                  </a:cubicBezTo>
                  <a:cubicBezTo>
                    <a:pt x="5020" y="9563"/>
                    <a:pt x="6351" y="8659"/>
                    <a:pt x="7229" y="7580"/>
                  </a:cubicBezTo>
                  <a:cubicBezTo>
                    <a:pt x="7605" y="7103"/>
                    <a:pt x="7932" y="6551"/>
                    <a:pt x="8107" y="5974"/>
                  </a:cubicBezTo>
                  <a:cubicBezTo>
                    <a:pt x="8409" y="5597"/>
                    <a:pt x="8635" y="5145"/>
                    <a:pt x="8735" y="4668"/>
                  </a:cubicBezTo>
                  <a:lnTo>
                    <a:pt x="8810" y="4693"/>
                  </a:lnTo>
                  <a:lnTo>
                    <a:pt x="8860" y="4668"/>
                  </a:lnTo>
                  <a:cubicBezTo>
                    <a:pt x="9237" y="4317"/>
                    <a:pt x="9814" y="3012"/>
                    <a:pt x="9061" y="2711"/>
                  </a:cubicBezTo>
                  <a:cubicBezTo>
                    <a:pt x="9008" y="2693"/>
                    <a:pt x="8967" y="2675"/>
                    <a:pt x="8921" y="2675"/>
                  </a:cubicBezTo>
                  <a:cubicBezTo>
                    <a:pt x="8902" y="2675"/>
                    <a:pt x="8882" y="2678"/>
                    <a:pt x="8860" y="2686"/>
                  </a:cubicBezTo>
                  <a:lnTo>
                    <a:pt x="8835" y="2560"/>
                  </a:lnTo>
                  <a:cubicBezTo>
                    <a:pt x="8735" y="2435"/>
                    <a:pt x="8635" y="2359"/>
                    <a:pt x="8484" y="2309"/>
                  </a:cubicBezTo>
                  <a:cubicBezTo>
                    <a:pt x="8434" y="2284"/>
                    <a:pt x="8409" y="2259"/>
                    <a:pt x="8358" y="2259"/>
                  </a:cubicBezTo>
                  <a:lnTo>
                    <a:pt x="8358" y="2209"/>
                  </a:lnTo>
                  <a:cubicBezTo>
                    <a:pt x="8183" y="1958"/>
                    <a:pt x="7932" y="1807"/>
                    <a:pt x="7631" y="1782"/>
                  </a:cubicBezTo>
                  <a:cubicBezTo>
                    <a:pt x="7608" y="1780"/>
                    <a:pt x="7586" y="1780"/>
                    <a:pt x="7564" y="1780"/>
                  </a:cubicBezTo>
                  <a:cubicBezTo>
                    <a:pt x="7235" y="1780"/>
                    <a:pt x="6915" y="1952"/>
                    <a:pt x="6727" y="2234"/>
                  </a:cubicBezTo>
                  <a:lnTo>
                    <a:pt x="6677" y="2209"/>
                  </a:lnTo>
                  <a:cubicBezTo>
                    <a:pt x="6652" y="2033"/>
                    <a:pt x="6627" y="1882"/>
                    <a:pt x="6576" y="1707"/>
                  </a:cubicBezTo>
                  <a:cubicBezTo>
                    <a:pt x="6461" y="1652"/>
                    <a:pt x="6358" y="1628"/>
                    <a:pt x="6266" y="1628"/>
                  </a:cubicBezTo>
                  <a:cubicBezTo>
                    <a:pt x="5562" y="1628"/>
                    <a:pt x="5522" y="3062"/>
                    <a:pt x="5522" y="3062"/>
                  </a:cubicBezTo>
                  <a:cubicBezTo>
                    <a:pt x="5522" y="3062"/>
                    <a:pt x="5271" y="3263"/>
                    <a:pt x="4895" y="3564"/>
                  </a:cubicBezTo>
                  <a:lnTo>
                    <a:pt x="4920" y="2510"/>
                  </a:lnTo>
                  <a:lnTo>
                    <a:pt x="4895" y="2510"/>
                  </a:lnTo>
                  <a:cubicBezTo>
                    <a:pt x="1983" y="2284"/>
                    <a:pt x="1356" y="0"/>
                    <a:pt x="1356" y="0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868;p64"/>
            <p:cNvSpPr/>
            <p:nvPr/>
          </p:nvSpPr>
          <p:spPr>
            <a:xfrm>
              <a:off x="4875771" y="2780858"/>
              <a:ext cx="32384" cy="10249"/>
            </a:xfrm>
            <a:custGeom>
              <a:avLst/>
              <a:gdLst/>
              <a:ahLst/>
              <a:cxnLst/>
              <a:rect l="l" t="t" r="r" b="b"/>
              <a:pathLst>
                <a:path w="1406" h="445" extrusionOk="0">
                  <a:moveTo>
                    <a:pt x="226" y="1"/>
                  </a:moveTo>
                  <a:lnTo>
                    <a:pt x="76" y="302"/>
                  </a:lnTo>
                  <a:lnTo>
                    <a:pt x="0" y="402"/>
                  </a:lnTo>
                  <a:cubicBezTo>
                    <a:pt x="179" y="430"/>
                    <a:pt x="358" y="445"/>
                    <a:pt x="535" y="445"/>
                  </a:cubicBezTo>
                  <a:cubicBezTo>
                    <a:pt x="831" y="445"/>
                    <a:pt x="1123" y="405"/>
                    <a:pt x="1406" y="327"/>
                  </a:cubicBezTo>
                  <a:cubicBezTo>
                    <a:pt x="1004" y="227"/>
                    <a:pt x="628" y="126"/>
                    <a:pt x="226" y="1"/>
                  </a:cubicBezTo>
                  <a:close/>
                </a:path>
              </a:pathLst>
            </a:custGeom>
            <a:solidFill>
              <a:srgbClr val="313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869;p64"/>
            <p:cNvSpPr/>
            <p:nvPr/>
          </p:nvSpPr>
          <p:spPr>
            <a:xfrm>
              <a:off x="5197190" y="2279072"/>
              <a:ext cx="339361" cy="371860"/>
            </a:xfrm>
            <a:custGeom>
              <a:avLst/>
              <a:gdLst/>
              <a:ahLst/>
              <a:cxnLst/>
              <a:rect l="l" t="t" r="r" b="b"/>
              <a:pathLst>
                <a:path w="14734" h="16145" extrusionOk="0">
                  <a:moveTo>
                    <a:pt x="2661" y="1"/>
                  </a:moveTo>
                  <a:cubicBezTo>
                    <a:pt x="2485" y="1607"/>
                    <a:pt x="1255" y="3088"/>
                    <a:pt x="0" y="4017"/>
                  </a:cubicBezTo>
                  <a:cubicBezTo>
                    <a:pt x="757" y="5752"/>
                    <a:pt x="2519" y="5851"/>
                    <a:pt x="2909" y="5851"/>
                  </a:cubicBezTo>
                  <a:cubicBezTo>
                    <a:pt x="2959" y="5851"/>
                    <a:pt x="2987" y="5849"/>
                    <a:pt x="2987" y="5849"/>
                  </a:cubicBezTo>
                  <a:lnTo>
                    <a:pt x="2987" y="5849"/>
                  </a:lnTo>
                  <a:cubicBezTo>
                    <a:pt x="2711" y="7932"/>
                    <a:pt x="5396" y="9488"/>
                    <a:pt x="5396" y="9488"/>
                  </a:cubicBezTo>
                  <a:cubicBezTo>
                    <a:pt x="5813" y="11652"/>
                    <a:pt x="7355" y="12017"/>
                    <a:pt x="8347" y="12017"/>
                  </a:cubicBezTo>
                  <a:cubicBezTo>
                    <a:pt x="8850" y="12017"/>
                    <a:pt x="9211" y="11923"/>
                    <a:pt x="9211" y="11923"/>
                  </a:cubicBezTo>
                  <a:lnTo>
                    <a:pt x="9211" y="11923"/>
                  </a:lnTo>
                  <a:cubicBezTo>
                    <a:pt x="9141" y="13946"/>
                    <a:pt x="11737" y="16145"/>
                    <a:pt x="12498" y="16145"/>
                  </a:cubicBezTo>
                  <a:cubicBezTo>
                    <a:pt x="12549" y="16145"/>
                    <a:pt x="12592" y="16135"/>
                    <a:pt x="12625" y="16114"/>
                  </a:cubicBezTo>
                  <a:cubicBezTo>
                    <a:pt x="13127" y="15788"/>
                    <a:pt x="12424" y="14985"/>
                    <a:pt x="12424" y="14985"/>
                  </a:cubicBezTo>
                  <a:lnTo>
                    <a:pt x="12424" y="14985"/>
                  </a:lnTo>
                  <a:cubicBezTo>
                    <a:pt x="12424" y="14985"/>
                    <a:pt x="12908" y="15388"/>
                    <a:pt x="13285" y="15388"/>
                  </a:cubicBezTo>
                  <a:cubicBezTo>
                    <a:pt x="13424" y="15388"/>
                    <a:pt x="13548" y="15334"/>
                    <a:pt x="13629" y="15186"/>
                  </a:cubicBezTo>
                  <a:cubicBezTo>
                    <a:pt x="13955" y="14659"/>
                    <a:pt x="13177" y="14508"/>
                    <a:pt x="13177" y="14508"/>
                  </a:cubicBezTo>
                  <a:lnTo>
                    <a:pt x="13177" y="14508"/>
                  </a:lnTo>
                  <a:cubicBezTo>
                    <a:pt x="13177" y="14508"/>
                    <a:pt x="13206" y="14509"/>
                    <a:pt x="13256" y="14509"/>
                  </a:cubicBezTo>
                  <a:cubicBezTo>
                    <a:pt x="13531" y="14509"/>
                    <a:pt x="14434" y="14473"/>
                    <a:pt x="14583" y="14006"/>
                  </a:cubicBezTo>
                  <a:cubicBezTo>
                    <a:pt x="14733" y="13454"/>
                    <a:pt x="13579" y="14006"/>
                    <a:pt x="12725" y="12174"/>
                  </a:cubicBezTo>
                  <a:cubicBezTo>
                    <a:pt x="12041" y="10704"/>
                    <a:pt x="10985" y="10559"/>
                    <a:pt x="10594" y="10559"/>
                  </a:cubicBezTo>
                  <a:cubicBezTo>
                    <a:pt x="10497" y="10559"/>
                    <a:pt x="10441" y="10568"/>
                    <a:pt x="10441" y="10568"/>
                  </a:cubicBezTo>
                  <a:cubicBezTo>
                    <a:pt x="10341" y="7982"/>
                    <a:pt x="7580" y="7455"/>
                    <a:pt x="7580" y="7455"/>
                  </a:cubicBezTo>
                  <a:cubicBezTo>
                    <a:pt x="7530" y="4845"/>
                    <a:pt x="5070" y="4343"/>
                    <a:pt x="5070" y="4343"/>
                  </a:cubicBezTo>
                  <a:cubicBezTo>
                    <a:pt x="6300" y="1256"/>
                    <a:pt x="2887" y="76"/>
                    <a:pt x="2661" y="1"/>
                  </a:cubicBezTo>
                  <a:close/>
                </a:path>
              </a:pathLst>
            </a:custGeom>
            <a:solidFill>
              <a:srgbClr val="6B3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870;p64"/>
            <p:cNvSpPr/>
            <p:nvPr/>
          </p:nvSpPr>
          <p:spPr>
            <a:xfrm>
              <a:off x="5200069" y="3250260"/>
              <a:ext cx="136468" cy="45466"/>
            </a:xfrm>
            <a:custGeom>
              <a:avLst/>
              <a:gdLst/>
              <a:ahLst/>
              <a:cxnLst/>
              <a:rect l="l" t="t" r="r" b="b"/>
              <a:pathLst>
                <a:path w="5925" h="1974" extrusionOk="0">
                  <a:moveTo>
                    <a:pt x="4669" y="1"/>
                  </a:moveTo>
                  <a:cubicBezTo>
                    <a:pt x="3515" y="729"/>
                    <a:pt x="26" y="729"/>
                    <a:pt x="26" y="729"/>
                  </a:cubicBezTo>
                  <a:lnTo>
                    <a:pt x="1" y="729"/>
                  </a:lnTo>
                  <a:cubicBezTo>
                    <a:pt x="202" y="1381"/>
                    <a:pt x="377" y="1808"/>
                    <a:pt x="503" y="1858"/>
                  </a:cubicBezTo>
                  <a:cubicBezTo>
                    <a:pt x="664" y="1939"/>
                    <a:pt x="980" y="1974"/>
                    <a:pt x="1382" y="1974"/>
                  </a:cubicBezTo>
                  <a:cubicBezTo>
                    <a:pt x="2977" y="1974"/>
                    <a:pt x="5924" y="1421"/>
                    <a:pt x="5924" y="980"/>
                  </a:cubicBezTo>
                  <a:cubicBezTo>
                    <a:pt x="5924" y="453"/>
                    <a:pt x="4669" y="1"/>
                    <a:pt x="4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871;p64"/>
            <p:cNvSpPr/>
            <p:nvPr/>
          </p:nvSpPr>
          <p:spPr>
            <a:xfrm>
              <a:off x="4680363" y="1822130"/>
              <a:ext cx="648641" cy="404957"/>
            </a:xfrm>
            <a:custGeom>
              <a:avLst/>
              <a:gdLst/>
              <a:ahLst/>
              <a:cxnLst/>
              <a:rect l="l" t="t" r="r" b="b"/>
              <a:pathLst>
                <a:path w="28162" h="17582" extrusionOk="0">
                  <a:moveTo>
                    <a:pt x="14449" y="0"/>
                  </a:moveTo>
                  <a:cubicBezTo>
                    <a:pt x="9326" y="0"/>
                    <a:pt x="7982" y="2447"/>
                    <a:pt x="7982" y="2447"/>
                  </a:cubicBezTo>
                  <a:cubicBezTo>
                    <a:pt x="7982" y="2447"/>
                    <a:pt x="7929" y="2443"/>
                    <a:pt x="7830" y="2443"/>
                  </a:cubicBezTo>
                  <a:cubicBezTo>
                    <a:pt x="7137" y="2443"/>
                    <a:pt x="4220" y="2598"/>
                    <a:pt x="2285" y="5082"/>
                  </a:cubicBezTo>
                  <a:cubicBezTo>
                    <a:pt x="1" y="7968"/>
                    <a:pt x="76" y="14143"/>
                    <a:pt x="2009" y="17581"/>
                  </a:cubicBezTo>
                  <a:cubicBezTo>
                    <a:pt x="2235" y="17506"/>
                    <a:pt x="2511" y="17481"/>
                    <a:pt x="2762" y="17481"/>
                  </a:cubicBezTo>
                  <a:cubicBezTo>
                    <a:pt x="2963" y="17481"/>
                    <a:pt x="3163" y="17506"/>
                    <a:pt x="3364" y="17531"/>
                  </a:cubicBezTo>
                  <a:cubicBezTo>
                    <a:pt x="9739" y="13992"/>
                    <a:pt x="8836" y="6839"/>
                    <a:pt x="8836" y="6839"/>
                  </a:cubicBezTo>
                  <a:lnTo>
                    <a:pt x="8836" y="6839"/>
                  </a:lnTo>
                  <a:cubicBezTo>
                    <a:pt x="8836" y="6839"/>
                    <a:pt x="13802" y="13468"/>
                    <a:pt x="23226" y="13468"/>
                  </a:cubicBezTo>
                  <a:cubicBezTo>
                    <a:pt x="23348" y="13468"/>
                    <a:pt x="23471" y="13467"/>
                    <a:pt x="23594" y="13465"/>
                  </a:cubicBezTo>
                  <a:cubicBezTo>
                    <a:pt x="23795" y="13465"/>
                    <a:pt x="24020" y="13440"/>
                    <a:pt x="24221" y="13440"/>
                  </a:cubicBezTo>
                  <a:cubicBezTo>
                    <a:pt x="28162" y="13114"/>
                    <a:pt x="27760" y="10579"/>
                    <a:pt x="27559" y="10227"/>
                  </a:cubicBezTo>
                  <a:cubicBezTo>
                    <a:pt x="27469" y="10081"/>
                    <a:pt x="27258" y="10041"/>
                    <a:pt x="27053" y="10041"/>
                  </a:cubicBezTo>
                  <a:cubicBezTo>
                    <a:pt x="26800" y="10041"/>
                    <a:pt x="26555" y="10102"/>
                    <a:pt x="26555" y="10102"/>
                  </a:cubicBezTo>
                  <a:cubicBezTo>
                    <a:pt x="26555" y="10102"/>
                    <a:pt x="23870" y="916"/>
                    <a:pt x="16441" y="112"/>
                  </a:cubicBezTo>
                  <a:cubicBezTo>
                    <a:pt x="15721" y="35"/>
                    <a:pt x="15058" y="0"/>
                    <a:pt x="14449" y="0"/>
                  </a:cubicBezTo>
                  <a:close/>
                </a:path>
              </a:pathLst>
            </a:custGeom>
            <a:solidFill>
              <a:srgbClr val="6B3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872;p64"/>
            <p:cNvSpPr/>
            <p:nvPr/>
          </p:nvSpPr>
          <p:spPr>
            <a:xfrm>
              <a:off x="5154994" y="3037532"/>
              <a:ext cx="156091" cy="112168"/>
            </a:xfrm>
            <a:custGeom>
              <a:avLst/>
              <a:gdLst/>
              <a:ahLst/>
              <a:cxnLst/>
              <a:rect l="l" t="t" r="r" b="b"/>
              <a:pathLst>
                <a:path w="6777" h="4870" extrusionOk="0">
                  <a:moveTo>
                    <a:pt x="6701" y="1"/>
                  </a:moveTo>
                  <a:cubicBezTo>
                    <a:pt x="6325" y="176"/>
                    <a:pt x="5923" y="327"/>
                    <a:pt x="5497" y="452"/>
                  </a:cubicBezTo>
                  <a:cubicBezTo>
                    <a:pt x="3564" y="1130"/>
                    <a:pt x="1908" y="1908"/>
                    <a:pt x="0" y="2310"/>
                  </a:cubicBezTo>
                  <a:lnTo>
                    <a:pt x="0" y="2385"/>
                  </a:lnTo>
                  <a:cubicBezTo>
                    <a:pt x="0" y="2385"/>
                    <a:pt x="251" y="3464"/>
                    <a:pt x="577" y="4870"/>
                  </a:cubicBezTo>
                  <a:cubicBezTo>
                    <a:pt x="577" y="4870"/>
                    <a:pt x="5070" y="4744"/>
                    <a:pt x="6701" y="3590"/>
                  </a:cubicBezTo>
                  <a:lnTo>
                    <a:pt x="6752" y="3590"/>
                  </a:lnTo>
                  <a:cubicBezTo>
                    <a:pt x="6777" y="2159"/>
                    <a:pt x="6752" y="804"/>
                    <a:pt x="6701" y="51"/>
                  </a:cubicBezTo>
                  <a:lnTo>
                    <a:pt x="6701" y="1"/>
                  </a:ln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873;p64"/>
            <p:cNvSpPr/>
            <p:nvPr/>
          </p:nvSpPr>
          <p:spPr>
            <a:xfrm>
              <a:off x="5168284" y="3120771"/>
              <a:ext cx="142226" cy="146279"/>
            </a:xfrm>
            <a:custGeom>
              <a:avLst/>
              <a:gdLst/>
              <a:ahLst/>
              <a:cxnLst/>
              <a:rect l="l" t="t" r="r" b="b"/>
              <a:pathLst>
                <a:path w="6175" h="6351" extrusionOk="0">
                  <a:moveTo>
                    <a:pt x="6124" y="1"/>
                  </a:moveTo>
                  <a:cubicBezTo>
                    <a:pt x="4493" y="1130"/>
                    <a:pt x="0" y="1256"/>
                    <a:pt x="0" y="1256"/>
                  </a:cubicBezTo>
                  <a:cubicBezTo>
                    <a:pt x="402" y="2937"/>
                    <a:pt x="954" y="5071"/>
                    <a:pt x="1381" y="6351"/>
                  </a:cubicBezTo>
                  <a:lnTo>
                    <a:pt x="1431" y="6351"/>
                  </a:lnTo>
                  <a:cubicBezTo>
                    <a:pt x="1431" y="6351"/>
                    <a:pt x="4895" y="6351"/>
                    <a:pt x="6049" y="5623"/>
                  </a:cubicBezTo>
                  <a:cubicBezTo>
                    <a:pt x="6049" y="5623"/>
                    <a:pt x="6149" y="2661"/>
                    <a:pt x="6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874;p64"/>
            <p:cNvSpPr/>
            <p:nvPr/>
          </p:nvSpPr>
          <p:spPr>
            <a:xfrm>
              <a:off x="5238809" y="2137445"/>
              <a:ext cx="84414" cy="130088"/>
            </a:xfrm>
            <a:custGeom>
              <a:avLst/>
              <a:gdLst/>
              <a:ahLst/>
              <a:cxnLst/>
              <a:rect l="l" t="t" r="r" b="b"/>
              <a:pathLst>
                <a:path w="3665" h="5648" extrusionOk="0">
                  <a:moveTo>
                    <a:pt x="849" y="0"/>
                  </a:moveTo>
                  <a:cubicBezTo>
                    <a:pt x="834" y="0"/>
                    <a:pt x="819" y="1"/>
                    <a:pt x="804" y="1"/>
                  </a:cubicBezTo>
                  <a:cubicBezTo>
                    <a:pt x="527" y="1"/>
                    <a:pt x="251" y="26"/>
                    <a:pt x="0" y="126"/>
                  </a:cubicBezTo>
                  <a:lnTo>
                    <a:pt x="226" y="3740"/>
                  </a:lnTo>
                  <a:cubicBezTo>
                    <a:pt x="628" y="4293"/>
                    <a:pt x="829" y="4945"/>
                    <a:pt x="854" y="5648"/>
                  </a:cubicBezTo>
                  <a:cubicBezTo>
                    <a:pt x="2410" y="5623"/>
                    <a:pt x="3665" y="4343"/>
                    <a:pt x="3665" y="2787"/>
                  </a:cubicBezTo>
                  <a:cubicBezTo>
                    <a:pt x="3640" y="1246"/>
                    <a:pt x="2385" y="0"/>
                    <a:pt x="849" y="0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875;p64"/>
            <p:cNvSpPr/>
            <p:nvPr/>
          </p:nvSpPr>
          <p:spPr>
            <a:xfrm>
              <a:off x="4880400" y="3067013"/>
              <a:ext cx="150310" cy="88468"/>
            </a:xfrm>
            <a:custGeom>
              <a:avLst/>
              <a:gdLst/>
              <a:ahLst/>
              <a:cxnLst/>
              <a:rect l="l" t="t" r="r" b="b"/>
              <a:pathLst>
                <a:path w="6526" h="3841" extrusionOk="0">
                  <a:moveTo>
                    <a:pt x="301" y="1"/>
                  </a:moveTo>
                  <a:cubicBezTo>
                    <a:pt x="251" y="302"/>
                    <a:pt x="126" y="1356"/>
                    <a:pt x="0" y="2661"/>
                  </a:cubicBezTo>
                  <a:lnTo>
                    <a:pt x="25" y="2661"/>
                  </a:lnTo>
                  <a:cubicBezTo>
                    <a:pt x="25" y="2661"/>
                    <a:pt x="2173" y="3841"/>
                    <a:pt x="4434" y="3841"/>
                  </a:cubicBezTo>
                  <a:cubicBezTo>
                    <a:pt x="4872" y="3841"/>
                    <a:pt x="5315" y="3796"/>
                    <a:pt x="5748" y="3690"/>
                  </a:cubicBezTo>
                  <a:cubicBezTo>
                    <a:pt x="6099" y="2561"/>
                    <a:pt x="6425" y="1557"/>
                    <a:pt x="6526" y="1105"/>
                  </a:cubicBezTo>
                  <a:cubicBezTo>
                    <a:pt x="5672" y="954"/>
                    <a:pt x="4819" y="779"/>
                    <a:pt x="3991" y="528"/>
                  </a:cubicBezTo>
                  <a:cubicBezTo>
                    <a:pt x="2610" y="126"/>
                    <a:pt x="1456" y="101"/>
                    <a:pt x="301" y="1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876;p64"/>
            <p:cNvSpPr/>
            <p:nvPr/>
          </p:nvSpPr>
          <p:spPr>
            <a:xfrm>
              <a:off x="4871141" y="3128303"/>
              <a:ext cx="141650" cy="138840"/>
            </a:xfrm>
            <a:custGeom>
              <a:avLst/>
              <a:gdLst/>
              <a:ahLst/>
              <a:cxnLst/>
              <a:rect l="l" t="t" r="r" b="b"/>
              <a:pathLst>
                <a:path w="6150" h="6028" extrusionOk="0">
                  <a:moveTo>
                    <a:pt x="402" y="0"/>
                  </a:moveTo>
                  <a:cubicBezTo>
                    <a:pt x="226" y="1707"/>
                    <a:pt x="26" y="3790"/>
                    <a:pt x="0" y="5145"/>
                  </a:cubicBezTo>
                  <a:lnTo>
                    <a:pt x="51" y="5145"/>
                  </a:lnTo>
                  <a:cubicBezTo>
                    <a:pt x="51" y="5145"/>
                    <a:pt x="3024" y="6028"/>
                    <a:pt x="4322" y="6028"/>
                  </a:cubicBezTo>
                  <a:cubicBezTo>
                    <a:pt x="4374" y="6028"/>
                    <a:pt x="4422" y="6027"/>
                    <a:pt x="4468" y="6024"/>
                  </a:cubicBezTo>
                  <a:cubicBezTo>
                    <a:pt x="4468" y="6024"/>
                    <a:pt x="5422" y="3263"/>
                    <a:pt x="6150" y="1029"/>
                  </a:cubicBezTo>
                  <a:lnTo>
                    <a:pt x="6150" y="1029"/>
                  </a:lnTo>
                  <a:cubicBezTo>
                    <a:pt x="5717" y="1135"/>
                    <a:pt x="5275" y="1180"/>
                    <a:pt x="4838" y="1180"/>
                  </a:cubicBezTo>
                  <a:cubicBezTo>
                    <a:pt x="2582" y="1180"/>
                    <a:pt x="45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877;p64"/>
            <p:cNvSpPr/>
            <p:nvPr/>
          </p:nvSpPr>
          <p:spPr>
            <a:xfrm>
              <a:off x="4870566" y="3246805"/>
              <a:ext cx="122003" cy="52975"/>
            </a:xfrm>
            <a:custGeom>
              <a:avLst/>
              <a:gdLst/>
              <a:ahLst/>
              <a:cxnLst/>
              <a:rect l="l" t="t" r="r" b="b"/>
              <a:pathLst>
                <a:path w="5297" h="2300" extrusionOk="0">
                  <a:moveTo>
                    <a:pt x="25" y="0"/>
                  </a:moveTo>
                  <a:cubicBezTo>
                    <a:pt x="0" y="728"/>
                    <a:pt x="25" y="1255"/>
                    <a:pt x="126" y="1356"/>
                  </a:cubicBezTo>
                  <a:cubicBezTo>
                    <a:pt x="517" y="1726"/>
                    <a:pt x="3391" y="2300"/>
                    <a:pt x="4550" y="2300"/>
                  </a:cubicBezTo>
                  <a:cubicBezTo>
                    <a:pt x="4804" y="2300"/>
                    <a:pt x="4975" y="2272"/>
                    <a:pt x="5020" y="2209"/>
                  </a:cubicBezTo>
                  <a:cubicBezTo>
                    <a:pt x="5296" y="1883"/>
                    <a:pt x="4493" y="879"/>
                    <a:pt x="4493" y="879"/>
                  </a:cubicBezTo>
                  <a:cubicBezTo>
                    <a:pt x="4447" y="882"/>
                    <a:pt x="4399" y="883"/>
                    <a:pt x="4347" y="883"/>
                  </a:cubicBezTo>
                  <a:cubicBezTo>
                    <a:pt x="3047" y="883"/>
                    <a:pt x="51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878;p64"/>
            <p:cNvSpPr/>
            <p:nvPr/>
          </p:nvSpPr>
          <p:spPr>
            <a:xfrm>
              <a:off x="4831825" y="2439217"/>
              <a:ext cx="120852" cy="174034"/>
            </a:xfrm>
            <a:custGeom>
              <a:avLst/>
              <a:gdLst/>
              <a:ahLst/>
              <a:cxnLst/>
              <a:rect l="l" t="t" r="r" b="b"/>
              <a:pathLst>
                <a:path w="5247" h="7556" extrusionOk="0">
                  <a:moveTo>
                    <a:pt x="2611" y="0"/>
                  </a:moveTo>
                  <a:cubicBezTo>
                    <a:pt x="2385" y="151"/>
                    <a:pt x="2184" y="327"/>
                    <a:pt x="1984" y="527"/>
                  </a:cubicBezTo>
                  <a:cubicBezTo>
                    <a:pt x="1607" y="954"/>
                    <a:pt x="1281" y="1406"/>
                    <a:pt x="1005" y="1908"/>
                  </a:cubicBezTo>
                  <a:cubicBezTo>
                    <a:pt x="628" y="2585"/>
                    <a:pt x="277" y="3288"/>
                    <a:pt x="1" y="3991"/>
                  </a:cubicBezTo>
                  <a:lnTo>
                    <a:pt x="26" y="3991"/>
                  </a:lnTo>
                  <a:cubicBezTo>
                    <a:pt x="26" y="3991"/>
                    <a:pt x="653" y="6275"/>
                    <a:pt x="3565" y="6501"/>
                  </a:cubicBezTo>
                  <a:lnTo>
                    <a:pt x="3590" y="6501"/>
                  </a:lnTo>
                  <a:lnTo>
                    <a:pt x="3565" y="7555"/>
                  </a:lnTo>
                  <a:cubicBezTo>
                    <a:pt x="3916" y="7254"/>
                    <a:pt x="4192" y="7078"/>
                    <a:pt x="4192" y="7078"/>
                  </a:cubicBezTo>
                  <a:cubicBezTo>
                    <a:pt x="4192" y="7078"/>
                    <a:pt x="4212" y="5626"/>
                    <a:pt x="4943" y="5626"/>
                  </a:cubicBezTo>
                  <a:cubicBezTo>
                    <a:pt x="5033" y="5626"/>
                    <a:pt x="5133" y="5648"/>
                    <a:pt x="5246" y="5698"/>
                  </a:cubicBezTo>
                  <a:cubicBezTo>
                    <a:pt x="4644" y="3489"/>
                    <a:pt x="2686" y="101"/>
                    <a:pt x="2611" y="0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879;p64"/>
            <p:cNvSpPr/>
            <p:nvPr/>
          </p:nvSpPr>
          <p:spPr>
            <a:xfrm>
              <a:off x="4589615" y="2339210"/>
              <a:ext cx="249166" cy="412282"/>
            </a:xfrm>
            <a:custGeom>
              <a:avLst/>
              <a:gdLst/>
              <a:ahLst/>
              <a:cxnLst/>
              <a:rect l="l" t="t" r="r" b="b"/>
              <a:pathLst>
                <a:path w="10818" h="17900" extrusionOk="0">
                  <a:moveTo>
                    <a:pt x="8509" y="0"/>
                  </a:moveTo>
                  <a:cubicBezTo>
                    <a:pt x="7995" y="432"/>
                    <a:pt x="7346" y="662"/>
                    <a:pt x="6673" y="662"/>
                  </a:cubicBezTo>
                  <a:cubicBezTo>
                    <a:pt x="6525" y="662"/>
                    <a:pt x="6375" y="650"/>
                    <a:pt x="6225" y="628"/>
                  </a:cubicBezTo>
                  <a:lnTo>
                    <a:pt x="6225" y="653"/>
                  </a:lnTo>
                  <a:cubicBezTo>
                    <a:pt x="6225" y="653"/>
                    <a:pt x="4543" y="2460"/>
                    <a:pt x="6099" y="4267"/>
                  </a:cubicBezTo>
                  <a:cubicBezTo>
                    <a:pt x="6099" y="4267"/>
                    <a:pt x="3941" y="5547"/>
                    <a:pt x="4744" y="8032"/>
                  </a:cubicBezTo>
                  <a:cubicBezTo>
                    <a:pt x="4744" y="8032"/>
                    <a:pt x="2335" y="9437"/>
                    <a:pt x="3088" y="11922"/>
                  </a:cubicBezTo>
                  <a:cubicBezTo>
                    <a:pt x="3088" y="11922"/>
                    <a:pt x="1657" y="12198"/>
                    <a:pt x="1456" y="14206"/>
                  </a:cubicBezTo>
                  <a:cubicBezTo>
                    <a:pt x="1280" y="16214"/>
                    <a:pt x="0" y="16089"/>
                    <a:pt x="327" y="16540"/>
                  </a:cubicBezTo>
                  <a:cubicBezTo>
                    <a:pt x="442" y="16699"/>
                    <a:pt x="647" y="16753"/>
                    <a:pt x="869" y="16753"/>
                  </a:cubicBezTo>
                  <a:cubicBezTo>
                    <a:pt x="1277" y="16753"/>
                    <a:pt x="1742" y="16573"/>
                    <a:pt x="1807" y="16540"/>
                  </a:cubicBezTo>
                  <a:lnTo>
                    <a:pt x="1807" y="16540"/>
                  </a:lnTo>
                  <a:cubicBezTo>
                    <a:pt x="1732" y="16590"/>
                    <a:pt x="1155" y="16967"/>
                    <a:pt x="1607" y="17343"/>
                  </a:cubicBezTo>
                  <a:cubicBezTo>
                    <a:pt x="1684" y="17416"/>
                    <a:pt x="1766" y="17446"/>
                    <a:pt x="1848" y="17446"/>
                  </a:cubicBezTo>
                  <a:cubicBezTo>
                    <a:pt x="2225" y="17446"/>
                    <a:pt x="2620" y="16828"/>
                    <a:pt x="2661" y="16766"/>
                  </a:cubicBezTo>
                  <a:lnTo>
                    <a:pt x="2661" y="16766"/>
                  </a:lnTo>
                  <a:cubicBezTo>
                    <a:pt x="2636" y="16867"/>
                    <a:pt x="2284" y="17745"/>
                    <a:pt x="2887" y="17896"/>
                  </a:cubicBezTo>
                  <a:cubicBezTo>
                    <a:pt x="2898" y="17898"/>
                    <a:pt x="2910" y="17899"/>
                    <a:pt x="2923" y="17899"/>
                  </a:cubicBezTo>
                  <a:cubicBezTo>
                    <a:pt x="3565" y="17899"/>
                    <a:pt x="5482" y="14770"/>
                    <a:pt x="4694" y="12801"/>
                  </a:cubicBezTo>
                  <a:cubicBezTo>
                    <a:pt x="4694" y="12801"/>
                    <a:pt x="7053" y="12600"/>
                    <a:pt x="7480" y="10542"/>
                  </a:cubicBezTo>
                  <a:cubicBezTo>
                    <a:pt x="7580" y="10115"/>
                    <a:pt x="7580" y="9663"/>
                    <a:pt x="7505" y="9237"/>
                  </a:cubicBezTo>
                  <a:cubicBezTo>
                    <a:pt x="7505" y="9237"/>
                    <a:pt x="9513" y="6902"/>
                    <a:pt x="8584" y="5020"/>
                  </a:cubicBezTo>
                  <a:cubicBezTo>
                    <a:pt x="8584" y="5020"/>
                    <a:pt x="10642" y="4418"/>
                    <a:pt x="10768" y="2259"/>
                  </a:cubicBezTo>
                  <a:lnTo>
                    <a:pt x="10818" y="2209"/>
                  </a:lnTo>
                  <a:cubicBezTo>
                    <a:pt x="9914" y="1657"/>
                    <a:pt x="9161" y="929"/>
                    <a:pt x="8559" y="50"/>
                  </a:cubicBezTo>
                  <a:lnTo>
                    <a:pt x="8509" y="0"/>
                  </a:lnTo>
                  <a:close/>
                </a:path>
              </a:pathLst>
            </a:custGeom>
            <a:solidFill>
              <a:srgbClr val="6B3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880;p64"/>
            <p:cNvSpPr/>
            <p:nvPr/>
          </p:nvSpPr>
          <p:spPr>
            <a:xfrm>
              <a:off x="4741653" y="2483140"/>
              <a:ext cx="113320" cy="217381"/>
            </a:xfrm>
            <a:custGeom>
              <a:avLst/>
              <a:gdLst/>
              <a:ahLst/>
              <a:cxnLst/>
              <a:rect l="l" t="t" r="r" b="b"/>
              <a:pathLst>
                <a:path w="4920" h="9438" extrusionOk="0">
                  <a:moveTo>
                    <a:pt x="4920" y="1"/>
                  </a:moveTo>
                  <a:cubicBezTo>
                    <a:pt x="4794" y="51"/>
                    <a:pt x="1732" y="1055"/>
                    <a:pt x="979" y="3992"/>
                  </a:cubicBezTo>
                  <a:cubicBezTo>
                    <a:pt x="954" y="4092"/>
                    <a:pt x="929" y="4192"/>
                    <a:pt x="904" y="4318"/>
                  </a:cubicBezTo>
                  <a:cubicBezTo>
                    <a:pt x="603" y="5673"/>
                    <a:pt x="276" y="7756"/>
                    <a:pt x="0" y="9438"/>
                  </a:cubicBezTo>
                  <a:cubicBezTo>
                    <a:pt x="1055" y="9338"/>
                    <a:pt x="2586" y="7430"/>
                    <a:pt x="2586" y="7430"/>
                  </a:cubicBezTo>
                  <a:lnTo>
                    <a:pt x="2636" y="7430"/>
                  </a:lnTo>
                  <a:cubicBezTo>
                    <a:pt x="2862" y="4820"/>
                    <a:pt x="3640" y="2285"/>
                    <a:pt x="4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881;p64"/>
            <p:cNvSpPr/>
            <p:nvPr/>
          </p:nvSpPr>
          <p:spPr>
            <a:xfrm>
              <a:off x="4719104" y="2781457"/>
              <a:ext cx="99454" cy="113734"/>
            </a:xfrm>
            <a:custGeom>
              <a:avLst/>
              <a:gdLst/>
              <a:ahLst/>
              <a:cxnLst/>
              <a:rect l="l" t="t" r="r" b="b"/>
              <a:pathLst>
                <a:path w="4318" h="4938" extrusionOk="0">
                  <a:moveTo>
                    <a:pt x="1016" y="0"/>
                  </a:moveTo>
                  <a:cubicBezTo>
                    <a:pt x="330" y="0"/>
                    <a:pt x="1" y="3757"/>
                    <a:pt x="779" y="4417"/>
                  </a:cubicBezTo>
                  <a:cubicBezTo>
                    <a:pt x="1086" y="4684"/>
                    <a:pt x="1714" y="4938"/>
                    <a:pt x="2328" y="4938"/>
                  </a:cubicBezTo>
                  <a:cubicBezTo>
                    <a:pt x="2868" y="4938"/>
                    <a:pt x="3397" y="4743"/>
                    <a:pt x="3690" y="4191"/>
                  </a:cubicBezTo>
                  <a:cubicBezTo>
                    <a:pt x="4317" y="3037"/>
                    <a:pt x="4016" y="326"/>
                    <a:pt x="4016" y="326"/>
                  </a:cubicBezTo>
                  <a:lnTo>
                    <a:pt x="4016" y="326"/>
                  </a:lnTo>
                  <a:cubicBezTo>
                    <a:pt x="3899" y="341"/>
                    <a:pt x="3380" y="578"/>
                    <a:pt x="2713" y="578"/>
                  </a:cubicBezTo>
                  <a:cubicBezTo>
                    <a:pt x="2238" y="578"/>
                    <a:pt x="1688" y="457"/>
                    <a:pt x="1155" y="50"/>
                  </a:cubicBezTo>
                  <a:cubicBezTo>
                    <a:pt x="1107" y="16"/>
                    <a:pt x="1061" y="0"/>
                    <a:pt x="1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882;p64"/>
            <p:cNvSpPr/>
            <p:nvPr/>
          </p:nvSpPr>
          <p:spPr>
            <a:xfrm>
              <a:off x="4665922" y="1979626"/>
              <a:ext cx="592557" cy="448696"/>
            </a:xfrm>
            <a:custGeom>
              <a:avLst/>
              <a:gdLst/>
              <a:ahLst/>
              <a:cxnLst/>
              <a:rect l="l" t="t" r="r" b="b"/>
              <a:pathLst>
                <a:path w="25727" h="19481" extrusionOk="0">
                  <a:moveTo>
                    <a:pt x="9463" y="1"/>
                  </a:moveTo>
                  <a:cubicBezTo>
                    <a:pt x="9463" y="1"/>
                    <a:pt x="10366" y="7154"/>
                    <a:pt x="3991" y="10693"/>
                  </a:cubicBezTo>
                  <a:cubicBezTo>
                    <a:pt x="3790" y="10668"/>
                    <a:pt x="3590" y="10643"/>
                    <a:pt x="3389" y="10643"/>
                  </a:cubicBezTo>
                  <a:cubicBezTo>
                    <a:pt x="3138" y="10643"/>
                    <a:pt x="2862" y="10668"/>
                    <a:pt x="2636" y="10743"/>
                  </a:cubicBezTo>
                  <a:cubicBezTo>
                    <a:pt x="879" y="11220"/>
                    <a:pt x="0" y="13178"/>
                    <a:pt x="854" y="14784"/>
                  </a:cubicBezTo>
                  <a:cubicBezTo>
                    <a:pt x="1373" y="15762"/>
                    <a:pt x="2367" y="16293"/>
                    <a:pt x="3371" y="16293"/>
                  </a:cubicBezTo>
                  <a:cubicBezTo>
                    <a:pt x="4016" y="16293"/>
                    <a:pt x="4666" y="16074"/>
                    <a:pt x="5196" y="15612"/>
                  </a:cubicBezTo>
                  <a:lnTo>
                    <a:pt x="5271" y="15662"/>
                  </a:lnTo>
                  <a:cubicBezTo>
                    <a:pt x="5848" y="16541"/>
                    <a:pt x="6627" y="17269"/>
                    <a:pt x="7505" y="17821"/>
                  </a:cubicBezTo>
                  <a:cubicBezTo>
                    <a:pt x="8810" y="18599"/>
                    <a:pt x="10241" y="19101"/>
                    <a:pt x="11722" y="19302"/>
                  </a:cubicBezTo>
                  <a:cubicBezTo>
                    <a:pt x="11998" y="19302"/>
                    <a:pt x="12249" y="19327"/>
                    <a:pt x="12500" y="19402"/>
                  </a:cubicBezTo>
                  <a:cubicBezTo>
                    <a:pt x="12977" y="19452"/>
                    <a:pt x="13453" y="19477"/>
                    <a:pt x="13930" y="19477"/>
                  </a:cubicBezTo>
                  <a:cubicBezTo>
                    <a:pt x="14032" y="19479"/>
                    <a:pt x="14133" y="19480"/>
                    <a:pt x="14235" y="19480"/>
                  </a:cubicBezTo>
                  <a:cubicBezTo>
                    <a:pt x="15539" y="19480"/>
                    <a:pt x="16841" y="19332"/>
                    <a:pt x="18122" y="19076"/>
                  </a:cubicBezTo>
                  <a:cubicBezTo>
                    <a:pt x="18373" y="19026"/>
                    <a:pt x="18599" y="18950"/>
                    <a:pt x="18825" y="18900"/>
                  </a:cubicBezTo>
                  <a:cubicBezTo>
                    <a:pt x="19151" y="18825"/>
                    <a:pt x="19452" y="18724"/>
                    <a:pt x="19778" y="18649"/>
                  </a:cubicBezTo>
                  <a:cubicBezTo>
                    <a:pt x="20657" y="18373"/>
                    <a:pt x="21485" y="17997"/>
                    <a:pt x="22288" y="17545"/>
                  </a:cubicBezTo>
                  <a:cubicBezTo>
                    <a:pt x="22539" y="17369"/>
                    <a:pt x="22790" y="17193"/>
                    <a:pt x="23041" y="17018"/>
                  </a:cubicBezTo>
                  <a:cubicBezTo>
                    <a:pt x="24296" y="16064"/>
                    <a:pt x="25526" y="14608"/>
                    <a:pt x="25702" y="12977"/>
                  </a:cubicBezTo>
                  <a:cubicBezTo>
                    <a:pt x="25727" y="12801"/>
                    <a:pt x="25727" y="12651"/>
                    <a:pt x="25727" y="12475"/>
                  </a:cubicBezTo>
                  <a:cubicBezTo>
                    <a:pt x="25702" y="11797"/>
                    <a:pt x="25476" y="11145"/>
                    <a:pt x="25099" y="10567"/>
                  </a:cubicBezTo>
                  <a:lnTo>
                    <a:pt x="24873" y="6953"/>
                  </a:lnTo>
                  <a:lnTo>
                    <a:pt x="24848" y="6602"/>
                  </a:lnTo>
                  <a:cubicBezTo>
                    <a:pt x="24647" y="6602"/>
                    <a:pt x="24422" y="6627"/>
                    <a:pt x="24221" y="6627"/>
                  </a:cubicBezTo>
                  <a:cubicBezTo>
                    <a:pt x="24098" y="6629"/>
                    <a:pt x="23975" y="6630"/>
                    <a:pt x="23853" y="6630"/>
                  </a:cubicBezTo>
                  <a:cubicBezTo>
                    <a:pt x="14429" y="6630"/>
                    <a:pt x="9463" y="1"/>
                    <a:pt x="9463" y="1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883;p64"/>
            <p:cNvSpPr/>
            <p:nvPr/>
          </p:nvSpPr>
          <p:spPr>
            <a:xfrm>
              <a:off x="4745706" y="2782032"/>
              <a:ext cx="65919" cy="12737"/>
            </a:xfrm>
            <a:custGeom>
              <a:avLst/>
              <a:gdLst/>
              <a:ahLst/>
              <a:cxnLst/>
              <a:rect l="l" t="t" r="r" b="b"/>
              <a:pathLst>
                <a:path w="2862" h="553" extrusionOk="0">
                  <a:moveTo>
                    <a:pt x="636" y="1"/>
                  </a:moveTo>
                  <a:cubicBezTo>
                    <a:pt x="425" y="1"/>
                    <a:pt x="213" y="9"/>
                    <a:pt x="0" y="25"/>
                  </a:cubicBezTo>
                  <a:cubicBezTo>
                    <a:pt x="543" y="432"/>
                    <a:pt x="1099" y="553"/>
                    <a:pt x="1576" y="553"/>
                  </a:cubicBezTo>
                  <a:cubicBezTo>
                    <a:pt x="2246" y="553"/>
                    <a:pt x="2759" y="316"/>
                    <a:pt x="2861" y="301"/>
                  </a:cubicBezTo>
                  <a:cubicBezTo>
                    <a:pt x="2135" y="105"/>
                    <a:pt x="1393" y="1"/>
                    <a:pt x="636" y="1"/>
                  </a:cubicBezTo>
                  <a:close/>
                </a:path>
              </a:pathLst>
            </a:custGeom>
            <a:solidFill>
              <a:srgbClr val="F3A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884;p64"/>
            <p:cNvSpPr/>
            <p:nvPr/>
          </p:nvSpPr>
          <p:spPr>
            <a:xfrm>
              <a:off x="4911034" y="2553527"/>
              <a:ext cx="6956" cy="61036"/>
            </a:xfrm>
            <a:custGeom>
              <a:avLst/>
              <a:gdLst/>
              <a:ahLst/>
              <a:cxnLst/>
              <a:rect l="l" t="t" r="r" b="b"/>
              <a:pathLst>
                <a:path w="302" h="2650" extrusionOk="0">
                  <a:moveTo>
                    <a:pt x="173" y="0"/>
                  </a:moveTo>
                  <a:cubicBezTo>
                    <a:pt x="134" y="0"/>
                    <a:pt x="101" y="37"/>
                    <a:pt x="101" y="57"/>
                  </a:cubicBezTo>
                  <a:cubicBezTo>
                    <a:pt x="101" y="57"/>
                    <a:pt x="76" y="233"/>
                    <a:pt x="51" y="459"/>
                  </a:cubicBezTo>
                  <a:cubicBezTo>
                    <a:pt x="25" y="685"/>
                    <a:pt x="0" y="1011"/>
                    <a:pt x="0" y="1312"/>
                  </a:cubicBezTo>
                  <a:lnTo>
                    <a:pt x="0" y="1789"/>
                  </a:lnTo>
                  <a:lnTo>
                    <a:pt x="0" y="2190"/>
                  </a:lnTo>
                  <a:cubicBezTo>
                    <a:pt x="0" y="2416"/>
                    <a:pt x="25" y="2592"/>
                    <a:pt x="25" y="2592"/>
                  </a:cubicBezTo>
                  <a:cubicBezTo>
                    <a:pt x="25" y="2617"/>
                    <a:pt x="51" y="2642"/>
                    <a:pt x="101" y="2642"/>
                  </a:cubicBezTo>
                  <a:cubicBezTo>
                    <a:pt x="110" y="2647"/>
                    <a:pt x="119" y="2649"/>
                    <a:pt x="127" y="2649"/>
                  </a:cubicBezTo>
                  <a:cubicBezTo>
                    <a:pt x="160" y="2649"/>
                    <a:pt x="181" y="2612"/>
                    <a:pt x="201" y="2592"/>
                  </a:cubicBezTo>
                  <a:cubicBezTo>
                    <a:pt x="201" y="2592"/>
                    <a:pt x="226" y="2441"/>
                    <a:pt x="251" y="2190"/>
                  </a:cubicBezTo>
                  <a:cubicBezTo>
                    <a:pt x="251" y="2065"/>
                    <a:pt x="251" y="1939"/>
                    <a:pt x="276" y="1789"/>
                  </a:cubicBezTo>
                  <a:cubicBezTo>
                    <a:pt x="302" y="1638"/>
                    <a:pt x="302" y="1488"/>
                    <a:pt x="302" y="1337"/>
                  </a:cubicBezTo>
                  <a:cubicBezTo>
                    <a:pt x="302" y="1011"/>
                    <a:pt x="302" y="710"/>
                    <a:pt x="302" y="459"/>
                  </a:cubicBezTo>
                  <a:cubicBezTo>
                    <a:pt x="276" y="233"/>
                    <a:pt x="276" y="82"/>
                    <a:pt x="276" y="82"/>
                  </a:cubicBezTo>
                  <a:cubicBezTo>
                    <a:pt x="251" y="32"/>
                    <a:pt x="226" y="7"/>
                    <a:pt x="201" y="7"/>
                  </a:cubicBezTo>
                  <a:cubicBezTo>
                    <a:pt x="192" y="2"/>
                    <a:pt x="182" y="0"/>
                    <a:pt x="173" y="0"/>
                  </a:cubicBezTo>
                  <a:close/>
                </a:path>
              </a:pathLst>
            </a:custGeom>
            <a:solidFill>
              <a:srgbClr val="B74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885;p64"/>
            <p:cNvSpPr/>
            <p:nvPr/>
          </p:nvSpPr>
          <p:spPr>
            <a:xfrm>
              <a:off x="5189658" y="2555416"/>
              <a:ext cx="92522" cy="38741"/>
            </a:xfrm>
            <a:custGeom>
              <a:avLst/>
              <a:gdLst/>
              <a:ahLst/>
              <a:cxnLst/>
              <a:rect l="l" t="t" r="r" b="b"/>
              <a:pathLst>
                <a:path w="4017" h="1682" extrusionOk="0">
                  <a:moveTo>
                    <a:pt x="51" y="0"/>
                  </a:moveTo>
                  <a:cubicBezTo>
                    <a:pt x="26" y="25"/>
                    <a:pt x="26" y="25"/>
                    <a:pt x="1" y="50"/>
                  </a:cubicBezTo>
                  <a:cubicBezTo>
                    <a:pt x="1" y="75"/>
                    <a:pt x="26" y="101"/>
                    <a:pt x="51" y="101"/>
                  </a:cubicBezTo>
                  <a:cubicBezTo>
                    <a:pt x="126" y="101"/>
                    <a:pt x="202" y="126"/>
                    <a:pt x="252" y="151"/>
                  </a:cubicBezTo>
                  <a:cubicBezTo>
                    <a:pt x="327" y="176"/>
                    <a:pt x="377" y="226"/>
                    <a:pt x="403" y="301"/>
                  </a:cubicBezTo>
                  <a:cubicBezTo>
                    <a:pt x="428" y="352"/>
                    <a:pt x="428" y="427"/>
                    <a:pt x="428" y="502"/>
                  </a:cubicBezTo>
                  <a:cubicBezTo>
                    <a:pt x="428" y="552"/>
                    <a:pt x="428" y="628"/>
                    <a:pt x="403" y="703"/>
                  </a:cubicBezTo>
                  <a:cubicBezTo>
                    <a:pt x="403" y="753"/>
                    <a:pt x="428" y="828"/>
                    <a:pt x="503" y="828"/>
                  </a:cubicBezTo>
                  <a:lnTo>
                    <a:pt x="930" y="904"/>
                  </a:lnTo>
                  <a:lnTo>
                    <a:pt x="1155" y="954"/>
                  </a:lnTo>
                  <a:lnTo>
                    <a:pt x="1381" y="1004"/>
                  </a:lnTo>
                  <a:cubicBezTo>
                    <a:pt x="1657" y="1054"/>
                    <a:pt x="1959" y="1105"/>
                    <a:pt x="2235" y="1180"/>
                  </a:cubicBezTo>
                  <a:cubicBezTo>
                    <a:pt x="2536" y="1230"/>
                    <a:pt x="2812" y="1305"/>
                    <a:pt x="3088" y="1406"/>
                  </a:cubicBezTo>
                  <a:cubicBezTo>
                    <a:pt x="3239" y="1431"/>
                    <a:pt x="3364" y="1481"/>
                    <a:pt x="3515" y="1531"/>
                  </a:cubicBezTo>
                  <a:cubicBezTo>
                    <a:pt x="3665" y="1556"/>
                    <a:pt x="3791" y="1632"/>
                    <a:pt x="3941" y="1682"/>
                  </a:cubicBezTo>
                  <a:cubicBezTo>
                    <a:pt x="3992" y="1682"/>
                    <a:pt x="4017" y="1606"/>
                    <a:pt x="3992" y="1581"/>
                  </a:cubicBezTo>
                  <a:cubicBezTo>
                    <a:pt x="3866" y="1506"/>
                    <a:pt x="3716" y="1406"/>
                    <a:pt x="3590" y="1355"/>
                  </a:cubicBezTo>
                  <a:cubicBezTo>
                    <a:pt x="3465" y="1280"/>
                    <a:pt x="3314" y="1205"/>
                    <a:pt x="3188" y="1155"/>
                  </a:cubicBezTo>
                  <a:lnTo>
                    <a:pt x="2335" y="904"/>
                  </a:lnTo>
                  <a:cubicBezTo>
                    <a:pt x="2034" y="803"/>
                    <a:pt x="1733" y="753"/>
                    <a:pt x="1432" y="703"/>
                  </a:cubicBezTo>
                  <a:cubicBezTo>
                    <a:pt x="1356" y="703"/>
                    <a:pt x="1281" y="678"/>
                    <a:pt x="1206" y="678"/>
                  </a:cubicBezTo>
                  <a:lnTo>
                    <a:pt x="980" y="653"/>
                  </a:lnTo>
                  <a:lnTo>
                    <a:pt x="654" y="614"/>
                  </a:lnTo>
                  <a:lnTo>
                    <a:pt x="654" y="614"/>
                  </a:lnTo>
                  <a:cubicBezTo>
                    <a:pt x="654" y="570"/>
                    <a:pt x="654" y="524"/>
                    <a:pt x="654" y="477"/>
                  </a:cubicBezTo>
                  <a:cubicBezTo>
                    <a:pt x="628" y="377"/>
                    <a:pt x="603" y="276"/>
                    <a:pt x="553" y="201"/>
                  </a:cubicBezTo>
                  <a:cubicBezTo>
                    <a:pt x="503" y="126"/>
                    <a:pt x="403" y="50"/>
                    <a:pt x="327" y="25"/>
                  </a:cubicBezTo>
                  <a:cubicBezTo>
                    <a:pt x="227" y="0"/>
                    <a:pt x="126" y="0"/>
                    <a:pt x="51" y="0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886;p64"/>
            <p:cNvSpPr/>
            <p:nvPr/>
          </p:nvSpPr>
          <p:spPr>
            <a:xfrm>
              <a:off x="4955533" y="2232362"/>
              <a:ext cx="122003" cy="47562"/>
            </a:xfrm>
            <a:custGeom>
              <a:avLst/>
              <a:gdLst/>
              <a:ahLst/>
              <a:cxnLst/>
              <a:rect l="l" t="t" r="r" b="b"/>
              <a:pathLst>
                <a:path w="5297" h="2065" extrusionOk="0">
                  <a:moveTo>
                    <a:pt x="5105" y="1"/>
                  </a:moveTo>
                  <a:cubicBezTo>
                    <a:pt x="5046" y="1"/>
                    <a:pt x="4989" y="42"/>
                    <a:pt x="4970" y="96"/>
                  </a:cubicBezTo>
                  <a:cubicBezTo>
                    <a:pt x="4970" y="96"/>
                    <a:pt x="4920" y="172"/>
                    <a:pt x="4820" y="297"/>
                  </a:cubicBezTo>
                  <a:cubicBezTo>
                    <a:pt x="4694" y="448"/>
                    <a:pt x="4544" y="598"/>
                    <a:pt x="4393" y="749"/>
                  </a:cubicBezTo>
                  <a:cubicBezTo>
                    <a:pt x="4318" y="849"/>
                    <a:pt x="4192" y="925"/>
                    <a:pt x="4092" y="1000"/>
                  </a:cubicBezTo>
                  <a:cubicBezTo>
                    <a:pt x="3967" y="1100"/>
                    <a:pt x="3841" y="1176"/>
                    <a:pt x="3716" y="1226"/>
                  </a:cubicBezTo>
                  <a:cubicBezTo>
                    <a:pt x="3565" y="1301"/>
                    <a:pt x="3414" y="1351"/>
                    <a:pt x="3264" y="1401"/>
                  </a:cubicBezTo>
                  <a:cubicBezTo>
                    <a:pt x="3188" y="1401"/>
                    <a:pt x="3138" y="1452"/>
                    <a:pt x="3038" y="1452"/>
                  </a:cubicBezTo>
                  <a:lnTo>
                    <a:pt x="2310" y="1452"/>
                  </a:lnTo>
                  <a:cubicBezTo>
                    <a:pt x="2134" y="1427"/>
                    <a:pt x="1984" y="1401"/>
                    <a:pt x="1833" y="1351"/>
                  </a:cubicBezTo>
                  <a:cubicBezTo>
                    <a:pt x="1683" y="1326"/>
                    <a:pt x="1532" y="1276"/>
                    <a:pt x="1381" y="1226"/>
                  </a:cubicBezTo>
                  <a:cubicBezTo>
                    <a:pt x="1256" y="1176"/>
                    <a:pt x="1130" y="1100"/>
                    <a:pt x="1030" y="1050"/>
                  </a:cubicBezTo>
                  <a:cubicBezTo>
                    <a:pt x="829" y="950"/>
                    <a:pt x="653" y="849"/>
                    <a:pt x="503" y="724"/>
                  </a:cubicBezTo>
                  <a:cubicBezTo>
                    <a:pt x="453" y="674"/>
                    <a:pt x="403" y="623"/>
                    <a:pt x="377" y="598"/>
                  </a:cubicBezTo>
                  <a:lnTo>
                    <a:pt x="327" y="573"/>
                  </a:lnTo>
                  <a:lnTo>
                    <a:pt x="302" y="548"/>
                  </a:lnTo>
                  <a:cubicBezTo>
                    <a:pt x="271" y="517"/>
                    <a:pt x="230" y="496"/>
                    <a:pt x="186" y="496"/>
                  </a:cubicBezTo>
                  <a:cubicBezTo>
                    <a:pt x="159" y="496"/>
                    <a:pt x="130" y="504"/>
                    <a:pt x="101" y="523"/>
                  </a:cubicBezTo>
                  <a:cubicBezTo>
                    <a:pt x="26" y="573"/>
                    <a:pt x="1" y="674"/>
                    <a:pt x="51" y="749"/>
                  </a:cubicBezTo>
                  <a:lnTo>
                    <a:pt x="101" y="824"/>
                  </a:lnTo>
                  <a:cubicBezTo>
                    <a:pt x="126" y="849"/>
                    <a:pt x="177" y="900"/>
                    <a:pt x="227" y="975"/>
                  </a:cubicBezTo>
                  <a:cubicBezTo>
                    <a:pt x="377" y="1151"/>
                    <a:pt x="553" y="1326"/>
                    <a:pt x="754" y="1452"/>
                  </a:cubicBezTo>
                  <a:cubicBezTo>
                    <a:pt x="879" y="1552"/>
                    <a:pt x="1005" y="1627"/>
                    <a:pt x="1155" y="1703"/>
                  </a:cubicBezTo>
                  <a:cubicBezTo>
                    <a:pt x="1331" y="1803"/>
                    <a:pt x="1482" y="1853"/>
                    <a:pt x="1657" y="1903"/>
                  </a:cubicBezTo>
                  <a:cubicBezTo>
                    <a:pt x="1833" y="1979"/>
                    <a:pt x="2034" y="2004"/>
                    <a:pt x="2235" y="2029"/>
                  </a:cubicBezTo>
                  <a:cubicBezTo>
                    <a:pt x="2377" y="2047"/>
                    <a:pt x="2506" y="2064"/>
                    <a:pt x="2641" y="2064"/>
                  </a:cubicBezTo>
                  <a:cubicBezTo>
                    <a:pt x="2697" y="2064"/>
                    <a:pt x="2753" y="2061"/>
                    <a:pt x="2812" y="2054"/>
                  </a:cubicBezTo>
                  <a:lnTo>
                    <a:pt x="2988" y="2054"/>
                  </a:lnTo>
                  <a:lnTo>
                    <a:pt x="3113" y="2029"/>
                  </a:lnTo>
                  <a:cubicBezTo>
                    <a:pt x="3214" y="2029"/>
                    <a:pt x="3339" y="2004"/>
                    <a:pt x="3439" y="1979"/>
                  </a:cubicBezTo>
                  <a:cubicBezTo>
                    <a:pt x="3615" y="1929"/>
                    <a:pt x="3816" y="1828"/>
                    <a:pt x="3992" y="1753"/>
                  </a:cubicBezTo>
                  <a:cubicBezTo>
                    <a:pt x="4142" y="1652"/>
                    <a:pt x="4293" y="1552"/>
                    <a:pt x="4443" y="1427"/>
                  </a:cubicBezTo>
                  <a:cubicBezTo>
                    <a:pt x="4720" y="1151"/>
                    <a:pt x="4970" y="849"/>
                    <a:pt x="5146" y="498"/>
                  </a:cubicBezTo>
                  <a:cubicBezTo>
                    <a:pt x="5171" y="423"/>
                    <a:pt x="5196" y="372"/>
                    <a:pt x="5221" y="297"/>
                  </a:cubicBezTo>
                  <a:lnTo>
                    <a:pt x="5272" y="222"/>
                  </a:lnTo>
                  <a:cubicBezTo>
                    <a:pt x="5297" y="147"/>
                    <a:pt x="5272" y="46"/>
                    <a:pt x="5171" y="21"/>
                  </a:cubicBezTo>
                  <a:cubicBezTo>
                    <a:pt x="5150" y="7"/>
                    <a:pt x="5127" y="1"/>
                    <a:pt x="5105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887;p64"/>
            <p:cNvSpPr/>
            <p:nvPr/>
          </p:nvSpPr>
          <p:spPr>
            <a:xfrm>
              <a:off x="4795986" y="2258619"/>
              <a:ext cx="141074" cy="120506"/>
            </a:xfrm>
            <a:custGeom>
              <a:avLst/>
              <a:gdLst/>
              <a:ahLst/>
              <a:cxnLst/>
              <a:rect l="l" t="t" r="r" b="b"/>
              <a:pathLst>
                <a:path w="6125" h="5232" extrusionOk="0">
                  <a:moveTo>
                    <a:pt x="3473" y="0"/>
                  </a:moveTo>
                  <a:cubicBezTo>
                    <a:pt x="2833" y="0"/>
                    <a:pt x="2184" y="237"/>
                    <a:pt x="1657" y="763"/>
                  </a:cubicBezTo>
                  <a:cubicBezTo>
                    <a:pt x="1" y="2420"/>
                    <a:pt x="1180" y="5231"/>
                    <a:pt x="3489" y="5231"/>
                  </a:cubicBezTo>
                  <a:cubicBezTo>
                    <a:pt x="4945" y="5231"/>
                    <a:pt x="6125" y="4051"/>
                    <a:pt x="6125" y="2621"/>
                  </a:cubicBezTo>
                  <a:cubicBezTo>
                    <a:pt x="6108" y="1040"/>
                    <a:pt x="4813" y="0"/>
                    <a:pt x="3473" y="0"/>
                  </a:cubicBezTo>
                  <a:close/>
                </a:path>
              </a:pathLst>
            </a:custGeom>
            <a:solidFill>
              <a:srgbClr val="F18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888;p64"/>
            <p:cNvSpPr/>
            <p:nvPr/>
          </p:nvSpPr>
          <p:spPr>
            <a:xfrm>
              <a:off x="5104691" y="2226235"/>
              <a:ext cx="141074" cy="120506"/>
            </a:xfrm>
            <a:custGeom>
              <a:avLst/>
              <a:gdLst/>
              <a:ahLst/>
              <a:cxnLst/>
              <a:rect l="l" t="t" r="r" b="b"/>
              <a:pathLst>
                <a:path w="6125" h="5232" extrusionOk="0">
                  <a:moveTo>
                    <a:pt x="3489" y="1"/>
                  </a:moveTo>
                  <a:cubicBezTo>
                    <a:pt x="2847" y="1"/>
                    <a:pt x="2192" y="237"/>
                    <a:pt x="1657" y="764"/>
                  </a:cubicBezTo>
                  <a:cubicBezTo>
                    <a:pt x="0" y="2420"/>
                    <a:pt x="1180" y="5232"/>
                    <a:pt x="3514" y="5232"/>
                  </a:cubicBezTo>
                  <a:cubicBezTo>
                    <a:pt x="4945" y="5232"/>
                    <a:pt x="6125" y="4052"/>
                    <a:pt x="6125" y="2621"/>
                  </a:cubicBezTo>
                  <a:cubicBezTo>
                    <a:pt x="6125" y="1041"/>
                    <a:pt x="4836" y="1"/>
                    <a:pt x="3489" y="1"/>
                  </a:cubicBezTo>
                  <a:close/>
                </a:path>
              </a:pathLst>
            </a:custGeom>
            <a:solidFill>
              <a:srgbClr val="F18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889;p64"/>
            <p:cNvSpPr/>
            <p:nvPr/>
          </p:nvSpPr>
          <p:spPr>
            <a:xfrm>
              <a:off x="4837030" y="2179065"/>
              <a:ext cx="101182" cy="70295"/>
            </a:xfrm>
            <a:custGeom>
              <a:avLst/>
              <a:gdLst/>
              <a:ahLst/>
              <a:cxnLst/>
              <a:rect l="l" t="t" r="r" b="b"/>
              <a:pathLst>
                <a:path w="4393" h="3052" extrusionOk="0">
                  <a:moveTo>
                    <a:pt x="4192" y="1"/>
                  </a:moveTo>
                  <a:cubicBezTo>
                    <a:pt x="4092" y="1"/>
                    <a:pt x="3991" y="76"/>
                    <a:pt x="3991" y="177"/>
                  </a:cubicBezTo>
                  <a:cubicBezTo>
                    <a:pt x="3966" y="227"/>
                    <a:pt x="3941" y="302"/>
                    <a:pt x="3916" y="352"/>
                  </a:cubicBezTo>
                  <a:cubicBezTo>
                    <a:pt x="3866" y="503"/>
                    <a:pt x="3791" y="628"/>
                    <a:pt x="3715" y="779"/>
                  </a:cubicBezTo>
                  <a:cubicBezTo>
                    <a:pt x="3615" y="930"/>
                    <a:pt x="3464" y="1080"/>
                    <a:pt x="3289" y="1206"/>
                  </a:cubicBezTo>
                  <a:cubicBezTo>
                    <a:pt x="3213" y="1256"/>
                    <a:pt x="3113" y="1306"/>
                    <a:pt x="2987" y="1331"/>
                  </a:cubicBezTo>
                  <a:cubicBezTo>
                    <a:pt x="2887" y="1381"/>
                    <a:pt x="2762" y="1406"/>
                    <a:pt x="2636" y="1406"/>
                  </a:cubicBezTo>
                  <a:lnTo>
                    <a:pt x="2561" y="1432"/>
                  </a:lnTo>
                  <a:lnTo>
                    <a:pt x="2285" y="1432"/>
                  </a:lnTo>
                  <a:cubicBezTo>
                    <a:pt x="2184" y="1406"/>
                    <a:pt x="2084" y="1381"/>
                    <a:pt x="1958" y="1356"/>
                  </a:cubicBezTo>
                  <a:cubicBezTo>
                    <a:pt x="1783" y="1281"/>
                    <a:pt x="1582" y="1181"/>
                    <a:pt x="1406" y="1055"/>
                  </a:cubicBezTo>
                  <a:cubicBezTo>
                    <a:pt x="1281" y="955"/>
                    <a:pt x="1180" y="829"/>
                    <a:pt x="1080" y="729"/>
                  </a:cubicBezTo>
                  <a:lnTo>
                    <a:pt x="954" y="578"/>
                  </a:lnTo>
                  <a:lnTo>
                    <a:pt x="879" y="503"/>
                  </a:lnTo>
                  <a:cubicBezTo>
                    <a:pt x="841" y="458"/>
                    <a:pt x="793" y="440"/>
                    <a:pt x="746" y="440"/>
                  </a:cubicBezTo>
                  <a:cubicBezTo>
                    <a:pt x="605" y="440"/>
                    <a:pt x="465" y="604"/>
                    <a:pt x="578" y="754"/>
                  </a:cubicBezTo>
                  <a:cubicBezTo>
                    <a:pt x="603" y="829"/>
                    <a:pt x="653" y="904"/>
                    <a:pt x="678" y="980"/>
                  </a:cubicBezTo>
                  <a:cubicBezTo>
                    <a:pt x="754" y="1130"/>
                    <a:pt x="854" y="1281"/>
                    <a:pt x="954" y="1432"/>
                  </a:cubicBezTo>
                  <a:cubicBezTo>
                    <a:pt x="879" y="1582"/>
                    <a:pt x="779" y="1733"/>
                    <a:pt x="628" y="1833"/>
                  </a:cubicBezTo>
                  <a:cubicBezTo>
                    <a:pt x="302" y="2084"/>
                    <a:pt x="1" y="2059"/>
                    <a:pt x="1" y="2210"/>
                  </a:cubicBezTo>
                  <a:cubicBezTo>
                    <a:pt x="1" y="2258"/>
                    <a:pt x="132" y="2299"/>
                    <a:pt x="325" y="2299"/>
                  </a:cubicBezTo>
                  <a:cubicBezTo>
                    <a:pt x="628" y="2299"/>
                    <a:pt x="1083" y="2196"/>
                    <a:pt x="1406" y="1858"/>
                  </a:cubicBezTo>
                  <a:cubicBezTo>
                    <a:pt x="1481" y="1883"/>
                    <a:pt x="1532" y="1933"/>
                    <a:pt x="1607" y="1959"/>
                  </a:cubicBezTo>
                  <a:cubicBezTo>
                    <a:pt x="1557" y="2034"/>
                    <a:pt x="1481" y="2109"/>
                    <a:pt x="1406" y="2184"/>
                  </a:cubicBezTo>
                  <a:cubicBezTo>
                    <a:pt x="1080" y="2536"/>
                    <a:pt x="703" y="2611"/>
                    <a:pt x="729" y="2762"/>
                  </a:cubicBezTo>
                  <a:cubicBezTo>
                    <a:pt x="740" y="2790"/>
                    <a:pt x="799" y="2806"/>
                    <a:pt x="890" y="2806"/>
                  </a:cubicBezTo>
                  <a:cubicBezTo>
                    <a:pt x="1200" y="2806"/>
                    <a:pt x="1877" y="2625"/>
                    <a:pt x="2285" y="2159"/>
                  </a:cubicBezTo>
                  <a:cubicBezTo>
                    <a:pt x="2310" y="2172"/>
                    <a:pt x="2341" y="2178"/>
                    <a:pt x="2373" y="2178"/>
                  </a:cubicBezTo>
                  <a:cubicBezTo>
                    <a:pt x="2404" y="2178"/>
                    <a:pt x="2435" y="2172"/>
                    <a:pt x="2460" y="2159"/>
                  </a:cubicBezTo>
                  <a:lnTo>
                    <a:pt x="2661" y="2159"/>
                  </a:lnTo>
                  <a:cubicBezTo>
                    <a:pt x="2636" y="2235"/>
                    <a:pt x="2636" y="2285"/>
                    <a:pt x="2611" y="2335"/>
                  </a:cubicBezTo>
                  <a:cubicBezTo>
                    <a:pt x="2410" y="2737"/>
                    <a:pt x="2109" y="2963"/>
                    <a:pt x="2184" y="3038"/>
                  </a:cubicBezTo>
                  <a:cubicBezTo>
                    <a:pt x="2191" y="3047"/>
                    <a:pt x="2205" y="3052"/>
                    <a:pt x="2225" y="3052"/>
                  </a:cubicBezTo>
                  <a:cubicBezTo>
                    <a:pt x="2414" y="3052"/>
                    <a:pt x="3136" y="2621"/>
                    <a:pt x="3364" y="1984"/>
                  </a:cubicBezTo>
                  <a:cubicBezTo>
                    <a:pt x="3489" y="1933"/>
                    <a:pt x="3615" y="1858"/>
                    <a:pt x="3715" y="1783"/>
                  </a:cubicBezTo>
                  <a:cubicBezTo>
                    <a:pt x="3966" y="1582"/>
                    <a:pt x="4142" y="1331"/>
                    <a:pt x="4267" y="1030"/>
                  </a:cubicBezTo>
                  <a:cubicBezTo>
                    <a:pt x="4343" y="829"/>
                    <a:pt x="4368" y="628"/>
                    <a:pt x="4393" y="428"/>
                  </a:cubicBezTo>
                  <a:cubicBezTo>
                    <a:pt x="4393" y="352"/>
                    <a:pt x="4393" y="277"/>
                    <a:pt x="4393" y="202"/>
                  </a:cubicBezTo>
                  <a:cubicBezTo>
                    <a:pt x="4393" y="76"/>
                    <a:pt x="4318" y="1"/>
                    <a:pt x="4192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890;p64"/>
            <p:cNvSpPr/>
            <p:nvPr/>
          </p:nvSpPr>
          <p:spPr>
            <a:xfrm>
              <a:off x="5086772" y="2151909"/>
              <a:ext cx="110832" cy="67370"/>
            </a:xfrm>
            <a:custGeom>
              <a:avLst/>
              <a:gdLst/>
              <a:ahLst/>
              <a:cxnLst/>
              <a:rect l="l" t="t" r="r" b="b"/>
              <a:pathLst>
                <a:path w="4812" h="2925" extrusionOk="0">
                  <a:moveTo>
                    <a:pt x="3591" y="0"/>
                  </a:moveTo>
                  <a:cubicBezTo>
                    <a:pt x="3528" y="0"/>
                    <a:pt x="3472" y="34"/>
                    <a:pt x="3439" y="101"/>
                  </a:cubicBezTo>
                  <a:lnTo>
                    <a:pt x="3414" y="201"/>
                  </a:lnTo>
                  <a:lnTo>
                    <a:pt x="3338" y="352"/>
                  </a:lnTo>
                  <a:cubicBezTo>
                    <a:pt x="3263" y="502"/>
                    <a:pt x="3188" y="653"/>
                    <a:pt x="3088" y="778"/>
                  </a:cubicBezTo>
                  <a:cubicBezTo>
                    <a:pt x="2962" y="954"/>
                    <a:pt x="2837" y="1130"/>
                    <a:pt x="2661" y="1255"/>
                  </a:cubicBezTo>
                  <a:cubicBezTo>
                    <a:pt x="2586" y="1305"/>
                    <a:pt x="2485" y="1356"/>
                    <a:pt x="2385" y="1406"/>
                  </a:cubicBezTo>
                  <a:cubicBezTo>
                    <a:pt x="2335" y="1431"/>
                    <a:pt x="2259" y="1456"/>
                    <a:pt x="2209" y="1481"/>
                  </a:cubicBezTo>
                  <a:lnTo>
                    <a:pt x="2033" y="1481"/>
                  </a:lnTo>
                  <a:cubicBezTo>
                    <a:pt x="1908" y="1506"/>
                    <a:pt x="1782" y="1506"/>
                    <a:pt x="1682" y="1506"/>
                  </a:cubicBezTo>
                  <a:cubicBezTo>
                    <a:pt x="1582" y="1506"/>
                    <a:pt x="1456" y="1481"/>
                    <a:pt x="1356" y="1456"/>
                  </a:cubicBezTo>
                  <a:cubicBezTo>
                    <a:pt x="1155" y="1406"/>
                    <a:pt x="979" y="1305"/>
                    <a:pt x="829" y="1180"/>
                  </a:cubicBezTo>
                  <a:cubicBezTo>
                    <a:pt x="703" y="1079"/>
                    <a:pt x="603" y="979"/>
                    <a:pt x="527" y="854"/>
                  </a:cubicBezTo>
                  <a:cubicBezTo>
                    <a:pt x="477" y="803"/>
                    <a:pt x="427" y="753"/>
                    <a:pt x="402" y="703"/>
                  </a:cubicBezTo>
                  <a:cubicBezTo>
                    <a:pt x="384" y="630"/>
                    <a:pt x="311" y="583"/>
                    <a:pt x="235" y="583"/>
                  </a:cubicBezTo>
                  <a:cubicBezTo>
                    <a:pt x="207" y="583"/>
                    <a:pt x="178" y="589"/>
                    <a:pt x="151" y="603"/>
                  </a:cubicBezTo>
                  <a:cubicBezTo>
                    <a:pt x="51" y="628"/>
                    <a:pt x="0" y="753"/>
                    <a:pt x="25" y="854"/>
                  </a:cubicBezTo>
                  <a:cubicBezTo>
                    <a:pt x="51" y="929"/>
                    <a:pt x="76" y="1004"/>
                    <a:pt x="101" y="1079"/>
                  </a:cubicBezTo>
                  <a:cubicBezTo>
                    <a:pt x="176" y="1280"/>
                    <a:pt x="276" y="1456"/>
                    <a:pt x="427" y="1607"/>
                  </a:cubicBezTo>
                  <a:cubicBezTo>
                    <a:pt x="603" y="1858"/>
                    <a:pt x="879" y="2033"/>
                    <a:pt x="1155" y="2134"/>
                  </a:cubicBezTo>
                  <a:cubicBezTo>
                    <a:pt x="1280" y="2184"/>
                    <a:pt x="1406" y="2209"/>
                    <a:pt x="1531" y="2234"/>
                  </a:cubicBezTo>
                  <a:cubicBezTo>
                    <a:pt x="1893" y="2716"/>
                    <a:pt x="2592" y="2925"/>
                    <a:pt x="2882" y="2925"/>
                  </a:cubicBezTo>
                  <a:cubicBezTo>
                    <a:pt x="2955" y="2925"/>
                    <a:pt x="3002" y="2912"/>
                    <a:pt x="3012" y="2887"/>
                  </a:cubicBezTo>
                  <a:cubicBezTo>
                    <a:pt x="3037" y="2786"/>
                    <a:pt x="2686" y="2661"/>
                    <a:pt x="2385" y="2334"/>
                  </a:cubicBezTo>
                  <a:cubicBezTo>
                    <a:pt x="2335" y="2284"/>
                    <a:pt x="2309" y="2234"/>
                    <a:pt x="2259" y="2184"/>
                  </a:cubicBezTo>
                  <a:lnTo>
                    <a:pt x="2435" y="2184"/>
                  </a:lnTo>
                  <a:cubicBezTo>
                    <a:pt x="2510" y="2159"/>
                    <a:pt x="2560" y="2134"/>
                    <a:pt x="2611" y="2109"/>
                  </a:cubicBezTo>
                  <a:cubicBezTo>
                    <a:pt x="2917" y="2279"/>
                    <a:pt x="3286" y="2336"/>
                    <a:pt x="3597" y="2336"/>
                  </a:cubicBezTo>
                  <a:cubicBezTo>
                    <a:pt x="3974" y="2336"/>
                    <a:pt x="4267" y="2253"/>
                    <a:pt x="4267" y="2184"/>
                  </a:cubicBezTo>
                  <a:cubicBezTo>
                    <a:pt x="4267" y="2058"/>
                    <a:pt x="3866" y="2083"/>
                    <a:pt x="3439" y="1883"/>
                  </a:cubicBezTo>
                  <a:cubicBezTo>
                    <a:pt x="3364" y="1832"/>
                    <a:pt x="3263" y="1782"/>
                    <a:pt x="3188" y="1707"/>
                  </a:cubicBezTo>
                  <a:cubicBezTo>
                    <a:pt x="3238" y="1657"/>
                    <a:pt x="3288" y="1607"/>
                    <a:pt x="3338" y="1556"/>
                  </a:cubicBezTo>
                  <a:cubicBezTo>
                    <a:pt x="3553" y="1667"/>
                    <a:pt x="3779" y="1708"/>
                    <a:pt x="3988" y="1708"/>
                  </a:cubicBezTo>
                  <a:cubicBezTo>
                    <a:pt x="4441" y="1708"/>
                    <a:pt x="4811" y="1517"/>
                    <a:pt x="4794" y="1431"/>
                  </a:cubicBezTo>
                  <a:cubicBezTo>
                    <a:pt x="4744" y="1305"/>
                    <a:pt x="4443" y="1431"/>
                    <a:pt x="4066" y="1280"/>
                  </a:cubicBezTo>
                  <a:cubicBezTo>
                    <a:pt x="3916" y="1205"/>
                    <a:pt x="3740" y="1105"/>
                    <a:pt x="3640" y="979"/>
                  </a:cubicBezTo>
                  <a:cubicBezTo>
                    <a:pt x="3690" y="803"/>
                    <a:pt x="3740" y="653"/>
                    <a:pt x="3765" y="477"/>
                  </a:cubicBezTo>
                  <a:cubicBezTo>
                    <a:pt x="3790" y="327"/>
                    <a:pt x="3765" y="251"/>
                    <a:pt x="3790" y="226"/>
                  </a:cubicBezTo>
                  <a:cubicBezTo>
                    <a:pt x="3815" y="151"/>
                    <a:pt x="3765" y="50"/>
                    <a:pt x="3690" y="25"/>
                  </a:cubicBezTo>
                  <a:cubicBezTo>
                    <a:pt x="3656" y="9"/>
                    <a:pt x="3623" y="0"/>
                    <a:pt x="3591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891;p64"/>
            <p:cNvSpPr/>
            <p:nvPr/>
          </p:nvSpPr>
          <p:spPr>
            <a:xfrm>
              <a:off x="4980408" y="2171118"/>
              <a:ext cx="69973" cy="43232"/>
            </a:xfrm>
            <a:custGeom>
              <a:avLst/>
              <a:gdLst/>
              <a:ahLst/>
              <a:cxnLst/>
              <a:rect l="l" t="t" r="r" b="b"/>
              <a:pathLst>
                <a:path w="3038" h="1877" extrusionOk="0">
                  <a:moveTo>
                    <a:pt x="1534" y="1"/>
                  </a:moveTo>
                  <a:cubicBezTo>
                    <a:pt x="1462" y="1"/>
                    <a:pt x="1393" y="7"/>
                    <a:pt x="1330" y="20"/>
                  </a:cubicBezTo>
                  <a:cubicBezTo>
                    <a:pt x="1255" y="20"/>
                    <a:pt x="1180" y="45"/>
                    <a:pt x="1105" y="45"/>
                  </a:cubicBezTo>
                  <a:lnTo>
                    <a:pt x="904" y="120"/>
                  </a:lnTo>
                  <a:cubicBezTo>
                    <a:pt x="778" y="170"/>
                    <a:pt x="653" y="245"/>
                    <a:pt x="552" y="321"/>
                  </a:cubicBezTo>
                  <a:cubicBezTo>
                    <a:pt x="452" y="396"/>
                    <a:pt x="377" y="496"/>
                    <a:pt x="301" y="572"/>
                  </a:cubicBezTo>
                  <a:cubicBezTo>
                    <a:pt x="176" y="722"/>
                    <a:pt x="101" y="873"/>
                    <a:pt x="50" y="1024"/>
                  </a:cubicBezTo>
                  <a:cubicBezTo>
                    <a:pt x="25" y="1074"/>
                    <a:pt x="0" y="1124"/>
                    <a:pt x="0" y="1174"/>
                  </a:cubicBezTo>
                  <a:lnTo>
                    <a:pt x="0" y="1224"/>
                  </a:lnTo>
                  <a:lnTo>
                    <a:pt x="25" y="1275"/>
                  </a:lnTo>
                  <a:cubicBezTo>
                    <a:pt x="0" y="1350"/>
                    <a:pt x="50" y="1400"/>
                    <a:pt x="126" y="1425"/>
                  </a:cubicBezTo>
                  <a:cubicBezTo>
                    <a:pt x="176" y="1425"/>
                    <a:pt x="251" y="1375"/>
                    <a:pt x="251" y="1325"/>
                  </a:cubicBezTo>
                  <a:cubicBezTo>
                    <a:pt x="276" y="1275"/>
                    <a:pt x="326" y="1224"/>
                    <a:pt x="352" y="1174"/>
                  </a:cubicBezTo>
                  <a:cubicBezTo>
                    <a:pt x="427" y="1074"/>
                    <a:pt x="527" y="948"/>
                    <a:pt x="628" y="873"/>
                  </a:cubicBezTo>
                  <a:cubicBezTo>
                    <a:pt x="678" y="798"/>
                    <a:pt x="753" y="747"/>
                    <a:pt x="828" y="697"/>
                  </a:cubicBezTo>
                  <a:cubicBezTo>
                    <a:pt x="929" y="647"/>
                    <a:pt x="1004" y="597"/>
                    <a:pt x="1105" y="572"/>
                  </a:cubicBezTo>
                  <a:lnTo>
                    <a:pt x="1255" y="522"/>
                  </a:lnTo>
                  <a:lnTo>
                    <a:pt x="1406" y="496"/>
                  </a:lnTo>
                  <a:lnTo>
                    <a:pt x="1757" y="496"/>
                  </a:lnTo>
                  <a:cubicBezTo>
                    <a:pt x="1857" y="522"/>
                    <a:pt x="1958" y="547"/>
                    <a:pt x="2058" y="572"/>
                  </a:cubicBezTo>
                  <a:cubicBezTo>
                    <a:pt x="2159" y="622"/>
                    <a:pt x="2234" y="672"/>
                    <a:pt x="2309" y="722"/>
                  </a:cubicBezTo>
                  <a:cubicBezTo>
                    <a:pt x="2385" y="798"/>
                    <a:pt x="2460" y="873"/>
                    <a:pt x="2510" y="948"/>
                  </a:cubicBezTo>
                  <a:cubicBezTo>
                    <a:pt x="2560" y="1024"/>
                    <a:pt x="2610" y="1099"/>
                    <a:pt x="2636" y="1174"/>
                  </a:cubicBezTo>
                  <a:cubicBezTo>
                    <a:pt x="2686" y="1325"/>
                    <a:pt x="2736" y="1450"/>
                    <a:pt x="2761" y="1601"/>
                  </a:cubicBezTo>
                  <a:cubicBezTo>
                    <a:pt x="2786" y="1701"/>
                    <a:pt x="2786" y="1751"/>
                    <a:pt x="2786" y="1751"/>
                  </a:cubicBezTo>
                  <a:cubicBezTo>
                    <a:pt x="2786" y="1827"/>
                    <a:pt x="2836" y="1877"/>
                    <a:pt x="2912" y="1877"/>
                  </a:cubicBezTo>
                  <a:cubicBezTo>
                    <a:pt x="2987" y="1877"/>
                    <a:pt x="3037" y="1827"/>
                    <a:pt x="3037" y="1777"/>
                  </a:cubicBezTo>
                  <a:cubicBezTo>
                    <a:pt x="3037" y="1701"/>
                    <a:pt x="3037" y="1626"/>
                    <a:pt x="3037" y="1576"/>
                  </a:cubicBezTo>
                  <a:cubicBezTo>
                    <a:pt x="3037" y="1400"/>
                    <a:pt x="3012" y="1224"/>
                    <a:pt x="2987" y="1074"/>
                  </a:cubicBezTo>
                  <a:cubicBezTo>
                    <a:pt x="2937" y="923"/>
                    <a:pt x="2887" y="798"/>
                    <a:pt x="2811" y="697"/>
                  </a:cubicBezTo>
                  <a:cubicBezTo>
                    <a:pt x="2761" y="572"/>
                    <a:pt x="2661" y="471"/>
                    <a:pt x="2560" y="371"/>
                  </a:cubicBezTo>
                  <a:cubicBezTo>
                    <a:pt x="2460" y="271"/>
                    <a:pt x="2334" y="195"/>
                    <a:pt x="2184" y="120"/>
                  </a:cubicBezTo>
                  <a:lnTo>
                    <a:pt x="2058" y="95"/>
                  </a:lnTo>
                  <a:cubicBezTo>
                    <a:pt x="2033" y="70"/>
                    <a:pt x="2008" y="70"/>
                    <a:pt x="1983" y="70"/>
                  </a:cubicBezTo>
                  <a:lnTo>
                    <a:pt x="1883" y="45"/>
                  </a:lnTo>
                  <a:cubicBezTo>
                    <a:pt x="1832" y="20"/>
                    <a:pt x="1807" y="20"/>
                    <a:pt x="1757" y="20"/>
                  </a:cubicBezTo>
                  <a:cubicBezTo>
                    <a:pt x="1682" y="7"/>
                    <a:pt x="1606" y="1"/>
                    <a:pt x="1534" y="1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892;p64"/>
            <p:cNvSpPr/>
            <p:nvPr/>
          </p:nvSpPr>
          <p:spPr>
            <a:xfrm>
              <a:off x="4644525" y="2602816"/>
              <a:ext cx="71124" cy="41067"/>
            </a:xfrm>
            <a:custGeom>
              <a:avLst/>
              <a:gdLst/>
              <a:ahLst/>
              <a:cxnLst/>
              <a:rect l="l" t="t" r="r" b="b"/>
              <a:pathLst>
                <a:path w="3088" h="1783" extrusionOk="0">
                  <a:moveTo>
                    <a:pt x="202" y="0"/>
                  </a:moveTo>
                  <a:lnTo>
                    <a:pt x="1" y="251"/>
                  </a:lnTo>
                  <a:cubicBezTo>
                    <a:pt x="1" y="251"/>
                    <a:pt x="51" y="301"/>
                    <a:pt x="101" y="377"/>
                  </a:cubicBezTo>
                  <a:cubicBezTo>
                    <a:pt x="202" y="452"/>
                    <a:pt x="302" y="552"/>
                    <a:pt x="402" y="628"/>
                  </a:cubicBezTo>
                  <a:cubicBezTo>
                    <a:pt x="528" y="753"/>
                    <a:pt x="678" y="854"/>
                    <a:pt x="829" y="979"/>
                  </a:cubicBezTo>
                  <a:cubicBezTo>
                    <a:pt x="1005" y="1080"/>
                    <a:pt x="1180" y="1180"/>
                    <a:pt x="1381" y="1280"/>
                  </a:cubicBezTo>
                  <a:cubicBezTo>
                    <a:pt x="1557" y="1381"/>
                    <a:pt x="1758" y="1481"/>
                    <a:pt x="1958" y="1556"/>
                  </a:cubicBezTo>
                  <a:cubicBezTo>
                    <a:pt x="2134" y="1607"/>
                    <a:pt x="2310" y="1682"/>
                    <a:pt x="2486" y="1707"/>
                  </a:cubicBezTo>
                  <a:cubicBezTo>
                    <a:pt x="2661" y="1757"/>
                    <a:pt x="2837" y="1782"/>
                    <a:pt x="3013" y="1782"/>
                  </a:cubicBezTo>
                  <a:lnTo>
                    <a:pt x="3088" y="1481"/>
                  </a:lnTo>
                  <a:cubicBezTo>
                    <a:pt x="2962" y="1406"/>
                    <a:pt x="2812" y="1305"/>
                    <a:pt x="2636" y="1255"/>
                  </a:cubicBezTo>
                  <a:cubicBezTo>
                    <a:pt x="2586" y="1230"/>
                    <a:pt x="2511" y="1180"/>
                    <a:pt x="2435" y="1130"/>
                  </a:cubicBezTo>
                  <a:cubicBezTo>
                    <a:pt x="2360" y="1105"/>
                    <a:pt x="2285" y="1054"/>
                    <a:pt x="2184" y="1004"/>
                  </a:cubicBezTo>
                  <a:cubicBezTo>
                    <a:pt x="2109" y="979"/>
                    <a:pt x="2009" y="929"/>
                    <a:pt x="1933" y="879"/>
                  </a:cubicBezTo>
                  <a:lnTo>
                    <a:pt x="1657" y="728"/>
                  </a:lnTo>
                  <a:cubicBezTo>
                    <a:pt x="1306" y="527"/>
                    <a:pt x="955" y="352"/>
                    <a:pt x="678" y="201"/>
                  </a:cubicBezTo>
                  <a:cubicBezTo>
                    <a:pt x="528" y="151"/>
                    <a:pt x="427" y="76"/>
                    <a:pt x="352" y="50"/>
                  </a:cubicBezTo>
                  <a:lnTo>
                    <a:pt x="202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893;p64"/>
            <p:cNvSpPr/>
            <p:nvPr/>
          </p:nvSpPr>
          <p:spPr>
            <a:xfrm>
              <a:off x="5392574" y="2508015"/>
              <a:ext cx="58410" cy="60714"/>
            </a:xfrm>
            <a:custGeom>
              <a:avLst/>
              <a:gdLst/>
              <a:ahLst/>
              <a:cxnLst/>
              <a:rect l="l" t="t" r="r" b="b"/>
              <a:pathLst>
                <a:path w="2536" h="2636" extrusionOk="0">
                  <a:moveTo>
                    <a:pt x="2260" y="0"/>
                  </a:moveTo>
                  <a:lnTo>
                    <a:pt x="2134" y="100"/>
                  </a:lnTo>
                  <a:cubicBezTo>
                    <a:pt x="2084" y="151"/>
                    <a:pt x="1983" y="251"/>
                    <a:pt x="1883" y="351"/>
                  </a:cubicBezTo>
                  <a:cubicBezTo>
                    <a:pt x="1657" y="577"/>
                    <a:pt x="1381" y="879"/>
                    <a:pt x="1130" y="1180"/>
                  </a:cubicBezTo>
                  <a:lnTo>
                    <a:pt x="904" y="1406"/>
                  </a:lnTo>
                  <a:cubicBezTo>
                    <a:pt x="854" y="1481"/>
                    <a:pt x="779" y="1556"/>
                    <a:pt x="728" y="1631"/>
                  </a:cubicBezTo>
                  <a:cubicBezTo>
                    <a:pt x="653" y="1682"/>
                    <a:pt x="578" y="1757"/>
                    <a:pt x="528" y="1807"/>
                  </a:cubicBezTo>
                  <a:cubicBezTo>
                    <a:pt x="478" y="1882"/>
                    <a:pt x="427" y="1933"/>
                    <a:pt x="352" y="2008"/>
                  </a:cubicBezTo>
                  <a:cubicBezTo>
                    <a:pt x="227" y="2108"/>
                    <a:pt x="126" y="2234"/>
                    <a:pt x="1" y="2359"/>
                  </a:cubicBezTo>
                  <a:lnTo>
                    <a:pt x="201" y="2635"/>
                  </a:lnTo>
                  <a:cubicBezTo>
                    <a:pt x="352" y="2560"/>
                    <a:pt x="528" y="2485"/>
                    <a:pt x="678" y="2384"/>
                  </a:cubicBezTo>
                  <a:cubicBezTo>
                    <a:pt x="804" y="2284"/>
                    <a:pt x="979" y="2184"/>
                    <a:pt x="1130" y="2058"/>
                  </a:cubicBezTo>
                  <a:cubicBezTo>
                    <a:pt x="1256" y="1933"/>
                    <a:pt x="1431" y="1782"/>
                    <a:pt x="1582" y="1606"/>
                  </a:cubicBezTo>
                  <a:cubicBezTo>
                    <a:pt x="1732" y="1431"/>
                    <a:pt x="1858" y="1280"/>
                    <a:pt x="1983" y="1130"/>
                  </a:cubicBezTo>
                  <a:cubicBezTo>
                    <a:pt x="2084" y="979"/>
                    <a:pt x="2209" y="828"/>
                    <a:pt x="2285" y="678"/>
                  </a:cubicBezTo>
                  <a:cubicBezTo>
                    <a:pt x="2385" y="527"/>
                    <a:pt x="2435" y="402"/>
                    <a:pt x="2485" y="326"/>
                  </a:cubicBezTo>
                  <a:cubicBezTo>
                    <a:pt x="2485" y="276"/>
                    <a:pt x="2511" y="226"/>
                    <a:pt x="2536" y="176"/>
                  </a:cubicBezTo>
                  <a:lnTo>
                    <a:pt x="2260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894;p64"/>
            <p:cNvSpPr/>
            <p:nvPr/>
          </p:nvSpPr>
          <p:spPr>
            <a:xfrm>
              <a:off x="4866512" y="2566978"/>
              <a:ext cx="87316" cy="95262"/>
            </a:xfrm>
            <a:custGeom>
              <a:avLst/>
              <a:gdLst/>
              <a:ahLst/>
              <a:cxnLst/>
              <a:rect l="l" t="t" r="r" b="b"/>
              <a:pathLst>
                <a:path w="3791" h="4136" extrusionOk="0">
                  <a:moveTo>
                    <a:pt x="3339" y="0"/>
                  </a:moveTo>
                  <a:cubicBezTo>
                    <a:pt x="3289" y="0"/>
                    <a:pt x="3238" y="25"/>
                    <a:pt x="3188" y="25"/>
                  </a:cubicBezTo>
                  <a:cubicBezTo>
                    <a:pt x="3138" y="50"/>
                    <a:pt x="3113" y="75"/>
                    <a:pt x="3063" y="101"/>
                  </a:cubicBezTo>
                  <a:cubicBezTo>
                    <a:pt x="3013" y="126"/>
                    <a:pt x="2987" y="176"/>
                    <a:pt x="2937" y="201"/>
                  </a:cubicBezTo>
                  <a:cubicBezTo>
                    <a:pt x="2887" y="276"/>
                    <a:pt x="2837" y="352"/>
                    <a:pt x="2787" y="452"/>
                  </a:cubicBezTo>
                  <a:cubicBezTo>
                    <a:pt x="2711" y="628"/>
                    <a:pt x="2636" y="778"/>
                    <a:pt x="2611" y="979"/>
                  </a:cubicBezTo>
                  <a:cubicBezTo>
                    <a:pt x="2567" y="1133"/>
                    <a:pt x="2542" y="1286"/>
                    <a:pt x="2537" y="1440"/>
                  </a:cubicBezTo>
                  <a:lnTo>
                    <a:pt x="2537" y="1440"/>
                  </a:lnTo>
                  <a:lnTo>
                    <a:pt x="2235" y="1682"/>
                  </a:lnTo>
                  <a:cubicBezTo>
                    <a:pt x="2109" y="1757"/>
                    <a:pt x="1984" y="1857"/>
                    <a:pt x="1858" y="1958"/>
                  </a:cubicBezTo>
                  <a:cubicBezTo>
                    <a:pt x="1632" y="2159"/>
                    <a:pt x="1381" y="2385"/>
                    <a:pt x="1155" y="2585"/>
                  </a:cubicBezTo>
                  <a:cubicBezTo>
                    <a:pt x="929" y="2811"/>
                    <a:pt x="729" y="3037"/>
                    <a:pt x="528" y="3288"/>
                  </a:cubicBezTo>
                  <a:cubicBezTo>
                    <a:pt x="427" y="3414"/>
                    <a:pt x="327" y="3539"/>
                    <a:pt x="252" y="3665"/>
                  </a:cubicBezTo>
                  <a:cubicBezTo>
                    <a:pt x="176" y="3790"/>
                    <a:pt x="76" y="3941"/>
                    <a:pt x="26" y="4066"/>
                  </a:cubicBezTo>
                  <a:cubicBezTo>
                    <a:pt x="1" y="4091"/>
                    <a:pt x="1" y="4116"/>
                    <a:pt x="26" y="4116"/>
                  </a:cubicBezTo>
                  <a:cubicBezTo>
                    <a:pt x="26" y="4129"/>
                    <a:pt x="32" y="4135"/>
                    <a:pt x="41" y="4135"/>
                  </a:cubicBezTo>
                  <a:cubicBezTo>
                    <a:pt x="51" y="4135"/>
                    <a:pt x="63" y="4129"/>
                    <a:pt x="76" y="4116"/>
                  </a:cubicBezTo>
                  <a:cubicBezTo>
                    <a:pt x="176" y="4016"/>
                    <a:pt x="252" y="3890"/>
                    <a:pt x="352" y="3765"/>
                  </a:cubicBezTo>
                  <a:lnTo>
                    <a:pt x="1356" y="2786"/>
                  </a:lnTo>
                  <a:cubicBezTo>
                    <a:pt x="1808" y="2385"/>
                    <a:pt x="2310" y="2008"/>
                    <a:pt x="2787" y="1632"/>
                  </a:cubicBezTo>
                  <a:cubicBezTo>
                    <a:pt x="2812" y="1606"/>
                    <a:pt x="2837" y="1556"/>
                    <a:pt x="2837" y="1506"/>
                  </a:cubicBezTo>
                  <a:cubicBezTo>
                    <a:pt x="2837" y="1355"/>
                    <a:pt x="2862" y="1180"/>
                    <a:pt x="2887" y="1029"/>
                  </a:cubicBezTo>
                  <a:cubicBezTo>
                    <a:pt x="2912" y="853"/>
                    <a:pt x="2937" y="703"/>
                    <a:pt x="3013" y="552"/>
                  </a:cubicBezTo>
                  <a:cubicBezTo>
                    <a:pt x="3038" y="477"/>
                    <a:pt x="3063" y="402"/>
                    <a:pt x="3113" y="352"/>
                  </a:cubicBezTo>
                  <a:cubicBezTo>
                    <a:pt x="3138" y="301"/>
                    <a:pt x="3163" y="301"/>
                    <a:pt x="3188" y="251"/>
                  </a:cubicBezTo>
                  <a:cubicBezTo>
                    <a:pt x="3213" y="226"/>
                    <a:pt x="3238" y="226"/>
                    <a:pt x="3264" y="201"/>
                  </a:cubicBezTo>
                  <a:cubicBezTo>
                    <a:pt x="3289" y="151"/>
                    <a:pt x="3339" y="151"/>
                    <a:pt x="3364" y="151"/>
                  </a:cubicBezTo>
                  <a:lnTo>
                    <a:pt x="3590" y="151"/>
                  </a:lnTo>
                  <a:lnTo>
                    <a:pt x="3715" y="201"/>
                  </a:lnTo>
                  <a:cubicBezTo>
                    <a:pt x="3740" y="201"/>
                    <a:pt x="3766" y="176"/>
                    <a:pt x="3791" y="151"/>
                  </a:cubicBezTo>
                  <a:cubicBezTo>
                    <a:pt x="3791" y="126"/>
                    <a:pt x="3766" y="101"/>
                    <a:pt x="3740" y="101"/>
                  </a:cubicBezTo>
                  <a:lnTo>
                    <a:pt x="3640" y="50"/>
                  </a:lnTo>
                  <a:cubicBezTo>
                    <a:pt x="3590" y="25"/>
                    <a:pt x="3540" y="0"/>
                    <a:pt x="3489" y="0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895;p64"/>
            <p:cNvSpPr/>
            <p:nvPr/>
          </p:nvSpPr>
          <p:spPr>
            <a:xfrm>
              <a:off x="4697131" y="2250028"/>
              <a:ext cx="68821" cy="40629"/>
            </a:xfrm>
            <a:custGeom>
              <a:avLst/>
              <a:gdLst/>
              <a:ahLst/>
              <a:cxnLst/>
              <a:rect l="l" t="t" r="r" b="b"/>
              <a:pathLst>
                <a:path w="2988" h="1764" extrusionOk="0">
                  <a:moveTo>
                    <a:pt x="1513" y="1"/>
                  </a:moveTo>
                  <a:cubicBezTo>
                    <a:pt x="1267" y="1"/>
                    <a:pt x="1039" y="57"/>
                    <a:pt x="829" y="183"/>
                  </a:cubicBezTo>
                  <a:cubicBezTo>
                    <a:pt x="603" y="283"/>
                    <a:pt x="402" y="434"/>
                    <a:pt x="252" y="634"/>
                  </a:cubicBezTo>
                  <a:cubicBezTo>
                    <a:pt x="151" y="760"/>
                    <a:pt x="51" y="911"/>
                    <a:pt x="26" y="1086"/>
                  </a:cubicBezTo>
                  <a:cubicBezTo>
                    <a:pt x="1" y="1162"/>
                    <a:pt x="1" y="1212"/>
                    <a:pt x="26" y="1262"/>
                  </a:cubicBezTo>
                  <a:lnTo>
                    <a:pt x="26" y="1312"/>
                  </a:lnTo>
                  <a:cubicBezTo>
                    <a:pt x="26" y="1387"/>
                    <a:pt x="101" y="1438"/>
                    <a:pt x="176" y="1438"/>
                  </a:cubicBezTo>
                  <a:cubicBezTo>
                    <a:pt x="227" y="1413"/>
                    <a:pt x="277" y="1387"/>
                    <a:pt x="302" y="1337"/>
                  </a:cubicBezTo>
                  <a:lnTo>
                    <a:pt x="302" y="1287"/>
                  </a:lnTo>
                  <a:cubicBezTo>
                    <a:pt x="302" y="1262"/>
                    <a:pt x="327" y="1237"/>
                    <a:pt x="327" y="1212"/>
                  </a:cubicBezTo>
                  <a:cubicBezTo>
                    <a:pt x="377" y="1111"/>
                    <a:pt x="478" y="1011"/>
                    <a:pt x="578" y="936"/>
                  </a:cubicBezTo>
                  <a:cubicBezTo>
                    <a:pt x="854" y="660"/>
                    <a:pt x="1231" y="509"/>
                    <a:pt x="1607" y="509"/>
                  </a:cubicBezTo>
                  <a:cubicBezTo>
                    <a:pt x="1707" y="509"/>
                    <a:pt x="1808" y="534"/>
                    <a:pt x="1908" y="584"/>
                  </a:cubicBezTo>
                  <a:cubicBezTo>
                    <a:pt x="1958" y="584"/>
                    <a:pt x="1984" y="609"/>
                    <a:pt x="2034" y="634"/>
                  </a:cubicBezTo>
                  <a:lnTo>
                    <a:pt x="2084" y="660"/>
                  </a:lnTo>
                  <a:lnTo>
                    <a:pt x="2159" y="710"/>
                  </a:lnTo>
                  <a:cubicBezTo>
                    <a:pt x="2209" y="760"/>
                    <a:pt x="2235" y="785"/>
                    <a:pt x="2285" y="810"/>
                  </a:cubicBezTo>
                  <a:cubicBezTo>
                    <a:pt x="2310" y="835"/>
                    <a:pt x="2335" y="860"/>
                    <a:pt x="2360" y="911"/>
                  </a:cubicBezTo>
                  <a:cubicBezTo>
                    <a:pt x="2435" y="961"/>
                    <a:pt x="2486" y="1036"/>
                    <a:pt x="2536" y="1111"/>
                  </a:cubicBezTo>
                  <a:cubicBezTo>
                    <a:pt x="2611" y="1262"/>
                    <a:pt x="2686" y="1438"/>
                    <a:pt x="2711" y="1613"/>
                  </a:cubicBezTo>
                  <a:cubicBezTo>
                    <a:pt x="2711" y="1689"/>
                    <a:pt x="2787" y="1764"/>
                    <a:pt x="2862" y="1764"/>
                  </a:cubicBezTo>
                  <a:cubicBezTo>
                    <a:pt x="2937" y="1764"/>
                    <a:pt x="2988" y="1689"/>
                    <a:pt x="2988" y="1613"/>
                  </a:cubicBezTo>
                  <a:cubicBezTo>
                    <a:pt x="2988" y="1563"/>
                    <a:pt x="2988" y="1488"/>
                    <a:pt x="2988" y="1413"/>
                  </a:cubicBezTo>
                  <a:cubicBezTo>
                    <a:pt x="2988" y="1262"/>
                    <a:pt x="2937" y="1086"/>
                    <a:pt x="2862" y="936"/>
                  </a:cubicBezTo>
                  <a:cubicBezTo>
                    <a:pt x="2837" y="810"/>
                    <a:pt x="2787" y="710"/>
                    <a:pt x="2711" y="609"/>
                  </a:cubicBezTo>
                  <a:cubicBezTo>
                    <a:pt x="2661" y="559"/>
                    <a:pt x="2636" y="509"/>
                    <a:pt x="2586" y="459"/>
                  </a:cubicBezTo>
                  <a:cubicBezTo>
                    <a:pt x="2536" y="409"/>
                    <a:pt x="2486" y="384"/>
                    <a:pt x="2435" y="333"/>
                  </a:cubicBezTo>
                  <a:lnTo>
                    <a:pt x="2360" y="283"/>
                  </a:lnTo>
                  <a:lnTo>
                    <a:pt x="2285" y="208"/>
                  </a:lnTo>
                  <a:cubicBezTo>
                    <a:pt x="2209" y="158"/>
                    <a:pt x="2159" y="133"/>
                    <a:pt x="2084" y="107"/>
                  </a:cubicBezTo>
                  <a:cubicBezTo>
                    <a:pt x="1958" y="32"/>
                    <a:pt x="1808" y="7"/>
                    <a:pt x="1657" y="7"/>
                  </a:cubicBezTo>
                  <a:cubicBezTo>
                    <a:pt x="1608" y="3"/>
                    <a:pt x="1560" y="1"/>
                    <a:pt x="1513" y="1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896;p64"/>
            <p:cNvSpPr/>
            <p:nvPr/>
          </p:nvSpPr>
          <p:spPr>
            <a:xfrm>
              <a:off x="5242863" y="2164508"/>
              <a:ext cx="68222" cy="40030"/>
            </a:xfrm>
            <a:custGeom>
              <a:avLst/>
              <a:gdLst/>
              <a:ahLst/>
              <a:cxnLst/>
              <a:rect l="l" t="t" r="r" b="b"/>
              <a:pathLst>
                <a:path w="2962" h="1738" extrusionOk="0">
                  <a:moveTo>
                    <a:pt x="1516" y="1"/>
                  </a:moveTo>
                  <a:cubicBezTo>
                    <a:pt x="1259" y="1"/>
                    <a:pt x="1022" y="72"/>
                    <a:pt x="803" y="181"/>
                  </a:cubicBezTo>
                  <a:cubicBezTo>
                    <a:pt x="577" y="281"/>
                    <a:pt x="402" y="457"/>
                    <a:pt x="251" y="633"/>
                  </a:cubicBezTo>
                  <a:cubicBezTo>
                    <a:pt x="126" y="783"/>
                    <a:pt x="50" y="934"/>
                    <a:pt x="0" y="1110"/>
                  </a:cubicBezTo>
                  <a:cubicBezTo>
                    <a:pt x="0" y="1160"/>
                    <a:pt x="0" y="1235"/>
                    <a:pt x="0" y="1285"/>
                  </a:cubicBezTo>
                  <a:lnTo>
                    <a:pt x="0" y="1336"/>
                  </a:lnTo>
                  <a:cubicBezTo>
                    <a:pt x="0" y="1398"/>
                    <a:pt x="51" y="1443"/>
                    <a:pt x="111" y="1443"/>
                  </a:cubicBezTo>
                  <a:cubicBezTo>
                    <a:pt x="124" y="1443"/>
                    <a:pt x="137" y="1440"/>
                    <a:pt x="151" y="1436"/>
                  </a:cubicBezTo>
                  <a:cubicBezTo>
                    <a:pt x="226" y="1436"/>
                    <a:pt x="251" y="1386"/>
                    <a:pt x="276" y="1311"/>
                  </a:cubicBezTo>
                  <a:lnTo>
                    <a:pt x="276" y="1285"/>
                  </a:lnTo>
                  <a:cubicBezTo>
                    <a:pt x="276" y="1235"/>
                    <a:pt x="301" y="1235"/>
                    <a:pt x="301" y="1210"/>
                  </a:cubicBezTo>
                  <a:cubicBezTo>
                    <a:pt x="377" y="1085"/>
                    <a:pt x="452" y="1009"/>
                    <a:pt x="552" y="909"/>
                  </a:cubicBezTo>
                  <a:cubicBezTo>
                    <a:pt x="828" y="658"/>
                    <a:pt x="1205" y="507"/>
                    <a:pt x="1606" y="507"/>
                  </a:cubicBezTo>
                  <a:cubicBezTo>
                    <a:pt x="1682" y="507"/>
                    <a:pt x="1782" y="532"/>
                    <a:pt x="1882" y="583"/>
                  </a:cubicBezTo>
                  <a:cubicBezTo>
                    <a:pt x="1933" y="583"/>
                    <a:pt x="1958" y="608"/>
                    <a:pt x="2008" y="633"/>
                  </a:cubicBezTo>
                  <a:lnTo>
                    <a:pt x="2058" y="658"/>
                  </a:lnTo>
                  <a:lnTo>
                    <a:pt x="2133" y="708"/>
                  </a:lnTo>
                  <a:cubicBezTo>
                    <a:pt x="2184" y="733"/>
                    <a:pt x="2209" y="758"/>
                    <a:pt x="2259" y="809"/>
                  </a:cubicBezTo>
                  <a:cubicBezTo>
                    <a:pt x="2284" y="834"/>
                    <a:pt x="2309" y="859"/>
                    <a:pt x="2359" y="884"/>
                  </a:cubicBezTo>
                  <a:cubicBezTo>
                    <a:pt x="2410" y="959"/>
                    <a:pt x="2460" y="1034"/>
                    <a:pt x="2510" y="1110"/>
                  </a:cubicBezTo>
                  <a:cubicBezTo>
                    <a:pt x="2610" y="1260"/>
                    <a:pt x="2661" y="1436"/>
                    <a:pt x="2711" y="1612"/>
                  </a:cubicBezTo>
                  <a:cubicBezTo>
                    <a:pt x="2711" y="1687"/>
                    <a:pt x="2761" y="1737"/>
                    <a:pt x="2836" y="1737"/>
                  </a:cubicBezTo>
                  <a:cubicBezTo>
                    <a:pt x="2911" y="1737"/>
                    <a:pt x="2962" y="1687"/>
                    <a:pt x="2962" y="1612"/>
                  </a:cubicBezTo>
                  <a:cubicBezTo>
                    <a:pt x="2962" y="1562"/>
                    <a:pt x="2962" y="1486"/>
                    <a:pt x="2962" y="1411"/>
                  </a:cubicBezTo>
                  <a:cubicBezTo>
                    <a:pt x="2937" y="1135"/>
                    <a:pt x="2861" y="859"/>
                    <a:pt x="2686" y="633"/>
                  </a:cubicBezTo>
                  <a:cubicBezTo>
                    <a:pt x="2661" y="583"/>
                    <a:pt x="2610" y="532"/>
                    <a:pt x="2560" y="482"/>
                  </a:cubicBezTo>
                  <a:cubicBezTo>
                    <a:pt x="2510" y="432"/>
                    <a:pt x="2460" y="382"/>
                    <a:pt x="2410" y="332"/>
                  </a:cubicBezTo>
                  <a:lnTo>
                    <a:pt x="2359" y="281"/>
                  </a:lnTo>
                  <a:lnTo>
                    <a:pt x="2259" y="231"/>
                  </a:lnTo>
                  <a:cubicBezTo>
                    <a:pt x="2058" y="106"/>
                    <a:pt x="1857" y="31"/>
                    <a:pt x="1631" y="5"/>
                  </a:cubicBezTo>
                  <a:cubicBezTo>
                    <a:pt x="1593" y="2"/>
                    <a:pt x="1554" y="1"/>
                    <a:pt x="1516" y="1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7524252" y="3028609"/>
            <a:ext cx="1807958" cy="2797902"/>
            <a:chOff x="6887886" y="2139378"/>
            <a:chExt cx="1082997" cy="2095499"/>
          </a:xfrm>
        </p:grpSpPr>
        <p:grpSp>
          <p:nvGrpSpPr>
            <p:cNvPr id="153" name="Google Shape;1897;p64"/>
            <p:cNvGrpSpPr/>
            <p:nvPr/>
          </p:nvGrpSpPr>
          <p:grpSpPr>
            <a:xfrm flipH="1">
              <a:off x="6887886" y="2139378"/>
              <a:ext cx="1082997" cy="2095499"/>
              <a:chOff x="4532955" y="3357039"/>
              <a:chExt cx="797201" cy="1542510"/>
            </a:xfrm>
          </p:grpSpPr>
          <p:sp>
            <p:nvSpPr>
              <p:cNvPr id="156" name="Google Shape;1898;p64"/>
              <p:cNvSpPr/>
              <p:nvPr/>
            </p:nvSpPr>
            <p:spPr>
              <a:xfrm>
                <a:off x="5161351" y="3551456"/>
                <a:ext cx="70549" cy="182118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7907" extrusionOk="0">
                    <a:moveTo>
                      <a:pt x="1079" y="0"/>
                    </a:moveTo>
                    <a:cubicBezTo>
                      <a:pt x="728" y="201"/>
                      <a:pt x="377" y="377"/>
                      <a:pt x="0" y="502"/>
                    </a:cubicBezTo>
                    <a:lnTo>
                      <a:pt x="0" y="552"/>
                    </a:lnTo>
                    <a:cubicBezTo>
                      <a:pt x="1180" y="1205"/>
                      <a:pt x="1632" y="5622"/>
                      <a:pt x="1807" y="7906"/>
                    </a:cubicBezTo>
                    <a:cubicBezTo>
                      <a:pt x="2661" y="5120"/>
                      <a:pt x="3062" y="829"/>
                      <a:pt x="1079" y="25"/>
                    </a:cubicBezTo>
                    <a:lnTo>
                      <a:pt x="1079" y="0"/>
                    </a:lnTo>
                    <a:close/>
                  </a:path>
                </a:pathLst>
              </a:custGeom>
              <a:solidFill>
                <a:srgbClr val="281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7" name="Google Shape;1899;p64"/>
              <p:cNvSpPr/>
              <p:nvPr/>
            </p:nvSpPr>
            <p:spPr>
              <a:xfrm>
                <a:off x="4621976" y="3357039"/>
                <a:ext cx="632449" cy="421633"/>
              </a:xfrm>
              <a:custGeom>
                <a:avLst/>
                <a:gdLst/>
                <a:ahLst/>
                <a:cxnLst/>
                <a:rect l="l" t="t" r="r" b="b"/>
                <a:pathLst>
                  <a:path w="27459" h="18306" extrusionOk="0">
                    <a:moveTo>
                      <a:pt x="14091" y="1"/>
                    </a:moveTo>
                    <a:cubicBezTo>
                      <a:pt x="13323" y="1"/>
                      <a:pt x="13109" y="957"/>
                      <a:pt x="11521" y="2794"/>
                    </a:cubicBezTo>
                    <a:cubicBezTo>
                      <a:pt x="9840" y="4752"/>
                      <a:pt x="7305" y="4827"/>
                      <a:pt x="5372" y="6233"/>
                    </a:cubicBezTo>
                    <a:cubicBezTo>
                      <a:pt x="3490" y="7613"/>
                      <a:pt x="4192" y="9270"/>
                      <a:pt x="4243" y="9370"/>
                    </a:cubicBezTo>
                    <a:cubicBezTo>
                      <a:pt x="4195" y="9334"/>
                      <a:pt x="3865" y="9123"/>
                      <a:pt x="3416" y="9123"/>
                    </a:cubicBezTo>
                    <a:cubicBezTo>
                      <a:pt x="2918" y="9123"/>
                      <a:pt x="2275" y="9382"/>
                      <a:pt x="1708" y="10424"/>
                    </a:cubicBezTo>
                    <a:cubicBezTo>
                      <a:pt x="1" y="13461"/>
                      <a:pt x="1482" y="17427"/>
                      <a:pt x="1482" y="17427"/>
                    </a:cubicBezTo>
                    <a:lnTo>
                      <a:pt x="1482" y="17452"/>
                    </a:lnTo>
                    <a:cubicBezTo>
                      <a:pt x="1509" y="17451"/>
                      <a:pt x="1536" y="17450"/>
                      <a:pt x="1563" y="17450"/>
                    </a:cubicBezTo>
                    <a:cubicBezTo>
                      <a:pt x="2287" y="17450"/>
                      <a:pt x="2981" y="17773"/>
                      <a:pt x="3465" y="18305"/>
                    </a:cubicBezTo>
                    <a:lnTo>
                      <a:pt x="3515" y="18280"/>
                    </a:lnTo>
                    <a:cubicBezTo>
                      <a:pt x="6878" y="15193"/>
                      <a:pt x="5899" y="9746"/>
                      <a:pt x="5899" y="9746"/>
                    </a:cubicBezTo>
                    <a:cubicBezTo>
                      <a:pt x="6384" y="9268"/>
                      <a:pt x="7179" y="9104"/>
                      <a:pt x="8206" y="9104"/>
                    </a:cubicBezTo>
                    <a:cubicBezTo>
                      <a:pt x="10451" y="9104"/>
                      <a:pt x="13808" y="9888"/>
                      <a:pt x="17474" y="9888"/>
                    </a:cubicBezTo>
                    <a:cubicBezTo>
                      <a:pt x="18816" y="9888"/>
                      <a:pt x="20200" y="9783"/>
                      <a:pt x="21586" y="9495"/>
                    </a:cubicBezTo>
                    <a:cubicBezTo>
                      <a:pt x="22213" y="9370"/>
                      <a:pt x="22841" y="9194"/>
                      <a:pt x="23468" y="8968"/>
                    </a:cubicBezTo>
                    <a:cubicBezTo>
                      <a:pt x="23820" y="8818"/>
                      <a:pt x="24171" y="8667"/>
                      <a:pt x="24522" y="8466"/>
                    </a:cubicBezTo>
                    <a:cubicBezTo>
                      <a:pt x="27459" y="6735"/>
                      <a:pt x="26455" y="3974"/>
                      <a:pt x="26053" y="3070"/>
                    </a:cubicBezTo>
                    <a:cubicBezTo>
                      <a:pt x="25591" y="1974"/>
                      <a:pt x="24821" y="1186"/>
                      <a:pt x="24294" y="1186"/>
                    </a:cubicBezTo>
                    <a:cubicBezTo>
                      <a:pt x="24278" y="1186"/>
                      <a:pt x="24262" y="1186"/>
                      <a:pt x="24246" y="1188"/>
                    </a:cubicBezTo>
                    <a:cubicBezTo>
                      <a:pt x="23067" y="1288"/>
                      <a:pt x="23619" y="2744"/>
                      <a:pt x="22991" y="4526"/>
                    </a:cubicBezTo>
                    <a:cubicBezTo>
                      <a:pt x="23343" y="3371"/>
                      <a:pt x="23493" y="1213"/>
                      <a:pt x="22339" y="661"/>
                    </a:cubicBezTo>
                    <a:cubicBezTo>
                      <a:pt x="22145" y="566"/>
                      <a:pt x="21970" y="524"/>
                      <a:pt x="21810" y="524"/>
                    </a:cubicBezTo>
                    <a:cubicBezTo>
                      <a:pt x="20997" y="524"/>
                      <a:pt x="20591" y="1612"/>
                      <a:pt x="20256" y="2367"/>
                    </a:cubicBezTo>
                    <a:cubicBezTo>
                      <a:pt x="19954" y="3070"/>
                      <a:pt x="19603" y="3748"/>
                      <a:pt x="19227" y="4400"/>
                    </a:cubicBezTo>
                    <a:cubicBezTo>
                      <a:pt x="19879" y="2618"/>
                      <a:pt x="19402" y="1087"/>
                      <a:pt x="18599" y="385"/>
                    </a:cubicBezTo>
                    <a:cubicBezTo>
                      <a:pt x="18330" y="149"/>
                      <a:pt x="18059" y="35"/>
                      <a:pt x="17800" y="35"/>
                    </a:cubicBezTo>
                    <a:cubicBezTo>
                      <a:pt x="17287" y="35"/>
                      <a:pt x="16825" y="487"/>
                      <a:pt x="16541" y="1338"/>
                    </a:cubicBezTo>
                    <a:cubicBezTo>
                      <a:pt x="16190" y="2217"/>
                      <a:pt x="15587" y="2970"/>
                      <a:pt x="14809" y="3497"/>
                    </a:cubicBezTo>
                    <a:cubicBezTo>
                      <a:pt x="15135" y="2819"/>
                      <a:pt x="15361" y="284"/>
                      <a:pt x="14357" y="33"/>
                    </a:cubicBezTo>
                    <a:cubicBezTo>
                      <a:pt x="14261" y="11"/>
                      <a:pt x="14173" y="1"/>
                      <a:pt x="14091" y="1"/>
                    </a:cubicBezTo>
                    <a:close/>
                  </a:path>
                </a:pathLst>
              </a:custGeom>
              <a:solidFill>
                <a:srgbClr val="281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8" name="Google Shape;1900;p64"/>
              <p:cNvSpPr/>
              <p:nvPr/>
            </p:nvSpPr>
            <p:spPr>
              <a:xfrm>
                <a:off x="4628932" y="3976314"/>
                <a:ext cx="169404" cy="212797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9239" extrusionOk="0">
                    <a:moveTo>
                      <a:pt x="5027" y="1"/>
                    </a:moveTo>
                    <a:cubicBezTo>
                      <a:pt x="4848" y="1"/>
                      <a:pt x="4671" y="9"/>
                      <a:pt x="4493" y="27"/>
                    </a:cubicBezTo>
                    <a:cubicBezTo>
                      <a:pt x="4041" y="102"/>
                      <a:pt x="1406" y="931"/>
                      <a:pt x="251" y="6603"/>
                    </a:cubicBezTo>
                    <a:cubicBezTo>
                      <a:pt x="100" y="7481"/>
                      <a:pt x="0" y="8360"/>
                      <a:pt x="25" y="9238"/>
                    </a:cubicBezTo>
                    <a:lnTo>
                      <a:pt x="402" y="9238"/>
                    </a:lnTo>
                    <a:cubicBezTo>
                      <a:pt x="728" y="8134"/>
                      <a:pt x="1155" y="7055"/>
                      <a:pt x="1632" y="6026"/>
                    </a:cubicBezTo>
                    <a:lnTo>
                      <a:pt x="1606" y="6026"/>
                    </a:lnTo>
                    <a:cubicBezTo>
                      <a:pt x="1606" y="5147"/>
                      <a:pt x="1807" y="4319"/>
                      <a:pt x="2184" y="3541"/>
                    </a:cubicBezTo>
                    <a:lnTo>
                      <a:pt x="2184" y="3541"/>
                    </a:lnTo>
                    <a:lnTo>
                      <a:pt x="2133" y="3591"/>
                    </a:lnTo>
                    <a:cubicBezTo>
                      <a:pt x="2681" y="2583"/>
                      <a:pt x="4224" y="676"/>
                      <a:pt x="6378" y="676"/>
                    </a:cubicBezTo>
                    <a:cubicBezTo>
                      <a:pt x="6691" y="676"/>
                      <a:pt x="7016" y="716"/>
                      <a:pt x="7354" y="805"/>
                    </a:cubicBezTo>
                    <a:cubicBezTo>
                      <a:pt x="6902" y="579"/>
                      <a:pt x="6476" y="303"/>
                      <a:pt x="6049" y="27"/>
                    </a:cubicBezTo>
                    <a:lnTo>
                      <a:pt x="6024" y="77"/>
                    </a:lnTo>
                    <a:cubicBezTo>
                      <a:pt x="5683" y="29"/>
                      <a:pt x="5354" y="1"/>
                      <a:pt x="50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9" name="Google Shape;1901;p64"/>
              <p:cNvSpPr/>
              <p:nvPr/>
            </p:nvSpPr>
            <p:spPr>
              <a:xfrm>
                <a:off x="4624302" y="4189088"/>
                <a:ext cx="105235" cy="312390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13563" extrusionOk="0">
                    <a:moveTo>
                      <a:pt x="201" y="0"/>
                    </a:moveTo>
                    <a:cubicBezTo>
                      <a:pt x="201" y="2058"/>
                      <a:pt x="578" y="4016"/>
                      <a:pt x="377" y="6601"/>
                    </a:cubicBezTo>
                    <a:cubicBezTo>
                      <a:pt x="0" y="11370"/>
                      <a:pt x="1004" y="13453"/>
                      <a:pt x="3439" y="13554"/>
                    </a:cubicBezTo>
                    <a:cubicBezTo>
                      <a:pt x="3533" y="13560"/>
                      <a:pt x="3626" y="13563"/>
                      <a:pt x="3717" y="13563"/>
                    </a:cubicBezTo>
                    <a:cubicBezTo>
                      <a:pt x="3993" y="13563"/>
                      <a:pt x="4261" y="13535"/>
                      <a:pt x="4543" y="13478"/>
                    </a:cubicBezTo>
                    <a:cubicBezTo>
                      <a:pt x="4568" y="13177"/>
                      <a:pt x="4568" y="12976"/>
                      <a:pt x="4568" y="12976"/>
                    </a:cubicBezTo>
                    <a:cubicBezTo>
                      <a:pt x="4342" y="12926"/>
                      <a:pt x="4117" y="12801"/>
                      <a:pt x="3941" y="12650"/>
                    </a:cubicBezTo>
                    <a:cubicBezTo>
                      <a:pt x="3790" y="12424"/>
                      <a:pt x="4443" y="7329"/>
                      <a:pt x="4443" y="7329"/>
                    </a:cubicBezTo>
                    <a:lnTo>
                      <a:pt x="4443" y="7279"/>
                    </a:lnTo>
                    <a:cubicBezTo>
                      <a:pt x="753" y="6325"/>
                      <a:pt x="1707" y="577"/>
                      <a:pt x="1707" y="577"/>
                    </a:cubicBezTo>
                    <a:lnTo>
                      <a:pt x="1732" y="527"/>
                    </a:lnTo>
                    <a:cubicBezTo>
                      <a:pt x="1331" y="402"/>
                      <a:pt x="954" y="201"/>
                      <a:pt x="6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0" name="Google Shape;1902;p64"/>
              <p:cNvSpPr/>
              <p:nvPr/>
            </p:nvSpPr>
            <p:spPr>
              <a:xfrm>
                <a:off x="4532955" y="3976337"/>
                <a:ext cx="199461" cy="527237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22891" extrusionOk="0">
                    <a:moveTo>
                      <a:pt x="8660" y="1"/>
                    </a:moveTo>
                    <a:lnTo>
                      <a:pt x="8660" y="1"/>
                    </a:lnTo>
                    <a:cubicBezTo>
                      <a:pt x="7053" y="101"/>
                      <a:pt x="5522" y="628"/>
                      <a:pt x="4167" y="1507"/>
                    </a:cubicBezTo>
                    <a:cubicBezTo>
                      <a:pt x="1030" y="3464"/>
                      <a:pt x="904" y="6953"/>
                      <a:pt x="1030" y="8660"/>
                    </a:cubicBezTo>
                    <a:cubicBezTo>
                      <a:pt x="1381" y="13780"/>
                      <a:pt x="1" y="19327"/>
                      <a:pt x="2812" y="21661"/>
                    </a:cubicBezTo>
                    <a:cubicBezTo>
                      <a:pt x="4067" y="22737"/>
                      <a:pt x="5885" y="22890"/>
                      <a:pt x="6822" y="22890"/>
                    </a:cubicBezTo>
                    <a:cubicBezTo>
                      <a:pt x="7196" y="22890"/>
                      <a:pt x="7430" y="22866"/>
                      <a:pt x="7430" y="22866"/>
                    </a:cubicBezTo>
                    <a:lnTo>
                      <a:pt x="7430" y="22816"/>
                    </a:lnTo>
                    <a:cubicBezTo>
                      <a:pt x="4995" y="22690"/>
                      <a:pt x="3991" y="20607"/>
                      <a:pt x="4368" y="15838"/>
                    </a:cubicBezTo>
                    <a:cubicBezTo>
                      <a:pt x="4569" y="13278"/>
                      <a:pt x="4192" y="11320"/>
                      <a:pt x="4192" y="9237"/>
                    </a:cubicBezTo>
                    <a:cubicBezTo>
                      <a:pt x="4192" y="8359"/>
                      <a:pt x="4267" y="7480"/>
                      <a:pt x="4443" y="6602"/>
                    </a:cubicBezTo>
                    <a:cubicBezTo>
                      <a:pt x="5573" y="930"/>
                      <a:pt x="8233" y="101"/>
                      <a:pt x="8660" y="1"/>
                    </a:cubicBezTo>
                    <a:close/>
                  </a:path>
                </a:pathLst>
              </a:custGeom>
              <a:solidFill>
                <a:srgbClr val="56AC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1" name="Google Shape;1903;p64"/>
              <p:cNvSpPr/>
              <p:nvPr/>
            </p:nvSpPr>
            <p:spPr>
              <a:xfrm>
                <a:off x="4665346" y="4019707"/>
                <a:ext cx="65919" cy="95401"/>
              </a:xfrm>
              <a:custGeom>
                <a:avLst/>
                <a:gdLst/>
                <a:ahLst/>
                <a:cxnLst/>
                <a:rect l="l" t="t" r="r" b="b"/>
                <a:pathLst>
                  <a:path w="2862" h="4142" extrusionOk="0">
                    <a:moveTo>
                      <a:pt x="2862" y="0"/>
                    </a:moveTo>
                    <a:lnTo>
                      <a:pt x="2862" y="0"/>
                    </a:lnTo>
                    <a:cubicBezTo>
                      <a:pt x="1607" y="251"/>
                      <a:pt x="803" y="1330"/>
                      <a:pt x="578" y="1657"/>
                    </a:cubicBezTo>
                    <a:cubicBezTo>
                      <a:pt x="201" y="2435"/>
                      <a:pt x="0" y="3263"/>
                      <a:pt x="25" y="4142"/>
                    </a:cubicBezTo>
                    <a:lnTo>
                      <a:pt x="51" y="4142"/>
                    </a:lnTo>
                    <a:cubicBezTo>
                      <a:pt x="1431" y="1205"/>
                      <a:pt x="2811" y="50"/>
                      <a:pt x="28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2" name="Google Shape;1904;p64"/>
              <p:cNvSpPr/>
              <p:nvPr/>
            </p:nvSpPr>
            <p:spPr>
              <a:xfrm>
                <a:off x="4678636" y="3991285"/>
                <a:ext cx="217381" cy="171799"/>
              </a:xfrm>
              <a:custGeom>
                <a:avLst/>
                <a:gdLst/>
                <a:ahLst/>
                <a:cxnLst/>
                <a:rect l="l" t="t" r="r" b="b"/>
                <a:pathLst>
                  <a:path w="9438" h="7459" extrusionOk="0">
                    <a:moveTo>
                      <a:pt x="34" y="2854"/>
                    </a:moveTo>
                    <a:cubicBezTo>
                      <a:pt x="31" y="2858"/>
                      <a:pt x="28" y="2862"/>
                      <a:pt x="26" y="2866"/>
                    </a:cubicBezTo>
                    <a:lnTo>
                      <a:pt x="1" y="2916"/>
                    </a:lnTo>
                    <a:cubicBezTo>
                      <a:pt x="11" y="2896"/>
                      <a:pt x="22" y="2875"/>
                      <a:pt x="34" y="2854"/>
                    </a:cubicBezTo>
                    <a:close/>
                    <a:moveTo>
                      <a:pt x="4236" y="0"/>
                    </a:moveTo>
                    <a:cubicBezTo>
                      <a:pt x="2110" y="0"/>
                      <a:pt x="589" y="1832"/>
                      <a:pt x="34" y="2854"/>
                    </a:cubicBezTo>
                    <a:lnTo>
                      <a:pt x="34" y="2854"/>
                    </a:lnTo>
                    <a:cubicBezTo>
                      <a:pt x="247" y="2537"/>
                      <a:pt x="1046" y="1482"/>
                      <a:pt x="2285" y="1234"/>
                    </a:cubicBezTo>
                    <a:cubicBezTo>
                      <a:pt x="2472" y="1202"/>
                      <a:pt x="2662" y="1185"/>
                      <a:pt x="2851" y="1185"/>
                    </a:cubicBezTo>
                    <a:cubicBezTo>
                      <a:pt x="3245" y="1185"/>
                      <a:pt x="3635" y="1257"/>
                      <a:pt x="3991" y="1410"/>
                    </a:cubicBezTo>
                    <a:cubicBezTo>
                      <a:pt x="6175" y="2339"/>
                      <a:pt x="6075" y="7057"/>
                      <a:pt x="6075" y="7057"/>
                    </a:cubicBezTo>
                    <a:cubicBezTo>
                      <a:pt x="6175" y="6781"/>
                      <a:pt x="6275" y="6580"/>
                      <a:pt x="6476" y="6530"/>
                    </a:cubicBezTo>
                    <a:cubicBezTo>
                      <a:pt x="6505" y="6522"/>
                      <a:pt x="6536" y="6518"/>
                      <a:pt x="6568" y="6518"/>
                    </a:cubicBezTo>
                    <a:cubicBezTo>
                      <a:pt x="6841" y="6518"/>
                      <a:pt x="7188" y="6808"/>
                      <a:pt x="7053" y="7459"/>
                    </a:cubicBezTo>
                    <a:cubicBezTo>
                      <a:pt x="7053" y="7459"/>
                      <a:pt x="7752" y="6288"/>
                      <a:pt x="8350" y="6288"/>
                    </a:cubicBezTo>
                    <a:cubicBezTo>
                      <a:pt x="8413" y="6288"/>
                      <a:pt x="8474" y="6301"/>
                      <a:pt x="8534" y="6329"/>
                    </a:cubicBezTo>
                    <a:cubicBezTo>
                      <a:pt x="8760" y="6505"/>
                      <a:pt x="8886" y="6781"/>
                      <a:pt x="8835" y="7082"/>
                    </a:cubicBezTo>
                    <a:cubicBezTo>
                      <a:pt x="8945" y="7004"/>
                      <a:pt x="9084" y="6965"/>
                      <a:pt x="9216" y="6965"/>
                    </a:cubicBezTo>
                    <a:cubicBezTo>
                      <a:pt x="9295" y="6965"/>
                      <a:pt x="9372" y="6979"/>
                      <a:pt x="9438" y="7007"/>
                    </a:cubicBezTo>
                    <a:cubicBezTo>
                      <a:pt x="9388" y="6530"/>
                      <a:pt x="8886" y="2389"/>
                      <a:pt x="6476" y="707"/>
                    </a:cubicBezTo>
                    <a:cubicBezTo>
                      <a:pt x="6100" y="431"/>
                      <a:pt x="5673" y="230"/>
                      <a:pt x="5221" y="130"/>
                    </a:cubicBezTo>
                    <a:cubicBezTo>
                      <a:pt x="4880" y="41"/>
                      <a:pt x="4552" y="0"/>
                      <a:pt x="42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3" name="Google Shape;1905;p64"/>
              <p:cNvSpPr/>
              <p:nvPr/>
            </p:nvSpPr>
            <p:spPr>
              <a:xfrm>
                <a:off x="5024331" y="4096589"/>
                <a:ext cx="43969" cy="63616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2762" extrusionOk="0">
                    <a:moveTo>
                      <a:pt x="553" y="0"/>
                    </a:moveTo>
                    <a:cubicBezTo>
                      <a:pt x="176" y="854"/>
                      <a:pt x="1" y="1808"/>
                      <a:pt x="26" y="2761"/>
                    </a:cubicBezTo>
                    <a:lnTo>
                      <a:pt x="76" y="2761"/>
                    </a:lnTo>
                    <a:lnTo>
                      <a:pt x="1381" y="2460"/>
                    </a:lnTo>
                    <a:cubicBezTo>
                      <a:pt x="1381" y="2460"/>
                      <a:pt x="1908" y="1506"/>
                      <a:pt x="1858" y="1004"/>
                    </a:cubicBezTo>
                    <a:cubicBezTo>
                      <a:pt x="1858" y="954"/>
                      <a:pt x="1858" y="929"/>
                      <a:pt x="1858" y="879"/>
                    </a:cubicBezTo>
                    <a:cubicBezTo>
                      <a:pt x="1707" y="427"/>
                      <a:pt x="578" y="0"/>
                      <a:pt x="578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4" name="Google Shape;1906;p64"/>
              <p:cNvSpPr/>
              <p:nvPr/>
            </p:nvSpPr>
            <p:spPr>
              <a:xfrm>
                <a:off x="5077513" y="4191391"/>
                <a:ext cx="71124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310" extrusionOk="0">
                    <a:moveTo>
                      <a:pt x="1758" y="1"/>
                    </a:moveTo>
                    <a:cubicBezTo>
                      <a:pt x="1231" y="126"/>
                      <a:pt x="729" y="327"/>
                      <a:pt x="277" y="628"/>
                    </a:cubicBezTo>
                    <a:cubicBezTo>
                      <a:pt x="1" y="904"/>
                      <a:pt x="26" y="1833"/>
                      <a:pt x="26" y="2059"/>
                    </a:cubicBezTo>
                    <a:lnTo>
                      <a:pt x="51" y="2059"/>
                    </a:lnTo>
                    <a:cubicBezTo>
                      <a:pt x="51" y="2034"/>
                      <a:pt x="51" y="2034"/>
                      <a:pt x="51" y="2008"/>
                    </a:cubicBezTo>
                    <a:cubicBezTo>
                      <a:pt x="88" y="1815"/>
                      <a:pt x="216" y="1743"/>
                      <a:pt x="385" y="1743"/>
                    </a:cubicBezTo>
                    <a:cubicBezTo>
                      <a:pt x="788" y="1743"/>
                      <a:pt x="1428" y="2151"/>
                      <a:pt x="1657" y="2310"/>
                    </a:cubicBezTo>
                    <a:cubicBezTo>
                      <a:pt x="1381" y="2109"/>
                      <a:pt x="578" y="1481"/>
                      <a:pt x="829" y="1155"/>
                    </a:cubicBezTo>
                    <a:cubicBezTo>
                      <a:pt x="909" y="1052"/>
                      <a:pt x="1047" y="1012"/>
                      <a:pt x="1213" y="1012"/>
                    </a:cubicBezTo>
                    <a:cubicBezTo>
                      <a:pt x="1777" y="1012"/>
                      <a:pt x="2671" y="1473"/>
                      <a:pt x="2787" y="1532"/>
                    </a:cubicBezTo>
                    <a:cubicBezTo>
                      <a:pt x="2686" y="1456"/>
                      <a:pt x="2034" y="854"/>
                      <a:pt x="2511" y="528"/>
                    </a:cubicBezTo>
                    <a:cubicBezTo>
                      <a:pt x="2599" y="477"/>
                      <a:pt x="2693" y="452"/>
                      <a:pt x="2790" y="452"/>
                    </a:cubicBezTo>
                    <a:cubicBezTo>
                      <a:pt x="2887" y="452"/>
                      <a:pt x="2988" y="477"/>
                      <a:pt x="3088" y="528"/>
                    </a:cubicBezTo>
                    <a:lnTo>
                      <a:pt x="3088" y="452"/>
                    </a:lnTo>
                    <a:cubicBezTo>
                      <a:pt x="3038" y="452"/>
                      <a:pt x="2887" y="377"/>
                      <a:pt x="2686" y="277"/>
                    </a:cubicBezTo>
                    <a:cubicBezTo>
                      <a:pt x="2385" y="151"/>
                      <a:pt x="2084" y="51"/>
                      <a:pt x="1758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5" name="Google Shape;1907;p64"/>
              <p:cNvSpPr/>
              <p:nvPr/>
            </p:nvSpPr>
            <p:spPr>
              <a:xfrm>
                <a:off x="5238809" y="4096589"/>
                <a:ext cx="37589" cy="67646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937" extrusionOk="0">
                    <a:moveTo>
                      <a:pt x="1130" y="0"/>
                    </a:moveTo>
                    <a:cubicBezTo>
                      <a:pt x="1130" y="0"/>
                      <a:pt x="0" y="753"/>
                      <a:pt x="76" y="1180"/>
                    </a:cubicBezTo>
                    <a:cubicBezTo>
                      <a:pt x="76" y="1180"/>
                      <a:pt x="76" y="1180"/>
                      <a:pt x="76" y="1205"/>
                    </a:cubicBezTo>
                    <a:cubicBezTo>
                      <a:pt x="176" y="1582"/>
                      <a:pt x="678" y="2736"/>
                      <a:pt x="753" y="2937"/>
                    </a:cubicBezTo>
                    <a:cubicBezTo>
                      <a:pt x="1130" y="2560"/>
                      <a:pt x="1431" y="2084"/>
                      <a:pt x="1632" y="1582"/>
                    </a:cubicBezTo>
                    <a:cubicBezTo>
                      <a:pt x="1531" y="1029"/>
                      <a:pt x="1381" y="502"/>
                      <a:pt x="1155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" name="Google Shape;1908;p64"/>
              <p:cNvSpPr/>
              <p:nvPr/>
            </p:nvSpPr>
            <p:spPr>
              <a:xfrm>
                <a:off x="5109896" y="4072336"/>
                <a:ext cx="89619" cy="80982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3516" extrusionOk="0">
                    <a:moveTo>
                      <a:pt x="1830" y="1"/>
                    </a:moveTo>
                    <a:cubicBezTo>
                      <a:pt x="1367" y="1"/>
                      <a:pt x="883" y="49"/>
                      <a:pt x="728" y="175"/>
                    </a:cubicBezTo>
                    <a:cubicBezTo>
                      <a:pt x="327" y="526"/>
                      <a:pt x="0" y="1857"/>
                      <a:pt x="101" y="2233"/>
                    </a:cubicBezTo>
                    <a:cubicBezTo>
                      <a:pt x="198" y="2624"/>
                      <a:pt x="1129" y="3515"/>
                      <a:pt x="1618" y="3515"/>
                    </a:cubicBezTo>
                    <a:cubicBezTo>
                      <a:pt x="1632" y="3515"/>
                      <a:pt x="1644" y="3514"/>
                      <a:pt x="1657" y="3513"/>
                    </a:cubicBezTo>
                    <a:cubicBezTo>
                      <a:pt x="2159" y="3463"/>
                      <a:pt x="3514" y="2810"/>
                      <a:pt x="3765" y="2208"/>
                    </a:cubicBezTo>
                    <a:cubicBezTo>
                      <a:pt x="3765" y="2183"/>
                      <a:pt x="3790" y="2133"/>
                      <a:pt x="3790" y="2108"/>
                    </a:cubicBezTo>
                    <a:cubicBezTo>
                      <a:pt x="3891" y="1505"/>
                      <a:pt x="3138" y="250"/>
                      <a:pt x="2761" y="100"/>
                    </a:cubicBezTo>
                    <a:lnTo>
                      <a:pt x="2711" y="75"/>
                    </a:lnTo>
                    <a:cubicBezTo>
                      <a:pt x="2545" y="30"/>
                      <a:pt x="2194" y="1"/>
                      <a:pt x="1830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" name="Google Shape;1909;p64"/>
              <p:cNvSpPr/>
              <p:nvPr/>
            </p:nvSpPr>
            <p:spPr>
              <a:xfrm>
                <a:off x="5087348" y="4020190"/>
                <a:ext cx="122579" cy="56176"/>
              </a:xfrm>
              <a:custGeom>
                <a:avLst/>
                <a:gdLst/>
                <a:ahLst/>
                <a:cxnLst/>
                <a:rect l="l" t="t" r="r" b="b"/>
                <a:pathLst>
                  <a:path w="5322" h="2439" extrusionOk="0">
                    <a:moveTo>
                      <a:pt x="3123" y="1"/>
                    </a:moveTo>
                    <a:cubicBezTo>
                      <a:pt x="2696" y="1"/>
                      <a:pt x="2233" y="48"/>
                      <a:pt x="1732" y="155"/>
                    </a:cubicBezTo>
                    <a:cubicBezTo>
                      <a:pt x="1130" y="280"/>
                      <a:pt x="553" y="481"/>
                      <a:pt x="0" y="808"/>
                    </a:cubicBezTo>
                    <a:lnTo>
                      <a:pt x="26" y="858"/>
                    </a:lnTo>
                    <a:lnTo>
                      <a:pt x="1707" y="2439"/>
                    </a:lnTo>
                    <a:cubicBezTo>
                      <a:pt x="1862" y="2298"/>
                      <a:pt x="2348" y="2252"/>
                      <a:pt x="2812" y="2252"/>
                    </a:cubicBezTo>
                    <a:cubicBezTo>
                      <a:pt x="3175" y="2252"/>
                      <a:pt x="3525" y="2280"/>
                      <a:pt x="3690" y="2313"/>
                    </a:cubicBezTo>
                    <a:lnTo>
                      <a:pt x="3841" y="2313"/>
                    </a:lnTo>
                    <a:lnTo>
                      <a:pt x="5321" y="506"/>
                    </a:lnTo>
                    <a:cubicBezTo>
                      <a:pt x="4730" y="202"/>
                      <a:pt x="4003" y="1"/>
                      <a:pt x="31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" name="Google Shape;1910;p64"/>
              <p:cNvSpPr/>
              <p:nvPr/>
            </p:nvSpPr>
            <p:spPr>
              <a:xfrm>
                <a:off x="5024906" y="4153249"/>
                <a:ext cx="76906" cy="110418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4794" extrusionOk="0">
                    <a:moveTo>
                      <a:pt x="1356" y="0"/>
                    </a:moveTo>
                    <a:lnTo>
                      <a:pt x="51" y="301"/>
                    </a:lnTo>
                    <a:lnTo>
                      <a:pt x="1" y="301"/>
                    </a:lnTo>
                    <a:cubicBezTo>
                      <a:pt x="76" y="2108"/>
                      <a:pt x="955" y="3815"/>
                      <a:pt x="2536" y="4593"/>
                    </a:cubicBezTo>
                    <a:cubicBezTo>
                      <a:pt x="2575" y="4565"/>
                      <a:pt x="2625" y="4553"/>
                      <a:pt x="2682" y="4553"/>
                    </a:cubicBezTo>
                    <a:cubicBezTo>
                      <a:pt x="2882" y="4553"/>
                      <a:pt x="3163" y="4696"/>
                      <a:pt x="3339" y="4794"/>
                    </a:cubicBezTo>
                    <a:cubicBezTo>
                      <a:pt x="2988" y="4593"/>
                      <a:pt x="2310" y="4116"/>
                      <a:pt x="2310" y="3715"/>
                    </a:cubicBezTo>
                    <a:lnTo>
                      <a:pt x="2285" y="3715"/>
                    </a:lnTo>
                    <a:cubicBezTo>
                      <a:pt x="2285" y="3489"/>
                      <a:pt x="2260" y="2560"/>
                      <a:pt x="2561" y="2259"/>
                    </a:cubicBezTo>
                    <a:cubicBezTo>
                      <a:pt x="2109" y="1556"/>
                      <a:pt x="1708" y="778"/>
                      <a:pt x="13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" name="Google Shape;1911;p64"/>
              <p:cNvSpPr/>
              <p:nvPr/>
            </p:nvSpPr>
            <p:spPr>
              <a:xfrm>
                <a:off x="5037045" y="4038778"/>
                <a:ext cx="89642" cy="85013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3691" extrusionOk="0">
                    <a:moveTo>
                      <a:pt x="2184" y="1"/>
                    </a:moveTo>
                    <a:cubicBezTo>
                      <a:pt x="1206" y="578"/>
                      <a:pt x="428" y="1456"/>
                      <a:pt x="1" y="2510"/>
                    </a:cubicBezTo>
                    <a:lnTo>
                      <a:pt x="26" y="2510"/>
                    </a:lnTo>
                    <a:cubicBezTo>
                      <a:pt x="26" y="2510"/>
                      <a:pt x="1155" y="2937"/>
                      <a:pt x="1306" y="3389"/>
                    </a:cubicBezTo>
                    <a:cubicBezTo>
                      <a:pt x="1306" y="3439"/>
                      <a:pt x="1306" y="3464"/>
                      <a:pt x="1306" y="3514"/>
                    </a:cubicBezTo>
                    <a:lnTo>
                      <a:pt x="1431" y="3514"/>
                    </a:lnTo>
                    <a:lnTo>
                      <a:pt x="3264" y="3690"/>
                    </a:lnTo>
                    <a:cubicBezTo>
                      <a:pt x="3163" y="3314"/>
                      <a:pt x="3490" y="1958"/>
                      <a:pt x="3891" y="1632"/>
                    </a:cubicBezTo>
                    <a:lnTo>
                      <a:pt x="2210" y="51"/>
                    </a:lnTo>
                    <a:lnTo>
                      <a:pt x="218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0" name="Google Shape;1912;p64"/>
              <p:cNvSpPr/>
              <p:nvPr/>
            </p:nvSpPr>
            <p:spPr>
              <a:xfrm>
                <a:off x="5173489" y="4032421"/>
                <a:ext cx="91923" cy="91370"/>
              </a:xfrm>
              <a:custGeom>
                <a:avLst/>
                <a:gdLst/>
                <a:ahLst/>
                <a:cxnLst/>
                <a:rect l="l" t="t" r="r" b="b"/>
                <a:pathLst>
                  <a:path w="3991" h="3967" extrusionOk="0">
                    <a:moveTo>
                      <a:pt x="1607" y="0"/>
                    </a:moveTo>
                    <a:lnTo>
                      <a:pt x="101" y="1808"/>
                    </a:lnTo>
                    <a:lnTo>
                      <a:pt x="0" y="1808"/>
                    </a:lnTo>
                    <a:cubicBezTo>
                      <a:pt x="377" y="1958"/>
                      <a:pt x="1130" y="3213"/>
                      <a:pt x="1029" y="3815"/>
                    </a:cubicBezTo>
                    <a:cubicBezTo>
                      <a:pt x="1029" y="3866"/>
                      <a:pt x="1004" y="3891"/>
                      <a:pt x="1004" y="3941"/>
                    </a:cubicBezTo>
                    <a:lnTo>
                      <a:pt x="1105" y="3966"/>
                    </a:lnTo>
                    <a:lnTo>
                      <a:pt x="2912" y="3966"/>
                    </a:lnTo>
                    <a:cubicBezTo>
                      <a:pt x="2836" y="3539"/>
                      <a:pt x="3966" y="2786"/>
                      <a:pt x="3966" y="2786"/>
                    </a:cubicBezTo>
                    <a:lnTo>
                      <a:pt x="3991" y="2786"/>
                    </a:lnTo>
                    <a:cubicBezTo>
                      <a:pt x="3966" y="2711"/>
                      <a:pt x="3916" y="2611"/>
                      <a:pt x="3890" y="2510"/>
                    </a:cubicBezTo>
                    <a:cubicBezTo>
                      <a:pt x="3439" y="1456"/>
                      <a:pt x="2610" y="553"/>
                      <a:pt x="16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1" name="Google Shape;1913;p64"/>
              <p:cNvSpPr/>
              <p:nvPr/>
            </p:nvSpPr>
            <p:spPr>
              <a:xfrm>
                <a:off x="5139378" y="4123169"/>
                <a:ext cx="116798" cy="89067"/>
              </a:xfrm>
              <a:custGeom>
                <a:avLst/>
                <a:gdLst/>
                <a:ahLst/>
                <a:cxnLst/>
                <a:rect l="l" t="t" r="r" b="b"/>
                <a:pathLst>
                  <a:path w="5071" h="3867" extrusionOk="0">
                    <a:moveTo>
                      <a:pt x="2485" y="1"/>
                    </a:moveTo>
                    <a:cubicBezTo>
                      <a:pt x="2234" y="578"/>
                      <a:pt x="879" y="1256"/>
                      <a:pt x="377" y="1306"/>
                    </a:cubicBezTo>
                    <a:lnTo>
                      <a:pt x="0" y="3239"/>
                    </a:lnTo>
                    <a:cubicBezTo>
                      <a:pt x="201" y="3339"/>
                      <a:pt x="352" y="3414"/>
                      <a:pt x="402" y="3414"/>
                    </a:cubicBezTo>
                    <a:lnTo>
                      <a:pt x="377" y="3490"/>
                    </a:lnTo>
                    <a:cubicBezTo>
                      <a:pt x="678" y="3565"/>
                      <a:pt x="954" y="3690"/>
                      <a:pt x="1230" y="3866"/>
                    </a:cubicBezTo>
                    <a:cubicBezTo>
                      <a:pt x="1230" y="3866"/>
                      <a:pt x="3615" y="3339"/>
                      <a:pt x="5070" y="1783"/>
                    </a:cubicBezTo>
                    <a:cubicBezTo>
                      <a:pt x="4970" y="1582"/>
                      <a:pt x="4468" y="428"/>
                      <a:pt x="4393" y="51"/>
                    </a:cubicBezTo>
                    <a:lnTo>
                      <a:pt x="4393" y="26"/>
                    </a:lnTo>
                    <a:lnTo>
                      <a:pt x="2586" y="26"/>
                    </a:lnTo>
                    <a:lnTo>
                      <a:pt x="248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2" name="Google Shape;1914;p64"/>
              <p:cNvSpPr/>
              <p:nvPr/>
            </p:nvSpPr>
            <p:spPr>
              <a:xfrm>
                <a:off x="5056138" y="4119714"/>
                <a:ext cx="91923" cy="86165"/>
              </a:xfrm>
              <a:custGeom>
                <a:avLst/>
                <a:gdLst/>
                <a:ahLst/>
                <a:cxnLst/>
                <a:rect l="l" t="t" r="r" b="b"/>
                <a:pathLst>
                  <a:path w="3991" h="3741" extrusionOk="0">
                    <a:moveTo>
                      <a:pt x="477" y="0"/>
                    </a:moveTo>
                    <a:cubicBezTo>
                      <a:pt x="527" y="502"/>
                      <a:pt x="0" y="1456"/>
                      <a:pt x="0" y="1456"/>
                    </a:cubicBezTo>
                    <a:cubicBezTo>
                      <a:pt x="326" y="2234"/>
                      <a:pt x="728" y="3012"/>
                      <a:pt x="1205" y="3740"/>
                    </a:cubicBezTo>
                    <a:cubicBezTo>
                      <a:pt x="1657" y="3439"/>
                      <a:pt x="2159" y="3238"/>
                      <a:pt x="2686" y="3113"/>
                    </a:cubicBezTo>
                    <a:cubicBezTo>
                      <a:pt x="3012" y="3163"/>
                      <a:pt x="3313" y="3263"/>
                      <a:pt x="3614" y="3389"/>
                    </a:cubicBezTo>
                    <a:lnTo>
                      <a:pt x="3991" y="1456"/>
                    </a:lnTo>
                    <a:lnTo>
                      <a:pt x="3991" y="1456"/>
                    </a:lnTo>
                    <a:cubicBezTo>
                      <a:pt x="3977" y="1457"/>
                      <a:pt x="3964" y="1458"/>
                      <a:pt x="3950" y="1458"/>
                    </a:cubicBezTo>
                    <a:cubicBezTo>
                      <a:pt x="3417" y="1458"/>
                      <a:pt x="2533" y="543"/>
                      <a:pt x="2435" y="176"/>
                    </a:cubicBezTo>
                    <a:lnTo>
                      <a:pt x="60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3" name="Google Shape;1915;p64"/>
              <p:cNvSpPr/>
              <p:nvPr/>
            </p:nvSpPr>
            <p:spPr>
              <a:xfrm>
                <a:off x="5065950" y="4759649"/>
                <a:ext cx="139922" cy="96690"/>
              </a:xfrm>
              <a:custGeom>
                <a:avLst/>
                <a:gdLst/>
                <a:ahLst/>
                <a:cxnLst/>
                <a:rect l="l" t="t" r="r" b="b"/>
                <a:pathLst>
                  <a:path w="6075" h="4198" extrusionOk="0">
                    <a:moveTo>
                      <a:pt x="6075" y="1"/>
                    </a:moveTo>
                    <a:cubicBezTo>
                      <a:pt x="5180" y="373"/>
                      <a:pt x="4023" y="484"/>
                      <a:pt x="2957" y="484"/>
                    </a:cubicBezTo>
                    <a:cubicBezTo>
                      <a:pt x="1511" y="484"/>
                      <a:pt x="232" y="281"/>
                      <a:pt x="1" y="252"/>
                    </a:cubicBezTo>
                    <a:lnTo>
                      <a:pt x="1" y="252"/>
                    </a:lnTo>
                    <a:cubicBezTo>
                      <a:pt x="26" y="1431"/>
                      <a:pt x="101" y="2762"/>
                      <a:pt x="202" y="3791"/>
                    </a:cubicBezTo>
                    <a:cubicBezTo>
                      <a:pt x="293" y="3809"/>
                      <a:pt x="1695" y="4198"/>
                      <a:pt x="3224" y="4198"/>
                    </a:cubicBezTo>
                    <a:cubicBezTo>
                      <a:pt x="3801" y="4198"/>
                      <a:pt x="4396" y="4142"/>
                      <a:pt x="4945" y="3991"/>
                    </a:cubicBezTo>
                    <a:cubicBezTo>
                      <a:pt x="4945" y="3991"/>
                      <a:pt x="5523" y="2084"/>
                      <a:pt x="60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4" name="Google Shape;1916;p64"/>
              <p:cNvSpPr/>
              <p:nvPr/>
            </p:nvSpPr>
            <p:spPr>
              <a:xfrm>
                <a:off x="4771710" y="4744632"/>
                <a:ext cx="146279" cy="113020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4907" extrusionOk="0">
                    <a:moveTo>
                      <a:pt x="1" y="0"/>
                    </a:moveTo>
                    <a:cubicBezTo>
                      <a:pt x="76" y="1355"/>
                      <a:pt x="151" y="3037"/>
                      <a:pt x="302" y="4192"/>
                    </a:cubicBezTo>
                    <a:lnTo>
                      <a:pt x="327" y="4192"/>
                    </a:lnTo>
                    <a:cubicBezTo>
                      <a:pt x="327" y="4192"/>
                      <a:pt x="2897" y="4906"/>
                      <a:pt x="4533" y="4906"/>
                    </a:cubicBezTo>
                    <a:cubicBezTo>
                      <a:pt x="4884" y="4906"/>
                      <a:pt x="5192" y="4874"/>
                      <a:pt x="5422" y="4794"/>
                    </a:cubicBezTo>
                    <a:lnTo>
                      <a:pt x="6351" y="753"/>
                    </a:lnTo>
                    <a:lnTo>
                      <a:pt x="6351" y="728"/>
                    </a:lnTo>
                    <a:cubicBezTo>
                      <a:pt x="5979" y="776"/>
                      <a:pt x="5590" y="797"/>
                      <a:pt x="5194" y="797"/>
                    </a:cubicBezTo>
                    <a:cubicBezTo>
                      <a:pt x="2915" y="797"/>
                      <a:pt x="428" y="107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5" name="Google Shape;1917;p64"/>
              <p:cNvSpPr/>
              <p:nvPr/>
            </p:nvSpPr>
            <p:spPr>
              <a:xfrm>
                <a:off x="5071156" y="4846942"/>
                <a:ext cx="145704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2160" extrusionOk="0">
                    <a:moveTo>
                      <a:pt x="1" y="1"/>
                    </a:moveTo>
                    <a:cubicBezTo>
                      <a:pt x="76" y="804"/>
                      <a:pt x="227" y="1406"/>
                      <a:pt x="402" y="1557"/>
                    </a:cubicBezTo>
                    <a:cubicBezTo>
                      <a:pt x="940" y="1992"/>
                      <a:pt x="2704" y="2159"/>
                      <a:pt x="4119" y="2159"/>
                    </a:cubicBezTo>
                    <a:cubicBezTo>
                      <a:pt x="5150" y="2159"/>
                      <a:pt x="5997" y="2071"/>
                      <a:pt x="6050" y="1933"/>
                    </a:cubicBezTo>
                    <a:cubicBezTo>
                      <a:pt x="6326" y="1180"/>
                      <a:pt x="4719" y="201"/>
                      <a:pt x="4719" y="201"/>
                    </a:cubicBezTo>
                    <a:cubicBezTo>
                      <a:pt x="4170" y="352"/>
                      <a:pt x="3575" y="408"/>
                      <a:pt x="2999" y="408"/>
                    </a:cubicBezTo>
                    <a:cubicBezTo>
                      <a:pt x="1470" y="408"/>
                      <a:pt x="74" y="19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6" name="Google Shape;1918;p64"/>
              <p:cNvSpPr/>
              <p:nvPr/>
            </p:nvSpPr>
            <p:spPr>
              <a:xfrm>
                <a:off x="4778067" y="4841161"/>
                <a:ext cx="145128" cy="58387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2535" extrusionOk="0">
                    <a:moveTo>
                      <a:pt x="1" y="1"/>
                    </a:moveTo>
                    <a:cubicBezTo>
                      <a:pt x="101" y="703"/>
                      <a:pt x="201" y="1180"/>
                      <a:pt x="302" y="1306"/>
                    </a:cubicBezTo>
                    <a:cubicBezTo>
                      <a:pt x="722" y="1726"/>
                      <a:pt x="3927" y="2535"/>
                      <a:pt x="5250" y="2535"/>
                    </a:cubicBezTo>
                    <a:cubicBezTo>
                      <a:pt x="5506" y="2535"/>
                      <a:pt x="5692" y="2504"/>
                      <a:pt x="5773" y="2435"/>
                    </a:cubicBezTo>
                    <a:cubicBezTo>
                      <a:pt x="6300" y="2008"/>
                      <a:pt x="5146" y="603"/>
                      <a:pt x="5146" y="603"/>
                    </a:cubicBezTo>
                    <a:cubicBezTo>
                      <a:pt x="4916" y="683"/>
                      <a:pt x="4608" y="715"/>
                      <a:pt x="4257" y="715"/>
                    </a:cubicBezTo>
                    <a:cubicBezTo>
                      <a:pt x="2621" y="715"/>
                      <a:pt x="51" y="1"/>
                      <a:pt x="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7" name="Google Shape;1919;p64"/>
              <p:cNvSpPr/>
              <p:nvPr/>
            </p:nvSpPr>
            <p:spPr>
              <a:xfrm>
                <a:off x="4720831" y="4449217"/>
                <a:ext cx="550362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23895" h="11227" extrusionOk="0">
                    <a:moveTo>
                      <a:pt x="23845" y="1"/>
                    </a:moveTo>
                    <a:cubicBezTo>
                      <a:pt x="22389" y="879"/>
                      <a:pt x="19327" y="2134"/>
                      <a:pt x="14232" y="2711"/>
                    </a:cubicBezTo>
                    <a:cubicBezTo>
                      <a:pt x="12733" y="2887"/>
                      <a:pt x="11260" y="2961"/>
                      <a:pt x="9862" y="2961"/>
                    </a:cubicBezTo>
                    <a:cubicBezTo>
                      <a:pt x="5479" y="2961"/>
                      <a:pt x="1830" y="2240"/>
                      <a:pt x="402" y="1707"/>
                    </a:cubicBezTo>
                    <a:cubicBezTo>
                      <a:pt x="402" y="1707"/>
                      <a:pt x="377" y="1883"/>
                      <a:pt x="352" y="2209"/>
                    </a:cubicBezTo>
                    <a:cubicBezTo>
                      <a:pt x="277" y="3941"/>
                      <a:pt x="1" y="9613"/>
                      <a:pt x="453" y="10015"/>
                    </a:cubicBezTo>
                    <a:cubicBezTo>
                      <a:pt x="704" y="10241"/>
                      <a:pt x="1356" y="10467"/>
                      <a:pt x="2184" y="10642"/>
                    </a:cubicBezTo>
                    <a:cubicBezTo>
                      <a:pt x="3644" y="10967"/>
                      <a:pt x="5724" y="11226"/>
                      <a:pt x="7394" y="11226"/>
                    </a:cubicBezTo>
                    <a:cubicBezTo>
                      <a:pt x="8051" y="11226"/>
                      <a:pt x="8644" y="11186"/>
                      <a:pt x="9112" y="11094"/>
                    </a:cubicBezTo>
                    <a:cubicBezTo>
                      <a:pt x="9639" y="10994"/>
                      <a:pt x="10015" y="10843"/>
                      <a:pt x="10116" y="10592"/>
                    </a:cubicBezTo>
                    <a:cubicBezTo>
                      <a:pt x="10643" y="9463"/>
                      <a:pt x="11270" y="5271"/>
                      <a:pt x="11270" y="5271"/>
                    </a:cubicBezTo>
                    <a:cubicBezTo>
                      <a:pt x="11270" y="5271"/>
                      <a:pt x="12324" y="5171"/>
                      <a:pt x="13454" y="4945"/>
                    </a:cubicBezTo>
                    <a:lnTo>
                      <a:pt x="13454" y="4995"/>
                    </a:lnTo>
                    <a:cubicBezTo>
                      <a:pt x="13454" y="4995"/>
                      <a:pt x="13429" y="10366"/>
                      <a:pt x="13680" y="10668"/>
                    </a:cubicBezTo>
                    <a:cubicBezTo>
                      <a:pt x="13755" y="10793"/>
                      <a:pt x="14257" y="10893"/>
                      <a:pt x="14960" y="10944"/>
                    </a:cubicBezTo>
                    <a:cubicBezTo>
                      <a:pt x="15765" y="11006"/>
                      <a:pt x="16573" y="11037"/>
                      <a:pt x="17382" y="11037"/>
                    </a:cubicBezTo>
                    <a:cubicBezTo>
                      <a:pt x="18843" y="11037"/>
                      <a:pt x="20308" y="10937"/>
                      <a:pt x="21761" y="10743"/>
                    </a:cubicBezTo>
                    <a:cubicBezTo>
                      <a:pt x="22464" y="10642"/>
                      <a:pt x="22966" y="10492"/>
                      <a:pt x="23117" y="10316"/>
                    </a:cubicBezTo>
                    <a:cubicBezTo>
                      <a:pt x="23820" y="9463"/>
                      <a:pt x="23895" y="76"/>
                      <a:pt x="23895" y="76"/>
                    </a:cubicBezTo>
                    <a:lnTo>
                      <a:pt x="238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8" name="Google Shape;1920;p64"/>
              <p:cNvSpPr/>
              <p:nvPr/>
            </p:nvSpPr>
            <p:spPr>
              <a:xfrm>
                <a:off x="4638168" y="4019269"/>
                <a:ext cx="182118" cy="203354"/>
              </a:xfrm>
              <a:custGeom>
                <a:avLst/>
                <a:gdLst/>
                <a:ahLst/>
                <a:cxnLst/>
                <a:rect l="l" t="t" r="r" b="b"/>
                <a:pathLst>
                  <a:path w="7907" h="8829" extrusionOk="0">
                    <a:moveTo>
                      <a:pt x="4555" y="1"/>
                    </a:moveTo>
                    <a:cubicBezTo>
                      <a:pt x="4391" y="1"/>
                      <a:pt x="4228" y="15"/>
                      <a:pt x="4067" y="44"/>
                    </a:cubicBezTo>
                    <a:cubicBezTo>
                      <a:pt x="3991" y="95"/>
                      <a:pt x="2611" y="1224"/>
                      <a:pt x="1231" y="4161"/>
                    </a:cubicBezTo>
                    <a:cubicBezTo>
                      <a:pt x="754" y="5215"/>
                      <a:pt x="327" y="6294"/>
                      <a:pt x="1" y="7398"/>
                    </a:cubicBezTo>
                    <a:cubicBezTo>
                      <a:pt x="352" y="7599"/>
                      <a:pt x="729" y="7775"/>
                      <a:pt x="1130" y="7925"/>
                    </a:cubicBezTo>
                    <a:cubicBezTo>
                      <a:pt x="2488" y="8432"/>
                      <a:pt x="3929" y="8685"/>
                      <a:pt x="5378" y="8685"/>
                    </a:cubicBezTo>
                    <a:cubicBezTo>
                      <a:pt x="5510" y="8685"/>
                      <a:pt x="5642" y="8683"/>
                      <a:pt x="5773" y="8678"/>
                    </a:cubicBezTo>
                    <a:lnTo>
                      <a:pt x="5799" y="8829"/>
                    </a:lnTo>
                    <a:cubicBezTo>
                      <a:pt x="6351" y="8352"/>
                      <a:pt x="6878" y="7825"/>
                      <a:pt x="7304" y="7223"/>
                    </a:cubicBezTo>
                    <a:cubicBezTo>
                      <a:pt x="7505" y="6796"/>
                      <a:pt x="7681" y="6344"/>
                      <a:pt x="7806" y="5892"/>
                    </a:cubicBezTo>
                    <a:cubicBezTo>
                      <a:pt x="7806" y="5892"/>
                      <a:pt x="7907" y="1149"/>
                      <a:pt x="5723" y="245"/>
                    </a:cubicBezTo>
                    <a:cubicBezTo>
                      <a:pt x="5350" y="85"/>
                      <a:pt x="4951" y="1"/>
                      <a:pt x="45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9" name="Google Shape;1921;p64"/>
              <p:cNvSpPr/>
              <p:nvPr/>
            </p:nvSpPr>
            <p:spPr>
              <a:xfrm>
                <a:off x="4711595" y="3993864"/>
                <a:ext cx="585624" cy="523229"/>
              </a:xfrm>
              <a:custGeom>
                <a:avLst/>
                <a:gdLst/>
                <a:ahLst/>
                <a:cxnLst/>
                <a:rect l="l" t="t" r="r" b="b"/>
                <a:pathLst>
                  <a:path w="25426" h="22717" extrusionOk="0">
                    <a:moveTo>
                      <a:pt x="19264" y="1"/>
                    </a:moveTo>
                    <a:cubicBezTo>
                      <a:pt x="18768" y="1"/>
                      <a:pt x="18473" y="93"/>
                      <a:pt x="18473" y="93"/>
                    </a:cubicBezTo>
                    <a:cubicBezTo>
                      <a:pt x="17118" y="746"/>
                      <a:pt x="15687" y="1223"/>
                      <a:pt x="14206" y="1499"/>
                    </a:cubicBezTo>
                    <a:cubicBezTo>
                      <a:pt x="14281" y="1800"/>
                      <a:pt x="14482" y="3507"/>
                      <a:pt x="12499" y="3783"/>
                    </a:cubicBezTo>
                    <a:cubicBezTo>
                      <a:pt x="12343" y="3805"/>
                      <a:pt x="12190" y="3815"/>
                      <a:pt x="12040" y="3815"/>
                    </a:cubicBezTo>
                    <a:cubicBezTo>
                      <a:pt x="9976" y="3815"/>
                      <a:pt x="8544" y="1853"/>
                      <a:pt x="8333" y="1549"/>
                    </a:cubicBezTo>
                    <a:cubicBezTo>
                      <a:pt x="7204" y="1348"/>
                      <a:pt x="6074" y="1047"/>
                      <a:pt x="5020" y="620"/>
                    </a:cubicBezTo>
                    <a:lnTo>
                      <a:pt x="5020" y="620"/>
                    </a:lnTo>
                    <a:cubicBezTo>
                      <a:pt x="7429" y="2302"/>
                      <a:pt x="7957" y="6418"/>
                      <a:pt x="8007" y="6920"/>
                    </a:cubicBezTo>
                    <a:cubicBezTo>
                      <a:pt x="8082" y="6945"/>
                      <a:pt x="8157" y="7020"/>
                      <a:pt x="8208" y="7096"/>
                    </a:cubicBezTo>
                    <a:cubicBezTo>
                      <a:pt x="8358" y="7347"/>
                      <a:pt x="8408" y="7673"/>
                      <a:pt x="8308" y="7974"/>
                    </a:cubicBezTo>
                    <a:lnTo>
                      <a:pt x="8358" y="7974"/>
                    </a:lnTo>
                    <a:cubicBezTo>
                      <a:pt x="8358" y="7974"/>
                      <a:pt x="8407" y="7950"/>
                      <a:pt x="8479" y="7950"/>
                    </a:cubicBezTo>
                    <a:cubicBezTo>
                      <a:pt x="8613" y="7950"/>
                      <a:pt x="8830" y="8035"/>
                      <a:pt x="8961" y="8526"/>
                    </a:cubicBezTo>
                    <a:cubicBezTo>
                      <a:pt x="9155" y="9257"/>
                      <a:pt x="5875" y="15874"/>
                      <a:pt x="1667" y="15874"/>
                    </a:cubicBezTo>
                    <a:cubicBezTo>
                      <a:pt x="1539" y="15874"/>
                      <a:pt x="1410" y="15868"/>
                      <a:pt x="1280" y="15855"/>
                    </a:cubicBezTo>
                    <a:cubicBezTo>
                      <a:pt x="1054" y="15830"/>
                      <a:pt x="854" y="15805"/>
                      <a:pt x="653" y="15755"/>
                    </a:cubicBezTo>
                    <a:lnTo>
                      <a:pt x="653" y="15780"/>
                    </a:lnTo>
                    <a:cubicBezTo>
                      <a:pt x="653" y="15780"/>
                      <a:pt x="0" y="20900"/>
                      <a:pt x="151" y="21126"/>
                    </a:cubicBezTo>
                    <a:cubicBezTo>
                      <a:pt x="327" y="21277"/>
                      <a:pt x="552" y="21402"/>
                      <a:pt x="778" y="21452"/>
                    </a:cubicBezTo>
                    <a:cubicBezTo>
                      <a:pt x="2216" y="21989"/>
                      <a:pt x="5911" y="22717"/>
                      <a:pt x="10350" y="22717"/>
                    </a:cubicBezTo>
                    <a:cubicBezTo>
                      <a:pt x="11722" y="22717"/>
                      <a:pt x="13164" y="22647"/>
                      <a:pt x="14633" y="22481"/>
                    </a:cubicBezTo>
                    <a:cubicBezTo>
                      <a:pt x="19703" y="21879"/>
                      <a:pt x="22765" y="20624"/>
                      <a:pt x="24221" y="19771"/>
                    </a:cubicBezTo>
                    <a:cubicBezTo>
                      <a:pt x="24898" y="19369"/>
                      <a:pt x="25225" y="19043"/>
                      <a:pt x="25275" y="18917"/>
                    </a:cubicBezTo>
                    <a:cubicBezTo>
                      <a:pt x="25425" y="18491"/>
                      <a:pt x="23794" y="12868"/>
                      <a:pt x="23794" y="12868"/>
                    </a:cubicBezTo>
                    <a:lnTo>
                      <a:pt x="23769" y="12818"/>
                    </a:lnTo>
                    <a:cubicBezTo>
                      <a:pt x="22672" y="13405"/>
                      <a:pt x="21477" y="13637"/>
                      <a:pt x="20363" y="13637"/>
                    </a:cubicBezTo>
                    <a:cubicBezTo>
                      <a:pt x="18188" y="13637"/>
                      <a:pt x="16321" y="12753"/>
                      <a:pt x="16089" y="11890"/>
                    </a:cubicBezTo>
                    <a:cubicBezTo>
                      <a:pt x="16013" y="11664"/>
                      <a:pt x="16038" y="11538"/>
                      <a:pt x="16139" y="11488"/>
                    </a:cubicBezTo>
                    <a:cubicBezTo>
                      <a:pt x="14532" y="10735"/>
                      <a:pt x="13679" y="9028"/>
                      <a:pt x="13604" y="7221"/>
                    </a:cubicBezTo>
                    <a:cubicBezTo>
                      <a:pt x="13554" y="6268"/>
                      <a:pt x="13729" y="5314"/>
                      <a:pt x="14106" y="4460"/>
                    </a:cubicBezTo>
                    <a:cubicBezTo>
                      <a:pt x="14558" y="3406"/>
                      <a:pt x="15311" y="2528"/>
                      <a:pt x="16289" y="1951"/>
                    </a:cubicBezTo>
                    <a:cubicBezTo>
                      <a:pt x="16842" y="1624"/>
                      <a:pt x="17419" y="1398"/>
                      <a:pt x="18046" y="1298"/>
                    </a:cubicBezTo>
                    <a:cubicBezTo>
                      <a:pt x="18538" y="1200"/>
                      <a:pt x="18995" y="1155"/>
                      <a:pt x="19419" y="1155"/>
                    </a:cubicBezTo>
                    <a:cubicBezTo>
                      <a:pt x="20293" y="1155"/>
                      <a:pt x="21027" y="1345"/>
                      <a:pt x="21635" y="1649"/>
                    </a:cubicBezTo>
                    <a:cubicBezTo>
                      <a:pt x="22664" y="2202"/>
                      <a:pt x="23468" y="3105"/>
                      <a:pt x="23919" y="4159"/>
                    </a:cubicBezTo>
                    <a:cubicBezTo>
                      <a:pt x="24120" y="4059"/>
                      <a:pt x="24296" y="3858"/>
                      <a:pt x="24396" y="3657"/>
                    </a:cubicBezTo>
                    <a:cubicBezTo>
                      <a:pt x="24421" y="3557"/>
                      <a:pt x="24472" y="3456"/>
                      <a:pt x="24497" y="3356"/>
                    </a:cubicBezTo>
                    <a:cubicBezTo>
                      <a:pt x="22440" y="453"/>
                      <a:pt x="20360" y="1"/>
                      <a:pt x="192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1922;p64"/>
              <p:cNvSpPr/>
              <p:nvPr/>
            </p:nvSpPr>
            <p:spPr>
              <a:xfrm>
                <a:off x="5064799" y="4696632"/>
                <a:ext cx="157266" cy="74188"/>
              </a:xfrm>
              <a:custGeom>
                <a:avLst/>
                <a:gdLst/>
                <a:ahLst/>
                <a:cxnLst/>
                <a:rect l="l" t="t" r="r" b="b"/>
                <a:pathLst>
                  <a:path w="6828" h="3221" extrusionOk="0">
                    <a:moveTo>
                      <a:pt x="6827" y="1"/>
                    </a:moveTo>
                    <a:cubicBezTo>
                      <a:pt x="5379" y="194"/>
                      <a:pt x="3921" y="284"/>
                      <a:pt x="2465" y="284"/>
                    </a:cubicBezTo>
                    <a:cubicBezTo>
                      <a:pt x="1650" y="284"/>
                      <a:pt x="836" y="256"/>
                      <a:pt x="26" y="202"/>
                    </a:cubicBezTo>
                    <a:lnTo>
                      <a:pt x="26" y="202"/>
                    </a:lnTo>
                    <a:cubicBezTo>
                      <a:pt x="26" y="202"/>
                      <a:pt x="1" y="1457"/>
                      <a:pt x="51" y="2988"/>
                    </a:cubicBezTo>
                    <a:cubicBezTo>
                      <a:pt x="282" y="3017"/>
                      <a:pt x="1561" y="3220"/>
                      <a:pt x="3007" y="3220"/>
                    </a:cubicBezTo>
                    <a:cubicBezTo>
                      <a:pt x="4073" y="3220"/>
                      <a:pt x="5230" y="3109"/>
                      <a:pt x="6125" y="2737"/>
                    </a:cubicBezTo>
                    <a:cubicBezTo>
                      <a:pt x="6376" y="1808"/>
                      <a:pt x="6627" y="854"/>
                      <a:pt x="6827" y="26"/>
                    </a:cubicBezTo>
                    <a:lnTo>
                      <a:pt x="6827" y="1"/>
                    </a:ln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1923;p64"/>
              <p:cNvSpPr/>
              <p:nvPr/>
            </p:nvSpPr>
            <p:spPr>
              <a:xfrm>
                <a:off x="4770559" y="4694905"/>
                <a:ext cx="160145" cy="68499"/>
              </a:xfrm>
              <a:custGeom>
                <a:avLst/>
                <a:gdLst/>
                <a:ahLst/>
                <a:cxnLst/>
                <a:rect l="l" t="t" r="r" b="b"/>
                <a:pathLst>
                  <a:path w="6953" h="297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25" y="929"/>
                      <a:pt x="76" y="2159"/>
                    </a:cubicBezTo>
                    <a:cubicBezTo>
                      <a:pt x="507" y="2288"/>
                      <a:pt x="3030" y="2973"/>
                      <a:pt x="5307" y="2973"/>
                    </a:cubicBezTo>
                    <a:cubicBezTo>
                      <a:pt x="5682" y="2973"/>
                      <a:pt x="6050" y="2955"/>
                      <a:pt x="6401" y="2912"/>
                    </a:cubicBezTo>
                    <a:lnTo>
                      <a:pt x="6953" y="477"/>
                    </a:lnTo>
                    <a:lnTo>
                      <a:pt x="6953" y="427"/>
                    </a:lnTo>
                    <a:cubicBezTo>
                      <a:pt x="6472" y="515"/>
                      <a:pt x="5858" y="553"/>
                      <a:pt x="5179" y="553"/>
                    </a:cubicBezTo>
                    <a:cubicBezTo>
                      <a:pt x="3517" y="553"/>
                      <a:pt x="1461" y="321"/>
                      <a:pt x="0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1924;p64"/>
              <p:cNvSpPr/>
              <p:nvPr/>
            </p:nvSpPr>
            <p:spPr>
              <a:xfrm>
                <a:off x="4901775" y="4023737"/>
                <a:ext cx="143400" cy="5859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2544" extrusionOk="0">
                    <a:moveTo>
                      <a:pt x="5974" y="1"/>
                    </a:moveTo>
                    <a:lnTo>
                      <a:pt x="5974" y="1"/>
                    </a:lnTo>
                    <a:cubicBezTo>
                      <a:pt x="4914" y="178"/>
                      <a:pt x="3846" y="266"/>
                      <a:pt x="2783" y="266"/>
                    </a:cubicBezTo>
                    <a:cubicBezTo>
                      <a:pt x="1883" y="266"/>
                      <a:pt x="987" y="203"/>
                      <a:pt x="101" y="76"/>
                    </a:cubicBezTo>
                    <a:cubicBezTo>
                      <a:pt x="95" y="75"/>
                      <a:pt x="90" y="74"/>
                      <a:pt x="85" y="74"/>
                    </a:cubicBezTo>
                    <a:cubicBezTo>
                      <a:pt x="1" y="74"/>
                      <a:pt x="177" y="279"/>
                      <a:pt x="113" y="279"/>
                    </a:cubicBezTo>
                    <a:cubicBezTo>
                      <a:pt x="110" y="279"/>
                      <a:pt x="106" y="278"/>
                      <a:pt x="101" y="277"/>
                    </a:cubicBezTo>
                    <a:lnTo>
                      <a:pt x="101" y="277"/>
                    </a:lnTo>
                    <a:cubicBezTo>
                      <a:pt x="288" y="581"/>
                      <a:pt x="1719" y="2543"/>
                      <a:pt x="3803" y="2543"/>
                    </a:cubicBezTo>
                    <a:cubicBezTo>
                      <a:pt x="3955" y="2543"/>
                      <a:pt x="4109" y="2533"/>
                      <a:pt x="4268" y="2511"/>
                    </a:cubicBezTo>
                    <a:cubicBezTo>
                      <a:pt x="6225" y="2235"/>
                      <a:pt x="6024" y="327"/>
                      <a:pt x="5974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1925;p64"/>
              <p:cNvSpPr/>
              <p:nvPr/>
            </p:nvSpPr>
            <p:spPr>
              <a:xfrm>
                <a:off x="5078088" y="4078094"/>
                <a:ext cx="252068" cy="230026"/>
              </a:xfrm>
              <a:custGeom>
                <a:avLst/>
                <a:gdLst/>
                <a:ahLst/>
                <a:cxnLst/>
                <a:rect l="l" t="t" r="r" b="b"/>
                <a:pathLst>
                  <a:path w="10944" h="9987" extrusionOk="0">
                    <a:moveTo>
                      <a:pt x="8484" y="0"/>
                    </a:moveTo>
                    <a:cubicBezTo>
                      <a:pt x="8384" y="226"/>
                      <a:pt x="8233" y="402"/>
                      <a:pt x="8032" y="527"/>
                    </a:cubicBezTo>
                    <a:cubicBezTo>
                      <a:pt x="8058" y="603"/>
                      <a:pt x="8108" y="703"/>
                      <a:pt x="8133" y="778"/>
                    </a:cubicBezTo>
                    <a:cubicBezTo>
                      <a:pt x="8359" y="1280"/>
                      <a:pt x="8509" y="1807"/>
                      <a:pt x="8585" y="2360"/>
                    </a:cubicBezTo>
                    <a:cubicBezTo>
                      <a:pt x="8409" y="2861"/>
                      <a:pt x="8108" y="3338"/>
                      <a:pt x="7731" y="3740"/>
                    </a:cubicBezTo>
                    <a:cubicBezTo>
                      <a:pt x="6276" y="5271"/>
                      <a:pt x="3891" y="5798"/>
                      <a:pt x="3891" y="5798"/>
                    </a:cubicBezTo>
                    <a:cubicBezTo>
                      <a:pt x="3615" y="5647"/>
                      <a:pt x="3339" y="5522"/>
                      <a:pt x="3038" y="5422"/>
                    </a:cubicBezTo>
                    <a:cubicBezTo>
                      <a:pt x="2950" y="5384"/>
                      <a:pt x="2850" y="5365"/>
                      <a:pt x="2749" y="5365"/>
                    </a:cubicBezTo>
                    <a:cubicBezTo>
                      <a:pt x="2649" y="5365"/>
                      <a:pt x="2548" y="5384"/>
                      <a:pt x="2461" y="5422"/>
                    </a:cubicBezTo>
                    <a:cubicBezTo>
                      <a:pt x="1984" y="5773"/>
                      <a:pt x="2636" y="6350"/>
                      <a:pt x="2737" y="6426"/>
                    </a:cubicBezTo>
                    <a:cubicBezTo>
                      <a:pt x="2619" y="6386"/>
                      <a:pt x="1706" y="5919"/>
                      <a:pt x="1144" y="5919"/>
                    </a:cubicBezTo>
                    <a:cubicBezTo>
                      <a:pt x="986" y="5919"/>
                      <a:pt x="856" y="5956"/>
                      <a:pt x="779" y="6049"/>
                    </a:cubicBezTo>
                    <a:cubicBezTo>
                      <a:pt x="528" y="6375"/>
                      <a:pt x="1356" y="7028"/>
                      <a:pt x="1632" y="7229"/>
                    </a:cubicBezTo>
                    <a:cubicBezTo>
                      <a:pt x="1385" y="7070"/>
                      <a:pt x="740" y="6662"/>
                      <a:pt x="336" y="6662"/>
                    </a:cubicBezTo>
                    <a:cubicBezTo>
                      <a:pt x="165" y="6662"/>
                      <a:pt x="38" y="6734"/>
                      <a:pt x="1" y="6927"/>
                    </a:cubicBezTo>
                    <a:cubicBezTo>
                      <a:pt x="1" y="6927"/>
                      <a:pt x="1" y="6953"/>
                      <a:pt x="1" y="6978"/>
                    </a:cubicBezTo>
                    <a:cubicBezTo>
                      <a:pt x="1" y="7379"/>
                      <a:pt x="679" y="7831"/>
                      <a:pt x="1030" y="8057"/>
                    </a:cubicBezTo>
                    <a:cubicBezTo>
                      <a:pt x="847" y="7955"/>
                      <a:pt x="548" y="7804"/>
                      <a:pt x="348" y="7804"/>
                    </a:cubicBezTo>
                    <a:cubicBezTo>
                      <a:pt x="301" y="7804"/>
                      <a:pt x="260" y="7812"/>
                      <a:pt x="227" y="7831"/>
                    </a:cubicBezTo>
                    <a:cubicBezTo>
                      <a:pt x="151" y="7881"/>
                      <a:pt x="126" y="8007"/>
                      <a:pt x="177" y="8233"/>
                    </a:cubicBezTo>
                    <a:cubicBezTo>
                      <a:pt x="425" y="9109"/>
                      <a:pt x="2276" y="9986"/>
                      <a:pt x="4436" y="9986"/>
                    </a:cubicBezTo>
                    <a:cubicBezTo>
                      <a:pt x="5553" y="9986"/>
                      <a:pt x="6753" y="9752"/>
                      <a:pt x="7857" y="9161"/>
                    </a:cubicBezTo>
                    <a:cubicBezTo>
                      <a:pt x="7982" y="9086"/>
                      <a:pt x="8108" y="9011"/>
                      <a:pt x="8258" y="8935"/>
                    </a:cubicBezTo>
                    <a:cubicBezTo>
                      <a:pt x="10944" y="7229"/>
                      <a:pt x="10793" y="2711"/>
                      <a:pt x="8534" y="25"/>
                    </a:cubicBezTo>
                    <a:lnTo>
                      <a:pt x="8484" y="0"/>
                    </a:ln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1926;p64"/>
              <p:cNvSpPr/>
              <p:nvPr/>
            </p:nvSpPr>
            <p:spPr>
              <a:xfrm>
                <a:off x="4569370" y="3563018"/>
                <a:ext cx="677547" cy="471890"/>
              </a:xfrm>
              <a:custGeom>
                <a:avLst/>
                <a:gdLst/>
                <a:ahLst/>
                <a:cxnLst/>
                <a:rect l="l" t="t" r="r" b="b"/>
                <a:pathLst>
                  <a:path w="29417" h="20488" extrusionOk="0">
                    <a:moveTo>
                      <a:pt x="25702" y="0"/>
                    </a:moveTo>
                    <a:cubicBezTo>
                      <a:pt x="25100" y="226"/>
                      <a:pt x="24472" y="402"/>
                      <a:pt x="23820" y="527"/>
                    </a:cubicBezTo>
                    <a:cubicBezTo>
                      <a:pt x="22434" y="815"/>
                      <a:pt x="21051" y="920"/>
                      <a:pt x="19710" y="920"/>
                    </a:cubicBezTo>
                    <a:cubicBezTo>
                      <a:pt x="16048" y="920"/>
                      <a:pt x="12698" y="136"/>
                      <a:pt x="10450" y="136"/>
                    </a:cubicBezTo>
                    <a:cubicBezTo>
                      <a:pt x="9422" y="136"/>
                      <a:pt x="8624" y="300"/>
                      <a:pt x="8133" y="778"/>
                    </a:cubicBezTo>
                    <a:cubicBezTo>
                      <a:pt x="8133" y="778"/>
                      <a:pt x="9137" y="6225"/>
                      <a:pt x="5774" y="9312"/>
                    </a:cubicBezTo>
                    <a:lnTo>
                      <a:pt x="5723" y="9337"/>
                    </a:lnTo>
                    <a:cubicBezTo>
                      <a:pt x="5221" y="8785"/>
                      <a:pt x="4494" y="8484"/>
                      <a:pt x="3741" y="8484"/>
                    </a:cubicBezTo>
                    <a:cubicBezTo>
                      <a:pt x="3565" y="8484"/>
                      <a:pt x="3389" y="8509"/>
                      <a:pt x="3214" y="8509"/>
                    </a:cubicBezTo>
                    <a:cubicBezTo>
                      <a:pt x="854" y="8760"/>
                      <a:pt x="1" y="13528"/>
                      <a:pt x="2360" y="14959"/>
                    </a:cubicBezTo>
                    <a:cubicBezTo>
                      <a:pt x="2912" y="15299"/>
                      <a:pt x="3536" y="15471"/>
                      <a:pt x="4164" y="15471"/>
                    </a:cubicBezTo>
                    <a:cubicBezTo>
                      <a:pt x="4650" y="15471"/>
                      <a:pt x="5138" y="15368"/>
                      <a:pt x="5598" y="15160"/>
                    </a:cubicBezTo>
                    <a:cubicBezTo>
                      <a:pt x="6426" y="16264"/>
                      <a:pt x="7480" y="17218"/>
                      <a:pt x="8660" y="17971"/>
                    </a:cubicBezTo>
                    <a:cubicBezTo>
                      <a:pt x="9087" y="18247"/>
                      <a:pt x="9513" y="18498"/>
                      <a:pt x="9965" y="18749"/>
                    </a:cubicBezTo>
                    <a:lnTo>
                      <a:pt x="10191" y="18799"/>
                    </a:lnTo>
                    <a:cubicBezTo>
                      <a:pt x="10542" y="18925"/>
                      <a:pt x="10894" y="19100"/>
                      <a:pt x="11220" y="19326"/>
                    </a:cubicBezTo>
                    <a:cubicBezTo>
                      <a:pt x="12299" y="19753"/>
                      <a:pt x="13404" y="20079"/>
                      <a:pt x="14558" y="20255"/>
                    </a:cubicBezTo>
                    <a:cubicBezTo>
                      <a:pt x="14634" y="20280"/>
                      <a:pt x="14759" y="20305"/>
                      <a:pt x="14859" y="20330"/>
                    </a:cubicBezTo>
                    <a:cubicBezTo>
                      <a:pt x="15623" y="20435"/>
                      <a:pt x="16395" y="20487"/>
                      <a:pt x="17167" y="20487"/>
                    </a:cubicBezTo>
                    <a:cubicBezTo>
                      <a:pt x="18247" y="20487"/>
                      <a:pt x="19327" y="20385"/>
                      <a:pt x="20381" y="20180"/>
                    </a:cubicBezTo>
                    <a:cubicBezTo>
                      <a:pt x="21862" y="19929"/>
                      <a:pt x="23293" y="19452"/>
                      <a:pt x="24648" y="18774"/>
                    </a:cubicBezTo>
                    <a:cubicBezTo>
                      <a:pt x="26731" y="17720"/>
                      <a:pt x="28262" y="16239"/>
                      <a:pt x="28614" y="14633"/>
                    </a:cubicBezTo>
                    <a:cubicBezTo>
                      <a:pt x="29417" y="10968"/>
                      <a:pt x="27585" y="8760"/>
                      <a:pt x="27585" y="8760"/>
                    </a:cubicBezTo>
                    <a:cubicBezTo>
                      <a:pt x="27585" y="8760"/>
                      <a:pt x="27559" y="8208"/>
                      <a:pt x="27484" y="7379"/>
                    </a:cubicBezTo>
                    <a:cubicBezTo>
                      <a:pt x="27334" y="5120"/>
                      <a:pt x="26857" y="703"/>
                      <a:pt x="25702" y="25"/>
                    </a:cubicBezTo>
                    <a:lnTo>
                      <a:pt x="25702" y="0"/>
                    </a:ln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1927;p64"/>
              <p:cNvSpPr/>
              <p:nvPr/>
            </p:nvSpPr>
            <p:spPr>
              <a:xfrm>
                <a:off x="4674582" y="4345202"/>
                <a:ext cx="43969" cy="71677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3112" extrusionOk="0">
                    <a:moveTo>
                      <a:pt x="385" y="0"/>
                    </a:moveTo>
                    <a:cubicBezTo>
                      <a:pt x="359" y="0"/>
                      <a:pt x="339" y="8"/>
                      <a:pt x="327" y="24"/>
                    </a:cubicBezTo>
                    <a:cubicBezTo>
                      <a:pt x="327" y="24"/>
                      <a:pt x="1" y="2157"/>
                      <a:pt x="1005" y="2860"/>
                    </a:cubicBezTo>
                    <a:lnTo>
                      <a:pt x="1908" y="3111"/>
                    </a:lnTo>
                    <a:cubicBezTo>
                      <a:pt x="1833" y="2408"/>
                      <a:pt x="1808" y="1680"/>
                      <a:pt x="1808" y="978"/>
                    </a:cubicBezTo>
                    <a:cubicBezTo>
                      <a:pt x="1808" y="978"/>
                      <a:pt x="682" y="0"/>
                      <a:pt x="3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1928;p64"/>
              <p:cNvSpPr/>
              <p:nvPr/>
            </p:nvSpPr>
            <p:spPr>
              <a:xfrm>
                <a:off x="4684993" y="4240519"/>
                <a:ext cx="210448" cy="204460"/>
              </a:xfrm>
              <a:custGeom>
                <a:avLst/>
                <a:gdLst/>
                <a:ahLst/>
                <a:cxnLst/>
                <a:rect l="l" t="t" r="r" b="b"/>
                <a:pathLst>
                  <a:path w="9137" h="8877" extrusionOk="0">
                    <a:moveTo>
                      <a:pt x="9137" y="1"/>
                    </a:moveTo>
                    <a:lnTo>
                      <a:pt x="5849" y="980"/>
                    </a:lnTo>
                    <a:cubicBezTo>
                      <a:pt x="5849" y="980"/>
                      <a:pt x="5114" y="7302"/>
                      <a:pt x="1866" y="7302"/>
                    </a:cubicBezTo>
                    <a:cubicBezTo>
                      <a:pt x="1319" y="7302"/>
                      <a:pt x="700" y="7122"/>
                      <a:pt x="1" y="6702"/>
                    </a:cubicBezTo>
                    <a:lnTo>
                      <a:pt x="1" y="6702"/>
                    </a:lnTo>
                    <a:cubicBezTo>
                      <a:pt x="1" y="6703"/>
                      <a:pt x="522" y="8877"/>
                      <a:pt x="3024" y="8877"/>
                    </a:cubicBezTo>
                    <a:cubicBezTo>
                      <a:pt x="3479" y="8877"/>
                      <a:pt x="3999" y="8805"/>
                      <a:pt x="4594" y="8635"/>
                    </a:cubicBezTo>
                    <a:cubicBezTo>
                      <a:pt x="9137" y="7330"/>
                      <a:pt x="9137" y="1"/>
                      <a:pt x="91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1929;p64"/>
              <p:cNvSpPr/>
              <p:nvPr/>
            </p:nvSpPr>
            <p:spPr>
              <a:xfrm>
                <a:off x="4641646" y="4136666"/>
                <a:ext cx="280259" cy="223392"/>
              </a:xfrm>
              <a:custGeom>
                <a:avLst/>
                <a:gdLst/>
                <a:ahLst/>
                <a:cxnLst/>
                <a:rect l="l" t="t" r="r" b="b"/>
                <a:pathLst>
                  <a:path w="12168" h="9699" extrusionOk="0">
                    <a:moveTo>
                      <a:pt x="9906" y="1"/>
                    </a:moveTo>
                    <a:cubicBezTo>
                      <a:pt x="9308" y="1"/>
                      <a:pt x="8609" y="1172"/>
                      <a:pt x="8609" y="1172"/>
                    </a:cubicBezTo>
                    <a:cubicBezTo>
                      <a:pt x="8766" y="521"/>
                      <a:pt x="8421" y="231"/>
                      <a:pt x="8149" y="231"/>
                    </a:cubicBezTo>
                    <a:cubicBezTo>
                      <a:pt x="8117" y="231"/>
                      <a:pt x="8086" y="235"/>
                      <a:pt x="8057" y="243"/>
                    </a:cubicBezTo>
                    <a:cubicBezTo>
                      <a:pt x="7856" y="293"/>
                      <a:pt x="7756" y="494"/>
                      <a:pt x="7655" y="770"/>
                    </a:cubicBezTo>
                    <a:cubicBezTo>
                      <a:pt x="7505" y="1247"/>
                      <a:pt x="7354" y="1674"/>
                      <a:pt x="7128" y="2126"/>
                    </a:cubicBezTo>
                    <a:cubicBezTo>
                      <a:pt x="6702" y="2728"/>
                      <a:pt x="6200" y="3255"/>
                      <a:pt x="5622" y="3732"/>
                    </a:cubicBezTo>
                    <a:lnTo>
                      <a:pt x="5622" y="3581"/>
                    </a:lnTo>
                    <a:cubicBezTo>
                      <a:pt x="5491" y="3585"/>
                      <a:pt x="5360" y="3588"/>
                      <a:pt x="5229" y="3588"/>
                    </a:cubicBezTo>
                    <a:cubicBezTo>
                      <a:pt x="3779" y="3588"/>
                      <a:pt x="2337" y="3333"/>
                      <a:pt x="979" y="2803"/>
                    </a:cubicBezTo>
                    <a:lnTo>
                      <a:pt x="929" y="2853"/>
                    </a:lnTo>
                    <a:cubicBezTo>
                      <a:pt x="929" y="2853"/>
                      <a:pt x="0" y="8626"/>
                      <a:pt x="3665" y="9555"/>
                    </a:cubicBezTo>
                    <a:cubicBezTo>
                      <a:pt x="3891" y="9605"/>
                      <a:pt x="4091" y="9655"/>
                      <a:pt x="4292" y="9680"/>
                    </a:cubicBezTo>
                    <a:cubicBezTo>
                      <a:pt x="4422" y="9693"/>
                      <a:pt x="4551" y="9699"/>
                      <a:pt x="4679" y="9699"/>
                    </a:cubicBezTo>
                    <a:cubicBezTo>
                      <a:pt x="8910" y="9699"/>
                      <a:pt x="12167" y="3057"/>
                      <a:pt x="11972" y="2326"/>
                    </a:cubicBezTo>
                    <a:cubicBezTo>
                      <a:pt x="11843" y="1857"/>
                      <a:pt x="11630" y="1774"/>
                      <a:pt x="11495" y="1774"/>
                    </a:cubicBezTo>
                    <a:cubicBezTo>
                      <a:pt x="11421" y="1774"/>
                      <a:pt x="11370" y="1799"/>
                      <a:pt x="11370" y="1799"/>
                    </a:cubicBezTo>
                    <a:lnTo>
                      <a:pt x="11345" y="1799"/>
                    </a:lnTo>
                    <a:cubicBezTo>
                      <a:pt x="11420" y="1498"/>
                      <a:pt x="11395" y="1172"/>
                      <a:pt x="11219" y="896"/>
                    </a:cubicBezTo>
                    <a:cubicBezTo>
                      <a:pt x="11169" y="820"/>
                      <a:pt x="11094" y="770"/>
                      <a:pt x="11019" y="720"/>
                    </a:cubicBezTo>
                    <a:cubicBezTo>
                      <a:pt x="10943" y="692"/>
                      <a:pt x="10865" y="678"/>
                      <a:pt x="10786" y="678"/>
                    </a:cubicBezTo>
                    <a:cubicBezTo>
                      <a:pt x="10655" y="678"/>
                      <a:pt x="10526" y="717"/>
                      <a:pt x="10416" y="795"/>
                    </a:cubicBezTo>
                    <a:cubicBezTo>
                      <a:pt x="10441" y="494"/>
                      <a:pt x="10341" y="218"/>
                      <a:pt x="10090" y="42"/>
                    </a:cubicBezTo>
                    <a:cubicBezTo>
                      <a:pt x="10030" y="14"/>
                      <a:pt x="9968" y="1"/>
                      <a:pt x="9906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1930;p64"/>
              <p:cNvSpPr/>
              <p:nvPr/>
            </p:nvSpPr>
            <p:spPr>
              <a:xfrm>
                <a:off x="4764777" y="4134731"/>
                <a:ext cx="117949" cy="92383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011" extrusionOk="0">
                    <a:moveTo>
                      <a:pt x="4493" y="1"/>
                    </a:moveTo>
                    <a:cubicBezTo>
                      <a:pt x="4393" y="1"/>
                      <a:pt x="4317" y="26"/>
                      <a:pt x="4242" y="51"/>
                    </a:cubicBezTo>
                    <a:cubicBezTo>
                      <a:pt x="4167" y="101"/>
                      <a:pt x="4091" y="126"/>
                      <a:pt x="4041" y="177"/>
                    </a:cubicBezTo>
                    <a:cubicBezTo>
                      <a:pt x="3916" y="277"/>
                      <a:pt x="3790" y="377"/>
                      <a:pt x="3690" y="478"/>
                    </a:cubicBezTo>
                    <a:cubicBezTo>
                      <a:pt x="3601" y="578"/>
                      <a:pt x="3511" y="679"/>
                      <a:pt x="3426" y="781"/>
                    </a:cubicBezTo>
                    <a:lnTo>
                      <a:pt x="3426" y="781"/>
                    </a:lnTo>
                    <a:cubicBezTo>
                      <a:pt x="3417" y="742"/>
                      <a:pt x="3403" y="707"/>
                      <a:pt x="3389" y="679"/>
                    </a:cubicBezTo>
                    <a:lnTo>
                      <a:pt x="3364" y="553"/>
                    </a:lnTo>
                    <a:lnTo>
                      <a:pt x="3313" y="478"/>
                    </a:lnTo>
                    <a:cubicBezTo>
                      <a:pt x="3213" y="327"/>
                      <a:pt x="3087" y="227"/>
                      <a:pt x="2937" y="177"/>
                    </a:cubicBezTo>
                    <a:cubicBezTo>
                      <a:pt x="2887" y="177"/>
                      <a:pt x="2836" y="152"/>
                      <a:pt x="2786" y="152"/>
                    </a:cubicBezTo>
                    <a:lnTo>
                      <a:pt x="2686" y="152"/>
                    </a:lnTo>
                    <a:cubicBezTo>
                      <a:pt x="2611" y="177"/>
                      <a:pt x="2510" y="202"/>
                      <a:pt x="2435" y="277"/>
                    </a:cubicBezTo>
                    <a:cubicBezTo>
                      <a:pt x="2335" y="377"/>
                      <a:pt x="2259" y="503"/>
                      <a:pt x="2209" y="653"/>
                    </a:cubicBezTo>
                    <a:cubicBezTo>
                      <a:pt x="2159" y="779"/>
                      <a:pt x="2109" y="879"/>
                      <a:pt x="2084" y="1005"/>
                    </a:cubicBezTo>
                    <a:lnTo>
                      <a:pt x="1958" y="1356"/>
                    </a:lnTo>
                    <a:cubicBezTo>
                      <a:pt x="1933" y="1482"/>
                      <a:pt x="1883" y="1582"/>
                      <a:pt x="1858" y="1683"/>
                    </a:cubicBezTo>
                    <a:cubicBezTo>
                      <a:pt x="1807" y="1808"/>
                      <a:pt x="1757" y="1908"/>
                      <a:pt x="1707" y="2034"/>
                    </a:cubicBezTo>
                    <a:lnTo>
                      <a:pt x="1657" y="2109"/>
                    </a:lnTo>
                    <a:lnTo>
                      <a:pt x="1657" y="2134"/>
                    </a:lnTo>
                    <a:lnTo>
                      <a:pt x="1632" y="2159"/>
                    </a:lnTo>
                    <a:lnTo>
                      <a:pt x="1531" y="2310"/>
                    </a:lnTo>
                    <a:cubicBezTo>
                      <a:pt x="1456" y="2410"/>
                      <a:pt x="1406" y="2511"/>
                      <a:pt x="1331" y="2611"/>
                    </a:cubicBezTo>
                    <a:lnTo>
                      <a:pt x="1080" y="2887"/>
                    </a:lnTo>
                    <a:cubicBezTo>
                      <a:pt x="929" y="3063"/>
                      <a:pt x="753" y="3239"/>
                      <a:pt x="578" y="3414"/>
                    </a:cubicBezTo>
                    <a:cubicBezTo>
                      <a:pt x="402" y="3590"/>
                      <a:pt x="226" y="3741"/>
                      <a:pt x="51" y="3916"/>
                    </a:cubicBezTo>
                    <a:cubicBezTo>
                      <a:pt x="25" y="3941"/>
                      <a:pt x="0" y="3967"/>
                      <a:pt x="25" y="3992"/>
                    </a:cubicBezTo>
                    <a:cubicBezTo>
                      <a:pt x="38" y="4004"/>
                      <a:pt x="51" y="4010"/>
                      <a:pt x="63" y="4010"/>
                    </a:cubicBezTo>
                    <a:cubicBezTo>
                      <a:pt x="76" y="4010"/>
                      <a:pt x="88" y="4004"/>
                      <a:pt x="101" y="3992"/>
                    </a:cubicBezTo>
                    <a:cubicBezTo>
                      <a:pt x="201" y="3941"/>
                      <a:pt x="327" y="3866"/>
                      <a:pt x="402" y="3766"/>
                    </a:cubicBezTo>
                    <a:lnTo>
                      <a:pt x="703" y="3540"/>
                    </a:lnTo>
                    <a:cubicBezTo>
                      <a:pt x="879" y="3364"/>
                      <a:pt x="1080" y="3214"/>
                      <a:pt x="1255" y="3038"/>
                    </a:cubicBezTo>
                    <a:lnTo>
                      <a:pt x="1506" y="2762"/>
                    </a:lnTo>
                    <a:cubicBezTo>
                      <a:pt x="1607" y="2661"/>
                      <a:pt x="1682" y="2561"/>
                      <a:pt x="1757" y="2461"/>
                    </a:cubicBezTo>
                    <a:lnTo>
                      <a:pt x="1858" y="2285"/>
                    </a:lnTo>
                    <a:lnTo>
                      <a:pt x="1883" y="2260"/>
                    </a:lnTo>
                    <a:lnTo>
                      <a:pt x="1883" y="2235"/>
                    </a:lnTo>
                    <a:lnTo>
                      <a:pt x="1933" y="2159"/>
                    </a:lnTo>
                    <a:cubicBezTo>
                      <a:pt x="1983" y="2034"/>
                      <a:pt x="2058" y="1934"/>
                      <a:pt x="2109" y="1808"/>
                    </a:cubicBezTo>
                    <a:cubicBezTo>
                      <a:pt x="2134" y="1708"/>
                      <a:pt x="2209" y="1582"/>
                      <a:pt x="2234" y="1457"/>
                    </a:cubicBezTo>
                    <a:lnTo>
                      <a:pt x="2360" y="1105"/>
                    </a:lnTo>
                    <a:cubicBezTo>
                      <a:pt x="2410" y="879"/>
                      <a:pt x="2485" y="679"/>
                      <a:pt x="2636" y="528"/>
                    </a:cubicBezTo>
                    <a:cubicBezTo>
                      <a:pt x="2636" y="478"/>
                      <a:pt x="2686" y="503"/>
                      <a:pt x="2686" y="478"/>
                    </a:cubicBezTo>
                    <a:lnTo>
                      <a:pt x="2836" y="478"/>
                    </a:lnTo>
                    <a:cubicBezTo>
                      <a:pt x="2912" y="503"/>
                      <a:pt x="2987" y="553"/>
                      <a:pt x="3037" y="628"/>
                    </a:cubicBezTo>
                    <a:lnTo>
                      <a:pt x="3087" y="679"/>
                    </a:lnTo>
                    <a:lnTo>
                      <a:pt x="3087" y="754"/>
                    </a:lnTo>
                    <a:cubicBezTo>
                      <a:pt x="3113" y="804"/>
                      <a:pt x="3138" y="854"/>
                      <a:pt x="3138" y="904"/>
                    </a:cubicBezTo>
                    <a:cubicBezTo>
                      <a:pt x="3138" y="1005"/>
                      <a:pt x="3138" y="1105"/>
                      <a:pt x="3113" y="1206"/>
                    </a:cubicBezTo>
                    <a:lnTo>
                      <a:pt x="3113" y="1231"/>
                    </a:lnTo>
                    <a:cubicBezTo>
                      <a:pt x="3096" y="1328"/>
                      <a:pt x="3175" y="1395"/>
                      <a:pt x="3253" y="1395"/>
                    </a:cubicBezTo>
                    <a:cubicBezTo>
                      <a:pt x="3295" y="1395"/>
                      <a:pt x="3337" y="1375"/>
                      <a:pt x="3364" y="1331"/>
                    </a:cubicBezTo>
                    <a:cubicBezTo>
                      <a:pt x="3371" y="1319"/>
                      <a:pt x="3379" y="1306"/>
                      <a:pt x="3386" y="1294"/>
                    </a:cubicBezTo>
                    <a:lnTo>
                      <a:pt x="3386" y="1294"/>
                    </a:lnTo>
                    <a:lnTo>
                      <a:pt x="3414" y="1306"/>
                    </a:lnTo>
                    <a:cubicBezTo>
                      <a:pt x="3418" y="1281"/>
                      <a:pt x="3421" y="1257"/>
                      <a:pt x="3424" y="1233"/>
                    </a:cubicBezTo>
                    <a:lnTo>
                      <a:pt x="3424" y="1233"/>
                    </a:lnTo>
                    <a:cubicBezTo>
                      <a:pt x="3560" y="1021"/>
                      <a:pt x="3713" y="828"/>
                      <a:pt x="3866" y="653"/>
                    </a:cubicBezTo>
                    <a:cubicBezTo>
                      <a:pt x="3966" y="528"/>
                      <a:pt x="4066" y="453"/>
                      <a:pt x="4167" y="352"/>
                    </a:cubicBezTo>
                    <a:cubicBezTo>
                      <a:pt x="4217" y="327"/>
                      <a:pt x="4267" y="277"/>
                      <a:pt x="4317" y="252"/>
                    </a:cubicBezTo>
                    <a:cubicBezTo>
                      <a:pt x="4393" y="227"/>
                      <a:pt x="4443" y="202"/>
                      <a:pt x="4493" y="202"/>
                    </a:cubicBezTo>
                    <a:lnTo>
                      <a:pt x="4593" y="202"/>
                    </a:lnTo>
                    <a:cubicBezTo>
                      <a:pt x="4618" y="227"/>
                      <a:pt x="4669" y="227"/>
                      <a:pt x="4669" y="227"/>
                    </a:cubicBezTo>
                    <a:lnTo>
                      <a:pt x="4694" y="227"/>
                    </a:lnTo>
                    <a:lnTo>
                      <a:pt x="4744" y="252"/>
                    </a:lnTo>
                    <a:cubicBezTo>
                      <a:pt x="4769" y="277"/>
                      <a:pt x="4769" y="302"/>
                      <a:pt x="4794" y="302"/>
                    </a:cubicBezTo>
                    <a:cubicBezTo>
                      <a:pt x="4819" y="352"/>
                      <a:pt x="4869" y="402"/>
                      <a:pt x="4895" y="478"/>
                    </a:cubicBezTo>
                    <a:cubicBezTo>
                      <a:pt x="4920" y="528"/>
                      <a:pt x="4920" y="603"/>
                      <a:pt x="4945" y="653"/>
                    </a:cubicBezTo>
                    <a:cubicBezTo>
                      <a:pt x="4945" y="729"/>
                      <a:pt x="4970" y="779"/>
                      <a:pt x="4970" y="854"/>
                    </a:cubicBezTo>
                    <a:cubicBezTo>
                      <a:pt x="4970" y="930"/>
                      <a:pt x="4970" y="1005"/>
                      <a:pt x="4970" y="1080"/>
                    </a:cubicBezTo>
                    <a:cubicBezTo>
                      <a:pt x="4970" y="1130"/>
                      <a:pt x="4945" y="1206"/>
                      <a:pt x="4920" y="1281"/>
                    </a:cubicBezTo>
                    <a:cubicBezTo>
                      <a:pt x="4920" y="1331"/>
                      <a:pt x="4895" y="1406"/>
                      <a:pt x="4869" y="1482"/>
                    </a:cubicBezTo>
                    <a:cubicBezTo>
                      <a:pt x="4844" y="1482"/>
                      <a:pt x="4869" y="1507"/>
                      <a:pt x="4895" y="1532"/>
                    </a:cubicBezTo>
                    <a:cubicBezTo>
                      <a:pt x="4895" y="1532"/>
                      <a:pt x="4920" y="1532"/>
                      <a:pt x="4945" y="1507"/>
                    </a:cubicBezTo>
                    <a:cubicBezTo>
                      <a:pt x="4970" y="1432"/>
                      <a:pt x="4995" y="1381"/>
                      <a:pt x="5020" y="1306"/>
                    </a:cubicBezTo>
                    <a:cubicBezTo>
                      <a:pt x="5070" y="1231"/>
                      <a:pt x="5070" y="1155"/>
                      <a:pt x="5095" y="1080"/>
                    </a:cubicBezTo>
                    <a:cubicBezTo>
                      <a:pt x="5120" y="1005"/>
                      <a:pt x="5120" y="930"/>
                      <a:pt x="5120" y="854"/>
                    </a:cubicBezTo>
                    <a:cubicBezTo>
                      <a:pt x="5120" y="779"/>
                      <a:pt x="5120" y="704"/>
                      <a:pt x="5120" y="628"/>
                    </a:cubicBezTo>
                    <a:cubicBezTo>
                      <a:pt x="5120" y="453"/>
                      <a:pt x="5070" y="302"/>
                      <a:pt x="4970" y="177"/>
                    </a:cubicBezTo>
                    <a:cubicBezTo>
                      <a:pt x="4920" y="152"/>
                      <a:pt x="4895" y="101"/>
                      <a:pt x="4869" y="76"/>
                    </a:cubicBezTo>
                    <a:lnTo>
                      <a:pt x="4819" y="51"/>
                    </a:lnTo>
                    <a:lnTo>
                      <a:pt x="4794" y="26"/>
                    </a:lnTo>
                    <a:lnTo>
                      <a:pt x="4744" y="26"/>
                    </a:lnTo>
                    <a:cubicBezTo>
                      <a:pt x="4719" y="26"/>
                      <a:pt x="4669" y="1"/>
                      <a:pt x="4618" y="1"/>
                    </a:cubicBezTo>
                    <a:close/>
                  </a:path>
                </a:pathLst>
              </a:custGeom>
              <a:solidFill>
                <a:srgbClr val="AF6E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1931;p64"/>
              <p:cNvSpPr/>
              <p:nvPr/>
            </p:nvSpPr>
            <p:spPr>
              <a:xfrm>
                <a:off x="4880562" y="4148620"/>
                <a:ext cx="27017" cy="41643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808" extrusionOk="0">
                    <a:moveTo>
                      <a:pt x="420" y="0"/>
                    </a:moveTo>
                    <a:cubicBezTo>
                      <a:pt x="294" y="25"/>
                      <a:pt x="194" y="76"/>
                      <a:pt x="119" y="126"/>
                    </a:cubicBezTo>
                    <a:cubicBezTo>
                      <a:pt x="93" y="151"/>
                      <a:pt x="68" y="176"/>
                      <a:pt x="43" y="201"/>
                    </a:cubicBezTo>
                    <a:cubicBezTo>
                      <a:pt x="0" y="223"/>
                      <a:pt x="31" y="281"/>
                      <a:pt x="73" y="281"/>
                    </a:cubicBezTo>
                    <a:cubicBezTo>
                      <a:pt x="79" y="281"/>
                      <a:pt x="86" y="280"/>
                      <a:pt x="93" y="276"/>
                    </a:cubicBezTo>
                    <a:cubicBezTo>
                      <a:pt x="119" y="276"/>
                      <a:pt x="144" y="251"/>
                      <a:pt x="194" y="251"/>
                    </a:cubicBezTo>
                    <a:lnTo>
                      <a:pt x="420" y="251"/>
                    </a:lnTo>
                    <a:cubicBezTo>
                      <a:pt x="470" y="251"/>
                      <a:pt x="520" y="276"/>
                      <a:pt x="545" y="301"/>
                    </a:cubicBezTo>
                    <a:cubicBezTo>
                      <a:pt x="570" y="301"/>
                      <a:pt x="621" y="327"/>
                      <a:pt x="621" y="327"/>
                    </a:cubicBezTo>
                    <a:lnTo>
                      <a:pt x="696" y="377"/>
                    </a:lnTo>
                    <a:lnTo>
                      <a:pt x="721" y="452"/>
                    </a:lnTo>
                    <a:lnTo>
                      <a:pt x="746" y="502"/>
                    </a:lnTo>
                    <a:cubicBezTo>
                      <a:pt x="796" y="552"/>
                      <a:pt x="796" y="603"/>
                      <a:pt x="821" y="653"/>
                    </a:cubicBezTo>
                    <a:cubicBezTo>
                      <a:pt x="846" y="778"/>
                      <a:pt x="846" y="929"/>
                      <a:pt x="846" y="1054"/>
                    </a:cubicBezTo>
                    <a:cubicBezTo>
                      <a:pt x="846" y="1105"/>
                      <a:pt x="872" y="1180"/>
                      <a:pt x="846" y="1230"/>
                    </a:cubicBezTo>
                    <a:cubicBezTo>
                      <a:pt x="846" y="1305"/>
                      <a:pt x="846" y="1356"/>
                      <a:pt x="821" y="1406"/>
                    </a:cubicBezTo>
                    <a:cubicBezTo>
                      <a:pt x="821" y="1456"/>
                      <a:pt x="821" y="1531"/>
                      <a:pt x="821" y="1556"/>
                    </a:cubicBezTo>
                    <a:lnTo>
                      <a:pt x="771" y="1657"/>
                    </a:lnTo>
                    <a:cubicBezTo>
                      <a:pt x="771" y="1732"/>
                      <a:pt x="771" y="1757"/>
                      <a:pt x="771" y="1757"/>
                    </a:cubicBezTo>
                    <a:cubicBezTo>
                      <a:pt x="746" y="1782"/>
                      <a:pt x="771" y="1782"/>
                      <a:pt x="771" y="1807"/>
                    </a:cubicBezTo>
                    <a:lnTo>
                      <a:pt x="821" y="1807"/>
                    </a:lnTo>
                    <a:cubicBezTo>
                      <a:pt x="846" y="1782"/>
                      <a:pt x="872" y="1757"/>
                      <a:pt x="897" y="1707"/>
                    </a:cubicBezTo>
                    <a:cubicBezTo>
                      <a:pt x="947" y="1632"/>
                      <a:pt x="997" y="1556"/>
                      <a:pt x="1022" y="1456"/>
                    </a:cubicBezTo>
                    <a:cubicBezTo>
                      <a:pt x="1047" y="1406"/>
                      <a:pt x="1072" y="1356"/>
                      <a:pt x="1097" y="1280"/>
                    </a:cubicBezTo>
                    <a:cubicBezTo>
                      <a:pt x="1123" y="1205"/>
                      <a:pt x="1123" y="1155"/>
                      <a:pt x="1148" y="1080"/>
                    </a:cubicBezTo>
                    <a:cubicBezTo>
                      <a:pt x="1173" y="904"/>
                      <a:pt x="1173" y="753"/>
                      <a:pt x="1148" y="578"/>
                    </a:cubicBezTo>
                    <a:cubicBezTo>
                      <a:pt x="1123" y="502"/>
                      <a:pt x="1097" y="402"/>
                      <a:pt x="1047" y="327"/>
                    </a:cubicBezTo>
                    <a:lnTo>
                      <a:pt x="997" y="276"/>
                    </a:lnTo>
                    <a:cubicBezTo>
                      <a:pt x="997" y="251"/>
                      <a:pt x="972" y="251"/>
                      <a:pt x="947" y="226"/>
                    </a:cubicBezTo>
                    <a:cubicBezTo>
                      <a:pt x="922" y="201"/>
                      <a:pt x="897" y="151"/>
                      <a:pt x="846" y="126"/>
                    </a:cubicBezTo>
                    <a:lnTo>
                      <a:pt x="771" y="76"/>
                    </a:lnTo>
                    <a:cubicBezTo>
                      <a:pt x="721" y="50"/>
                      <a:pt x="671" y="50"/>
                      <a:pt x="646" y="25"/>
                    </a:cubicBezTo>
                    <a:cubicBezTo>
                      <a:pt x="570" y="0"/>
                      <a:pt x="495" y="0"/>
                      <a:pt x="420" y="0"/>
                    </a:cubicBezTo>
                    <a:close/>
                  </a:path>
                </a:pathLst>
              </a:custGeom>
              <a:solidFill>
                <a:srgbClr val="AF6E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3" name="Google Shape;1932;p64"/>
              <p:cNvSpPr/>
              <p:nvPr/>
            </p:nvSpPr>
            <p:spPr>
              <a:xfrm>
                <a:off x="5053236" y="4115660"/>
                <a:ext cx="69973" cy="8130"/>
              </a:xfrm>
              <a:custGeom>
                <a:avLst/>
                <a:gdLst/>
                <a:ahLst/>
                <a:cxnLst/>
                <a:rect l="l" t="t" r="r" b="b"/>
                <a:pathLst>
                  <a:path w="3038" h="353" extrusionOk="0">
                    <a:moveTo>
                      <a:pt x="227" y="1"/>
                    </a:moveTo>
                    <a:cubicBezTo>
                      <a:pt x="1" y="1"/>
                      <a:pt x="1" y="327"/>
                      <a:pt x="227" y="327"/>
                    </a:cubicBezTo>
                    <a:lnTo>
                      <a:pt x="2837" y="352"/>
                    </a:lnTo>
                    <a:cubicBezTo>
                      <a:pt x="3038" y="352"/>
                      <a:pt x="3038" y="26"/>
                      <a:pt x="2837" y="26"/>
                    </a:cubicBezTo>
                    <a:lnTo>
                      <a:pt x="227" y="1"/>
                    </a:ln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4" name="Google Shape;1933;p64"/>
              <p:cNvSpPr/>
              <p:nvPr/>
            </p:nvSpPr>
            <p:spPr>
              <a:xfrm>
                <a:off x="5090825" y="4032375"/>
                <a:ext cx="42794" cy="52100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2262" extrusionOk="0">
                    <a:moveTo>
                      <a:pt x="176" y="0"/>
                    </a:moveTo>
                    <a:cubicBezTo>
                      <a:pt x="146" y="0"/>
                      <a:pt x="120" y="8"/>
                      <a:pt x="100" y="28"/>
                    </a:cubicBezTo>
                    <a:cubicBezTo>
                      <a:pt x="25" y="78"/>
                      <a:pt x="0" y="178"/>
                      <a:pt x="75" y="253"/>
                    </a:cubicBezTo>
                    <a:lnTo>
                      <a:pt x="1531" y="2211"/>
                    </a:lnTo>
                    <a:cubicBezTo>
                      <a:pt x="1581" y="2236"/>
                      <a:pt x="1606" y="2261"/>
                      <a:pt x="1657" y="2261"/>
                    </a:cubicBezTo>
                    <a:cubicBezTo>
                      <a:pt x="1707" y="2261"/>
                      <a:pt x="1732" y="2261"/>
                      <a:pt x="1782" y="2236"/>
                    </a:cubicBezTo>
                    <a:cubicBezTo>
                      <a:pt x="1832" y="2186"/>
                      <a:pt x="1857" y="2086"/>
                      <a:pt x="1807" y="2035"/>
                    </a:cubicBezTo>
                    <a:lnTo>
                      <a:pt x="326" y="53"/>
                    </a:lnTo>
                    <a:cubicBezTo>
                      <a:pt x="280" y="22"/>
                      <a:pt x="224" y="0"/>
                      <a:pt x="176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" name="Google Shape;1934;p64"/>
              <p:cNvSpPr/>
              <p:nvPr/>
            </p:nvSpPr>
            <p:spPr>
              <a:xfrm>
                <a:off x="5170011" y="4027768"/>
                <a:ext cx="38188" cy="54979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2387" extrusionOk="0">
                    <a:moveTo>
                      <a:pt x="1471" y="1"/>
                    </a:moveTo>
                    <a:cubicBezTo>
                      <a:pt x="1417" y="1"/>
                      <a:pt x="1363" y="28"/>
                      <a:pt x="1331" y="77"/>
                    </a:cubicBezTo>
                    <a:lnTo>
                      <a:pt x="51" y="2135"/>
                    </a:lnTo>
                    <a:cubicBezTo>
                      <a:pt x="1" y="2210"/>
                      <a:pt x="26" y="2311"/>
                      <a:pt x="101" y="2361"/>
                    </a:cubicBezTo>
                    <a:cubicBezTo>
                      <a:pt x="126" y="2386"/>
                      <a:pt x="151" y="2386"/>
                      <a:pt x="201" y="2386"/>
                    </a:cubicBezTo>
                    <a:cubicBezTo>
                      <a:pt x="252" y="2386"/>
                      <a:pt x="302" y="2361"/>
                      <a:pt x="327" y="2311"/>
                    </a:cubicBezTo>
                    <a:lnTo>
                      <a:pt x="1607" y="253"/>
                    </a:lnTo>
                    <a:cubicBezTo>
                      <a:pt x="1657" y="177"/>
                      <a:pt x="1632" y="77"/>
                      <a:pt x="1557" y="27"/>
                    </a:cubicBezTo>
                    <a:cubicBezTo>
                      <a:pt x="1530" y="9"/>
                      <a:pt x="1500" y="1"/>
                      <a:pt x="1471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" name="Google Shape;1935;p64"/>
              <p:cNvSpPr/>
              <p:nvPr/>
            </p:nvSpPr>
            <p:spPr>
              <a:xfrm>
                <a:off x="5134748" y="4149633"/>
                <a:ext cx="16791" cy="5391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2341" extrusionOk="0">
                    <a:moveTo>
                      <a:pt x="554" y="0"/>
                    </a:moveTo>
                    <a:cubicBezTo>
                      <a:pt x="478" y="0"/>
                      <a:pt x="423" y="49"/>
                      <a:pt x="402" y="132"/>
                    </a:cubicBezTo>
                    <a:lnTo>
                      <a:pt x="26" y="2065"/>
                    </a:lnTo>
                    <a:lnTo>
                      <a:pt x="26" y="2140"/>
                    </a:lnTo>
                    <a:cubicBezTo>
                      <a:pt x="1" y="2240"/>
                      <a:pt x="51" y="2316"/>
                      <a:pt x="151" y="2341"/>
                    </a:cubicBezTo>
                    <a:lnTo>
                      <a:pt x="176" y="2341"/>
                    </a:lnTo>
                    <a:cubicBezTo>
                      <a:pt x="252" y="2316"/>
                      <a:pt x="302" y="2265"/>
                      <a:pt x="327" y="2215"/>
                    </a:cubicBezTo>
                    <a:lnTo>
                      <a:pt x="728" y="182"/>
                    </a:lnTo>
                    <a:cubicBezTo>
                      <a:pt x="728" y="107"/>
                      <a:pt x="678" y="6"/>
                      <a:pt x="603" y="6"/>
                    </a:cubicBezTo>
                    <a:cubicBezTo>
                      <a:pt x="586" y="2"/>
                      <a:pt x="569" y="0"/>
                      <a:pt x="554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" name="Google Shape;1936;p64"/>
              <p:cNvSpPr/>
              <p:nvPr/>
            </p:nvSpPr>
            <p:spPr>
              <a:xfrm>
                <a:off x="5189658" y="4117871"/>
                <a:ext cx="54380" cy="9374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407" extrusionOk="0">
                    <a:moveTo>
                      <a:pt x="138" y="0"/>
                    </a:moveTo>
                    <a:cubicBezTo>
                      <a:pt x="58" y="0"/>
                      <a:pt x="1" y="68"/>
                      <a:pt x="1" y="156"/>
                    </a:cubicBezTo>
                    <a:cubicBezTo>
                      <a:pt x="1" y="231"/>
                      <a:pt x="51" y="306"/>
                      <a:pt x="152" y="306"/>
                    </a:cubicBezTo>
                    <a:lnTo>
                      <a:pt x="2210" y="407"/>
                    </a:lnTo>
                    <a:cubicBezTo>
                      <a:pt x="2285" y="407"/>
                      <a:pt x="2360" y="331"/>
                      <a:pt x="2360" y="256"/>
                    </a:cubicBezTo>
                    <a:cubicBezTo>
                      <a:pt x="2360" y="156"/>
                      <a:pt x="2310" y="80"/>
                      <a:pt x="2210" y="80"/>
                    </a:cubicBezTo>
                    <a:lnTo>
                      <a:pt x="177" y="5"/>
                    </a:lnTo>
                    <a:cubicBezTo>
                      <a:pt x="163" y="2"/>
                      <a:pt x="151" y="0"/>
                      <a:pt x="138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8" name="Google Shape;1937;p64"/>
              <p:cNvSpPr/>
              <p:nvPr/>
            </p:nvSpPr>
            <p:spPr>
              <a:xfrm>
                <a:off x="5045290" y="4150278"/>
                <a:ext cx="42656" cy="63109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740" extrusionOk="0">
                    <a:moveTo>
                      <a:pt x="216" y="1"/>
                    </a:moveTo>
                    <a:cubicBezTo>
                      <a:pt x="109" y="1"/>
                      <a:pt x="1" y="109"/>
                      <a:pt x="70" y="229"/>
                    </a:cubicBezTo>
                    <a:cubicBezTo>
                      <a:pt x="95" y="229"/>
                      <a:pt x="772" y="1459"/>
                      <a:pt x="1525" y="2664"/>
                    </a:cubicBezTo>
                    <a:cubicBezTo>
                      <a:pt x="1550" y="2714"/>
                      <a:pt x="1601" y="2739"/>
                      <a:pt x="1651" y="2739"/>
                    </a:cubicBezTo>
                    <a:cubicBezTo>
                      <a:pt x="1776" y="2739"/>
                      <a:pt x="1852" y="2614"/>
                      <a:pt x="1801" y="2488"/>
                    </a:cubicBezTo>
                    <a:cubicBezTo>
                      <a:pt x="1023" y="1309"/>
                      <a:pt x="346" y="79"/>
                      <a:pt x="346" y="79"/>
                    </a:cubicBezTo>
                    <a:cubicBezTo>
                      <a:pt x="314" y="24"/>
                      <a:pt x="265" y="1"/>
                      <a:pt x="216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9" name="Google Shape;1938;p64"/>
              <p:cNvSpPr/>
              <p:nvPr/>
            </p:nvSpPr>
            <p:spPr>
              <a:xfrm>
                <a:off x="4956707" y="3749167"/>
                <a:ext cx="71700" cy="53781"/>
              </a:xfrm>
              <a:custGeom>
                <a:avLst/>
                <a:gdLst/>
                <a:ahLst/>
                <a:cxnLst/>
                <a:rect l="l" t="t" r="r" b="b"/>
                <a:pathLst>
                  <a:path w="3113" h="2335" extrusionOk="0">
                    <a:moveTo>
                      <a:pt x="1305" y="0"/>
                    </a:moveTo>
                    <a:cubicBezTo>
                      <a:pt x="1155" y="25"/>
                      <a:pt x="1004" y="50"/>
                      <a:pt x="879" y="100"/>
                    </a:cubicBezTo>
                    <a:cubicBezTo>
                      <a:pt x="778" y="151"/>
                      <a:pt x="653" y="226"/>
                      <a:pt x="577" y="301"/>
                    </a:cubicBezTo>
                    <a:cubicBezTo>
                      <a:pt x="427" y="402"/>
                      <a:pt x="276" y="527"/>
                      <a:pt x="176" y="678"/>
                    </a:cubicBezTo>
                    <a:cubicBezTo>
                      <a:pt x="151" y="703"/>
                      <a:pt x="126" y="753"/>
                      <a:pt x="101" y="803"/>
                    </a:cubicBezTo>
                    <a:lnTo>
                      <a:pt x="75" y="853"/>
                    </a:lnTo>
                    <a:lnTo>
                      <a:pt x="25" y="904"/>
                    </a:lnTo>
                    <a:cubicBezTo>
                      <a:pt x="0" y="954"/>
                      <a:pt x="25" y="1029"/>
                      <a:pt x="101" y="1054"/>
                    </a:cubicBezTo>
                    <a:cubicBezTo>
                      <a:pt x="114" y="1061"/>
                      <a:pt x="129" y="1064"/>
                      <a:pt x="145" y="1064"/>
                    </a:cubicBezTo>
                    <a:cubicBezTo>
                      <a:pt x="187" y="1064"/>
                      <a:pt x="233" y="1041"/>
                      <a:pt x="251" y="1004"/>
                    </a:cubicBezTo>
                    <a:cubicBezTo>
                      <a:pt x="251" y="1004"/>
                      <a:pt x="301" y="954"/>
                      <a:pt x="377" y="879"/>
                    </a:cubicBezTo>
                    <a:cubicBezTo>
                      <a:pt x="502" y="778"/>
                      <a:pt x="628" y="703"/>
                      <a:pt x="753" y="628"/>
                    </a:cubicBezTo>
                    <a:cubicBezTo>
                      <a:pt x="853" y="577"/>
                      <a:pt x="929" y="527"/>
                      <a:pt x="1029" y="502"/>
                    </a:cubicBezTo>
                    <a:cubicBezTo>
                      <a:pt x="1130" y="477"/>
                      <a:pt x="1230" y="452"/>
                      <a:pt x="1355" y="452"/>
                    </a:cubicBezTo>
                    <a:lnTo>
                      <a:pt x="1506" y="452"/>
                    </a:lnTo>
                    <a:lnTo>
                      <a:pt x="1682" y="477"/>
                    </a:lnTo>
                    <a:cubicBezTo>
                      <a:pt x="1807" y="502"/>
                      <a:pt x="1908" y="527"/>
                      <a:pt x="2033" y="577"/>
                    </a:cubicBezTo>
                    <a:lnTo>
                      <a:pt x="2083" y="602"/>
                    </a:lnTo>
                    <a:lnTo>
                      <a:pt x="2184" y="653"/>
                    </a:lnTo>
                    <a:cubicBezTo>
                      <a:pt x="2209" y="678"/>
                      <a:pt x="2259" y="703"/>
                      <a:pt x="2259" y="703"/>
                    </a:cubicBezTo>
                    <a:lnTo>
                      <a:pt x="2334" y="753"/>
                    </a:lnTo>
                    <a:cubicBezTo>
                      <a:pt x="2410" y="803"/>
                      <a:pt x="2485" y="904"/>
                      <a:pt x="2535" y="979"/>
                    </a:cubicBezTo>
                    <a:cubicBezTo>
                      <a:pt x="2610" y="1054"/>
                      <a:pt x="2661" y="1155"/>
                      <a:pt x="2686" y="1255"/>
                    </a:cubicBezTo>
                    <a:cubicBezTo>
                      <a:pt x="2711" y="1355"/>
                      <a:pt x="2736" y="1431"/>
                      <a:pt x="2761" y="1531"/>
                    </a:cubicBezTo>
                    <a:cubicBezTo>
                      <a:pt x="2761" y="1682"/>
                      <a:pt x="2761" y="1832"/>
                      <a:pt x="2761" y="2008"/>
                    </a:cubicBezTo>
                    <a:cubicBezTo>
                      <a:pt x="2736" y="2108"/>
                      <a:pt x="2736" y="2159"/>
                      <a:pt x="2736" y="2159"/>
                    </a:cubicBezTo>
                    <a:cubicBezTo>
                      <a:pt x="2711" y="2234"/>
                      <a:pt x="2736" y="2309"/>
                      <a:pt x="2811" y="2334"/>
                    </a:cubicBezTo>
                    <a:cubicBezTo>
                      <a:pt x="2886" y="2334"/>
                      <a:pt x="2937" y="2309"/>
                      <a:pt x="2962" y="2234"/>
                    </a:cubicBezTo>
                    <a:cubicBezTo>
                      <a:pt x="2987" y="2184"/>
                      <a:pt x="3012" y="2108"/>
                      <a:pt x="3037" y="2058"/>
                    </a:cubicBezTo>
                    <a:cubicBezTo>
                      <a:pt x="3087" y="1882"/>
                      <a:pt x="3112" y="1682"/>
                      <a:pt x="3112" y="1506"/>
                    </a:cubicBezTo>
                    <a:cubicBezTo>
                      <a:pt x="3112" y="1380"/>
                      <a:pt x="3087" y="1255"/>
                      <a:pt x="3062" y="1155"/>
                    </a:cubicBezTo>
                    <a:cubicBezTo>
                      <a:pt x="3037" y="1004"/>
                      <a:pt x="2987" y="853"/>
                      <a:pt x="2912" y="753"/>
                    </a:cubicBezTo>
                    <a:cubicBezTo>
                      <a:pt x="2836" y="602"/>
                      <a:pt x="2711" y="477"/>
                      <a:pt x="2585" y="377"/>
                    </a:cubicBezTo>
                    <a:lnTo>
                      <a:pt x="2485" y="301"/>
                    </a:lnTo>
                    <a:cubicBezTo>
                      <a:pt x="2460" y="276"/>
                      <a:pt x="2435" y="276"/>
                      <a:pt x="2410" y="251"/>
                    </a:cubicBezTo>
                    <a:lnTo>
                      <a:pt x="2309" y="201"/>
                    </a:lnTo>
                    <a:cubicBezTo>
                      <a:pt x="2284" y="176"/>
                      <a:pt x="2234" y="151"/>
                      <a:pt x="2184" y="151"/>
                    </a:cubicBezTo>
                    <a:cubicBezTo>
                      <a:pt x="2058" y="100"/>
                      <a:pt x="1908" y="50"/>
                      <a:pt x="1757" y="25"/>
                    </a:cubicBezTo>
                    <a:lnTo>
                      <a:pt x="1531" y="0"/>
                    </a:lnTo>
                    <a:close/>
                  </a:path>
                </a:pathLst>
              </a:custGeom>
              <a:solidFill>
                <a:srgbClr val="C798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" name="Google Shape;1939;p64"/>
              <p:cNvSpPr/>
              <p:nvPr/>
            </p:nvSpPr>
            <p:spPr>
              <a:xfrm>
                <a:off x="4887817" y="3811332"/>
                <a:ext cx="182210" cy="61980"/>
              </a:xfrm>
              <a:custGeom>
                <a:avLst/>
                <a:gdLst/>
                <a:ahLst/>
                <a:cxnLst/>
                <a:rect l="l" t="t" r="r" b="b"/>
                <a:pathLst>
                  <a:path w="7911" h="2691" extrusionOk="0">
                    <a:moveTo>
                      <a:pt x="207" y="0"/>
                    </a:moveTo>
                    <a:cubicBezTo>
                      <a:pt x="100" y="0"/>
                      <a:pt x="1" y="113"/>
                      <a:pt x="55" y="238"/>
                    </a:cubicBezTo>
                    <a:cubicBezTo>
                      <a:pt x="105" y="363"/>
                      <a:pt x="180" y="463"/>
                      <a:pt x="255" y="564"/>
                    </a:cubicBezTo>
                    <a:cubicBezTo>
                      <a:pt x="456" y="865"/>
                      <a:pt x="682" y="1141"/>
                      <a:pt x="933" y="1367"/>
                    </a:cubicBezTo>
                    <a:cubicBezTo>
                      <a:pt x="1310" y="1718"/>
                      <a:pt x="1736" y="2020"/>
                      <a:pt x="2188" y="2220"/>
                    </a:cubicBezTo>
                    <a:cubicBezTo>
                      <a:pt x="2715" y="2496"/>
                      <a:pt x="3267" y="2647"/>
                      <a:pt x="3870" y="2672"/>
                    </a:cubicBezTo>
                    <a:cubicBezTo>
                      <a:pt x="3945" y="2685"/>
                      <a:pt x="4020" y="2691"/>
                      <a:pt x="4095" y="2691"/>
                    </a:cubicBezTo>
                    <a:cubicBezTo>
                      <a:pt x="4171" y="2691"/>
                      <a:pt x="4246" y="2685"/>
                      <a:pt x="4321" y="2672"/>
                    </a:cubicBezTo>
                    <a:lnTo>
                      <a:pt x="4723" y="2647"/>
                    </a:lnTo>
                    <a:lnTo>
                      <a:pt x="5175" y="2597"/>
                    </a:lnTo>
                    <a:cubicBezTo>
                      <a:pt x="5325" y="2572"/>
                      <a:pt x="5451" y="2547"/>
                      <a:pt x="5576" y="2496"/>
                    </a:cubicBezTo>
                    <a:cubicBezTo>
                      <a:pt x="5852" y="2446"/>
                      <a:pt x="6103" y="2346"/>
                      <a:pt x="6354" y="2220"/>
                    </a:cubicBezTo>
                    <a:cubicBezTo>
                      <a:pt x="6455" y="2170"/>
                      <a:pt x="6555" y="2120"/>
                      <a:pt x="6656" y="2045"/>
                    </a:cubicBezTo>
                    <a:cubicBezTo>
                      <a:pt x="6756" y="1969"/>
                      <a:pt x="6856" y="1894"/>
                      <a:pt x="6957" y="1844"/>
                    </a:cubicBezTo>
                    <a:cubicBezTo>
                      <a:pt x="7107" y="1718"/>
                      <a:pt x="7258" y="1568"/>
                      <a:pt x="7383" y="1417"/>
                    </a:cubicBezTo>
                    <a:cubicBezTo>
                      <a:pt x="7484" y="1292"/>
                      <a:pt x="7584" y="1166"/>
                      <a:pt x="7685" y="1041"/>
                    </a:cubicBezTo>
                    <a:cubicBezTo>
                      <a:pt x="7760" y="915"/>
                      <a:pt x="7810" y="790"/>
                      <a:pt x="7860" y="639"/>
                    </a:cubicBezTo>
                    <a:cubicBezTo>
                      <a:pt x="7910" y="564"/>
                      <a:pt x="7885" y="489"/>
                      <a:pt x="7810" y="438"/>
                    </a:cubicBezTo>
                    <a:cubicBezTo>
                      <a:pt x="7781" y="419"/>
                      <a:pt x="7749" y="411"/>
                      <a:pt x="7717" y="411"/>
                    </a:cubicBezTo>
                    <a:cubicBezTo>
                      <a:pt x="7665" y="411"/>
                      <a:pt x="7615" y="432"/>
                      <a:pt x="7584" y="463"/>
                    </a:cubicBezTo>
                    <a:lnTo>
                      <a:pt x="7559" y="514"/>
                    </a:lnTo>
                    <a:lnTo>
                      <a:pt x="7509" y="589"/>
                    </a:lnTo>
                    <a:cubicBezTo>
                      <a:pt x="7484" y="639"/>
                      <a:pt x="7434" y="714"/>
                      <a:pt x="7358" y="790"/>
                    </a:cubicBezTo>
                    <a:cubicBezTo>
                      <a:pt x="7158" y="1041"/>
                      <a:pt x="6907" y="1267"/>
                      <a:pt x="6656" y="1417"/>
                    </a:cubicBezTo>
                    <a:lnTo>
                      <a:pt x="6379" y="1593"/>
                    </a:lnTo>
                    <a:cubicBezTo>
                      <a:pt x="6304" y="1618"/>
                      <a:pt x="6204" y="1668"/>
                      <a:pt x="6103" y="1718"/>
                    </a:cubicBezTo>
                    <a:cubicBezTo>
                      <a:pt x="5877" y="1794"/>
                      <a:pt x="5652" y="1869"/>
                      <a:pt x="5426" y="1944"/>
                    </a:cubicBezTo>
                    <a:cubicBezTo>
                      <a:pt x="5300" y="1944"/>
                      <a:pt x="5175" y="1995"/>
                      <a:pt x="5074" y="1995"/>
                    </a:cubicBezTo>
                    <a:lnTo>
                      <a:pt x="4698" y="2045"/>
                    </a:lnTo>
                    <a:lnTo>
                      <a:pt x="3895" y="2045"/>
                    </a:lnTo>
                    <a:cubicBezTo>
                      <a:pt x="3368" y="2020"/>
                      <a:pt x="2866" y="1894"/>
                      <a:pt x="2414" y="1693"/>
                    </a:cubicBezTo>
                    <a:cubicBezTo>
                      <a:pt x="1987" y="1518"/>
                      <a:pt x="1611" y="1292"/>
                      <a:pt x="1259" y="991"/>
                    </a:cubicBezTo>
                    <a:cubicBezTo>
                      <a:pt x="1008" y="790"/>
                      <a:pt x="757" y="564"/>
                      <a:pt x="557" y="338"/>
                    </a:cubicBezTo>
                    <a:cubicBezTo>
                      <a:pt x="381" y="162"/>
                      <a:pt x="306" y="62"/>
                      <a:pt x="306" y="62"/>
                    </a:cubicBezTo>
                    <a:lnTo>
                      <a:pt x="331" y="62"/>
                    </a:lnTo>
                    <a:cubicBezTo>
                      <a:pt x="295" y="19"/>
                      <a:pt x="250" y="0"/>
                      <a:pt x="207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1" name="Google Shape;1940;p64"/>
              <p:cNvSpPr/>
              <p:nvPr/>
            </p:nvSpPr>
            <p:spPr>
              <a:xfrm>
                <a:off x="4723733" y="3801036"/>
                <a:ext cx="143377" cy="123293"/>
              </a:xfrm>
              <a:custGeom>
                <a:avLst/>
                <a:gdLst/>
                <a:ahLst/>
                <a:cxnLst/>
                <a:rect l="l" t="t" r="r" b="b"/>
                <a:pathLst>
                  <a:path w="6225" h="5353" extrusionOk="0">
                    <a:moveTo>
                      <a:pt x="3541" y="1"/>
                    </a:moveTo>
                    <a:cubicBezTo>
                      <a:pt x="2889" y="1"/>
                      <a:pt x="2224" y="243"/>
                      <a:pt x="1682" y="785"/>
                    </a:cubicBezTo>
                    <a:cubicBezTo>
                      <a:pt x="0" y="2467"/>
                      <a:pt x="1205" y="5353"/>
                      <a:pt x="3564" y="5353"/>
                    </a:cubicBezTo>
                    <a:cubicBezTo>
                      <a:pt x="5045" y="5328"/>
                      <a:pt x="6225" y="4148"/>
                      <a:pt x="6225" y="2667"/>
                    </a:cubicBezTo>
                    <a:cubicBezTo>
                      <a:pt x="6225" y="1069"/>
                      <a:pt x="4911" y="1"/>
                      <a:pt x="3541" y="1"/>
                    </a:cubicBezTo>
                    <a:close/>
                  </a:path>
                </a:pathLst>
              </a:custGeom>
              <a:solidFill>
                <a:srgbClr val="FFAB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2" name="Google Shape;1941;p64"/>
              <p:cNvSpPr/>
              <p:nvPr/>
            </p:nvSpPr>
            <p:spPr>
              <a:xfrm>
                <a:off x="5081566" y="3798019"/>
                <a:ext cx="143377" cy="122855"/>
              </a:xfrm>
              <a:custGeom>
                <a:avLst/>
                <a:gdLst/>
                <a:ahLst/>
                <a:cxnLst/>
                <a:rect l="l" t="t" r="r" b="b"/>
                <a:pathLst>
                  <a:path w="6225" h="5334" extrusionOk="0">
                    <a:moveTo>
                      <a:pt x="3534" y="1"/>
                    </a:moveTo>
                    <a:cubicBezTo>
                      <a:pt x="2874" y="1"/>
                      <a:pt x="2202" y="245"/>
                      <a:pt x="1657" y="791"/>
                    </a:cubicBezTo>
                    <a:cubicBezTo>
                      <a:pt x="0" y="2447"/>
                      <a:pt x="1180" y="5333"/>
                      <a:pt x="3564" y="5333"/>
                    </a:cubicBezTo>
                    <a:cubicBezTo>
                      <a:pt x="5020" y="5333"/>
                      <a:pt x="6225" y="4129"/>
                      <a:pt x="6225" y="2673"/>
                    </a:cubicBezTo>
                    <a:cubicBezTo>
                      <a:pt x="6225" y="1062"/>
                      <a:pt x="4907" y="1"/>
                      <a:pt x="3534" y="1"/>
                    </a:cubicBezTo>
                    <a:close/>
                  </a:path>
                </a:pathLst>
              </a:custGeom>
              <a:solidFill>
                <a:srgbClr val="FFAB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3" name="Google Shape;1942;p64"/>
              <p:cNvSpPr/>
              <p:nvPr/>
            </p:nvSpPr>
            <p:spPr>
              <a:xfrm>
                <a:off x="4627181" y="3794679"/>
                <a:ext cx="68245" cy="40054"/>
              </a:xfrm>
              <a:custGeom>
                <a:avLst/>
                <a:gdLst/>
                <a:ahLst/>
                <a:cxnLst/>
                <a:rect l="l" t="t" r="r" b="b"/>
                <a:pathLst>
                  <a:path w="2963" h="1739" extrusionOk="0">
                    <a:moveTo>
                      <a:pt x="1488" y="1"/>
                    </a:moveTo>
                    <a:cubicBezTo>
                      <a:pt x="1242" y="1"/>
                      <a:pt x="1014" y="56"/>
                      <a:pt x="804" y="183"/>
                    </a:cubicBezTo>
                    <a:cubicBezTo>
                      <a:pt x="578" y="283"/>
                      <a:pt x="402" y="434"/>
                      <a:pt x="252" y="634"/>
                    </a:cubicBezTo>
                    <a:cubicBezTo>
                      <a:pt x="126" y="760"/>
                      <a:pt x="51" y="910"/>
                      <a:pt x="1" y="1086"/>
                    </a:cubicBezTo>
                    <a:cubicBezTo>
                      <a:pt x="1" y="1161"/>
                      <a:pt x="1" y="1212"/>
                      <a:pt x="1" y="1262"/>
                    </a:cubicBezTo>
                    <a:lnTo>
                      <a:pt x="1" y="1312"/>
                    </a:lnTo>
                    <a:cubicBezTo>
                      <a:pt x="13" y="1387"/>
                      <a:pt x="76" y="1425"/>
                      <a:pt x="139" y="1425"/>
                    </a:cubicBezTo>
                    <a:cubicBezTo>
                      <a:pt x="202" y="1425"/>
                      <a:pt x="264" y="1387"/>
                      <a:pt x="277" y="1312"/>
                    </a:cubicBezTo>
                    <a:lnTo>
                      <a:pt x="277" y="1287"/>
                    </a:lnTo>
                    <a:cubicBezTo>
                      <a:pt x="277" y="1237"/>
                      <a:pt x="302" y="1237"/>
                      <a:pt x="302" y="1212"/>
                    </a:cubicBezTo>
                    <a:cubicBezTo>
                      <a:pt x="377" y="1086"/>
                      <a:pt x="453" y="1011"/>
                      <a:pt x="553" y="910"/>
                    </a:cubicBezTo>
                    <a:cubicBezTo>
                      <a:pt x="829" y="659"/>
                      <a:pt x="1206" y="509"/>
                      <a:pt x="1607" y="509"/>
                    </a:cubicBezTo>
                    <a:cubicBezTo>
                      <a:pt x="1682" y="509"/>
                      <a:pt x="1783" y="534"/>
                      <a:pt x="1883" y="584"/>
                    </a:cubicBezTo>
                    <a:cubicBezTo>
                      <a:pt x="1933" y="584"/>
                      <a:pt x="1959" y="609"/>
                      <a:pt x="2009" y="634"/>
                    </a:cubicBezTo>
                    <a:lnTo>
                      <a:pt x="2059" y="659"/>
                    </a:lnTo>
                    <a:lnTo>
                      <a:pt x="2134" y="710"/>
                    </a:lnTo>
                    <a:cubicBezTo>
                      <a:pt x="2184" y="735"/>
                      <a:pt x="2209" y="760"/>
                      <a:pt x="2260" y="810"/>
                    </a:cubicBezTo>
                    <a:cubicBezTo>
                      <a:pt x="2285" y="835"/>
                      <a:pt x="2310" y="860"/>
                      <a:pt x="2360" y="910"/>
                    </a:cubicBezTo>
                    <a:cubicBezTo>
                      <a:pt x="2410" y="961"/>
                      <a:pt x="2460" y="1036"/>
                      <a:pt x="2511" y="1111"/>
                    </a:cubicBezTo>
                    <a:cubicBezTo>
                      <a:pt x="2611" y="1262"/>
                      <a:pt x="2661" y="1437"/>
                      <a:pt x="2711" y="1613"/>
                    </a:cubicBezTo>
                    <a:cubicBezTo>
                      <a:pt x="2711" y="1688"/>
                      <a:pt x="2762" y="1739"/>
                      <a:pt x="2837" y="1739"/>
                    </a:cubicBezTo>
                    <a:cubicBezTo>
                      <a:pt x="2912" y="1739"/>
                      <a:pt x="2962" y="1688"/>
                      <a:pt x="2962" y="1613"/>
                    </a:cubicBezTo>
                    <a:cubicBezTo>
                      <a:pt x="2962" y="1563"/>
                      <a:pt x="2962" y="1488"/>
                      <a:pt x="2962" y="1412"/>
                    </a:cubicBezTo>
                    <a:cubicBezTo>
                      <a:pt x="2962" y="1262"/>
                      <a:pt x="2912" y="1086"/>
                      <a:pt x="2862" y="936"/>
                    </a:cubicBezTo>
                    <a:cubicBezTo>
                      <a:pt x="2812" y="810"/>
                      <a:pt x="2762" y="710"/>
                      <a:pt x="2686" y="609"/>
                    </a:cubicBezTo>
                    <a:cubicBezTo>
                      <a:pt x="2636" y="559"/>
                      <a:pt x="2611" y="509"/>
                      <a:pt x="2561" y="459"/>
                    </a:cubicBezTo>
                    <a:cubicBezTo>
                      <a:pt x="2511" y="408"/>
                      <a:pt x="2460" y="383"/>
                      <a:pt x="2410" y="333"/>
                    </a:cubicBezTo>
                    <a:lnTo>
                      <a:pt x="2360" y="283"/>
                    </a:lnTo>
                    <a:lnTo>
                      <a:pt x="2260" y="208"/>
                    </a:lnTo>
                    <a:cubicBezTo>
                      <a:pt x="2184" y="157"/>
                      <a:pt x="2134" y="132"/>
                      <a:pt x="2059" y="107"/>
                    </a:cubicBezTo>
                    <a:cubicBezTo>
                      <a:pt x="1933" y="32"/>
                      <a:pt x="1783" y="7"/>
                      <a:pt x="1632" y="7"/>
                    </a:cubicBezTo>
                    <a:cubicBezTo>
                      <a:pt x="1583" y="3"/>
                      <a:pt x="1535" y="1"/>
                      <a:pt x="1488" y="1"/>
                    </a:cubicBezTo>
                    <a:close/>
                  </a:path>
                </a:pathLst>
              </a:custGeom>
              <a:solidFill>
                <a:srgbClr val="C798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4" name="Google Shape;1943;p64"/>
              <p:cNvSpPr/>
              <p:nvPr/>
            </p:nvSpPr>
            <p:spPr>
              <a:xfrm>
                <a:off x="5074634" y="4227368"/>
                <a:ext cx="42794" cy="36737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1595" extrusionOk="0">
                    <a:moveTo>
                      <a:pt x="477" y="1"/>
                    </a:moveTo>
                    <a:cubicBezTo>
                      <a:pt x="433" y="1"/>
                      <a:pt x="389" y="7"/>
                      <a:pt x="352" y="20"/>
                    </a:cubicBezTo>
                    <a:cubicBezTo>
                      <a:pt x="276" y="20"/>
                      <a:pt x="226" y="45"/>
                      <a:pt x="201" y="70"/>
                    </a:cubicBezTo>
                    <a:cubicBezTo>
                      <a:pt x="151" y="95"/>
                      <a:pt x="151" y="120"/>
                      <a:pt x="126" y="120"/>
                    </a:cubicBezTo>
                    <a:cubicBezTo>
                      <a:pt x="101" y="145"/>
                      <a:pt x="76" y="170"/>
                      <a:pt x="50" y="221"/>
                    </a:cubicBezTo>
                    <a:cubicBezTo>
                      <a:pt x="25" y="246"/>
                      <a:pt x="0" y="296"/>
                      <a:pt x="0" y="321"/>
                    </a:cubicBezTo>
                    <a:lnTo>
                      <a:pt x="0" y="346"/>
                    </a:lnTo>
                    <a:lnTo>
                      <a:pt x="0" y="396"/>
                    </a:lnTo>
                    <a:cubicBezTo>
                      <a:pt x="0" y="421"/>
                      <a:pt x="0" y="446"/>
                      <a:pt x="0" y="472"/>
                    </a:cubicBezTo>
                    <a:cubicBezTo>
                      <a:pt x="0" y="572"/>
                      <a:pt x="25" y="672"/>
                      <a:pt x="76" y="748"/>
                    </a:cubicBezTo>
                    <a:cubicBezTo>
                      <a:pt x="151" y="873"/>
                      <a:pt x="251" y="999"/>
                      <a:pt x="377" y="1124"/>
                    </a:cubicBezTo>
                    <a:cubicBezTo>
                      <a:pt x="628" y="1300"/>
                      <a:pt x="879" y="1450"/>
                      <a:pt x="1155" y="1576"/>
                    </a:cubicBezTo>
                    <a:cubicBezTo>
                      <a:pt x="1167" y="1588"/>
                      <a:pt x="1180" y="1595"/>
                      <a:pt x="1189" y="1595"/>
                    </a:cubicBezTo>
                    <a:cubicBezTo>
                      <a:pt x="1199" y="1595"/>
                      <a:pt x="1205" y="1588"/>
                      <a:pt x="1205" y="1576"/>
                    </a:cubicBezTo>
                    <a:cubicBezTo>
                      <a:pt x="1230" y="1551"/>
                      <a:pt x="1230" y="1526"/>
                      <a:pt x="1205" y="1501"/>
                    </a:cubicBezTo>
                    <a:cubicBezTo>
                      <a:pt x="1004" y="1325"/>
                      <a:pt x="778" y="1124"/>
                      <a:pt x="578" y="923"/>
                    </a:cubicBezTo>
                    <a:cubicBezTo>
                      <a:pt x="502" y="848"/>
                      <a:pt x="427" y="723"/>
                      <a:pt x="352" y="622"/>
                    </a:cubicBezTo>
                    <a:cubicBezTo>
                      <a:pt x="327" y="572"/>
                      <a:pt x="327" y="522"/>
                      <a:pt x="327" y="472"/>
                    </a:cubicBezTo>
                    <a:lnTo>
                      <a:pt x="327" y="446"/>
                    </a:lnTo>
                    <a:cubicBezTo>
                      <a:pt x="327" y="421"/>
                      <a:pt x="352" y="371"/>
                      <a:pt x="352" y="371"/>
                    </a:cubicBezTo>
                    <a:lnTo>
                      <a:pt x="552" y="296"/>
                    </a:lnTo>
                    <a:cubicBezTo>
                      <a:pt x="678" y="321"/>
                      <a:pt x="803" y="371"/>
                      <a:pt x="929" y="396"/>
                    </a:cubicBezTo>
                    <a:cubicBezTo>
                      <a:pt x="1205" y="522"/>
                      <a:pt x="1456" y="647"/>
                      <a:pt x="1707" y="773"/>
                    </a:cubicBezTo>
                    <a:lnTo>
                      <a:pt x="1807" y="823"/>
                    </a:lnTo>
                    <a:lnTo>
                      <a:pt x="1858" y="823"/>
                    </a:lnTo>
                    <a:cubicBezTo>
                      <a:pt x="1858" y="798"/>
                      <a:pt x="1858" y="773"/>
                      <a:pt x="1858" y="773"/>
                    </a:cubicBezTo>
                    <a:lnTo>
                      <a:pt x="1782" y="697"/>
                    </a:lnTo>
                    <a:cubicBezTo>
                      <a:pt x="1556" y="497"/>
                      <a:pt x="1305" y="321"/>
                      <a:pt x="1054" y="170"/>
                    </a:cubicBezTo>
                    <a:cubicBezTo>
                      <a:pt x="904" y="120"/>
                      <a:pt x="753" y="45"/>
                      <a:pt x="603" y="20"/>
                    </a:cubicBezTo>
                    <a:cubicBezTo>
                      <a:pt x="565" y="7"/>
                      <a:pt x="521" y="1"/>
                      <a:pt x="477" y="1"/>
                    </a:cubicBezTo>
                    <a:close/>
                  </a:path>
                </a:pathLst>
              </a:custGeom>
              <a:solidFill>
                <a:srgbClr val="AF6E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399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4" name="Google Shape;1944;p64"/>
            <p:cNvSpPr/>
            <p:nvPr/>
          </p:nvSpPr>
          <p:spPr>
            <a:xfrm rot="9990638">
              <a:off x="7457289" y="2619038"/>
              <a:ext cx="131262" cy="41519"/>
            </a:xfrm>
            <a:custGeom>
              <a:avLst/>
              <a:gdLst/>
              <a:ahLst/>
              <a:cxnLst/>
              <a:rect l="l" t="t" r="r" b="b"/>
              <a:pathLst>
                <a:path w="4839" h="1684" extrusionOk="0">
                  <a:moveTo>
                    <a:pt x="228" y="1"/>
                  </a:moveTo>
                  <a:cubicBezTo>
                    <a:pt x="118" y="1"/>
                    <a:pt x="0" y="99"/>
                    <a:pt x="49" y="228"/>
                  </a:cubicBezTo>
                  <a:lnTo>
                    <a:pt x="74" y="278"/>
                  </a:lnTo>
                  <a:lnTo>
                    <a:pt x="99" y="354"/>
                  </a:lnTo>
                  <a:cubicBezTo>
                    <a:pt x="124" y="404"/>
                    <a:pt x="174" y="454"/>
                    <a:pt x="199" y="504"/>
                  </a:cubicBezTo>
                  <a:cubicBezTo>
                    <a:pt x="325" y="680"/>
                    <a:pt x="450" y="856"/>
                    <a:pt x="626" y="981"/>
                  </a:cubicBezTo>
                  <a:cubicBezTo>
                    <a:pt x="852" y="1207"/>
                    <a:pt x="1103" y="1357"/>
                    <a:pt x="1404" y="1483"/>
                  </a:cubicBezTo>
                  <a:cubicBezTo>
                    <a:pt x="1555" y="1533"/>
                    <a:pt x="1731" y="1583"/>
                    <a:pt x="1906" y="1634"/>
                  </a:cubicBezTo>
                  <a:cubicBezTo>
                    <a:pt x="2082" y="1659"/>
                    <a:pt x="2258" y="1684"/>
                    <a:pt x="2433" y="1684"/>
                  </a:cubicBezTo>
                  <a:cubicBezTo>
                    <a:pt x="2609" y="1684"/>
                    <a:pt x="2785" y="1684"/>
                    <a:pt x="2960" y="1659"/>
                  </a:cubicBezTo>
                  <a:cubicBezTo>
                    <a:pt x="3136" y="1634"/>
                    <a:pt x="3312" y="1583"/>
                    <a:pt x="3487" y="1508"/>
                  </a:cubicBezTo>
                  <a:cubicBezTo>
                    <a:pt x="3638" y="1458"/>
                    <a:pt x="3789" y="1383"/>
                    <a:pt x="3939" y="1307"/>
                  </a:cubicBezTo>
                  <a:cubicBezTo>
                    <a:pt x="4065" y="1232"/>
                    <a:pt x="4190" y="1132"/>
                    <a:pt x="4291" y="1031"/>
                  </a:cubicBezTo>
                  <a:cubicBezTo>
                    <a:pt x="4366" y="956"/>
                    <a:pt x="4466" y="856"/>
                    <a:pt x="4542" y="755"/>
                  </a:cubicBezTo>
                  <a:cubicBezTo>
                    <a:pt x="4592" y="680"/>
                    <a:pt x="4642" y="579"/>
                    <a:pt x="4692" y="504"/>
                  </a:cubicBezTo>
                  <a:cubicBezTo>
                    <a:pt x="4717" y="429"/>
                    <a:pt x="4742" y="328"/>
                    <a:pt x="4767" y="253"/>
                  </a:cubicBezTo>
                  <a:cubicBezTo>
                    <a:pt x="4839" y="128"/>
                    <a:pt x="4732" y="16"/>
                    <a:pt x="4629" y="16"/>
                  </a:cubicBezTo>
                  <a:cubicBezTo>
                    <a:pt x="4587" y="16"/>
                    <a:pt x="4545" y="34"/>
                    <a:pt x="4516" y="77"/>
                  </a:cubicBezTo>
                  <a:lnTo>
                    <a:pt x="4466" y="128"/>
                  </a:lnTo>
                  <a:lnTo>
                    <a:pt x="4441" y="178"/>
                  </a:lnTo>
                  <a:cubicBezTo>
                    <a:pt x="4416" y="203"/>
                    <a:pt x="4391" y="228"/>
                    <a:pt x="4366" y="303"/>
                  </a:cubicBezTo>
                  <a:cubicBezTo>
                    <a:pt x="4240" y="429"/>
                    <a:pt x="4115" y="554"/>
                    <a:pt x="3964" y="655"/>
                  </a:cubicBezTo>
                  <a:cubicBezTo>
                    <a:pt x="3864" y="705"/>
                    <a:pt x="3764" y="780"/>
                    <a:pt x="3663" y="830"/>
                  </a:cubicBezTo>
                  <a:cubicBezTo>
                    <a:pt x="3538" y="881"/>
                    <a:pt x="3437" y="931"/>
                    <a:pt x="3312" y="956"/>
                  </a:cubicBezTo>
                  <a:cubicBezTo>
                    <a:pt x="3161" y="1006"/>
                    <a:pt x="3036" y="1031"/>
                    <a:pt x="2910" y="1031"/>
                  </a:cubicBezTo>
                  <a:cubicBezTo>
                    <a:pt x="2760" y="1056"/>
                    <a:pt x="2609" y="1056"/>
                    <a:pt x="2458" y="1056"/>
                  </a:cubicBezTo>
                  <a:lnTo>
                    <a:pt x="2232" y="1056"/>
                  </a:lnTo>
                  <a:lnTo>
                    <a:pt x="2007" y="1031"/>
                  </a:lnTo>
                  <a:cubicBezTo>
                    <a:pt x="1881" y="1006"/>
                    <a:pt x="1731" y="981"/>
                    <a:pt x="1605" y="931"/>
                  </a:cubicBezTo>
                  <a:cubicBezTo>
                    <a:pt x="1203" y="805"/>
                    <a:pt x="802" y="579"/>
                    <a:pt x="501" y="278"/>
                  </a:cubicBezTo>
                  <a:cubicBezTo>
                    <a:pt x="400" y="178"/>
                    <a:pt x="350" y="128"/>
                    <a:pt x="350" y="128"/>
                  </a:cubicBezTo>
                  <a:lnTo>
                    <a:pt x="375" y="103"/>
                  </a:lnTo>
                  <a:cubicBezTo>
                    <a:pt x="348" y="31"/>
                    <a:pt x="290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945;p64"/>
            <p:cNvSpPr/>
            <p:nvPr/>
          </p:nvSpPr>
          <p:spPr>
            <a:xfrm rot="10784792" flipH="1">
              <a:off x="7122897" y="2619040"/>
              <a:ext cx="131259" cy="41518"/>
            </a:xfrm>
            <a:custGeom>
              <a:avLst/>
              <a:gdLst/>
              <a:ahLst/>
              <a:cxnLst/>
              <a:rect l="l" t="t" r="r" b="b"/>
              <a:pathLst>
                <a:path w="4839" h="1684" extrusionOk="0">
                  <a:moveTo>
                    <a:pt x="228" y="1"/>
                  </a:moveTo>
                  <a:cubicBezTo>
                    <a:pt x="118" y="1"/>
                    <a:pt x="0" y="99"/>
                    <a:pt x="49" y="228"/>
                  </a:cubicBezTo>
                  <a:lnTo>
                    <a:pt x="74" y="278"/>
                  </a:lnTo>
                  <a:lnTo>
                    <a:pt x="99" y="354"/>
                  </a:lnTo>
                  <a:cubicBezTo>
                    <a:pt x="124" y="404"/>
                    <a:pt x="174" y="454"/>
                    <a:pt x="199" y="504"/>
                  </a:cubicBezTo>
                  <a:cubicBezTo>
                    <a:pt x="325" y="680"/>
                    <a:pt x="450" y="856"/>
                    <a:pt x="626" y="981"/>
                  </a:cubicBezTo>
                  <a:cubicBezTo>
                    <a:pt x="852" y="1207"/>
                    <a:pt x="1103" y="1357"/>
                    <a:pt x="1404" y="1483"/>
                  </a:cubicBezTo>
                  <a:cubicBezTo>
                    <a:pt x="1555" y="1533"/>
                    <a:pt x="1731" y="1583"/>
                    <a:pt x="1906" y="1634"/>
                  </a:cubicBezTo>
                  <a:cubicBezTo>
                    <a:pt x="2082" y="1659"/>
                    <a:pt x="2258" y="1684"/>
                    <a:pt x="2433" y="1684"/>
                  </a:cubicBezTo>
                  <a:cubicBezTo>
                    <a:pt x="2609" y="1684"/>
                    <a:pt x="2785" y="1684"/>
                    <a:pt x="2960" y="1659"/>
                  </a:cubicBezTo>
                  <a:cubicBezTo>
                    <a:pt x="3136" y="1634"/>
                    <a:pt x="3312" y="1583"/>
                    <a:pt x="3487" y="1508"/>
                  </a:cubicBezTo>
                  <a:cubicBezTo>
                    <a:pt x="3638" y="1458"/>
                    <a:pt x="3789" y="1383"/>
                    <a:pt x="3939" y="1307"/>
                  </a:cubicBezTo>
                  <a:cubicBezTo>
                    <a:pt x="4065" y="1232"/>
                    <a:pt x="4190" y="1132"/>
                    <a:pt x="4291" y="1031"/>
                  </a:cubicBezTo>
                  <a:cubicBezTo>
                    <a:pt x="4366" y="956"/>
                    <a:pt x="4466" y="856"/>
                    <a:pt x="4542" y="755"/>
                  </a:cubicBezTo>
                  <a:cubicBezTo>
                    <a:pt x="4592" y="680"/>
                    <a:pt x="4642" y="579"/>
                    <a:pt x="4692" y="504"/>
                  </a:cubicBezTo>
                  <a:cubicBezTo>
                    <a:pt x="4717" y="429"/>
                    <a:pt x="4742" y="328"/>
                    <a:pt x="4767" y="253"/>
                  </a:cubicBezTo>
                  <a:cubicBezTo>
                    <a:pt x="4839" y="128"/>
                    <a:pt x="4732" y="16"/>
                    <a:pt x="4629" y="16"/>
                  </a:cubicBezTo>
                  <a:cubicBezTo>
                    <a:pt x="4587" y="16"/>
                    <a:pt x="4545" y="34"/>
                    <a:pt x="4516" y="77"/>
                  </a:cubicBezTo>
                  <a:lnTo>
                    <a:pt x="4466" y="128"/>
                  </a:lnTo>
                  <a:lnTo>
                    <a:pt x="4441" y="178"/>
                  </a:lnTo>
                  <a:cubicBezTo>
                    <a:pt x="4416" y="203"/>
                    <a:pt x="4391" y="228"/>
                    <a:pt x="4366" y="303"/>
                  </a:cubicBezTo>
                  <a:cubicBezTo>
                    <a:pt x="4240" y="429"/>
                    <a:pt x="4115" y="554"/>
                    <a:pt x="3964" y="655"/>
                  </a:cubicBezTo>
                  <a:cubicBezTo>
                    <a:pt x="3864" y="705"/>
                    <a:pt x="3764" y="780"/>
                    <a:pt x="3663" y="830"/>
                  </a:cubicBezTo>
                  <a:cubicBezTo>
                    <a:pt x="3538" y="881"/>
                    <a:pt x="3437" y="931"/>
                    <a:pt x="3312" y="956"/>
                  </a:cubicBezTo>
                  <a:cubicBezTo>
                    <a:pt x="3161" y="1006"/>
                    <a:pt x="3036" y="1031"/>
                    <a:pt x="2910" y="1031"/>
                  </a:cubicBezTo>
                  <a:cubicBezTo>
                    <a:pt x="2760" y="1056"/>
                    <a:pt x="2609" y="1056"/>
                    <a:pt x="2458" y="1056"/>
                  </a:cubicBezTo>
                  <a:lnTo>
                    <a:pt x="2232" y="1056"/>
                  </a:lnTo>
                  <a:lnTo>
                    <a:pt x="2007" y="1031"/>
                  </a:lnTo>
                  <a:cubicBezTo>
                    <a:pt x="1881" y="1006"/>
                    <a:pt x="1731" y="981"/>
                    <a:pt x="1605" y="931"/>
                  </a:cubicBezTo>
                  <a:cubicBezTo>
                    <a:pt x="1203" y="805"/>
                    <a:pt x="802" y="579"/>
                    <a:pt x="501" y="278"/>
                  </a:cubicBezTo>
                  <a:cubicBezTo>
                    <a:pt x="400" y="178"/>
                    <a:pt x="350" y="128"/>
                    <a:pt x="350" y="128"/>
                  </a:cubicBezTo>
                  <a:lnTo>
                    <a:pt x="375" y="103"/>
                  </a:lnTo>
                  <a:cubicBezTo>
                    <a:pt x="348" y="31"/>
                    <a:pt x="290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399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07" name="TextBox 206"/>
          <p:cNvSpPr txBox="1"/>
          <p:nvPr/>
        </p:nvSpPr>
        <p:spPr>
          <a:xfrm>
            <a:off x="2035419" y="2342092"/>
            <a:ext cx="55084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FB99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Ý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B99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kiến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FB99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</a:p>
          <a:p>
            <a:pPr algn="ctr" defTabSz="685800">
              <a:defRPr/>
            </a:pP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B99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của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FB99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B99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FB99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B99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nhóm</a:t>
            </a:r>
            <a:endParaRPr lang="en-US" sz="6000" b="1" dirty="0">
              <a:ln>
                <a:solidFill>
                  <a:sysClr val="windowText" lastClr="000000"/>
                </a:solidFill>
              </a:ln>
              <a:solidFill>
                <a:srgbClr val="FB993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22335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7 L -0.31771 -0.318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85" y="-15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1088" y="119686"/>
            <a:ext cx="7581016" cy="620927"/>
            <a:chOff x="871868" y="679371"/>
            <a:chExt cx="7581016" cy="620927"/>
          </a:xfrm>
        </p:grpSpPr>
        <p:sp>
          <p:nvSpPr>
            <p:cNvPr id="3" name="Oval 2"/>
            <p:cNvSpPr/>
            <p:nvPr/>
          </p:nvSpPr>
          <p:spPr>
            <a:xfrm>
              <a:off x="967562" y="715523"/>
              <a:ext cx="627321" cy="563525"/>
            </a:xfrm>
            <a:prstGeom prst="ellipse">
              <a:avLst/>
            </a:prstGeom>
            <a:noFill/>
            <a:ln w="28575">
              <a:solidFill>
                <a:srgbClr val="0051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3200" kern="0">
                <a:solidFill>
                  <a:srgbClr val="00518E"/>
                </a:solidFill>
                <a:latin typeface="Arial"/>
                <a:sym typeface="Arial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71868" y="715523"/>
              <a:ext cx="8187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III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86270" y="679371"/>
              <a:ext cx="66666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CÁCH ĐO CHIỀU DÀI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23134" y="2379145"/>
            <a:ext cx="8137094" cy="2220608"/>
            <a:chOff x="223134" y="1521895"/>
            <a:chExt cx="8137094" cy="2220608"/>
          </a:xfrm>
        </p:grpSpPr>
        <p:sp>
          <p:nvSpPr>
            <p:cNvPr id="12" name="Rounded Rectangle 11"/>
            <p:cNvSpPr/>
            <p:nvPr/>
          </p:nvSpPr>
          <p:spPr>
            <a:xfrm>
              <a:off x="1024856" y="1564651"/>
              <a:ext cx="7335372" cy="2177852"/>
            </a:xfrm>
            <a:prstGeom prst="roundRect">
              <a:avLst/>
            </a:prstGeom>
            <a:noFill/>
            <a:ln>
              <a:solidFill>
                <a:srgbClr val="22B7C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3134" y="1521895"/>
              <a:ext cx="2388787" cy="2220608"/>
            </a:xfrm>
            <a:prstGeom prst="ellipse">
              <a:avLst/>
            </a:prstGeom>
            <a:solidFill>
              <a:srgbClr val="EB22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3473" y="2298390"/>
              <a:ext cx="19417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Bước</a:t>
              </a:r>
              <a:r>
                <a:rPr lang="en-US" sz="32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79060" y="1921539"/>
              <a:ext cx="533304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Ước</a:t>
              </a:r>
              <a:r>
                <a:rPr lang="en-US" sz="3200" kern="0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lượng</a:t>
              </a:r>
              <a:r>
                <a:rPr lang="en-US" sz="3200" kern="0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chiều</a:t>
              </a:r>
              <a:r>
                <a:rPr lang="en-US" sz="3200" kern="0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dài</a:t>
              </a:r>
              <a:r>
                <a:rPr lang="en-US" sz="3200" kern="0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cần</a:t>
              </a:r>
              <a:r>
                <a:rPr lang="en-US" sz="3200" kern="0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đo</a:t>
              </a:r>
              <a:r>
                <a:rPr lang="en-US" sz="3200" kern="0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để</a:t>
              </a:r>
              <a:r>
                <a:rPr lang="en-US" sz="3200" kern="0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chọn</a:t>
              </a:r>
              <a:r>
                <a:rPr lang="en-US" sz="3200" kern="0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thước</a:t>
              </a:r>
              <a:r>
                <a:rPr lang="en-US" sz="3200" kern="0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đo</a:t>
              </a:r>
              <a:r>
                <a:rPr lang="en-US" sz="3200" kern="0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thích</a:t>
              </a:r>
              <a:r>
                <a:rPr lang="en-US" sz="3200" kern="0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hợp</a:t>
              </a:r>
              <a:r>
                <a:rPr lang="en-US" sz="3200" kern="0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1080471-3497-EFAF-A762-EF7D870FB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6652" y="3045984"/>
            <a:ext cx="5068007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9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31520" y="3585485"/>
            <a:ext cx="7538640" cy="1813084"/>
            <a:chOff x="548640" y="2414727"/>
            <a:chExt cx="7538640" cy="1813084"/>
          </a:xfrm>
        </p:grpSpPr>
        <p:sp>
          <p:nvSpPr>
            <p:cNvPr id="13" name="Rectangle 12"/>
            <p:cNvSpPr/>
            <p:nvPr/>
          </p:nvSpPr>
          <p:spPr>
            <a:xfrm>
              <a:off x="1522230" y="2414727"/>
              <a:ext cx="6565050" cy="1813084"/>
            </a:xfrm>
            <a:prstGeom prst="rect">
              <a:avLst/>
            </a:prstGeom>
            <a:solidFill>
              <a:srgbClr val="22B7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2" name="Diamond 11"/>
            <p:cNvSpPr/>
            <p:nvPr/>
          </p:nvSpPr>
          <p:spPr>
            <a:xfrm>
              <a:off x="548640" y="2414727"/>
              <a:ext cx="1964322" cy="1813084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35818" y="2942449"/>
              <a:ext cx="16771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Bước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85378" y="2467929"/>
              <a:ext cx="57019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Đặt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thước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dọc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theo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chiều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cần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đo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vạch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0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thước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ngang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với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đầu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vật</a:t>
              </a:r>
              <a:r>
                <a:rPr lang="en-US" sz="28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653144" y="1301388"/>
            <a:ext cx="7694023" cy="1933303"/>
          </a:xfrm>
          <a:prstGeom prst="rect">
            <a:avLst/>
          </a:prstGeom>
          <a:blipFill>
            <a:blip r:embed="rId2"/>
            <a:stretch>
              <a:fillRect l="-625" t="3488" r="-1253" b="-3488"/>
            </a:stretch>
          </a:blipFill>
          <a:ln>
            <a:solidFill>
              <a:srgbClr val="22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03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31520" y="3585485"/>
            <a:ext cx="7661250" cy="1813084"/>
            <a:chOff x="548640" y="2414727"/>
            <a:chExt cx="7661250" cy="1813084"/>
          </a:xfrm>
        </p:grpSpPr>
        <p:sp>
          <p:nvSpPr>
            <p:cNvPr id="13" name="Rectangle 12"/>
            <p:cNvSpPr/>
            <p:nvPr/>
          </p:nvSpPr>
          <p:spPr>
            <a:xfrm>
              <a:off x="1522230" y="2414727"/>
              <a:ext cx="6565050" cy="1813084"/>
            </a:xfrm>
            <a:prstGeom prst="rect">
              <a:avLst/>
            </a:prstGeom>
            <a:solidFill>
              <a:srgbClr val="22B7CB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2" name="Diamond 11"/>
            <p:cNvSpPr/>
            <p:nvPr/>
          </p:nvSpPr>
          <p:spPr>
            <a:xfrm>
              <a:off x="548640" y="2414727"/>
              <a:ext cx="1964322" cy="1813084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35818" y="2942449"/>
              <a:ext cx="16771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Bước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3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07988" y="2727005"/>
              <a:ext cx="57019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Mắt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nhìn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theo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hướng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vuông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góc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với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cạnh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thước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đầu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kia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vật</a:t>
              </a:r>
              <a:endPara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653144" y="1301388"/>
            <a:ext cx="7617017" cy="1933303"/>
          </a:xfrm>
          <a:prstGeom prst="rect">
            <a:avLst/>
          </a:prstGeom>
          <a:blipFill>
            <a:blip r:embed="rId2"/>
            <a:srcRect/>
            <a:stretch>
              <a:fillRect l="-4754" t="-13514" b="-2130"/>
            </a:stretch>
          </a:blipFill>
          <a:ln>
            <a:solidFill>
              <a:srgbClr val="22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806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31520" y="3585485"/>
            <a:ext cx="7661250" cy="1813084"/>
            <a:chOff x="548640" y="2414727"/>
            <a:chExt cx="7661250" cy="1813084"/>
          </a:xfrm>
        </p:grpSpPr>
        <p:sp>
          <p:nvSpPr>
            <p:cNvPr id="13" name="Rectangle 12"/>
            <p:cNvSpPr/>
            <p:nvPr/>
          </p:nvSpPr>
          <p:spPr>
            <a:xfrm>
              <a:off x="1522230" y="2414727"/>
              <a:ext cx="6565050" cy="1813084"/>
            </a:xfrm>
            <a:prstGeom prst="rect">
              <a:avLst/>
            </a:prstGeom>
            <a:solidFill>
              <a:srgbClr val="22B7CB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2" name="Diamond 11"/>
            <p:cNvSpPr/>
            <p:nvPr/>
          </p:nvSpPr>
          <p:spPr>
            <a:xfrm>
              <a:off x="548640" y="2414727"/>
              <a:ext cx="1964322" cy="1813084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35818" y="2942449"/>
              <a:ext cx="16771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Bước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4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07988" y="2727005"/>
              <a:ext cx="57019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kết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quả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đo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theo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vạch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chia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gần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nhất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với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đầu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kia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vật</a:t>
              </a:r>
              <a:endPara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653144" y="1301388"/>
            <a:ext cx="7617017" cy="193330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2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343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15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F0"/>
      </a:accent1>
      <a:accent2>
        <a:srgbClr val="0B6CD9"/>
      </a:accent2>
      <a:accent3>
        <a:srgbClr val="0C3DF8"/>
      </a:accent3>
      <a:accent4>
        <a:srgbClr val="F2194A"/>
      </a:accent4>
      <a:accent5>
        <a:srgbClr val="0CF8B6"/>
      </a:accent5>
      <a:accent6>
        <a:srgbClr val="BDB313"/>
      </a:accent6>
      <a:hlink>
        <a:srgbClr val="00B0F0"/>
      </a:hlink>
      <a:folHlink>
        <a:srgbClr val="00B0F0"/>
      </a:folHlink>
    </a:clrScheme>
    <a:fontScheme name="Custom 162">
      <a:majorFont>
        <a:latin typeface="Tw Cen MT"/>
        <a:ea typeface=""/>
        <a:cs typeface=""/>
      </a:majorFont>
      <a:minorFont>
        <a:latin typeface="Lucida Sans Typewri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78043420_Science fair presentation_RVA_v3.potx" id="{29D4BD8F-7488-49D9-BFBB-7DF8C2B0292D}" vid="{799E8309-D02B-4451-A1B1-915D5FF07E1C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Custom 15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F0"/>
      </a:accent1>
      <a:accent2>
        <a:srgbClr val="0B6CD9"/>
      </a:accent2>
      <a:accent3>
        <a:srgbClr val="0C3DF8"/>
      </a:accent3>
      <a:accent4>
        <a:srgbClr val="F2194A"/>
      </a:accent4>
      <a:accent5>
        <a:srgbClr val="0CF8B6"/>
      </a:accent5>
      <a:accent6>
        <a:srgbClr val="BDB313"/>
      </a:accent6>
      <a:hlink>
        <a:srgbClr val="00B0F0"/>
      </a:hlink>
      <a:folHlink>
        <a:srgbClr val="00B0F0"/>
      </a:folHlink>
    </a:clrScheme>
    <a:fontScheme name="Custom 162">
      <a:majorFont>
        <a:latin typeface="Tw Cen MT"/>
        <a:ea typeface=""/>
        <a:cs typeface=""/>
      </a:majorFont>
      <a:minorFont>
        <a:latin typeface="Lucida Sans Typewri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78043420_Science fair presentation_RVA_v3.potx" id="{29D4BD8F-7488-49D9-BFBB-7DF8C2B0292D}" vid="{799E8309-D02B-4451-A1B1-915D5FF07E1C}"/>
    </a:ext>
  </a:extLst>
</a:theme>
</file>

<file path=ppt/theme/theme6.xml><?xml version="1.0" encoding="utf-8"?>
<a:theme xmlns:a="http://schemas.openxmlformats.org/drawingml/2006/main" name="Puck template">
  <a:themeElements>
    <a:clrScheme name="Custom 347">
      <a:dk1>
        <a:srgbClr val="212A2E"/>
      </a:dk1>
      <a:lt1>
        <a:srgbClr val="FFFFFF"/>
      </a:lt1>
      <a:dk2>
        <a:srgbClr val="617A86"/>
      </a:dk2>
      <a:lt2>
        <a:srgbClr val="A1BECC"/>
      </a:lt2>
      <a:accent1>
        <a:srgbClr val="00D1C6"/>
      </a:accent1>
      <a:accent2>
        <a:srgbClr val="00ACC3"/>
      </a:accent2>
      <a:accent3>
        <a:srgbClr val="BBCD00"/>
      </a:accent3>
      <a:accent4>
        <a:srgbClr val="65BB48"/>
      </a:accent4>
      <a:accent5>
        <a:srgbClr val="F8BB00"/>
      </a:accent5>
      <a:accent6>
        <a:srgbClr val="EF6222"/>
      </a:accent6>
      <a:hlink>
        <a:srgbClr val="617A8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1206</Words>
  <Application>Microsoft Office PowerPoint</Application>
  <PresentationFormat>On-screen Show (4:3)</PresentationFormat>
  <Paragraphs>146</Paragraphs>
  <Slides>32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58" baseType="lpstr">
      <vt:lpstr>#9Slide02 Noi dung rat dai</vt:lpstr>
      <vt:lpstr>Agency FB</vt:lpstr>
      <vt:lpstr>Arial</vt:lpstr>
      <vt:lpstr>Bevan</vt:lpstr>
      <vt:lpstr>Book Antiqua</vt:lpstr>
      <vt:lpstr>Calibri</vt:lpstr>
      <vt:lpstr>Calibri Light</vt:lpstr>
      <vt:lpstr>Cambria Math</vt:lpstr>
      <vt:lpstr>Century Schoolbook</vt:lpstr>
      <vt:lpstr>Lucida Sans Typewriter</vt:lpstr>
      <vt:lpstr>Nixie One</vt:lpstr>
      <vt:lpstr>Palatino Linotype</vt:lpstr>
      <vt:lpstr>Segoe UI Emoji</vt:lpstr>
      <vt:lpstr>Segoe UI Light</vt:lpstr>
      <vt:lpstr>Tahoma</vt:lpstr>
      <vt:lpstr>Times New Roman</vt:lpstr>
      <vt:lpstr>Tw Cen MT</vt:lpstr>
      <vt:lpstr>Varela Round</vt:lpstr>
      <vt:lpstr>Wingdings</vt:lpstr>
      <vt:lpstr>Office Theme</vt:lpstr>
      <vt:lpstr>1_Office Theme</vt:lpstr>
      <vt:lpstr>2_Office Theme</vt:lpstr>
      <vt:lpstr>Hardcover</vt:lpstr>
      <vt:lpstr>3_Office Theme</vt:lpstr>
      <vt:lpstr>Puck template</vt:lpstr>
      <vt:lpstr>4_Office Theme</vt:lpstr>
      <vt:lpstr>PowerPoint Presentation</vt:lpstr>
      <vt:lpstr>PowerPoint Presentation</vt:lpstr>
      <vt:lpstr>III. Cách đo chiều dài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Cách đo chiều dài</vt:lpstr>
      <vt:lpstr>Thực hành: đo chiều dài và độ dày sách KHTN 6</vt:lpstr>
      <vt:lpstr>Báo cáo  kết quả thực hành</vt:lpstr>
      <vt:lpstr>PowerPoint Presentation</vt:lpstr>
      <vt:lpstr>PowerPoint Presentation</vt:lpstr>
      <vt:lpstr>Vận dụng cách đo chiều dài vào đo thể tích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trải nghiệm Đo thể tích của ổ khoá hoặc vật rắn không thấm nước</vt:lpstr>
      <vt:lpstr>Hoạt động trải nghiệm Đo đường kính nắp chai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diuino</dc:creator>
  <cp:lastModifiedBy>Admin</cp:lastModifiedBy>
  <cp:revision>25</cp:revision>
  <dcterms:created xsi:type="dcterms:W3CDTF">2021-09-17T08:57:47Z</dcterms:created>
  <dcterms:modified xsi:type="dcterms:W3CDTF">2025-09-20T14:45:51Z</dcterms:modified>
</cp:coreProperties>
</file>