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2" r:id="rId4"/>
    <p:sldMasterId id="2147483673" r:id="rId5"/>
    <p:sldMasterId id="2147483674"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Lst>
  <p:sldSz cy="6858000" cx="12192000"/>
  <p:notesSz cx="6858000" cy="9144000"/>
  <p:embeddedFontLst>
    <p:embeddedFont>
      <p:font typeface="Tahoma"/>
      <p:regular r:id="rId49"/>
      <p:bold r:id="rId50"/>
    </p:embeddedFont>
    <p:embeddedFont>
      <p:font typeface="Arial Black"/>
      <p:regular r:id="rId5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005CDBD9-2F6D-42DA-8A61-1F6C6DE767B8}">
  <a:tblStyle styleId="{005CDBD9-2F6D-42DA-8A61-1F6C6DE767B8}" styleName="Table_0">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CF1E6"/>
          </a:solidFill>
        </a:fill>
      </a:tcStyle>
    </a:wholeTbl>
    <a:band1H>
      <a:tcTxStyle/>
      <a:tcStyle>
        <a:fill>
          <a:solidFill>
            <a:srgbClr val="D8E2CA"/>
          </a:solidFill>
        </a:fill>
      </a:tcStyle>
    </a:band1H>
    <a:band2H>
      <a:tcTxStyle/>
    </a:band2H>
    <a:band1V>
      <a:tcTxStyle/>
      <a:tcStyle>
        <a:fill>
          <a:solidFill>
            <a:srgbClr val="D8E2CA"/>
          </a:solidFill>
        </a:fill>
      </a:tcStyle>
    </a:band1V>
    <a:band2V>
      <a:tcTxStyle/>
    </a:band2V>
    <a:lastCol>
      <a:tcTxStyle b="on" i="off">
        <a:font>
          <a:latin typeface="Arial"/>
          <a:ea typeface="Arial"/>
          <a:cs typeface="Arial"/>
        </a:font>
        <a:schemeClr val="lt1"/>
      </a:tcTxStyle>
      <a:tcStyle>
        <a:fill>
          <a:solidFill>
            <a:schemeClr val="accent5"/>
          </a:solidFill>
        </a:fill>
      </a:tcStyle>
    </a:lastCol>
    <a:firstCol>
      <a:tcTxStyle b="on" i="off">
        <a:font>
          <a:latin typeface="Arial"/>
          <a:ea typeface="Arial"/>
          <a:cs typeface="Arial"/>
        </a:font>
        <a:schemeClr val="lt1"/>
      </a:tcTxStyle>
      <a:tcStyle>
        <a:fill>
          <a:solidFill>
            <a:schemeClr val="accent5"/>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5"/>
          </a:solidFill>
        </a:fill>
      </a:tcStyle>
    </a:lastRow>
    <a:seCell>
      <a:tcTxStyle/>
    </a:seCell>
    <a:swCell>
      <a:tcTxStyle/>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5"/>
          </a:solidFill>
        </a:fill>
      </a:tcStyle>
    </a:firstRow>
    <a:neCell>
      <a:tcTxStyle/>
    </a:neCell>
    <a:nwCell>
      <a:tcTxStyle/>
    </a:nwCell>
  </a:tblStyle>
  <a:tblStyle styleId="{37BF71B7-0E84-438F-BB2B-C40DBD36CE2B}" styleName="Table_1">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CF1E6"/>
          </a:solidFill>
        </a:fill>
      </a:tcStyle>
    </a:wholeTbl>
    <a:band1H>
      <a:tcTxStyle/>
      <a:tcStyle>
        <a:fill>
          <a:solidFill>
            <a:srgbClr val="D8E2CA"/>
          </a:solidFill>
        </a:fill>
      </a:tcStyle>
    </a:band1H>
    <a:band2H>
      <a:tcTxStyle/>
    </a:band2H>
    <a:band1V>
      <a:tcTxStyle/>
      <a:tcStyle>
        <a:fill>
          <a:solidFill>
            <a:srgbClr val="D8E2CA"/>
          </a:solidFill>
        </a:fill>
      </a:tcStyle>
    </a:band1V>
    <a:band2V>
      <a:tcTxStyle/>
    </a:band2V>
    <a:lastCol>
      <a:tcTxStyle b="on" i="off">
        <a:font>
          <a:latin typeface="Arial"/>
          <a:ea typeface="Arial"/>
          <a:cs typeface="Arial"/>
        </a:font>
        <a:schemeClr val="lt1"/>
      </a:tcTxStyle>
      <a:tcStyle>
        <a:fill>
          <a:solidFill>
            <a:schemeClr val="accent1"/>
          </a:solidFill>
        </a:fill>
      </a:tcStyle>
    </a:lastCol>
    <a:firstCol>
      <a:tcTxStyle b="on" i="off">
        <a:font>
          <a:latin typeface="Arial"/>
          <a:ea typeface="Arial"/>
          <a:cs typeface="Arial"/>
        </a:font>
        <a:schemeClr val="lt1"/>
      </a:tcTxStyle>
      <a:tcStyle>
        <a:fill>
          <a:solidFill>
            <a:schemeClr val="accent1"/>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3.xml"/><Relationship Id="rId42" Type="http://schemas.openxmlformats.org/officeDocument/2006/relationships/slide" Target="slides/slide35.xml"/><Relationship Id="rId41" Type="http://schemas.openxmlformats.org/officeDocument/2006/relationships/slide" Target="slides/slide34.xml"/><Relationship Id="rId44" Type="http://schemas.openxmlformats.org/officeDocument/2006/relationships/slide" Target="slides/slide37.xml"/><Relationship Id="rId43" Type="http://schemas.openxmlformats.org/officeDocument/2006/relationships/slide" Target="slides/slide36.xml"/><Relationship Id="rId46" Type="http://schemas.openxmlformats.org/officeDocument/2006/relationships/slide" Target="slides/slide39.xml"/><Relationship Id="rId45" Type="http://schemas.openxmlformats.org/officeDocument/2006/relationships/slide" Target="slides/slide3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48" Type="http://schemas.openxmlformats.org/officeDocument/2006/relationships/slide" Target="slides/slide41.xml"/><Relationship Id="rId47" Type="http://schemas.openxmlformats.org/officeDocument/2006/relationships/slide" Target="slides/slide40.xml"/><Relationship Id="rId49" Type="http://schemas.openxmlformats.org/officeDocument/2006/relationships/font" Target="fonts/Tahoma-regular.fntdata"/><Relationship Id="rId5" Type="http://schemas.openxmlformats.org/officeDocument/2006/relationships/slideMaster" Target="slideMasters/slideMaster2.xml"/><Relationship Id="rId6" Type="http://schemas.openxmlformats.org/officeDocument/2006/relationships/slideMaster" Target="slideMasters/slideMaster3.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33" Type="http://schemas.openxmlformats.org/officeDocument/2006/relationships/slide" Target="slides/slide26.xml"/><Relationship Id="rId32" Type="http://schemas.openxmlformats.org/officeDocument/2006/relationships/slide" Target="slides/slide25.xml"/><Relationship Id="rId35" Type="http://schemas.openxmlformats.org/officeDocument/2006/relationships/slide" Target="slides/slide28.xml"/><Relationship Id="rId34" Type="http://schemas.openxmlformats.org/officeDocument/2006/relationships/slide" Target="slides/slide27.xml"/><Relationship Id="rId37" Type="http://schemas.openxmlformats.org/officeDocument/2006/relationships/slide" Target="slides/slide30.xml"/><Relationship Id="rId36" Type="http://schemas.openxmlformats.org/officeDocument/2006/relationships/slide" Target="slides/slide29.xml"/><Relationship Id="rId39" Type="http://schemas.openxmlformats.org/officeDocument/2006/relationships/slide" Target="slides/slide32.xml"/><Relationship Id="rId38" Type="http://schemas.openxmlformats.org/officeDocument/2006/relationships/slide" Target="slides/slide31.xml"/><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font" Target="fonts/ArialBlack-regular.fntdata"/><Relationship Id="rId50" Type="http://schemas.openxmlformats.org/officeDocument/2006/relationships/font" Target="fonts/Tahoma-bold.fntdata"/><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1" name="Google Shape;181;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2" name="Google Shape;182;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1" name="Google Shape;321;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2" name="Google Shape;322;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8" name="Shape 328"/>
        <p:cNvGrpSpPr/>
        <p:nvPr/>
      </p:nvGrpSpPr>
      <p:grpSpPr>
        <a:xfrm>
          <a:off x="0" y="0"/>
          <a:ext cx="0" cy="0"/>
          <a:chOff x="0" y="0"/>
          <a:chExt cx="0" cy="0"/>
        </a:xfrm>
      </p:grpSpPr>
      <p:sp>
        <p:nvSpPr>
          <p:cNvPr id="329" name="Google Shape;329;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0" name="Google Shape;330;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1" name="Google Shape;331;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3" name="Shape 383"/>
        <p:cNvGrpSpPr/>
        <p:nvPr/>
      </p:nvGrpSpPr>
      <p:grpSpPr>
        <a:xfrm>
          <a:off x="0" y="0"/>
          <a:ext cx="0" cy="0"/>
          <a:chOff x="0" y="0"/>
          <a:chExt cx="0" cy="0"/>
        </a:xfrm>
      </p:grpSpPr>
      <p:sp>
        <p:nvSpPr>
          <p:cNvPr id="384" name="Google Shape;384;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5" name="Google Shape;385;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6" name="Google Shape;386;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4" name="Shape 424"/>
        <p:cNvGrpSpPr/>
        <p:nvPr/>
      </p:nvGrpSpPr>
      <p:grpSpPr>
        <a:xfrm>
          <a:off x="0" y="0"/>
          <a:ext cx="0" cy="0"/>
          <a:chOff x="0" y="0"/>
          <a:chExt cx="0" cy="0"/>
        </a:xfrm>
      </p:grpSpPr>
      <p:sp>
        <p:nvSpPr>
          <p:cNvPr id="425" name="Google Shape;425;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6" name="Google Shape;426;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27" name="Google Shape;427;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4" name="Shape 434"/>
        <p:cNvGrpSpPr/>
        <p:nvPr/>
      </p:nvGrpSpPr>
      <p:grpSpPr>
        <a:xfrm>
          <a:off x="0" y="0"/>
          <a:ext cx="0" cy="0"/>
          <a:chOff x="0" y="0"/>
          <a:chExt cx="0" cy="0"/>
        </a:xfrm>
      </p:grpSpPr>
      <p:sp>
        <p:nvSpPr>
          <p:cNvPr id="435" name="Google Shape;435;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6" name="Google Shape;436;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37" name="Google Shape;437;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1" name="Shape 441"/>
        <p:cNvGrpSpPr/>
        <p:nvPr/>
      </p:nvGrpSpPr>
      <p:grpSpPr>
        <a:xfrm>
          <a:off x="0" y="0"/>
          <a:ext cx="0" cy="0"/>
          <a:chOff x="0" y="0"/>
          <a:chExt cx="0" cy="0"/>
        </a:xfrm>
      </p:grpSpPr>
      <p:sp>
        <p:nvSpPr>
          <p:cNvPr id="442" name="Google Shape;442;p1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43" name="Google Shape;443;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7" name="Shape 457"/>
        <p:cNvGrpSpPr/>
        <p:nvPr/>
      </p:nvGrpSpPr>
      <p:grpSpPr>
        <a:xfrm>
          <a:off x="0" y="0"/>
          <a:ext cx="0" cy="0"/>
          <a:chOff x="0" y="0"/>
          <a:chExt cx="0" cy="0"/>
        </a:xfrm>
      </p:grpSpPr>
      <p:sp>
        <p:nvSpPr>
          <p:cNvPr id="458" name="Google Shape;458;p1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59" name="Google Shape;459;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4" name="Shape 464"/>
        <p:cNvGrpSpPr/>
        <p:nvPr/>
      </p:nvGrpSpPr>
      <p:grpSpPr>
        <a:xfrm>
          <a:off x="0" y="0"/>
          <a:ext cx="0" cy="0"/>
          <a:chOff x="0" y="0"/>
          <a:chExt cx="0" cy="0"/>
        </a:xfrm>
      </p:grpSpPr>
      <p:sp>
        <p:nvSpPr>
          <p:cNvPr id="465" name="Google Shape;465;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6" name="Google Shape;466;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67" name="Google Shape;467;p1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2" name="Shape 472"/>
        <p:cNvGrpSpPr/>
        <p:nvPr/>
      </p:nvGrpSpPr>
      <p:grpSpPr>
        <a:xfrm>
          <a:off x="0" y="0"/>
          <a:ext cx="0" cy="0"/>
          <a:chOff x="0" y="0"/>
          <a:chExt cx="0" cy="0"/>
        </a:xfrm>
      </p:grpSpPr>
      <p:sp>
        <p:nvSpPr>
          <p:cNvPr id="473" name="Google Shape;473;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74" name="Google Shape;474;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75" name="Google Shape;475;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8" name="Shape 628"/>
        <p:cNvGrpSpPr/>
        <p:nvPr/>
      </p:nvGrpSpPr>
      <p:grpSpPr>
        <a:xfrm>
          <a:off x="0" y="0"/>
          <a:ext cx="0" cy="0"/>
          <a:chOff x="0" y="0"/>
          <a:chExt cx="0" cy="0"/>
        </a:xfrm>
      </p:grpSpPr>
      <p:sp>
        <p:nvSpPr>
          <p:cNvPr id="629" name="Google Shape;629;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30" name="Google Shape;630;p1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31" name="Google Shape;631;p1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1" name="Google Shape;191;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2" name="Google Shape;192;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9" name="Shape 649"/>
        <p:cNvGrpSpPr/>
        <p:nvPr/>
      </p:nvGrpSpPr>
      <p:grpSpPr>
        <a:xfrm>
          <a:off x="0" y="0"/>
          <a:ext cx="0" cy="0"/>
          <a:chOff x="0" y="0"/>
          <a:chExt cx="0" cy="0"/>
        </a:xfrm>
      </p:grpSpPr>
      <p:sp>
        <p:nvSpPr>
          <p:cNvPr id="650" name="Google Shape;650;p2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51" name="Google Shape;651;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8" name="Shape 658"/>
        <p:cNvGrpSpPr/>
        <p:nvPr/>
      </p:nvGrpSpPr>
      <p:grpSpPr>
        <a:xfrm>
          <a:off x="0" y="0"/>
          <a:ext cx="0" cy="0"/>
          <a:chOff x="0" y="0"/>
          <a:chExt cx="0" cy="0"/>
        </a:xfrm>
      </p:grpSpPr>
      <p:sp>
        <p:nvSpPr>
          <p:cNvPr id="659" name="Google Shape;659;p2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60" name="Google Shape;660;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3" name="Shape 673"/>
        <p:cNvGrpSpPr/>
        <p:nvPr/>
      </p:nvGrpSpPr>
      <p:grpSpPr>
        <a:xfrm>
          <a:off x="0" y="0"/>
          <a:ext cx="0" cy="0"/>
          <a:chOff x="0" y="0"/>
          <a:chExt cx="0" cy="0"/>
        </a:xfrm>
      </p:grpSpPr>
      <p:sp>
        <p:nvSpPr>
          <p:cNvPr id="674" name="Google Shape;674;p2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75" name="Google Shape;675;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9" name="Shape 689"/>
        <p:cNvGrpSpPr/>
        <p:nvPr/>
      </p:nvGrpSpPr>
      <p:grpSpPr>
        <a:xfrm>
          <a:off x="0" y="0"/>
          <a:ext cx="0" cy="0"/>
          <a:chOff x="0" y="0"/>
          <a:chExt cx="0" cy="0"/>
        </a:xfrm>
      </p:grpSpPr>
      <p:sp>
        <p:nvSpPr>
          <p:cNvPr id="690" name="Google Shape;690;p2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91" name="Google Shape;691;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7" name="Shape 837"/>
        <p:cNvGrpSpPr/>
        <p:nvPr/>
      </p:nvGrpSpPr>
      <p:grpSpPr>
        <a:xfrm>
          <a:off x="0" y="0"/>
          <a:ext cx="0" cy="0"/>
          <a:chOff x="0" y="0"/>
          <a:chExt cx="0" cy="0"/>
        </a:xfrm>
      </p:grpSpPr>
      <p:sp>
        <p:nvSpPr>
          <p:cNvPr id="838" name="Google Shape;838;p2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39" name="Google Shape;839;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3" name="Shape 853"/>
        <p:cNvGrpSpPr/>
        <p:nvPr/>
      </p:nvGrpSpPr>
      <p:grpSpPr>
        <a:xfrm>
          <a:off x="0" y="0"/>
          <a:ext cx="0" cy="0"/>
          <a:chOff x="0" y="0"/>
          <a:chExt cx="0" cy="0"/>
        </a:xfrm>
      </p:grpSpPr>
      <p:sp>
        <p:nvSpPr>
          <p:cNvPr id="854" name="Google Shape;854;p2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55" name="Google Shape;855;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9" name="Shape 869"/>
        <p:cNvGrpSpPr/>
        <p:nvPr/>
      </p:nvGrpSpPr>
      <p:grpSpPr>
        <a:xfrm>
          <a:off x="0" y="0"/>
          <a:ext cx="0" cy="0"/>
          <a:chOff x="0" y="0"/>
          <a:chExt cx="0" cy="0"/>
        </a:xfrm>
      </p:grpSpPr>
      <p:sp>
        <p:nvSpPr>
          <p:cNvPr id="870" name="Google Shape;870;p2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71" name="Google Shape;871;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4" name="Shape 884"/>
        <p:cNvGrpSpPr/>
        <p:nvPr/>
      </p:nvGrpSpPr>
      <p:grpSpPr>
        <a:xfrm>
          <a:off x="0" y="0"/>
          <a:ext cx="0" cy="0"/>
          <a:chOff x="0" y="0"/>
          <a:chExt cx="0" cy="0"/>
        </a:xfrm>
      </p:grpSpPr>
      <p:sp>
        <p:nvSpPr>
          <p:cNvPr id="885" name="Google Shape;885;p2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86" name="Google Shape;886;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1" name="Shape 891"/>
        <p:cNvGrpSpPr/>
        <p:nvPr/>
      </p:nvGrpSpPr>
      <p:grpSpPr>
        <a:xfrm>
          <a:off x="0" y="0"/>
          <a:ext cx="0" cy="0"/>
          <a:chOff x="0" y="0"/>
          <a:chExt cx="0" cy="0"/>
        </a:xfrm>
      </p:grpSpPr>
      <p:sp>
        <p:nvSpPr>
          <p:cNvPr id="892" name="Google Shape;892;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93" name="Google Shape;893;p2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94" name="Google Shape;894;p2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9" name="Shape 899"/>
        <p:cNvGrpSpPr/>
        <p:nvPr/>
      </p:nvGrpSpPr>
      <p:grpSpPr>
        <a:xfrm>
          <a:off x="0" y="0"/>
          <a:ext cx="0" cy="0"/>
          <a:chOff x="0" y="0"/>
          <a:chExt cx="0" cy="0"/>
        </a:xfrm>
      </p:grpSpPr>
      <p:sp>
        <p:nvSpPr>
          <p:cNvPr id="900" name="Google Shape;900;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01" name="Google Shape;901;p2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02" name="Google Shape;902;p2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2" name="Google Shape;212;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3" name="Google Shape;213;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2" name="Shape 922"/>
        <p:cNvGrpSpPr/>
        <p:nvPr/>
      </p:nvGrpSpPr>
      <p:grpSpPr>
        <a:xfrm>
          <a:off x="0" y="0"/>
          <a:ext cx="0" cy="0"/>
          <a:chOff x="0" y="0"/>
          <a:chExt cx="0" cy="0"/>
        </a:xfrm>
      </p:grpSpPr>
      <p:sp>
        <p:nvSpPr>
          <p:cNvPr id="923" name="Google Shape;923;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24" name="Google Shape;924;p3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25" name="Google Shape;925;p3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1" name="Shape 951"/>
        <p:cNvGrpSpPr/>
        <p:nvPr/>
      </p:nvGrpSpPr>
      <p:grpSpPr>
        <a:xfrm>
          <a:off x="0" y="0"/>
          <a:ext cx="0" cy="0"/>
          <a:chOff x="0" y="0"/>
          <a:chExt cx="0" cy="0"/>
        </a:xfrm>
      </p:grpSpPr>
      <p:sp>
        <p:nvSpPr>
          <p:cNvPr id="952" name="Google Shape;952;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53" name="Google Shape;953;p3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54" name="Google Shape;954;p3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4" name="Shape 994"/>
        <p:cNvGrpSpPr/>
        <p:nvPr/>
      </p:nvGrpSpPr>
      <p:grpSpPr>
        <a:xfrm>
          <a:off x="0" y="0"/>
          <a:ext cx="0" cy="0"/>
          <a:chOff x="0" y="0"/>
          <a:chExt cx="0" cy="0"/>
        </a:xfrm>
      </p:grpSpPr>
      <p:sp>
        <p:nvSpPr>
          <p:cNvPr id="995" name="Google Shape;995;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96" name="Google Shape;996;p3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97" name="Google Shape;997;p3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6" name="Shape 1006"/>
        <p:cNvGrpSpPr/>
        <p:nvPr/>
      </p:nvGrpSpPr>
      <p:grpSpPr>
        <a:xfrm>
          <a:off x="0" y="0"/>
          <a:ext cx="0" cy="0"/>
          <a:chOff x="0" y="0"/>
          <a:chExt cx="0" cy="0"/>
        </a:xfrm>
      </p:grpSpPr>
      <p:sp>
        <p:nvSpPr>
          <p:cNvPr id="1007" name="Google Shape;1007;p3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08" name="Google Shape;1008;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8" name="Shape 1198"/>
        <p:cNvGrpSpPr/>
        <p:nvPr/>
      </p:nvGrpSpPr>
      <p:grpSpPr>
        <a:xfrm>
          <a:off x="0" y="0"/>
          <a:ext cx="0" cy="0"/>
          <a:chOff x="0" y="0"/>
          <a:chExt cx="0" cy="0"/>
        </a:xfrm>
      </p:grpSpPr>
      <p:sp>
        <p:nvSpPr>
          <p:cNvPr id="1199" name="Google Shape;1199;p3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00" name="Google Shape;1200;p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6" name="Shape 1266"/>
        <p:cNvGrpSpPr/>
        <p:nvPr/>
      </p:nvGrpSpPr>
      <p:grpSpPr>
        <a:xfrm>
          <a:off x="0" y="0"/>
          <a:ext cx="0" cy="0"/>
          <a:chOff x="0" y="0"/>
          <a:chExt cx="0" cy="0"/>
        </a:xfrm>
      </p:grpSpPr>
      <p:sp>
        <p:nvSpPr>
          <p:cNvPr id="1267" name="Google Shape;1267;p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68" name="Google Shape;1268;p3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69" name="Google Shape;1269;p3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9" name="Shape 1459"/>
        <p:cNvGrpSpPr/>
        <p:nvPr/>
      </p:nvGrpSpPr>
      <p:grpSpPr>
        <a:xfrm>
          <a:off x="0" y="0"/>
          <a:ext cx="0" cy="0"/>
          <a:chOff x="0" y="0"/>
          <a:chExt cx="0" cy="0"/>
        </a:xfrm>
      </p:grpSpPr>
      <p:sp>
        <p:nvSpPr>
          <p:cNvPr id="1460" name="Google Shape;1460;p3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61" name="Google Shape;1461;p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7" name="Shape 1527"/>
        <p:cNvGrpSpPr/>
        <p:nvPr/>
      </p:nvGrpSpPr>
      <p:grpSpPr>
        <a:xfrm>
          <a:off x="0" y="0"/>
          <a:ext cx="0" cy="0"/>
          <a:chOff x="0" y="0"/>
          <a:chExt cx="0" cy="0"/>
        </a:xfrm>
      </p:grpSpPr>
      <p:sp>
        <p:nvSpPr>
          <p:cNvPr id="1528" name="Google Shape;1528;p3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29" name="Google Shape;1529;p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5" name="Shape 1715"/>
        <p:cNvGrpSpPr/>
        <p:nvPr/>
      </p:nvGrpSpPr>
      <p:grpSpPr>
        <a:xfrm>
          <a:off x="0" y="0"/>
          <a:ext cx="0" cy="0"/>
          <a:chOff x="0" y="0"/>
          <a:chExt cx="0" cy="0"/>
        </a:xfrm>
      </p:grpSpPr>
      <p:sp>
        <p:nvSpPr>
          <p:cNvPr id="1716" name="Google Shape;1716;p3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17" name="Google Shape;1717;p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6" name="Shape 1786"/>
        <p:cNvGrpSpPr/>
        <p:nvPr/>
      </p:nvGrpSpPr>
      <p:grpSpPr>
        <a:xfrm>
          <a:off x="0" y="0"/>
          <a:ext cx="0" cy="0"/>
          <a:chOff x="0" y="0"/>
          <a:chExt cx="0" cy="0"/>
        </a:xfrm>
      </p:grpSpPr>
      <p:sp>
        <p:nvSpPr>
          <p:cNvPr id="1787" name="Google Shape;1787;p3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88" name="Google Shape;1788;p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0" name="Google Shape;220;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2" name="Shape 1792"/>
        <p:cNvGrpSpPr/>
        <p:nvPr/>
      </p:nvGrpSpPr>
      <p:grpSpPr>
        <a:xfrm>
          <a:off x="0" y="0"/>
          <a:ext cx="0" cy="0"/>
          <a:chOff x="0" y="0"/>
          <a:chExt cx="0" cy="0"/>
        </a:xfrm>
      </p:grpSpPr>
      <p:sp>
        <p:nvSpPr>
          <p:cNvPr id="1793" name="Google Shape;1793;p4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94" name="Google Shape;1794;p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8" name="Shape 1798"/>
        <p:cNvGrpSpPr/>
        <p:nvPr/>
      </p:nvGrpSpPr>
      <p:grpSpPr>
        <a:xfrm>
          <a:off x="0" y="0"/>
          <a:ext cx="0" cy="0"/>
          <a:chOff x="0" y="0"/>
          <a:chExt cx="0" cy="0"/>
        </a:xfrm>
      </p:grpSpPr>
      <p:sp>
        <p:nvSpPr>
          <p:cNvPr id="1799" name="Google Shape;1799;p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00" name="Google Shape;1800;p4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01" name="Google Shape;1801;p4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2" name="Google Shape;232;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3" name="Google Shape;233;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1" name="Google Shape;241;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2" name="Google Shape;242;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4" name="Google Shape;264;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5" name="Google Shape;265;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2" name="Google Shape;272;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3" name="Google Shape;273;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5" name="Google Shape;285;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6" name="Google Shape;286;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空白" type="blank">
  <p:cSld name="BLANK">
    <p:spTree>
      <p:nvGrpSpPr>
        <p:cNvPr id="15" name="Shape 15"/>
        <p:cNvGrpSpPr/>
        <p:nvPr/>
      </p:nvGrpSpPr>
      <p:grpSpPr>
        <a:xfrm>
          <a:off x="0" y="0"/>
          <a:ext cx="0" cy="0"/>
          <a:chOff x="0" y="0"/>
          <a:chExt cx="0" cy="0"/>
        </a:xfrm>
      </p:grpSpPr>
      <p:sp>
        <p:nvSpPr>
          <p:cNvPr id="16" name="Google Shape;16;p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1500">
        <p:fade/>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olo el título" type="titleOnly">
  <p:cSld name="TITLE_ONLY">
    <p:spTree>
      <p:nvGrpSpPr>
        <p:cNvPr id="80" name="Shape 80"/>
        <p:cNvGrpSpPr/>
        <p:nvPr/>
      </p:nvGrpSpPr>
      <p:grpSpPr>
        <a:xfrm>
          <a:off x="0" y="0"/>
          <a:ext cx="0" cy="0"/>
          <a:chOff x="0" y="0"/>
          <a:chExt cx="0" cy="0"/>
        </a:xfrm>
      </p:grpSpPr>
      <p:sp>
        <p:nvSpPr>
          <p:cNvPr id="81" name="Google Shape;81;p1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2" name="Google Shape;82;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4" name="Google Shape;84;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 blanco" type="blank">
  <p:cSld name="BLANK">
    <p:spTree>
      <p:nvGrpSpPr>
        <p:cNvPr id="85" name="Shape 85"/>
        <p:cNvGrpSpPr/>
        <p:nvPr/>
      </p:nvGrpSpPr>
      <p:grpSpPr>
        <a:xfrm>
          <a:off x="0" y="0"/>
          <a:ext cx="0" cy="0"/>
          <a:chOff x="0" y="0"/>
          <a:chExt cx="0" cy="0"/>
        </a:xfrm>
      </p:grpSpPr>
      <p:sp>
        <p:nvSpPr>
          <p:cNvPr id="86" name="Google Shape;86;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7" name="Google Shape;87;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8" name="Google Shape;88;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ido con título" type="objTx">
  <p:cSld name="OBJECT_WITH_CAPTION_TEXT">
    <p:spTree>
      <p:nvGrpSpPr>
        <p:cNvPr id="89" name="Shape 89"/>
        <p:cNvGrpSpPr/>
        <p:nvPr/>
      </p:nvGrpSpPr>
      <p:grpSpPr>
        <a:xfrm>
          <a:off x="0" y="0"/>
          <a:ext cx="0" cy="0"/>
          <a:chOff x="0" y="0"/>
          <a:chExt cx="0" cy="0"/>
        </a:xfrm>
      </p:grpSpPr>
      <p:sp>
        <p:nvSpPr>
          <p:cNvPr id="90" name="Google Shape;90;p14"/>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1" name="Google Shape;91;p14"/>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92" name="Google Shape;92;p14"/>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93" name="Google Shape;93;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4" name="Google Shape;94;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5" name="Google Shape;95;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n con título" type="picTx">
  <p:cSld name="PICTURE_WITH_CAPTION_TEXT">
    <p:spTree>
      <p:nvGrpSpPr>
        <p:cNvPr id="96" name="Shape 96"/>
        <p:cNvGrpSpPr/>
        <p:nvPr/>
      </p:nvGrpSpPr>
      <p:grpSpPr>
        <a:xfrm>
          <a:off x="0" y="0"/>
          <a:ext cx="0" cy="0"/>
          <a:chOff x="0" y="0"/>
          <a:chExt cx="0" cy="0"/>
        </a:xfrm>
      </p:grpSpPr>
      <p:sp>
        <p:nvSpPr>
          <p:cNvPr id="97" name="Google Shape;97;p15"/>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8" name="Google Shape;98;p15"/>
          <p:cNvSpPr/>
          <p:nvPr>
            <p:ph idx="2" type="pic"/>
          </p:nvPr>
        </p:nvSpPr>
        <p:spPr>
          <a:xfrm>
            <a:off x="5183188" y="987425"/>
            <a:ext cx="6172200" cy="4873625"/>
          </a:xfrm>
          <a:prstGeom prst="rect">
            <a:avLst/>
          </a:prstGeom>
          <a:noFill/>
          <a:ln>
            <a:noFill/>
          </a:ln>
        </p:spPr>
      </p:sp>
      <p:sp>
        <p:nvSpPr>
          <p:cNvPr id="99" name="Google Shape;99;p15"/>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00" name="Google Shape;100;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1" name="Google Shape;101;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2" name="Google Shape;102;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y texto vertical" type="vertTx">
  <p:cSld name="VERTICAL_TEXT">
    <p:spTree>
      <p:nvGrpSpPr>
        <p:cNvPr id="103" name="Shape 103"/>
        <p:cNvGrpSpPr/>
        <p:nvPr/>
      </p:nvGrpSpPr>
      <p:grpSpPr>
        <a:xfrm>
          <a:off x="0" y="0"/>
          <a:ext cx="0" cy="0"/>
          <a:chOff x="0" y="0"/>
          <a:chExt cx="0" cy="0"/>
        </a:xfrm>
      </p:grpSpPr>
      <p:sp>
        <p:nvSpPr>
          <p:cNvPr id="104" name="Google Shape;104;p1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5" name="Google Shape;105;p16"/>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6" name="Google Shape;106;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7" name="Google Shape;107;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8" name="Google Shape;108;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vertical y texto" type="vertTitleAndTx">
  <p:cSld name="VERTICAL_TITLE_AND_VERTICAL_TEXT">
    <p:spTree>
      <p:nvGrpSpPr>
        <p:cNvPr id="109" name="Shape 109"/>
        <p:cNvGrpSpPr/>
        <p:nvPr/>
      </p:nvGrpSpPr>
      <p:grpSpPr>
        <a:xfrm>
          <a:off x="0" y="0"/>
          <a:ext cx="0" cy="0"/>
          <a:chOff x="0" y="0"/>
          <a:chExt cx="0" cy="0"/>
        </a:xfrm>
      </p:grpSpPr>
      <p:sp>
        <p:nvSpPr>
          <p:cNvPr id="110" name="Google Shape;110;p17"/>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1" name="Google Shape;111;p17"/>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2" name="Google Shape;112;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3" name="Google Shape;113;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4" name="Google Shape;114;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22" name="Shape 122"/>
        <p:cNvGrpSpPr/>
        <p:nvPr/>
      </p:nvGrpSpPr>
      <p:grpSpPr>
        <a:xfrm>
          <a:off x="0" y="0"/>
          <a:ext cx="0" cy="0"/>
          <a:chOff x="0" y="0"/>
          <a:chExt cx="0" cy="0"/>
        </a:xfrm>
      </p:grpSpPr>
      <p:sp>
        <p:nvSpPr>
          <p:cNvPr id="123" name="Google Shape;123;p1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4" name="Google Shape;124;p19"/>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5" name="Google Shape;125;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6" name="Google Shape;126;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7" name="Google Shape;127;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28" name="Shape 128"/>
        <p:cNvGrpSpPr/>
        <p:nvPr/>
      </p:nvGrpSpPr>
      <p:grpSpPr>
        <a:xfrm>
          <a:off x="0" y="0"/>
          <a:ext cx="0" cy="0"/>
          <a:chOff x="0" y="0"/>
          <a:chExt cx="0" cy="0"/>
        </a:xfrm>
      </p:grpSpPr>
      <p:sp>
        <p:nvSpPr>
          <p:cNvPr id="129" name="Google Shape;129;p20"/>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0" name="Google Shape;130;p20"/>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31" name="Google Shape;131;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2" name="Google Shape;132;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3" name="Google Shape;133;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4" name="Shape 134"/>
        <p:cNvGrpSpPr/>
        <p:nvPr/>
      </p:nvGrpSpPr>
      <p:grpSpPr>
        <a:xfrm>
          <a:off x="0" y="0"/>
          <a:ext cx="0" cy="0"/>
          <a:chOff x="0" y="0"/>
          <a:chExt cx="0" cy="0"/>
        </a:xfrm>
      </p:grpSpPr>
      <p:sp>
        <p:nvSpPr>
          <p:cNvPr id="135" name="Google Shape;135;p21"/>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6" name="Google Shape;136;p21"/>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137" name="Google Shape;137;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8" name="Google Shape;138;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9" name="Google Shape;139;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140" name="Shape 140"/>
        <p:cNvGrpSpPr/>
        <p:nvPr/>
      </p:nvGrpSpPr>
      <p:grpSpPr>
        <a:xfrm>
          <a:off x="0" y="0"/>
          <a:ext cx="0" cy="0"/>
          <a:chOff x="0" y="0"/>
          <a:chExt cx="0" cy="0"/>
        </a:xfrm>
      </p:grpSpPr>
      <p:sp>
        <p:nvSpPr>
          <p:cNvPr id="141" name="Google Shape;141;p2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2" name="Google Shape;142;p22"/>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3" name="Google Shape;143;p22"/>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4" name="Google Shape;144;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5" name="Google Shape;145;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6" name="Google Shape;146;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仅标题" type="titleOnly">
  <p:cSld name="TITLE_ONLY">
    <p:spTree>
      <p:nvGrpSpPr>
        <p:cNvPr id="19" name="Shape 19"/>
        <p:cNvGrpSpPr/>
        <p:nvPr/>
      </p:nvGrpSpPr>
      <p:grpSpPr>
        <a:xfrm>
          <a:off x="0" y="0"/>
          <a:ext cx="0" cy="0"/>
          <a:chOff x="0" y="0"/>
          <a:chExt cx="0" cy="0"/>
        </a:xfrm>
      </p:grpSpPr>
      <p:sp>
        <p:nvSpPr>
          <p:cNvPr id="20" name="Google Shape;20;p3"/>
          <p:cNvSpPr txBox="1"/>
          <p:nvPr>
            <p:ph type="title"/>
          </p:nvPr>
        </p:nvSpPr>
        <p:spPr>
          <a:xfrm>
            <a:off x="161249" y="170148"/>
            <a:ext cx="10515600" cy="51195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83AA03"/>
              </a:buClr>
              <a:buSzPts val="2800"/>
              <a:buFont typeface="Arial Black"/>
              <a:buNone/>
              <a:defRPr b="1" sz="2800">
                <a:solidFill>
                  <a:srgbClr val="83AA0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 name="Google Shape;21;p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4" name="Google Shape;24;p3"/>
          <p:cNvSpPr/>
          <p:nvPr/>
        </p:nvSpPr>
        <p:spPr>
          <a:xfrm>
            <a:off x="0" y="682101"/>
            <a:ext cx="12192000" cy="6175899"/>
          </a:xfrm>
          <a:prstGeom prst="rect">
            <a:avLst/>
          </a:prstGeom>
          <a:solidFill>
            <a:schemeClr val="lt1">
              <a:alpha val="90980"/>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mc:AlternateContent>
    <mc:Choice Requires="p14">
      <p:transition spd="slow" p14:dur="1500">
        <p:fade/>
      </p:transition>
    </mc:Choice>
    <mc:Fallback>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147" name="Shape 147"/>
        <p:cNvGrpSpPr/>
        <p:nvPr/>
      </p:nvGrpSpPr>
      <p:grpSpPr>
        <a:xfrm>
          <a:off x="0" y="0"/>
          <a:ext cx="0" cy="0"/>
          <a:chOff x="0" y="0"/>
          <a:chExt cx="0" cy="0"/>
        </a:xfrm>
      </p:grpSpPr>
      <p:sp>
        <p:nvSpPr>
          <p:cNvPr id="148" name="Google Shape;148;p23"/>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9" name="Google Shape;149;p23"/>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50" name="Google Shape;150;p23"/>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1" name="Google Shape;151;p23"/>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52" name="Google Shape;152;p23"/>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3" name="Google Shape;153;p2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4" name="Google Shape;154;p2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5" name="Google Shape;155;p2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56" name="Shape 156"/>
        <p:cNvGrpSpPr/>
        <p:nvPr/>
      </p:nvGrpSpPr>
      <p:grpSpPr>
        <a:xfrm>
          <a:off x="0" y="0"/>
          <a:ext cx="0" cy="0"/>
          <a:chOff x="0" y="0"/>
          <a:chExt cx="0" cy="0"/>
        </a:xfrm>
      </p:grpSpPr>
      <p:sp>
        <p:nvSpPr>
          <p:cNvPr id="157" name="Google Shape;157;p2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8" name="Google Shape;158;p2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9" name="Google Shape;159;p2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0" name="Google Shape;160;p2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61" name="Shape 161"/>
        <p:cNvGrpSpPr/>
        <p:nvPr/>
      </p:nvGrpSpPr>
      <p:grpSpPr>
        <a:xfrm>
          <a:off x="0" y="0"/>
          <a:ext cx="0" cy="0"/>
          <a:chOff x="0" y="0"/>
          <a:chExt cx="0" cy="0"/>
        </a:xfrm>
      </p:grpSpPr>
      <p:sp>
        <p:nvSpPr>
          <p:cNvPr id="162" name="Google Shape;162;p2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3" name="Google Shape;163;p2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4" name="Google Shape;164;p2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65" name="Shape 165"/>
        <p:cNvGrpSpPr/>
        <p:nvPr/>
      </p:nvGrpSpPr>
      <p:grpSpPr>
        <a:xfrm>
          <a:off x="0" y="0"/>
          <a:ext cx="0" cy="0"/>
          <a:chOff x="0" y="0"/>
          <a:chExt cx="0" cy="0"/>
        </a:xfrm>
      </p:grpSpPr>
      <p:sp>
        <p:nvSpPr>
          <p:cNvPr id="166" name="Google Shape;166;p26"/>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7" name="Google Shape;167;p26"/>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168" name="Google Shape;168;p26"/>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69" name="Google Shape;169;p2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0" name="Google Shape;170;p2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1" name="Google Shape;171;p2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72" name="Shape 172"/>
        <p:cNvGrpSpPr/>
        <p:nvPr/>
      </p:nvGrpSpPr>
      <p:grpSpPr>
        <a:xfrm>
          <a:off x="0" y="0"/>
          <a:ext cx="0" cy="0"/>
          <a:chOff x="0" y="0"/>
          <a:chExt cx="0" cy="0"/>
        </a:xfrm>
      </p:grpSpPr>
      <p:sp>
        <p:nvSpPr>
          <p:cNvPr id="173" name="Google Shape;173;p27"/>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4" name="Google Shape;174;p27"/>
          <p:cNvSpPr/>
          <p:nvPr>
            <p:ph idx="2" type="pic"/>
          </p:nvPr>
        </p:nvSpPr>
        <p:spPr>
          <a:xfrm>
            <a:off x="5183188" y="987425"/>
            <a:ext cx="6172200" cy="4873625"/>
          </a:xfrm>
          <a:prstGeom prst="rect">
            <a:avLst/>
          </a:prstGeom>
          <a:noFill/>
          <a:ln>
            <a:noFill/>
          </a:ln>
        </p:spPr>
      </p:sp>
      <p:sp>
        <p:nvSpPr>
          <p:cNvPr id="175" name="Google Shape;175;p27"/>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76" name="Google Shape;176;p2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7" name="Google Shape;177;p2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8" name="Google Shape;178;p2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标题和内容" type="obj">
  <p:cSld name="OBJECT">
    <p:spTree>
      <p:nvGrpSpPr>
        <p:cNvPr id="25" name="Shape 25"/>
        <p:cNvGrpSpPr/>
        <p:nvPr/>
      </p:nvGrpSpPr>
      <p:grpSpPr>
        <a:xfrm>
          <a:off x="0" y="0"/>
          <a:ext cx="0" cy="0"/>
          <a:chOff x="0" y="0"/>
          <a:chExt cx="0" cy="0"/>
        </a:xfrm>
      </p:grpSpPr>
      <p:sp>
        <p:nvSpPr>
          <p:cNvPr id="26" name="Google Shape;26;p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 name="Google Shape;27;p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8" name="Google Shape;28;p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1500">
        <p:fade/>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4 Content" type="fourObj">
  <p:cSld name="FOUR_OBJECTS">
    <p:spTree>
      <p:nvGrpSpPr>
        <p:cNvPr id="31" name="Shape 31"/>
        <p:cNvGrpSpPr/>
        <p:nvPr/>
      </p:nvGrpSpPr>
      <p:grpSpPr>
        <a:xfrm>
          <a:off x="0" y="0"/>
          <a:ext cx="0" cy="0"/>
          <a:chOff x="0" y="0"/>
          <a:chExt cx="0" cy="0"/>
        </a:xfrm>
      </p:grpSpPr>
      <p:sp>
        <p:nvSpPr>
          <p:cNvPr id="32" name="Google Shape;32;p5"/>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5"/>
          <p:cNvSpPr txBox="1"/>
          <p:nvPr>
            <p:ph idx="1" type="body"/>
          </p:nvPr>
        </p:nvSpPr>
        <p:spPr>
          <a:xfrm>
            <a:off x="609600" y="1600200"/>
            <a:ext cx="5384800" cy="21859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4" name="Google Shape;34;p5"/>
          <p:cNvSpPr txBox="1"/>
          <p:nvPr>
            <p:ph idx="2" type="body"/>
          </p:nvPr>
        </p:nvSpPr>
        <p:spPr>
          <a:xfrm>
            <a:off x="6197600" y="1600200"/>
            <a:ext cx="5384800" cy="21859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5" name="Google Shape;35;p5"/>
          <p:cNvSpPr txBox="1"/>
          <p:nvPr>
            <p:ph idx="3" type="body"/>
          </p:nvPr>
        </p:nvSpPr>
        <p:spPr>
          <a:xfrm>
            <a:off x="609600" y="3938589"/>
            <a:ext cx="5384800" cy="2187575"/>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 name="Google Shape;36;p5"/>
          <p:cNvSpPr txBox="1"/>
          <p:nvPr>
            <p:ph idx="4" type="body"/>
          </p:nvPr>
        </p:nvSpPr>
        <p:spPr>
          <a:xfrm>
            <a:off x="6197600" y="3938589"/>
            <a:ext cx="5384800" cy="2187575"/>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7" name="Google Shape;37;p5"/>
          <p:cNvSpPr txBox="1"/>
          <p:nvPr>
            <p:ph idx="10" type="dt"/>
          </p:nvPr>
        </p:nvSpPr>
        <p:spPr>
          <a:xfrm>
            <a:off x="609600" y="6251575"/>
            <a:ext cx="2844800" cy="47625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5"/>
          <p:cNvSpPr txBox="1"/>
          <p:nvPr>
            <p:ph idx="12" type="sldNum"/>
          </p:nvPr>
        </p:nvSpPr>
        <p:spPr>
          <a:xfrm>
            <a:off x="8737600" y="6248400"/>
            <a:ext cx="2844800" cy="476250"/>
          </a:xfrm>
          <a:prstGeom prst="rect">
            <a:avLst/>
          </a:prstGeom>
          <a:noFill/>
          <a:ln>
            <a:noFill/>
          </a:ln>
        </p:spPr>
        <p:txBody>
          <a:bodyPr anchorCtr="0" anchor="ctr" bIns="45700" lIns="91425" spcFirstLastPara="1" rIns="91425" wrap="square" tIns="45700">
            <a:noAutofit/>
          </a:bodyPr>
          <a:lstStyle>
            <a:lvl1pPr indent="0" lvl="0" marL="0" marR="0" algn="r">
              <a:spcBef>
                <a:spcPts val="0"/>
              </a:spcBef>
              <a:buNone/>
              <a:defRPr sz="1200">
                <a:solidFill>
                  <a:srgbClr val="888888"/>
                </a:solidFill>
                <a:latin typeface="Arial"/>
                <a:ea typeface="Arial"/>
                <a:cs typeface="Arial"/>
                <a:sym typeface="Arial"/>
              </a:defRPr>
            </a:lvl1pPr>
            <a:lvl2pPr indent="0" lvl="1" marL="0" marR="0" algn="r">
              <a:spcBef>
                <a:spcPts val="0"/>
              </a:spcBef>
              <a:buNone/>
              <a:defRPr sz="1200">
                <a:solidFill>
                  <a:srgbClr val="888888"/>
                </a:solidFill>
                <a:latin typeface="Arial"/>
                <a:ea typeface="Arial"/>
                <a:cs typeface="Arial"/>
                <a:sym typeface="Arial"/>
              </a:defRPr>
            </a:lvl2pPr>
            <a:lvl3pPr indent="0" lvl="2" marL="0" marR="0" algn="r">
              <a:spcBef>
                <a:spcPts val="0"/>
              </a:spcBef>
              <a:buNone/>
              <a:defRPr sz="1200">
                <a:solidFill>
                  <a:srgbClr val="888888"/>
                </a:solidFill>
                <a:latin typeface="Arial"/>
                <a:ea typeface="Arial"/>
                <a:cs typeface="Arial"/>
                <a:sym typeface="Arial"/>
              </a:defRPr>
            </a:lvl3pPr>
            <a:lvl4pPr indent="0" lvl="3" marL="0" marR="0" algn="r">
              <a:spcBef>
                <a:spcPts val="0"/>
              </a:spcBef>
              <a:buNone/>
              <a:defRPr sz="1200">
                <a:solidFill>
                  <a:srgbClr val="888888"/>
                </a:solidFill>
                <a:latin typeface="Arial"/>
                <a:ea typeface="Arial"/>
                <a:cs typeface="Arial"/>
                <a:sym typeface="Arial"/>
              </a:defRPr>
            </a:lvl4pPr>
            <a:lvl5pPr indent="0" lvl="4" marL="0" marR="0" algn="r">
              <a:spcBef>
                <a:spcPts val="0"/>
              </a:spcBef>
              <a:buNone/>
              <a:defRPr sz="1200">
                <a:solidFill>
                  <a:srgbClr val="888888"/>
                </a:solidFill>
                <a:latin typeface="Arial"/>
                <a:ea typeface="Arial"/>
                <a:cs typeface="Arial"/>
                <a:sym typeface="Arial"/>
              </a:defRPr>
            </a:lvl5pPr>
            <a:lvl6pPr indent="0" lvl="5" marL="0" marR="0" algn="r">
              <a:spcBef>
                <a:spcPts val="0"/>
              </a:spcBef>
              <a:buNone/>
              <a:defRPr sz="1200">
                <a:solidFill>
                  <a:srgbClr val="888888"/>
                </a:solidFill>
                <a:latin typeface="Arial"/>
                <a:ea typeface="Arial"/>
                <a:cs typeface="Arial"/>
                <a:sym typeface="Arial"/>
              </a:defRPr>
            </a:lvl6pPr>
            <a:lvl7pPr indent="0" lvl="6" marL="0" marR="0" algn="r">
              <a:spcBef>
                <a:spcPts val="0"/>
              </a:spcBef>
              <a:buNone/>
              <a:defRPr sz="1200">
                <a:solidFill>
                  <a:srgbClr val="888888"/>
                </a:solidFill>
                <a:latin typeface="Arial"/>
                <a:ea typeface="Arial"/>
                <a:cs typeface="Arial"/>
                <a:sym typeface="Arial"/>
              </a:defRPr>
            </a:lvl7pPr>
            <a:lvl8pPr indent="0" lvl="7" marL="0" marR="0" algn="r">
              <a:spcBef>
                <a:spcPts val="0"/>
              </a:spcBef>
              <a:buNone/>
              <a:defRPr sz="1200">
                <a:solidFill>
                  <a:srgbClr val="888888"/>
                </a:solidFill>
                <a:latin typeface="Arial"/>
                <a:ea typeface="Arial"/>
                <a:cs typeface="Arial"/>
                <a:sym typeface="Arial"/>
              </a:defRPr>
            </a:lvl8pPr>
            <a:lvl9pPr indent="0" lvl="8" marL="0" marR="0" algn="r">
              <a:spcBef>
                <a:spcPts val="0"/>
              </a:spcBef>
              <a:buNone/>
              <a:defRPr sz="1200">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39" name="Google Shape;39;p5"/>
          <p:cNvSpPr txBox="1"/>
          <p:nvPr>
            <p:ph idx="11" type="ftr"/>
          </p:nvPr>
        </p:nvSpPr>
        <p:spPr>
          <a:xfrm>
            <a:off x="4165600" y="6248400"/>
            <a:ext cx="3860800" cy="47625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a de título" type="title">
  <p:cSld name="TITLE">
    <p:spTree>
      <p:nvGrpSpPr>
        <p:cNvPr id="46" name="Shape 46"/>
        <p:cNvGrpSpPr/>
        <p:nvPr/>
      </p:nvGrpSpPr>
      <p:grpSpPr>
        <a:xfrm>
          <a:off x="0" y="0"/>
          <a:ext cx="0" cy="0"/>
          <a:chOff x="0" y="0"/>
          <a:chExt cx="0" cy="0"/>
        </a:xfrm>
      </p:grpSpPr>
      <p:sp>
        <p:nvSpPr>
          <p:cNvPr id="47" name="Google Shape;47;p7"/>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8" name="Google Shape;48;p7"/>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49" name="Google Shape;49;p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0" name="Google Shape;50;p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y objetos" type="obj">
  <p:cSld name="OBJECT">
    <p:spTree>
      <p:nvGrpSpPr>
        <p:cNvPr id="52" name="Shape 52"/>
        <p:cNvGrpSpPr/>
        <p:nvPr/>
      </p:nvGrpSpPr>
      <p:grpSpPr>
        <a:xfrm>
          <a:off x="0" y="0"/>
          <a:ext cx="0" cy="0"/>
          <a:chOff x="0" y="0"/>
          <a:chExt cx="0" cy="0"/>
        </a:xfrm>
      </p:grpSpPr>
      <p:sp>
        <p:nvSpPr>
          <p:cNvPr id="53" name="Google Shape;53;p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4" name="Google Shape;54;p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5" name="Google Shape;55;p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cabezado de sección" type="secHead">
  <p:cSld name="SECTION_HEADER">
    <p:spTree>
      <p:nvGrpSpPr>
        <p:cNvPr id="58" name="Shape 58"/>
        <p:cNvGrpSpPr/>
        <p:nvPr/>
      </p:nvGrpSpPr>
      <p:grpSpPr>
        <a:xfrm>
          <a:off x="0" y="0"/>
          <a:ext cx="0" cy="0"/>
          <a:chOff x="0" y="0"/>
          <a:chExt cx="0" cy="0"/>
        </a:xfrm>
      </p:grpSpPr>
      <p:sp>
        <p:nvSpPr>
          <p:cNvPr id="59" name="Google Shape;59;p9"/>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9"/>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61" name="Google Shape;61;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2" name="Google Shape;62;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os objetos" type="twoObj">
  <p:cSld name="TWO_OBJECTS">
    <p:spTree>
      <p:nvGrpSpPr>
        <p:cNvPr id="64" name="Shape 64"/>
        <p:cNvGrpSpPr/>
        <p:nvPr/>
      </p:nvGrpSpPr>
      <p:grpSpPr>
        <a:xfrm>
          <a:off x="0" y="0"/>
          <a:ext cx="0" cy="0"/>
          <a:chOff x="0" y="0"/>
          <a:chExt cx="0" cy="0"/>
        </a:xfrm>
      </p:grpSpPr>
      <p:sp>
        <p:nvSpPr>
          <p:cNvPr id="65" name="Google Shape;65;p1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6" name="Google Shape;66;p10"/>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7" name="Google Shape;67;p10"/>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8" name="Google Shape;68;p1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9" name="Google Shape;69;p1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ación" type="twoTxTwoObj">
  <p:cSld name="TWO_OBJECTS_WITH_TEXT">
    <p:spTree>
      <p:nvGrpSpPr>
        <p:cNvPr id="71" name="Shape 71"/>
        <p:cNvGrpSpPr/>
        <p:nvPr/>
      </p:nvGrpSpPr>
      <p:grpSpPr>
        <a:xfrm>
          <a:off x="0" y="0"/>
          <a:ext cx="0" cy="0"/>
          <a:chOff x="0" y="0"/>
          <a:chExt cx="0" cy="0"/>
        </a:xfrm>
      </p:grpSpPr>
      <p:sp>
        <p:nvSpPr>
          <p:cNvPr id="72" name="Google Shape;72;p11"/>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3" name="Google Shape;73;p11"/>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74" name="Google Shape;74;p11"/>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 name="Google Shape;75;p11"/>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76" name="Google Shape;76;p11"/>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2.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slideLayout" Target="../slideLayouts/slideLayout6.xml"/><Relationship Id="rId3" Type="http://schemas.openxmlformats.org/officeDocument/2006/relationships/slideLayout" Target="../slideLayouts/slideLayout7.xml"/><Relationship Id="rId4" Type="http://schemas.openxmlformats.org/officeDocument/2006/relationships/slideLayout" Target="../slideLayouts/slideLayout8.xml"/><Relationship Id="rId11" Type="http://schemas.openxmlformats.org/officeDocument/2006/relationships/slideLayout" Target="../slideLayouts/slideLayout15.xml"/><Relationship Id="rId10" Type="http://schemas.openxmlformats.org/officeDocument/2006/relationships/slideLayout" Target="../slideLayouts/slideLayout14.xml"/><Relationship Id="rId12" Type="http://schemas.openxmlformats.org/officeDocument/2006/relationships/theme" Target="../theme/theme3.xml"/><Relationship Id="rId9" Type="http://schemas.openxmlformats.org/officeDocument/2006/relationships/slideLayout" Target="../slideLayouts/slideLayout13.xml"/><Relationship Id="rId5" Type="http://schemas.openxmlformats.org/officeDocument/2006/relationships/slideLayout" Target="../slideLayouts/slideLayout9.xml"/><Relationship Id="rId6" Type="http://schemas.openxmlformats.org/officeDocument/2006/relationships/slideLayout" Target="../slideLayouts/slideLayout10.xml"/><Relationship Id="rId7" Type="http://schemas.openxmlformats.org/officeDocument/2006/relationships/slideLayout" Target="../slideLayouts/slideLayout11.xml"/><Relationship Id="rId8"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slideLayout" Target="../slideLayouts/slideLayout16.xml"/><Relationship Id="rId3" Type="http://schemas.openxmlformats.org/officeDocument/2006/relationships/slideLayout" Target="../slideLayouts/slideLayout17.xml"/><Relationship Id="rId4" Type="http://schemas.openxmlformats.org/officeDocument/2006/relationships/slideLayout" Target="../slideLayouts/slideLayout18.xml"/><Relationship Id="rId11" Type="http://schemas.openxmlformats.org/officeDocument/2006/relationships/theme" Target="../theme/theme4.xml"/><Relationship Id="rId10" Type="http://schemas.openxmlformats.org/officeDocument/2006/relationships/slideLayout" Target="../slideLayouts/slideLayout24.xml"/><Relationship Id="rId9" Type="http://schemas.openxmlformats.org/officeDocument/2006/relationships/slideLayout" Target="../slideLayouts/slideLayout23.xml"/><Relationship Id="rId5" Type="http://schemas.openxmlformats.org/officeDocument/2006/relationships/slideLayout" Target="../slideLayouts/slideLayout19.xml"/><Relationship Id="rId6" Type="http://schemas.openxmlformats.org/officeDocument/2006/relationships/slideLayout" Target="../slideLayouts/slideLayout20.xml"/><Relationship Id="rId7" Type="http://schemas.openxmlformats.org/officeDocument/2006/relationships/slideLayout" Target="../slideLayouts/slideLayout21.xml"/><Relationship Id="rId8"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Arial Black"/>
              <a:buNone/>
              <a:defRPr b="0" i="0" sz="4400" u="none" cap="none" strike="noStrike">
                <a:solidFill>
                  <a:schemeClr val="dk1"/>
                </a:solidFill>
                <a:latin typeface="Arial Black"/>
                <a:ea typeface="Arial Black"/>
                <a:cs typeface="Arial Black"/>
                <a:sym typeface="Arial Black"/>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2" name="Google Shape;12;p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3" name="Google Shape;13;p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 name="Google Shape;14;p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Arial"/>
                <a:ea typeface="Arial"/>
                <a:cs typeface="Arial"/>
                <a:sym typeface="Arial"/>
              </a:defRPr>
            </a:lvl1pPr>
            <a:lvl2pPr indent="0" lvl="1" marL="0" marR="0" rtl="0" algn="r">
              <a:spcBef>
                <a:spcPts val="0"/>
              </a:spcBef>
              <a:buNone/>
              <a:defRPr b="0" i="0" sz="1200" u="none" cap="none" strike="noStrike">
                <a:solidFill>
                  <a:srgbClr val="888888"/>
                </a:solidFill>
                <a:latin typeface="Arial"/>
                <a:ea typeface="Arial"/>
                <a:cs typeface="Arial"/>
                <a:sym typeface="Arial"/>
              </a:defRPr>
            </a:lvl2pPr>
            <a:lvl3pPr indent="0" lvl="2" marL="0" marR="0" rtl="0" algn="r">
              <a:spcBef>
                <a:spcPts val="0"/>
              </a:spcBef>
              <a:buNone/>
              <a:defRPr b="0" i="0" sz="1200" u="none" cap="none" strike="noStrike">
                <a:solidFill>
                  <a:srgbClr val="888888"/>
                </a:solidFill>
                <a:latin typeface="Arial"/>
                <a:ea typeface="Arial"/>
                <a:cs typeface="Arial"/>
                <a:sym typeface="Arial"/>
              </a:defRPr>
            </a:lvl3pPr>
            <a:lvl4pPr indent="0" lvl="3" marL="0" marR="0" rtl="0" algn="r">
              <a:spcBef>
                <a:spcPts val="0"/>
              </a:spcBef>
              <a:buNone/>
              <a:defRPr b="0" i="0" sz="1200" u="none" cap="none" strike="noStrike">
                <a:solidFill>
                  <a:srgbClr val="888888"/>
                </a:solidFill>
                <a:latin typeface="Arial"/>
                <a:ea typeface="Arial"/>
                <a:cs typeface="Arial"/>
                <a:sym typeface="Arial"/>
              </a:defRPr>
            </a:lvl4pPr>
            <a:lvl5pPr indent="0" lvl="4" marL="0" marR="0" rtl="0" algn="r">
              <a:spcBef>
                <a:spcPts val="0"/>
              </a:spcBef>
              <a:buNone/>
              <a:defRPr b="0" i="0" sz="1200" u="none" cap="none" strike="noStrike">
                <a:solidFill>
                  <a:srgbClr val="888888"/>
                </a:solidFill>
                <a:latin typeface="Arial"/>
                <a:ea typeface="Arial"/>
                <a:cs typeface="Arial"/>
                <a:sym typeface="Arial"/>
              </a:defRPr>
            </a:lvl5pPr>
            <a:lvl6pPr indent="0" lvl="5" marL="0" marR="0" rtl="0" algn="r">
              <a:spcBef>
                <a:spcPts val="0"/>
              </a:spcBef>
              <a:buNone/>
              <a:defRPr b="0" i="0" sz="1200" u="none" cap="none" strike="noStrike">
                <a:solidFill>
                  <a:srgbClr val="888888"/>
                </a:solidFill>
                <a:latin typeface="Arial"/>
                <a:ea typeface="Arial"/>
                <a:cs typeface="Arial"/>
                <a:sym typeface="Arial"/>
              </a:defRPr>
            </a:lvl6pPr>
            <a:lvl7pPr indent="0" lvl="6" marL="0" marR="0" rtl="0" algn="r">
              <a:spcBef>
                <a:spcPts val="0"/>
              </a:spcBef>
              <a:buNone/>
              <a:defRPr b="0" i="0" sz="1200" u="none" cap="none" strike="noStrike">
                <a:solidFill>
                  <a:srgbClr val="888888"/>
                </a:solidFill>
                <a:latin typeface="Arial"/>
                <a:ea typeface="Arial"/>
                <a:cs typeface="Arial"/>
                <a:sym typeface="Arial"/>
              </a:defRPr>
            </a:lvl7pPr>
            <a:lvl8pPr indent="0" lvl="7" marL="0" marR="0" rtl="0" algn="r">
              <a:spcBef>
                <a:spcPts val="0"/>
              </a:spcBef>
              <a:buNone/>
              <a:defRPr b="0" i="0" sz="1200" u="none" cap="none" strike="noStrike">
                <a:solidFill>
                  <a:srgbClr val="888888"/>
                </a:solidFill>
                <a:latin typeface="Arial"/>
                <a:ea typeface="Arial"/>
                <a:cs typeface="Arial"/>
                <a:sym typeface="Arial"/>
              </a:defRPr>
            </a:lvl8pPr>
            <a:lvl9pPr indent="0" lvl="8" marL="0" marR="0" rtl="0" algn="r">
              <a:spcBef>
                <a:spcPts val="0"/>
              </a:spcBef>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Lst>
  <mc:AlternateContent>
    <mc:Choice Requires="p14">
      <p:transition spd="slow" p14:dur="1500">
        <p:fade/>
      </p:transition>
    </mc:Choice>
    <mc:Fallback>
      <p:transition spd="slow">
        <p:fade/>
      </p:transition>
    </mc:Fallback>
  </mc:AlternateConten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0" name="Shape 40"/>
        <p:cNvGrpSpPr/>
        <p:nvPr/>
      </p:nvGrpSpPr>
      <p:grpSpPr>
        <a:xfrm>
          <a:off x="0" y="0"/>
          <a:ext cx="0" cy="0"/>
          <a:chOff x="0" y="0"/>
          <a:chExt cx="0" cy="0"/>
        </a:xfrm>
      </p:grpSpPr>
      <p:sp>
        <p:nvSpPr>
          <p:cNvPr id="41" name="Google Shape;41;p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42" name="Google Shape;42;p6"/>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43" name="Google Shape;43;p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sz="1200">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4" name="Google Shape;44;p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sz="1200">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5" name="Google Shape;45;p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200">
                <a:solidFill>
                  <a:srgbClr val="888888"/>
                </a:solidFill>
                <a:latin typeface="Calibri"/>
                <a:ea typeface="Calibri"/>
                <a:cs typeface="Calibri"/>
                <a:sym typeface="Calibri"/>
              </a:defRPr>
            </a:lvl1pPr>
            <a:lvl2pPr indent="0" lvl="1" marL="0" marR="0" rtl="0" algn="r">
              <a:spcBef>
                <a:spcPts val="0"/>
              </a:spcBef>
              <a:buNone/>
              <a:defRPr sz="1200">
                <a:solidFill>
                  <a:srgbClr val="888888"/>
                </a:solidFill>
                <a:latin typeface="Calibri"/>
                <a:ea typeface="Calibri"/>
                <a:cs typeface="Calibri"/>
                <a:sym typeface="Calibri"/>
              </a:defRPr>
            </a:lvl2pPr>
            <a:lvl3pPr indent="0" lvl="2" marL="0" marR="0" rtl="0" algn="r">
              <a:spcBef>
                <a:spcPts val="0"/>
              </a:spcBef>
              <a:buNone/>
              <a:defRPr sz="1200">
                <a:solidFill>
                  <a:srgbClr val="888888"/>
                </a:solidFill>
                <a:latin typeface="Calibri"/>
                <a:ea typeface="Calibri"/>
                <a:cs typeface="Calibri"/>
                <a:sym typeface="Calibri"/>
              </a:defRPr>
            </a:lvl3pPr>
            <a:lvl4pPr indent="0" lvl="3" marL="0" marR="0" rtl="0" algn="r">
              <a:spcBef>
                <a:spcPts val="0"/>
              </a:spcBef>
              <a:buNone/>
              <a:defRPr sz="1200">
                <a:solidFill>
                  <a:srgbClr val="888888"/>
                </a:solidFill>
                <a:latin typeface="Calibri"/>
                <a:ea typeface="Calibri"/>
                <a:cs typeface="Calibri"/>
                <a:sym typeface="Calibri"/>
              </a:defRPr>
            </a:lvl4pPr>
            <a:lvl5pPr indent="0" lvl="4" marL="0" marR="0" rtl="0" algn="r">
              <a:spcBef>
                <a:spcPts val="0"/>
              </a:spcBef>
              <a:buNone/>
              <a:defRPr sz="1200">
                <a:solidFill>
                  <a:srgbClr val="888888"/>
                </a:solidFill>
                <a:latin typeface="Calibri"/>
                <a:ea typeface="Calibri"/>
                <a:cs typeface="Calibri"/>
                <a:sym typeface="Calibri"/>
              </a:defRPr>
            </a:lvl5pPr>
            <a:lvl6pPr indent="0" lvl="5" marL="0" marR="0" rtl="0" algn="r">
              <a:spcBef>
                <a:spcPts val="0"/>
              </a:spcBef>
              <a:buNone/>
              <a:defRPr sz="1200">
                <a:solidFill>
                  <a:srgbClr val="888888"/>
                </a:solidFill>
                <a:latin typeface="Calibri"/>
                <a:ea typeface="Calibri"/>
                <a:cs typeface="Calibri"/>
                <a:sym typeface="Calibri"/>
              </a:defRPr>
            </a:lvl6pPr>
            <a:lvl7pPr indent="0" lvl="6" marL="0" marR="0" rtl="0" algn="r">
              <a:spcBef>
                <a:spcPts val="0"/>
              </a:spcBef>
              <a:buNone/>
              <a:defRPr sz="1200">
                <a:solidFill>
                  <a:srgbClr val="888888"/>
                </a:solidFill>
                <a:latin typeface="Calibri"/>
                <a:ea typeface="Calibri"/>
                <a:cs typeface="Calibri"/>
                <a:sym typeface="Calibri"/>
              </a:defRPr>
            </a:lvl7pPr>
            <a:lvl8pPr indent="0" lvl="7" marL="0" marR="0" rtl="0" algn="r">
              <a:spcBef>
                <a:spcPts val="0"/>
              </a:spcBef>
              <a:buNone/>
              <a:defRPr sz="1200">
                <a:solidFill>
                  <a:srgbClr val="888888"/>
                </a:solidFill>
                <a:latin typeface="Calibri"/>
                <a:ea typeface="Calibri"/>
                <a:cs typeface="Calibri"/>
                <a:sym typeface="Calibri"/>
              </a:defRPr>
            </a:lvl8pPr>
            <a:lvl9pPr indent="0" lvl="8" marL="0" marR="0" rtl="0" algn="r">
              <a:spcBef>
                <a:spcPts val="0"/>
              </a:spcBef>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15" name="Shape 115"/>
        <p:cNvGrpSpPr/>
        <p:nvPr/>
      </p:nvGrpSpPr>
      <p:grpSpPr>
        <a:xfrm>
          <a:off x="0" y="0"/>
          <a:ext cx="0" cy="0"/>
          <a:chOff x="0" y="0"/>
          <a:chExt cx="0" cy="0"/>
        </a:xfrm>
      </p:grpSpPr>
      <p:sp>
        <p:nvSpPr>
          <p:cNvPr id="116" name="Google Shape;116;p1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7" name="Google Shape;117;p1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18" name="Google Shape;118;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sz="1200">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19" name="Google Shape;119;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sz="1200">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20" name="Google Shape;120;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200">
                <a:solidFill>
                  <a:srgbClr val="888888"/>
                </a:solidFill>
                <a:latin typeface="Calibri"/>
                <a:ea typeface="Calibri"/>
                <a:cs typeface="Calibri"/>
                <a:sym typeface="Calibri"/>
              </a:defRPr>
            </a:lvl1pPr>
            <a:lvl2pPr indent="0" lvl="1" marL="0" marR="0" rtl="0" algn="r">
              <a:spcBef>
                <a:spcPts val="0"/>
              </a:spcBef>
              <a:buNone/>
              <a:defRPr sz="1200">
                <a:solidFill>
                  <a:srgbClr val="888888"/>
                </a:solidFill>
                <a:latin typeface="Calibri"/>
                <a:ea typeface="Calibri"/>
                <a:cs typeface="Calibri"/>
                <a:sym typeface="Calibri"/>
              </a:defRPr>
            </a:lvl2pPr>
            <a:lvl3pPr indent="0" lvl="2" marL="0" marR="0" rtl="0" algn="r">
              <a:spcBef>
                <a:spcPts val="0"/>
              </a:spcBef>
              <a:buNone/>
              <a:defRPr sz="1200">
                <a:solidFill>
                  <a:srgbClr val="888888"/>
                </a:solidFill>
                <a:latin typeface="Calibri"/>
                <a:ea typeface="Calibri"/>
                <a:cs typeface="Calibri"/>
                <a:sym typeface="Calibri"/>
              </a:defRPr>
            </a:lvl3pPr>
            <a:lvl4pPr indent="0" lvl="3" marL="0" marR="0" rtl="0" algn="r">
              <a:spcBef>
                <a:spcPts val="0"/>
              </a:spcBef>
              <a:buNone/>
              <a:defRPr sz="1200">
                <a:solidFill>
                  <a:srgbClr val="888888"/>
                </a:solidFill>
                <a:latin typeface="Calibri"/>
                <a:ea typeface="Calibri"/>
                <a:cs typeface="Calibri"/>
                <a:sym typeface="Calibri"/>
              </a:defRPr>
            </a:lvl4pPr>
            <a:lvl5pPr indent="0" lvl="4" marL="0" marR="0" rtl="0" algn="r">
              <a:spcBef>
                <a:spcPts val="0"/>
              </a:spcBef>
              <a:buNone/>
              <a:defRPr sz="1200">
                <a:solidFill>
                  <a:srgbClr val="888888"/>
                </a:solidFill>
                <a:latin typeface="Calibri"/>
                <a:ea typeface="Calibri"/>
                <a:cs typeface="Calibri"/>
                <a:sym typeface="Calibri"/>
              </a:defRPr>
            </a:lvl5pPr>
            <a:lvl6pPr indent="0" lvl="5" marL="0" marR="0" rtl="0" algn="r">
              <a:spcBef>
                <a:spcPts val="0"/>
              </a:spcBef>
              <a:buNone/>
              <a:defRPr sz="1200">
                <a:solidFill>
                  <a:srgbClr val="888888"/>
                </a:solidFill>
                <a:latin typeface="Calibri"/>
                <a:ea typeface="Calibri"/>
                <a:cs typeface="Calibri"/>
                <a:sym typeface="Calibri"/>
              </a:defRPr>
            </a:lvl6pPr>
            <a:lvl7pPr indent="0" lvl="6" marL="0" marR="0" rtl="0" algn="r">
              <a:spcBef>
                <a:spcPts val="0"/>
              </a:spcBef>
              <a:buNone/>
              <a:defRPr sz="1200">
                <a:solidFill>
                  <a:srgbClr val="888888"/>
                </a:solidFill>
                <a:latin typeface="Calibri"/>
                <a:ea typeface="Calibri"/>
                <a:cs typeface="Calibri"/>
                <a:sym typeface="Calibri"/>
              </a:defRPr>
            </a:lvl7pPr>
            <a:lvl8pPr indent="0" lvl="7" marL="0" marR="0" rtl="0" algn="r">
              <a:spcBef>
                <a:spcPts val="0"/>
              </a:spcBef>
              <a:buNone/>
              <a:defRPr sz="1200">
                <a:solidFill>
                  <a:srgbClr val="888888"/>
                </a:solidFill>
                <a:latin typeface="Calibri"/>
                <a:ea typeface="Calibri"/>
                <a:cs typeface="Calibri"/>
                <a:sym typeface="Calibri"/>
              </a:defRPr>
            </a:lvl8pPr>
            <a:lvl9pPr indent="0" lvl="8" marL="0" marR="0" rtl="0" algn="r">
              <a:spcBef>
                <a:spcPts val="0"/>
              </a:spcBef>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pic>
        <p:nvPicPr>
          <p:cNvPr descr="Logo, company name&#10;&#10;Description automatically generated" id="121" name="Google Shape;121;p18"/>
          <p:cNvPicPr preferRelativeResize="0"/>
          <p:nvPr/>
        </p:nvPicPr>
        <p:blipFill rotWithShape="1">
          <a:blip r:embed="rId1">
            <a:alphaModFix/>
          </a:blip>
          <a:srcRect b="0" l="0" r="0" t="0"/>
          <a:stretch/>
        </p:blipFill>
        <p:spPr>
          <a:xfrm>
            <a:off x="9411307" y="5438588"/>
            <a:ext cx="2086303" cy="1656138"/>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7.png"/><Relationship Id="rId5" Type="http://schemas.openxmlformats.org/officeDocument/2006/relationships/image" Target="../media/image1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48.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6.pn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3.png"/><Relationship Id="rId4" Type="http://schemas.openxmlformats.org/officeDocument/2006/relationships/image" Target="../media/image10.png"/><Relationship Id="rId5" Type="http://schemas.openxmlformats.org/officeDocument/2006/relationships/image" Target="../media/image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34.gif"/><Relationship Id="rId4" Type="http://schemas.openxmlformats.org/officeDocument/2006/relationships/image" Target="../media/image31.gi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0.xml"/><Relationship Id="rId3" Type="http://schemas.openxmlformats.org/officeDocument/2006/relationships/image" Target="../media/image11.jpg"/><Relationship Id="rId4" Type="http://schemas.openxmlformats.org/officeDocument/2006/relationships/slide" Target="/ppt/slides/slide21.xml"/><Relationship Id="rId5" Type="http://schemas.openxmlformats.org/officeDocument/2006/relationships/slide" Target="/ppt/slides/slide26.xml"/><Relationship Id="rId6" Type="http://schemas.openxmlformats.org/officeDocument/2006/relationships/image" Target="../media/image25.png"/><Relationship Id="rId7" Type="http://schemas.openxmlformats.org/officeDocument/2006/relationships/image" Target="../media/image19.jpg"/></Relationships>
</file>

<file path=ppt/slides/_rels/slide21.xml.rels><?xml version="1.0" encoding="UTF-8" standalone="yes"?><Relationships xmlns="http://schemas.openxmlformats.org/package/2006/relationships"><Relationship Id="rId11" Type="http://schemas.openxmlformats.org/officeDocument/2006/relationships/slide" Target="/ppt/slides/slide23.xml"/><Relationship Id="rId10" Type="http://schemas.openxmlformats.org/officeDocument/2006/relationships/slide" Target="/ppt/slides/slide22.xml"/><Relationship Id="rId13" Type="http://schemas.openxmlformats.org/officeDocument/2006/relationships/slide" Target="/ppt/slides/slide25.xml"/><Relationship Id="rId12" Type="http://schemas.openxmlformats.org/officeDocument/2006/relationships/slide" Target="/ppt/slides/slide24.xml"/><Relationship Id="rId1" Type="http://schemas.openxmlformats.org/officeDocument/2006/relationships/slideLayout" Target="../slideLayouts/slideLayout6.xml"/><Relationship Id="rId2" Type="http://schemas.openxmlformats.org/officeDocument/2006/relationships/notesSlide" Target="../notesSlides/notesSlide21.xml"/><Relationship Id="rId3" Type="http://schemas.openxmlformats.org/officeDocument/2006/relationships/image" Target="../media/image11.jpg"/><Relationship Id="rId4" Type="http://schemas.openxmlformats.org/officeDocument/2006/relationships/image" Target="../media/image59.png"/><Relationship Id="rId9" Type="http://schemas.openxmlformats.org/officeDocument/2006/relationships/image" Target="../media/image28.png"/><Relationship Id="rId5" Type="http://schemas.openxmlformats.org/officeDocument/2006/relationships/image" Target="../media/image23.png"/><Relationship Id="rId6" Type="http://schemas.openxmlformats.org/officeDocument/2006/relationships/image" Target="../media/image38.png"/><Relationship Id="rId7" Type="http://schemas.openxmlformats.org/officeDocument/2006/relationships/image" Target="../media/image37.png"/><Relationship Id="rId8" Type="http://schemas.openxmlformats.org/officeDocument/2006/relationships/image" Target="../media/image25.png"/></Relationships>
</file>

<file path=ppt/slides/_rels/slide22.xml.rels><?xml version="1.0" encoding="UTF-8" standalone="yes"?><Relationships xmlns="http://schemas.openxmlformats.org/package/2006/relationships"><Relationship Id="rId10" Type="http://schemas.openxmlformats.org/officeDocument/2006/relationships/image" Target="../media/image36.png"/><Relationship Id="rId1" Type="http://schemas.openxmlformats.org/officeDocument/2006/relationships/slideLayout" Target="../slideLayouts/slideLayout16.xml"/><Relationship Id="rId2" Type="http://schemas.openxmlformats.org/officeDocument/2006/relationships/notesSlide" Target="../notesSlides/notesSlide22.xml"/><Relationship Id="rId3" Type="http://schemas.openxmlformats.org/officeDocument/2006/relationships/image" Target="../media/image43.png"/><Relationship Id="rId4" Type="http://schemas.openxmlformats.org/officeDocument/2006/relationships/slide" Target="/ppt/slides/slide21.xml"/><Relationship Id="rId9" Type="http://schemas.openxmlformats.org/officeDocument/2006/relationships/image" Target="../media/image32.png"/><Relationship Id="rId5" Type="http://schemas.openxmlformats.org/officeDocument/2006/relationships/image" Target="../media/image29.png"/><Relationship Id="rId6" Type="http://schemas.openxmlformats.org/officeDocument/2006/relationships/image" Target="../media/image35.png"/><Relationship Id="rId7" Type="http://schemas.openxmlformats.org/officeDocument/2006/relationships/slide" Target="/ppt/slides/slide2.xml"/><Relationship Id="rId8" Type="http://schemas.openxmlformats.org/officeDocument/2006/relationships/image" Target="../media/image33.jpg"/></Relationships>
</file>

<file path=ppt/slides/_rels/slide23.xml.rels><?xml version="1.0" encoding="UTF-8" standalone="yes"?><Relationships xmlns="http://schemas.openxmlformats.org/package/2006/relationships"><Relationship Id="rId10" Type="http://schemas.openxmlformats.org/officeDocument/2006/relationships/slide" Target="/ppt/slides/slide21.xml"/><Relationship Id="rId1" Type="http://schemas.openxmlformats.org/officeDocument/2006/relationships/slideLayout" Target="../slideLayouts/slideLayout16.xml"/><Relationship Id="rId2" Type="http://schemas.openxmlformats.org/officeDocument/2006/relationships/notesSlide" Target="../notesSlides/notesSlide23.xml"/><Relationship Id="rId3" Type="http://schemas.openxmlformats.org/officeDocument/2006/relationships/image" Target="../media/image43.png"/><Relationship Id="rId4" Type="http://schemas.openxmlformats.org/officeDocument/2006/relationships/image" Target="../media/image42.png"/><Relationship Id="rId9" Type="http://schemas.openxmlformats.org/officeDocument/2006/relationships/image" Target="../media/image52.png"/><Relationship Id="rId5" Type="http://schemas.openxmlformats.org/officeDocument/2006/relationships/image" Target="../media/image40.png"/><Relationship Id="rId6" Type="http://schemas.openxmlformats.org/officeDocument/2006/relationships/image" Target="../media/image27.jpg"/><Relationship Id="rId7" Type="http://schemas.openxmlformats.org/officeDocument/2006/relationships/image" Target="../media/image37.png"/><Relationship Id="rId8" Type="http://schemas.openxmlformats.org/officeDocument/2006/relationships/slide" Target="/ppt/slides/slide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4.xml"/><Relationship Id="rId3" Type="http://schemas.openxmlformats.org/officeDocument/2006/relationships/image" Target="../media/image46.png"/><Relationship Id="rId4" Type="http://schemas.openxmlformats.org/officeDocument/2006/relationships/image" Target="../media/image47.png"/><Relationship Id="rId9" Type="http://schemas.openxmlformats.org/officeDocument/2006/relationships/slide" Target="/ppt/slides/slide21.xml"/><Relationship Id="rId5" Type="http://schemas.openxmlformats.org/officeDocument/2006/relationships/image" Target="../media/image57.png"/><Relationship Id="rId6" Type="http://schemas.openxmlformats.org/officeDocument/2006/relationships/image" Target="../media/image49.jpg"/><Relationship Id="rId7" Type="http://schemas.openxmlformats.org/officeDocument/2006/relationships/image" Target="../media/image25.png"/><Relationship Id="rId8" Type="http://schemas.openxmlformats.org/officeDocument/2006/relationships/slide" Target="/ppt/slides/slide5.xml"/></Relationships>
</file>

<file path=ppt/slides/_rels/slide25.xml.rels><?xml version="1.0" encoding="UTF-8" standalone="yes"?><Relationships xmlns="http://schemas.openxmlformats.org/package/2006/relationships"><Relationship Id="rId10" Type="http://schemas.openxmlformats.org/officeDocument/2006/relationships/image" Target="../media/image50.png"/><Relationship Id="rId1" Type="http://schemas.openxmlformats.org/officeDocument/2006/relationships/slideLayout" Target="../slideLayouts/slideLayout16.xml"/><Relationship Id="rId2" Type="http://schemas.openxmlformats.org/officeDocument/2006/relationships/notesSlide" Target="../notesSlides/notesSlide25.xml"/><Relationship Id="rId3" Type="http://schemas.openxmlformats.org/officeDocument/2006/relationships/image" Target="../media/image43.png"/><Relationship Id="rId4" Type="http://schemas.openxmlformats.org/officeDocument/2006/relationships/slide" Target="/ppt/slides/slide26.xml"/><Relationship Id="rId9" Type="http://schemas.openxmlformats.org/officeDocument/2006/relationships/slide" Target="/ppt/slides/slide6.xml"/><Relationship Id="rId5" Type="http://schemas.openxmlformats.org/officeDocument/2006/relationships/image" Target="../media/image32.png"/><Relationship Id="rId6" Type="http://schemas.openxmlformats.org/officeDocument/2006/relationships/image" Target="../media/image53.png"/><Relationship Id="rId7" Type="http://schemas.openxmlformats.org/officeDocument/2006/relationships/image" Target="../media/image56.jpg"/><Relationship Id="rId8" Type="http://schemas.openxmlformats.org/officeDocument/2006/relationships/image" Target="../media/image2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6.xml"/><Relationship Id="rId3" Type="http://schemas.openxmlformats.org/officeDocument/2006/relationships/image" Target="../media/image75.jpg"/><Relationship Id="rId4" Type="http://schemas.openxmlformats.org/officeDocument/2006/relationships/image" Target="../media/image67.png"/><Relationship Id="rId9" Type="http://schemas.openxmlformats.org/officeDocument/2006/relationships/slide" Target="/ppt/slides/slide29.xml"/><Relationship Id="rId5" Type="http://schemas.openxmlformats.org/officeDocument/2006/relationships/image" Target="../media/image43.png"/><Relationship Id="rId6" Type="http://schemas.openxmlformats.org/officeDocument/2006/relationships/image" Target="../media/image54.png"/><Relationship Id="rId7" Type="http://schemas.openxmlformats.org/officeDocument/2006/relationships/image" Target="../media/image44.png"/><Relationship Id="rId8" Type="http://schemas.openxmlformats.org/officeDocument/2006/relationships/image" Target="../media/image5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1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63.png"/><Relationship Id="rId4" Type="http://schemas.openxmlformats.org/officeDocument/2006/relationships/image" Target="../media/image4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5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45.png"/><Relationship Id="rId4" Type="http://schemas.openxmlformats.org/officeDocument/2006/relationships/image" Target="../media/image6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61.png"/><Relationship Id="rId4" Type="http://schemas.openxmlformats.org/officeDocument/2006/relationships/image" Target="../media/image6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61.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64.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61.png"/><Relationship Id="rId4" Type="http://schemas.openxmlformats.org/officeDocument/2006/relationships/image" Target="../media/image72.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30.png"/><Relationship Id="rId4" Type="http://schemas.openxmlformats.org/officeDocument/2006/relationships/image" Target="../media/image1.png"/><Relationship Id="rId5" Type="http://schemas.openxmlformats.org/officeDocument/2006/relationships/image" Target="../media/image18.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74.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 Id="rId3" Type="http://schemas.openxmlformats.org/officeDocument/2006/relationships/image" Target="../media/image7.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9.pn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4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28"/>
          <p:cNvSpPr txBox="1"/>
          <p:nvPr/>
        </p:nvSpPr>
        <p:spPr>
          <a:xfrm>
            <a:off x="2505444" y="2783239"/>
            <a:ext cx="7991290" cy="156966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4800" u="none" cap="none" strike="noStrike">
                <a:solidFill>
                  <a:srgbClr val="5BAE96"/>
                </a:solidFill>
                <a:latin typeface="Tahoma"/>
                <a:ea typeface="Tahoma"/>
                <a:cs typeface="Tahoma"/>
                <a:sym typeface="Tahoma"/>
              </a:rPr>
              <a:t>BÀI 2: </a:t>
            </a:r>
            <a:endParaRPr/>
          </a:p>
          <a:p>
            <a:pPr indent="0" lvl="0" marL="0" marR="0" rtl="0" algn="ctr">
              <a:spcBef>
                <a:spcPts val="0"/>
              </a:spcBef>
              <a:spcAft>
                <a:spcPts val="0"/>
              </a:spcAft>
              <a:buNone/>
            </a:pPr>
            <a:r>
              <a:rPr b="1" i="0" lang="en-US" sz="4800" u="none" cap="none" strike="noStrike">
                <a:solidFill>
                  <a:srgbClr val="5BAE96"/>
                </a:solidFill>
                <a:latin typeface="Tahoma"/>
                <a:ea typeface="Tahoma"/>
                <a:cs typeface="Tahoma"/>
                <a:sym typeface="Tahoma"/>
              </a:rPr>
              <a:t>TẬP HỢP SỐ NGUYÊN ÂM</a:t>
            </a:r>
            <a:endParaRPr b="1" i="0" sz="4800" u="none" cap="none" strike="noStrike">
              <a:solidFill>
                <a:srgbClr val="5BAE96"/>
              </a:solidFill>
              <a:latin typeface="Tahoma"/>
              <a:ea typeface="Tahoma"/>
              <a:cs typeface="Tahoma"/>
              <a:sym typeface="Tahoma"/>
            </a:endParaRPr>
          </a:p>
        </p:txBody>
      </p:sp>
      <p:sp>
        <p:nvSpPr>
          <p:cNvPr id="185" name="Google Shape;185;p28"/>
          <p:cNvSpPr txBox="1"/>
          <p:nvPr/>
        </p:nvSpPr>
        <p:spPr>
          <a:xfrm>
            <a:off x="5173208" y="4592539"/>
            <a:ext cx="1654620"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2400" u="none" cap="none" strike="noStrike">
                <a:solidFill>
                  <a:srgbClr val="5BAE96"/>
                </a:solidFill>
                <a:latin typeface="Arial"/>
                <a:ea typeface="Arial"/>
                <a:cs typeface="Arial"/>
                <a:sym typeface="Arial"/>
              </a:rPr>
              <a:t>SỐ HỌC 6</a:t>
            </a:r>
            <a:endParaRPr b="0" i="0" sz="2400" u="none" cap="none" strike="noStrike">
              <a:solidFill>
                <a:srgbClr val="5BAE96"/>
              </a:solidFill>
              <a:latin typeface="Arial"/>
              <a:ea typeface="Arial"/>
              <a:cs typeface="Arial"/>
              <a:sym typeface="Arial"/>
            </a:endParaRPr>
          </a:p>
        </p:txBody>
      </p:sp>
      <p:pic>
        <p:nvPicPr>
          <p:cNvPr id="186" name="Google Shape;186;p28"/>
          <p:cNvPicPr preferRelativeResize="0"/>
          <p:nvPr/>
        </p:nvPicPr>
        <p:blipFill rotWithShape="1">
          <a:blip r:embed="rId3">
            <a:alphaModFix/>
          </a:blip>
          <a:srcRect b="0" l="0" r="0" t="0"/>
          <a:stretch/>
        </p:blipFill>
        <p:spPr>
          <a:xfrm>
            <a:off x="9199793" y="-1768977"/>
            <a:ext cx="812800" cy="812800"/>
          </a:xfrm>
          <a:prstGeom prst="rect">
            <a:avLst/>
          </a:prstGeom>
          <a:noFill/>
          <a:ln>
            <a:noFill/>
          </a:ln>
        </p:spPr>
      </p:pic>
      <p:pic>
        <p:nvPicPr>
          <p:cNvPr id="187" name="Google Shape;187;p28"/>
          <p:cNvPicPr preferRelativeResize="0"/>
          <p:nvPr/>
        </p:nvPicPr>
        <p:blipFill rotWithShape="1">
          <a:blip r:embed="rId4">
            <a:alphaModFix/>
          </a:blip>
          <a:srcRect b="0" l="0" r="0" t="0"/>
          <a:stretch/>
        </p:blipFill>
        <p:spPr>
          <a:xfrm>
            <a:off x="7131521" y="3975413"/>
            <a:ext cx="3807909" cy="2882587"/>
          </a:xfrm>
          <a:prstGeom prst="rect">
            <a:avLst/>
          </a:prstGeom>
          <a:noFill/>
          <a:ln>
            <a:noFill/>
          </a:ln>
        </p:spPr>
      </p:pic>
      <p:pic>
        <p:nvPicPr>
          <p:cNvPr id="188" name="Google Shape;188;p28"/>
          <p:cNvPicPr preferRelativeResize="0"/>
          <p:nvPr/>
        </p:nvPicPr>
        <p:blipFill rotWithShape="1">
          <a:blip r:embed="rId5">
            <a:alphaModFix/>
          </a:blip>
          <a:srcRect b="0" l="0" r="0" t="0"/>
          <a:stretch/>
        </p:blipFill>
        <p:spPr>
          <a:xfrm>
            <a:off x="3031023" y="397850"/>
            <a:ext cx="6129954" cy="2502380"/>
          </a:xfrm>
          <a:prstGeom prst="rect">
            <a:avLst/>
          </a:prstGeom>
          <a:noFill/>
          <a:ln>
            <a:noFill/>
          </a:ln>
        </p:spPr>
      </p:pic>
    </p:spTree>
  </p:cSld>
  <p:clrMapOvr>
    <a:masterClrMapping/>
  </p:clrMapOvr>
  <mc:AlternateContent>
    <mc:Choice Requires="p14">
      <p:transition spd="slow" p14:dur="1500">
        <p:fade thruBlk="1"/>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186"/>
                                        </p:tgtEl>
                                        <p:attrNameLst>
                                          <p:attrName>style.visibility</p:attrName>
                                        </p:attrNameLst>
                                      </p:cBhvr>
                                      <p:to>
                                        <p:strVal val="visible"/>
                                      </p:to>
                                    </p:set>
                                    <p:animEffect filter="fade" transition="in">
                                      <p:cBhvr>
                                        <p:cTn dur="1"/>
                                        <p:tgtEl>
                                          <p:spTgt spid="186"/>
                                        </p:tgtEl>
                                      </p:cBhvr>
                                    </p:animEffect>
                                  </p:childTnLst>
                                </p:cTn>
                              </p:par>
                              <p:par>
                                <p:cTn fill="hold" nodeType="withEffect" presetClass="entr" presetID="10" presetSubtype="0">
                                  <p:stCondLst>
                                    <p:cond delay="0"/>
                                  </p:stCondLst>
                                  <p:childTnLst>
                                    <p:set>
                                      <p:cBhvr>
                                        <p:cTn dur="1" fill="hold">
                                          <p:stCondLst>
                                            <p:cond delay="0"/>
                                          </p:stCondLst>
                                        </p:cTn>
                                        <p:tgtEl>
                                          <p:spTgt spid="188"/>
                                        </p:tgtEl>
                                        <p:attrNameLst>
                                          <p:attrName>style.visibility</p:attrName>
                                        </p:attrNameLst>
                                      </p:cBhvr>
                                      <p:to>
                                        <p:strVal val="visible"/>
                                      </p:to>
                                    </p:set>
                                    <p:animEffect filter="fade" transition="in">
                                      <p:cBhvr>
                                        <p:cTn dur="1000"/>
                                        <p:tgtEl>
                                          <p:spTgt spid="188"/>
                                        </p:tgtEl>
                                      </p:cBhvr>
                                    </p:animEffect>
                                  </p:childTnLst>
                                </p:cTn>
                              </p:par>
                              <p:par>
                                <p:cTn fill="hold" nodeType="withEffect" presetClass="entr" presetID="10" presetSubtype="0">
                                  <p:stCondLst>
                                    <p:cond delay="900"/>
                                  </p:stCondLst>
                                  <p:childTnLst>
                                    <p:set>
                                      <p:cBhvr>
                                        <p:cTn dur="1" fill="hold">
                                          <p:stCondLst>
                                            <p:cond delay="0"/>
                                          </p:stCondLst>
                                        </p:cTn>
                                        <p:tgtEl>
                                          <p:spTgt spid="184"/>
                                        </p:tgtEl>
                                        <p:attrNameLst>
                                          <p:attrName>style.visibility</p:attrName>
                                        </p:attrNameLst>
                                      </p:cBhvr>
                                      <p:to>
                                        <p:strVal val="visible"/>
                                      </p:to>
                                    </p:set>
                                    <p:animEffect filter="fade" transition="in">
                                      <p:cBhvr>
                                        <p:cTn dur="1000"/>
                                        <p:tgtEl>
                                          <p:spTgt spid="184"/>
                                        </p:tgtEl>
                                      </p:cBhvr>
                                    </p:animEffect>
                                  </p:childTnLst>
                                </p:cTn>
                              </p:par>
                              <p:par>
                                <p:cTn fill="hold" nodeType="withEffect" presetClass="entr" presetID="10" presetSubtype="0">
                                  <p:stCondLst>
                                    <p:cond delay="1700"/>
                                  </p:stCondLst>
                                  <p:childTnLst>
                                    <p:set>
                                      <p:cBhvr>
                                        <p:cTn dur="1" fill="hold">
                                          <p:stCondLst>
                                            <p:cond delay="0"/>
                                          </p:stCondLst>
                                        </p:cTn>
                                        <p:tgtEl>
                                          <p:spTgt spid="185"/>
                                        </p:tgtEl>
                                        <p:attrNameLst>
                                          <p:attrName>style.visibility</p:attrName>
                                        </p:attrNameLst>
                                      </p:cBhvr>
                                      <p:to>
                                        <p:strVal val="visible"/>
                                      </p:to>
                                    </p:set>
                                    <p:animEffect filter="fade" transition="in">
                                      <p:cBhvr>
                                        <p:cTn dur="500"/>
                                        <p:tgtEl>
                                          <p:spTgt spid="185"/>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187"/>
                                        </p:tgtEl>
                                        <p:attrNameLst>
                                          <p:attrName>style.visibility</p:attrName>
                                        </p:attrNameLst>
                                      </p:cBhvr>
                                      <p:to>
                                        <p:strVal val="visible"/>
                                      </p:to>
                                    </p:set>
                                    <p:animEffect filter="fade" transition="in">
                                      <p:cBhvr>
                                        <p:cTn dur="1000"/>
                                        <p:tgtEl>
                                          <p:spTgt spid="18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sp>
        <p:nvSpPr>
          <p:cNvPr id="324" name="Google Shape;324;p37"/>
          <p:cNvSpPr txBox="1"/>
          <p:nvPr>
            <p:ph type="title"/>
          </p:nvPr>
        </p:nvSpPr>
        <p:spPr>
          <a:xfrm>
            <a:off x="161249" y="170148"/>
            <a:ext cx="10515600" cy="51195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83AA03"/>
              </a:buClr>
              <a:buSzPts val="2800"/>
              <a:buFont typeface="Tahoma"/>
              <a:buNone/>
            </a:pPr>
            <a:r>
              <a:rPr lang="en-US">
                <a:latin typeface="Tahoma"/>
                <a:ea typeface="Tahoma"/>
                <a:cs typeface="Tahoma"/>
                <a:sym typeface="Tahoma"/>
              </a:rPr>
              <a:t>II. BIỂU DIỄN SỐ NGUYÊN TRÊN TRỤC SỐ</a:t>
            </a:r>
            <a:endParaRPr/>
          </a:p>
        </p:txBody>
      </p:sp>
      <p:pic>
        <p:nvPicPr>
          <p:cNvPr id="325" name="Google Shape;325;p37"/>
          <p:cNvPicPr preferRelativeResize="0"/>
          <p:nvPr/>
        </p:nvPicPr>
        <p:blipFill rotWithShape="1">
          <a:blip r:embed="rId3">
            <a:alphaModFix/>
          </a:blip>
          <a:srcRect b="31235" l="49584" r="47082" t="65556"/>
          <a:stretch/>
        </p:blipFill>
        <p:spPr>
          <a:xfrm>
            <a:off x="0" y="728076"/>
            <a:ext cx="1255655" cy="680148"/>
          </a:xfrm>
          <a:prstGeom prst="rect">
            <a:avLst/>
          </a:prstGeom>
          <a:noFill/>
          <a:ln>
            <a:noFill/>
          </a:ln>
        </p:spPr>
      </p:pic>
      <p:sp>
        <p:nvSpPr>
          <p:cNvPr id="326" name="Google Shape;326;p37"/>
          <p:cNvSpPr txBox="1"/>
          <p:nvPr/>
        </p:nvSpPr>
        <p:spPr>
          <a:xfrm>
            <a:off x="1152939" y="866455"/>
            <a:ext cx="10349234" cy="95410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Arial"/>
                <a:ea typeface="Arial"/>
                <a:cs typeface="Arial"/>
                <a:sym typeface="Arial"/>
              </a:rPr>
              <a:t>b) Nêu số đo nhiệt độ được chỉ trong mỗi nhiệt kế và biểu diễn các số đó trên trục số thẳng đứng ở </a:t>
            </a:r>
            <a:r>
              <a:rPr i="1" lang="en-US" sz="2800">
                <a:solidFill>
                  <a:schemeClr val="dk1"/>
                </a:solidFill>
                <a:latin typeface="Arial"/>
                <a:ea typeface="Arial"/>
                <a:cs typeface="Arial"/>
                <a:sym typeface="Arial"/>
              </a:rPr>
              <a:t>Hình 4.</a:t>
            </a:r>
            <a:endParaRPr sz="2800">
              <a:solidFill>
                <a:schemeClr val="dk1"/>
              </a:solidFill>
              <a:latin typeface="Arial"/>
              <a:ea typeface="Arial"/>
              <a:cs typeface="Arial"/>
              <a:sym typeface="Arial"/>
            </a:endParaRPr>
          </a:p>
        </p:txBody>
      </p:sp>
      <p:pic>
        <p:nvPicPr>
          <p:cNvPr id="327" name="Google Shape;327;p37"/>
          <p:cNvPicPr preferRelativeResize="0"/>
          <p:nvPr/>
        </p:nvPicPr>
        <p:blipFill rotWithShape="1">
          <a:blip r:embed="rId4">
            <a:alphaModFix/>
          </a:blip>
          <a:srcRect b="0" l="0" r="0" t="0"/>
          <a:stretch/>
        </p:blipFill>
        <p:spPr>
          <a:xfrm>
            <a:off x="2791076" y="1858242"/>
            <a:ext cx="6609848" cy="4829610"/>
          </a:xfrm>
          <a:prstGeom prst="rect">
            <a:avLst/>
          </a:prstGeom>
          <a:noFill/>
          <a:ln>
            <a:noFill/>
          </a:ln>
        </p:spPr>
      </p:pic>
    </p:spTree>
  </p:cSld>
  <p:clrMapOvr>
    <a:masterClrMapping/>
  </p:clrMapOvr>
  <mc:AlternateContent>
    <mc:Choice Requires="p14">
      <p:transition spd="slow" p14:dur="1500">
        <p:fade thruBlk="1"/>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6"/>
                                        </p:tgtEl>
                                        <p:attrNameLst>
                                          <p:attrName>style.visibility</p:attrName>
                                        </p:attrNameLst>
                                      </p:cBhvr>
                                      <p:to>
                                        <p:strVal val="visible"/>
                                      </p:to>
                                    </p:set>
                                    <p:animEffect filter="fade" transition="in">
                                      <p:cBhvr>
                                        <p:cTn dur="500"/>
                                        <p:tgtEl>
                                          <p:spTgt spid="32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7"/>
                                        </p:tgtEl>
                                        <p:attrNameLst>
                                          <p:attrName>style.visibility</p:attrName>
                                        </p:attrNameLst>
                                      </p:cBhvr>
                                      <p:to>
                                        <p:strVal val="visible"/>
                                      </p:to>
                                    </p:set>
                                    <p:animEffect filter="fade" transition="in">
                                      <p:cBhvr>
                                        <p:cTn dur="500"/>
                                        <p:tgtEl>
                                          <p:spTgt spid="32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 name="Shape 332"/>
        <p:cNvGrpSpPr/>
        <p:nvPr/>
      </p:nvGrpSpPr>
      <p:grpSpPr>
        <a:xfrm>
          <a:off x="0" y="0"/>
          <a:ext cx="0" cy="0"/>
          <a:chOff x="0" y="0"/>
          <a:chExt cx="0" cy="0"/>
        </a:xfrm>
      </p:grpSpPr>
      <p:sp>
        <p:nvSpPr>
          <p:cNvPr id="333" name="Google Shape;333;p38"/>
          <p:cNvSpPr txBox="1"/>
          <p:nvPr>
            <p:ph type="title"/>
          </p:nvPr>
        </p:nvSpPr>
        <p:spPr>
          <a:xfrm>
            <a:off x="161249" y="170148"/>
            <a:ext cx="10515600" cy="51195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83AA03"/>
              </a:buClr>
              <a:buSzPts val="2800"/>
              <a:buFont typeface="Tahoma"/>
              <a:buNone/>
            </a:pPr>
            <a:r>
              <a:rPr lang="en-US">
                <a:latin typeface="Tahoma"/>
                <a:ea typeface="Tahoma"/>
                <a:cs typeface="Tahoma"/>
                <a:sym typeface="Tahoma"/>
              </a:rPr>
              <a:t>II. BIỂU DIỄN SỐ NGUYÊN TRÊN TRỤC SỐ</a:t>
            </a:r>
            <a:endParaRPr/>
          </a:p>
        </p:txBody>
      </p:sp>
      <p:grpSp>
        <p:nvGrpSpPr>
          <p:cNvPr id="334" name="Google Shape;334;p38"/>
          <p:cNvGrpSpPr/>
          <p:nvPr/>
        </p:nvGrpSpPr>
        <p:grpSpPr>
          <a:xfrm>
            <a:off x="553356" y="1662755"/>
            <a:ext cx="7691492" cy="411148"/>
            <a:chOff x="1383928" y="2504192"/>
            <a:chExt cx="7691492" cy="411148"/>
          </a:xfrm>
        </p:grpSpPr>
        <p:cxnSp>
          <p:nvCxnSpPr>
            <p:cNvPr id="335" name="Google Shape;335;p38"/>
            <p:cNvCxnSpPr/>
            <p:nvPr/>
          </p:nvCxnSpPr>
          <p:spPr>
            <a:xfrm>
              <a:off x="1383928" y="2571503"/>
              <a:ext cx="7691492" cy="0"/>
            </a:xfrm>
            <a:prstGeom prst="straightConnector1">
              <a:avLst/>
            </a:prstGeom>
            <a:noFill/>
            <a:ln cap="flat" cmpd="sng" w="34925">
              <a:solidFill>
                <a:schemeClr val="dk1"/>
              </a:solidFill>
              <a:prstDash val="solid"/>
              <a:miter lim="800000"/>
              <a:headEnd len="sm" w="sm" type="none"/>
              <a:tailEnd len="med" w="med" type="triangle"/>
            </a:ln>
          </p:spPr>
        </p:cxnSp>
        <p:cxnSp>
          <p:nvCxnSpPr>
            <p:cNvPr id="336" name="Google Shape;336;p38"/>
            <p:cNvCxnSpPr/>
            <p:nvPr/>
          </p:nvCxnSpPr>
          <p:spPr>
            <a:xfrm>
              <a:off x="1805568" y="2504192"/>
              <a:ext cx="0" cy="118872"/>
            </a:xfrm>
            <a:prstGeom prst="straightConnector1">
              <a:avLst/>
            </a:prstGeom>
            <a:noFill/>
            <a:ln cap="flat" cmpd="sng" w="34925">
              <a:solidFill>
                <a:schemeClr val="dk1"/>
              </a:solidFill>
              <a:prstDash val="solid"/>
              <a:miter lim="800000"/>
              <a:headEnd len="sm" w="sm" type="none"/>
              <a:tailEnd len="sm" w="sm" type="none"/>
            </a:ln>
          </p:spPr>
        </p:cxnSp>
        <p:sp>
          <p:nvSpPr>
            <p:cNvPr id="337" name="Google Shape;337;p38"/>
            <p:cNvSpPr txBox="1"/>
            <p:nvPr/>
          </p:nvSpPr>
          <p:spPr>
            <a:xfrm>
              <a:off x="1700450" y="2618492"/>
              <a:ext cx="306758" cy="276999"/>
            </a:xfrm>
            <a:prstGeom prst="rect">
              <a:avLst/>
            </a:prstGeom>
            <a:solidFill>
              <a:srgbClr val="DDFD79"/>
            </a:solidFill>
            <a:ln>
              <a:noFill/>
            </a:ln>
          </p:spPr>
          <p:txBody>
            <a:bodyPr anchorCtr="0" anchor="t" bIns="0" lIns="0" spcFirstLastPara="1" rIns="0" wrap="square" tIns="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-5</a:t>
              </a:r>
              <a:endParaRPr/>
            </a:p>
          </p:txBody>
        </p:sp>
        <p:cxnSp>
          <p:nvCxnSpPr>
            <p:cNvPr id="338" name="Google Shape;338;p38"/>
            <p:cNvCxnSpPr/>
            <p:nvPr/>
          </p:nvCxnSpPr>
          <p:spPr>
            <a:xfrm>
              <a:off x="2483523" y="2506015"/>
              <a:ext cx="0" cy="118872"/>
            </a:xfrm>
            <a:prstGeom prst="straightConnector1">
              <a:avLst/>
            </a:prstGeom>
            <a:noFill/>
            <a:ln cap="flat" cmpd="sng" w="34925">
              <a:solidFill>
                <a:schemeClr val="dk1"/>
              </a:solidFill>
              <a:prstDash val="solid"/>
              <a:miter lim="800000"/>
              <a:headEnd len="sm" w="sm" type="none"/>
              <a:tailEnd len="sm" w="sm" type="none"/>
            </a:ln>
          </p:spPr>
        </p:cxnSp>
        <p:cxnSp>
          <p:nvCxnSpPr>
            <p:cNvPr id="339" name="Google Shape;339;p38"/>
            <p:cNvCxnSpPr/>
            <p:nvPr/>
          </p:nvCxnSpPr>
          <p:spPr>
            <a:xfrm>
              <a:off x="3155332" y="2507583"/>
              <a:ext cx="0" cy="118872"/>
            </a:xfrm>
            <a:prstGeom prst="straightConnector1">
              <a:avLst/>
            </a:prstGeom>
            <a:noFill/>
            <a:ln cap="flat" cmpd="sng" w="34925">
              <a:solidFill>
                <a:schemeClr val="dk1"/>
              </a:solidFill>
              <a:prstDash val="solid"/>
              <a:miter lim="800000"/>
              <a:headEnd len="sm" w="sm" type="none"/>
              <a:tailEnd len="sm" w="sm" type="none"/>
            </a:ln>
          </p:spPr>
        </p:cxnSp>
        <p:cxnSp>
          <p:nvCxnSpPr>
            <p:cNvPr id="340" name="Google Shape;340;p38"/>
            <p:cNvCxnSpPr/>
            <p:nvPr/>
          </p:nvCxnSpPr>
          <p:spPr>
            <a:xfrm>
              <a:off x="3811901" y="2505094"/>
              <a:ext cx="0" cy="118872"/>
            </a:xfrm>
            <a:prstGeom prst="straightConnector1">
              <a:avLst/>
            </a:prstGeom>
            <a:noFill/>
            <a:ln cap="flat" cmpd="sng" w="34925">
              <a:solidFill>
                <a:schemeClr val="dk1"/>
              </a:solidFill>
              <a:prstDash val="solid"/>
              <a:miter lim="800000"/>
              <a:headEnd len="sm" w="sm" type="none"/>
              <a:tailEnd len="sm" w="sm" type="none"/>
            </a:ln>
          </p:spPr>
        </p:cxnSp>
        <p:cxnSp>
          <p:nvCxnSpPr>
            <p:cNvPr id="341" name="Google Shape;341;p38"/>
            <p:cNvCxnSpPr/>
            <p:nvPr/>
          </p:nvCxnSpPr>
          <p:spPr>
            <a:xfrm>
              <a:off x="4485001" y="2504192"/>
              <a:ext cx="0" cy="118872"/>
            </a:xfrm>
            <a:prstGeom prst="straightConnector1">
              <a:avLst/>
            </a:prstGeom>
            <a:noFill/>
            <a:ln cap="flat" cmpd="sng" w="34925">
              <a:solidFill>
                <a:schemeClr val="dk1"/>
              </a:solidFill>
              <a:prstDash val="solid"/>
              <a:miter lim="800000"/>
              <a:headEnd len="sm" w="sm" type="none"/>
              <a:tailEnd len="sm" w="sm" type="none"/>
            </a:ln>
          </p:spPr>
        </p:cxnSp>
        <p:cxnSp>
          <p:nvCxnSpPr>
            <p:cNvPr id="342" name="Google Shape;342;p38"/>
            <p:cNvCxnSpPr/>
            <p:nvPr/>
          </p:nvCxnSpPr>
          <p:spPr>
            <a:xfrm>
              <a:off x="5151751" y="2515673"/>
              <a:ext cx="0" cy="118872"/>
            </a:xfrm>
            <a:prstGeom prst="straightConnector1">
              <a:avLst/>
            </a:prstGeom>
            <a:noFill/>
            <a:ln cap="flat" cmpd="sng" w="34925">
              <a:solidFill>
                <a:schemeClr val="dk1"/>
              </a:solidFill>
              <a:prstDash val="solid"/>
              <a:miter lim="800000"/>
              <a:headEnd len="sm" w="sm" type="none"/>
              <a:tailEnd len="sm" w="sm" type="none"/>
            </a:ln>
          </p:spPr>
        </p:cxnSp>
        <p:cxnSp>
          <p:nvCxnSpPr>
            <p:cNvPr id="343" name="Google Shape;343;p38"/>
            <p:cNvCxnSpPr/>
            <p:nvPr/>
          </p:nvCxnSpPr>
          <p:spPr>
            <a:xfrm>
              <a:off x="5831201" y="2515724"/>
              <a:ext cx="0" cy="118872"/>
            </a:xfrm>
            <a:prstGeom prst="straightConnector1">
              <a:avLst/>
            </a:prstGeom>
            <a:noFill/>
            <a:ln cap="flat" cmpd="sng" w="34925">
              <a:solidFill>
                <a:schemeClr val="dk1"/>
              </a:solidFill>
              <a:prstDash val="solid"/>
              <a:miter lim="800000"/>
              <a:headEnd len="sm" w="sm" type="none"/>
              <a:tailEnd len="sm" w="sm" type="none"/>
            </a:ln>
          </p:spPr>
        </p:cxnSp>
        <p:cxnSp>
          <p:nvCxnSpPr>
            <p:cNvPr id="344" name="Google Shape;344;p38"/>
            <p:cNvCxnSpPr/>
            <p:nvPr/>
          </p:nvCxnSpPr>
          <p:spPr>
            <a:xfrm>
              <a:off x="6510651" y="2504192"/>
              <a:ext cx="0" cy="118872"/>
            </a:xfrm>
            <a:prstGeom prst="straightConnector1">
              <a:avLst/>
            </a:prstGeom>
            <a:noFill/>
            <a:ln cap="flat" cmpd="sng" w="34925">
              <a:solidFill>
                <a:schemeClr val="dk1"/>
              </a:solidFill>
              <a:prstDash val="solid"/>
              <a:miter lim="800000"/>
              <a:headEnd len="sm" w="sm" type="none"/>
              <a:tailEnd len="sm" w="sm" type="none"/>
            </a:ln>
          </p:spPr>
        </p:cxnSp>
        <p:cxnSp>
          <p:nvCxnSpPr>
            <p:cNvPr id="345" name="Google Shape;345;p38"/>
            <p:cNvCxnSpPr/>
            <p:nvPr/>
          </p:nvCxnSpPr>
          <p:spPr>
            <a:xfrm>
              <a:off x="7177401" y="2504192"/>
              <a:ext cx="0" cy="118872"/>
            </a:xfrm>
            <a:prstGeom prst="straightConnector1">
              <a:avLst/>
            </a:prstGeom>
            <a:noFill/>
            <a:ln cap="flat" cmpd="sng" w="34925">
              <a:solidFill>
                <a:schemeClr val="dk1"/>
              </a:solidFill>
              <a:prstDash val="solid"/>
              <a:miter lim="800000"/>
              <a:headEnd len="sm" w="sm" type="none"/>
              <a:tailEnd len="sm" w="sm" type="none"/>
            </a:ln>
          </p:spPr>
        </p:cxnSp>
        <p:cxnSp>
          <p:nvCxnSpPr>
            <p:cNvPr id="346" name="Google Shape;346;p38"/>
            <p:cNvCxnSpPr/>
            <p:nvPr/>
          </p:nvCxnSpPr>
          <p:spPr>
            <a:xfrm>
              <a:off x="7837801" y="2508053"/>
              <a:ext cx="0" cy="118872"/>
            </a:xfrm>
            <a:prstGeom prst="straightConnector1">
              <a:avLst/>
            </a:prstGeom>
            <a:noFill/>
            <a:ln cap="flat" cmpd="sng" w="34925">
              <a:solidFill>
                <a:schemeClr val="dk1"/>
              </a:solidFill>
              <a:prstDash val="solid"/>
              <a:miter lim="800000"/>
              <a:headEnd len="sm" w="sm" type="none"/>
              <a:tailEnd len="sm" w="sm" type="none"/>
            </a:ln>
          </p:spPr>
        </p:cxnSp>
        <p:cxnSp>
          <p:nvCxnSpPr>
            <p:cNvPr id="347" name="Google Shape;347;p38"/>
            <p:cNvCxnSpPr/>
            <p:nvPr/>
          </p:nvCxnSpPr>
          <p:spPr>
            <a:xfrm>
              <a:off x="8453751" y="2515724"/>
              <a:ext cx="0" cy="118872"/>
            </a:xfrm>
            <a:prstGeom prst="straightConnector1">
              <a:avLst/>
            </a:prstGeom>
            <a:noFill/>
            <a:ln cap="flat" cmpd="sng" w="34925">
              <a:solidFill>
                <a:schemeClr val="dk1"/>
              </a:solidFill>
              <a:prstDash val="solid"/>
              <a:miter lim="800000"/>
              <a:headEnd len="sm" w="sm" type="none"/>
              <a:tailEnd len="sm" w="sm" type="none"/>
            </a:ln>
          </p:spPr>
        </p:cxnSp>
        <p:sp>
          <p:nvSpPr>
            <p:cNvPr id="348" name="Google Shape;348;p38"/>
            <p:cNvSpPr txBox="1"/>
            <p:nvPr/>
          </p:nvSpPr>
          <p:spPr>
            <a:xfrm>
              <a:off x="2330144" y="2626549"/>
              <a:ext cx="306758" cy="276999"/>
            </a:xfrm>
            <a:prstGeom prst="rect">
              <a:avLst/>
            </a:prstGeom>
            <a:solidFill>
              <a:srgbClr val="DDFD79"/>
            </a:solidFill>
            <a:ln>
              <a:noFill/>
            </a:ln>
          </p:spPr>
          <p:txBody>
            <a:bodyPr anchorCtr="0" anchor="t" bIns="0" lIns="0" spcFirstLastPara="1" rIns="0" wrap="square" tIns="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-4</a:t>
              </a:r>
              <a:endParaRPr/>
            </a:p>
          </p:txBody>
        </p:sp>
        <p:sp>
          <p:nvSpPr>
            <p:cNvPr id="349" name="Google Shape;349;p38"/>
            <p:cNvSpPr txBox="1"/>
            <p:nvPr/>
          </p:nvSpPr>
          <p:spPr>
            <a:xfrm>
              <a:off x="3001953" y="2626549"/>
              <a:ext cx="306758" cy="276999"/>
            </a:xfrm>
            <a:prstGeom prst="rect">
              <a:avLst/>
            </a:prstGeom>
            <a:solidFill>
              <a:srgbClr val="DDFD79"/>
            </a:solidFill>
            <a:ln>
              <a:noFill/>
            </a:ln>
          </p:spPr>
          <p:txBody>
            <a:bodyPr anchorCtr="0" anchor="t" bIns="0" lIns="0" spcFirstLastPara="1" rIns="0" wrap="square" tIns="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-3</a:t>
              </a:r>
              <a:endParaRPr sz="1800">
                <a:solidFill>
                  <a:schemeClr val="dk1"/>
                </a:solidFill>
                <a:latin typeface="Arial"/>
                <a:ea typeface="Arial"/>
                <a:cs typeface="Arial"/>
                <a:sym typeface="Arial"/>
              </a:endParaRPr>
            </a:p>
          </p:txBody>
        </p:sp>
        <p:sp>
          <p:nvSpPr>
            <p:cNvPr id="350" name="Google Shape;350;p38"/>
            <p:cNvSpPr txBox="1"/>
            <p:nvPr/>
          </p:nvSpPr>
          <p:spPr>
            <a:xfrm>
              <a:off x="3673762" y="2632374"/>
              <a:ext cx="306758" cy="276999"/>
            </a:xfrm>
            <a:prstGeom prst="rect">
              <a:avLst/>
            </a:prstGeom>
            <a:solidFill>
              <a:srgbClr val="DDFD79"/>
            </a:solidFill>
            <a:ln>
              <a:noFill/>
            </a:ln>
          </p:spPr>
          <p:txBody>
            <a:bodyPr anchorCtr="0" anchor="t" bIns="0" lIns="0" spcFirstLastPara="1" rIns="0" wrap="square" tIns="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-2</a:t>
              </a:r>
              <a:endParaRPr sz="1800">
                <a:solidFill>
                  <a:schemeClr val="dk1"/>
                </a:solidFill>
                <a:latin typeface="Arial"/>
                <a:ea typeface="Arial"/>
                <a:cs typeface="Arial"/>
                <a:sym typeface="Arial"/>
              </a:endParaRPr>
            </a:p>
          </p:txBody>
        </p:sp>
        <p:sp>
          <p:nvSpPr>
            <p:cNvPr id="351" name="Google Shape;351;p38"/>
            <p:cNvSpPr txBox="1"/>
            <p:nvPr/>
          </p:nvSpPr>
          <p:spPr>
            <a:xfrm>
              <a:off x="4341183" y="2615362"/>
              <a:ext cx="306758" cy="276999"/>
            </a:xfrm>
            <a:prstGeom prst="rect">
              <a:avLst/>
            </a:prstGeom>
            <a:solidFill>
              <a:srgbClr val="DDFD79"/>
            </a:solidFill>
            <a:ln>
              <a:noFill/>
            </a:ln>
          </p:spPr>
          <p:txBody>
            <a:bodyPr anchorCtr="0" anchor="t" bIns="0" lIns="0" spcFirstLastPara="1" rIns="0" wrap="square" tIns="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-1</a:t>
              </a:r>
              <a:endParaRPr sz="1800">
                <a:solidFill>
                  <a:schemeClr val="dk1"/>
                </a:solidFill>
                <a:latin typeface="Arial"/>
                <a:ea typeface="Arial"/>
                <a:cs typeface="Arial"/>
                <a:sym typeface="Arial"/>
              </a:endParaRPr>
            </a:p>
          </p:txBody>
        </p:sp>
        <p:sp>
          <p:nvSpPr>
            <p:cNvPr id="352" name="Google Shape;352;p38"/>
            <p:cNvSpPr txBox="1"/>
            <p:nvPr/>
          </p:nvSpPr>
          <p:spPr>
            <a:xfrm>
              <a:off x="5088251" y="2618492"/>
              <a:ext cx="181928" cy="276999"/>
            </a:xfrm>
            <a:prstGeom prst="rect">
              <a:avLst/>
            </a:prstGeom>
            <a:solidFill>
              <a:srgbClr val="DDFD79"/>
            </a:solidFill>
            <a:ln>
              <a:noFill/>
            </a:ln>
          </p:spPr>
          <p:txBody>
            <a:bodyPr anchorCtr="0" anchor="t" bIns="0" lIns="0" spcFirstLastPara="1" rIns="0" wrap="square" tIns="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0</a:t>
              </a:r>
              <a:endParaRPr sz="1800">
                <a:solidFill>
                  <a:schemeClr val="dk1"/>
                </a:solidFill>
                <a:latin typeface="Arial"/>
                <a:ea typeface="Arial"/>
                <a:cs typeface="Arial"/>
                <a:sym typeface="Arial"/>
              </a:endParaRPr>
            </a:p>
          </p:txBody>
        </p:sp>
        <p:sp>
          <p:nvSpPr>
            <p:cNvPr id="353" name="Google Shape;353;p38"/>
            <p:cNvSpPr txBox="1"/>
            <p:nvPr/>
          </p:nvSpPr>
          <p:spPr>
            <a:xfrm>
              <a:off x="5795164" y="2615362"/>
              <a:ext cx="181928" cy="276999"/>
            </a:xfrm>
            <a:prstGeom prst="rect">
              <a:avLst/>
            </a:prstGeom>
            <a:solidFill>
              <a:srgbClr val="DDFD79"/>
            </a:solidFill>
            <a:ln>
              <a:noFill/>
            </a:ln>
          </p:spPr>
          <p:txBody>
            <a:bodyPr anchorCtr="0" anchor="t" bIns="0" lIns="0" spcFirstLastPara="1" rIns="0" wrap="square" tIns="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1</a:t>
              </a:r>
              <a:endParaRPr sz="1800">
                <a:solidFill>
                  <a:schemeClr val="dk1"/>
                </a:solidFill>
                <a:latin typeface="Arial"/>
                <a:ea typeface="Arial"/>
                <a:cs typeface="Arial"/>
                <a:sym typeface="Arial"/>
              </a:endParaRPr>
            </a:p>
          </p:txBody>
        </p:sp>
        <p:sp>
          <p:nvSpPr>
            <p:cNvPr id="354" name="Google Shape;354;p38"/>
            <p:cNvSpPr txBox="1"/>
            <p:nvPr/>
          </p:nvSpPr>
          <p:spPr>
            <a:xfrm>
              <a:off x="6434695" y="2628816"/>
              <a:ext cx="181928" cy="276999"/>
            </a:xfrm>
            <a:prstGeom prst="rect">
              <a:avLst/>
            </a:prstGeom>
            <a:solidFill>
              <a:srgbClr val="DDFD79"/>
            </a:solidFill>
            <a:ln>
              <a:noFill/>
            </a:ln>
          </p:spPr>
          <p:txBody>
            <a:bodyPr anchorCtr="0" anchor="t" bIns="0" lIns="0" spcFirstLastPara="1" rIns="0" wrap="square" tIns="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2</a:t>
              </a:r>
              <a:endParaRPr sz="1800">
                <a:solidFill>
                  <a:schemeClr val="dk1"/>
                </a:solidFill>
                <a:latin typeface="Arial"/>
                <a:ea typeface="Arial"/>
                <a:cs typeface="Arial"/>
                <a:sym typeface="Arial"/>
              </a:endParaRPr>
            </a:p>
          </p:txBody>
        </p:sp>
        <p:sp>
          <p:nvSpPr>
            <p:cNvPr id="355" name="Google Shape;355;p38"/>
            <p:cNvSpPr txBox="1"/>
            <p:nvPr/>
          </p:nvSpPr>
          <p:spPr>
            <a:xfrm>
              <a:off x="7107306" y="2628816"/>
              <a:ext cx="181928" cy="276999"/>
            </a:xfrm>
            <a:prstGeom prst="rect">
              <a:avLst/>
            </a:prstGeom>
            <a:solidFill>
              <a:srgbClr val="DDFD79"/>
            </a:solidFill>
            <a:ln>
              <a:noFill/>
            </a:ln>
          </p:spPr>
          <p:txBody>
            <a:bodyPr anchorCtr="0" anchor="t" bIns="0" lIns="0" spcFirstLastPara="1" rIns="0" wrap="square" tIns="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3</a:t>
              </a:r>
              <a:endParaRPr sz="1800">
                <a:solidFill>
                  <a:schemeClr val="dk1"/>
                </a:solidFill>
                <a:latin typeface="Arial"/>
                <a:ea typeface="Arial"/>
                <a:cs typeface="Arial"/>
                <a:sym typeface="Arial"/>
              </a:endParaRPr>
            </a:p>
          </p:txBody>
        </p:sp>
        <p:sp>
          <p:nvSpPr>
            <p:cNvPr id="356" name="Google Shape;356;p38"/>
            <p:cNvSpPr txBox="1"/>
            <p:nvPr/>
          </p:nvSpPr>
          <p:spPr>
            <a:xfrm>
              <a:off x="7793351" y="2638341"/>
              <a:ext cx="181928" cy="276999"/>
            </a:xfrm>
            <a:prstGeom prst="rect">
              <a:avLst/>
            </a:prstGeom>
            <a:solidFill>
              <a:srgbClr val="DDFD79"/>
            </a:solidFill>
            <a:ln>
              <a:noFill/>
            </a:ln>
          </p:spPr>
          <p:txBody>
            <a:bodyPr anchorCtr="0" anchor="t" bIns="0" lIns="0" spcFirstLastPara="1" rIns="0" wrap="square" tIns="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4</a:t>
              </a:r>
              <a:endParaRPr sz="1800">
                <a:solidFill>
                  <a:schemeClr val="dk1"/>
                </a:solidFill>
                <a:latin typeface="Arial"/>
                <a:ea typeface="Arial"/>
                <a:cs typeface="Arial"/>
                <a:sym typeface="Arial"/>
              </a:endParaRPr>
            </a:p>
          </p:txBody>
        </p:sp>
        <p:sp>
          <p:nvSpPr>
            <p:cNvPr id="357" name="Google Shape;357;p38"/>
            <p:cNvSpPr txBox="1"/>
            <p:nvPr/>
          </p:nvSpPr>
          <p:spPr>
            <a:xfrm>
              <a:off x="8393509" y="2638341"/>
              <a:ext cx="181928" cy="276999"/>
            </a:xfrm>
            <a:prstGeom prst="rect">
              <a:avLst/>
            </a:prstGeom>
            <a:solidFill>
              <a:srgbClr val="DDFD79"/>
            </a:solidFill>
            <a:ln>
              <a:noFill/>
            </a:ln>
          </p:spPr>
          <p:txBody>
            <a:bodyPr anchorCtr="0" anchor="t" bIns="0" lIns="0" spcFirstLastPara="1" rIns="0" wrap="square" tIns="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5</a:t>
              </a:r>
              <a:endParaRPr sz="1800">
                <a:solidFill>
                  <a:schemeClr val="dk1"/>
                </a:solidFill>
                <a:latin typeface="Arial"/>
                <a:ea typeface="Arial"/>
                <a:cs typeface="Arial"/>
                <a:sym typeface="Arial"/>
              </a:endParaRPr>
            </a:p>
          </p:txBody>
        </p:sp>
      </p:grpSp>
      <p:sp>
        <p:nvSpPr>
          <p:cNvPr id="358" name="Google Shape;358;p38"/>
          <p:cNvSpPr txBox="1"/>
          <p:nvPr/>
        </p:nvSpPr>
        <p:spPr>
          <a:xfrm>
            <a:off x="161249" y="2667437"/>
            <a:ext cx="10924965" cy="3023328"/>
          </a:xfrm>
          <a:prstGeom prst="rect">
            <a:avLst/>
          </a:prstGeom>
          <a:solidFill>
            <a:srgbClr val="FFFFCC"/>
          </a:solid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b="1" i="1" lang="en-US" sz="2800">
                <a:solidFill>
                  <a:srgbClr val="FF0000"/>
                </a:solidFill>
                <a:latin typeface="Arial"/>
                <a:ea typeface="Arial"/>
                <a:cs typeface="Arial"/>
                <a:sym typeface="Arial"/>
              </a:rPr>
              <a:t>Ghi nhớ: </a:t>
            </a:r>
            <a:r>
              <a:rPr lang="en-US" sz="2800">
                <a:solidFill>
                  <a:schemeClr val="dk1"/>
                </a:solidFill>
                <a:latin typeface="Arial"/>
                <a:ea typeface="Arial"/>
                <a:cs typeface="Arial"/>
                <a:sym typeface="Arial"/>
              </a:rPr>
              <a:t>(SGK trang 66)</a:t>
            </a:r>
            <a:endParaRPr/>
          </a:p>
          <a:p>
            <a:pPr indent="0" lvl="0" marL="0" marR="0" rtl="0" algn="l">
              <a:lnSpc>
                <a:spcPct val="115000"/>
              </a:lnSpc>
              <a:spcBef>
                <a:spcPts val="0"/>
              </a:spcBef>
              <a:spcAft>
                <a:spcPts val="0"/>
              </a:spcAft>
              <a:buNone/>
            </a:pPr>
            <a:r>
              <a:rPr lang="en-US" sz="2800">
                <a:solidFill>
                  <a:schemeClr val="dk1"/>
                </a:solidFill>
                <a:latin typeface="Arial"/>
                <a:ea typeface="Arial"/>
                <a:cs typeface="Arial"/>
                <a:sym typeface="Arial"/>
              </a:rPr>
              <a:t>* Trên </a:t>
            </a:r>
            <a:r>
              <a:rPr b="1" lang="en-US" sz="2800">
                <a:solidFill>
                  <a:schemeClr val="dk1"/>
                </a:solidFill>
                <a:latin typeface="Arial"/>
                <a:ea typeface="Arial"/>
                <a:cs typeface="Arial"/>
                <a:sym typeface="Arial"/>
              </a:rPr>
              <a:t>trục số nằm ngang</a:t>
            </a:r>
            <a:r>
              <a:rPr lang="en-US" sz="2800">
                <a:solidFill>
                  <a:schemeClr val="dk1"/>
                </a:solidFill>
                <a:latin typeface="Arial"/>
                <a:ea typeface="Arial"/>
                <a:cs typeface="Arial"/>
                <a:sym typeface="Arial"/>
              </a:rPr>
              <a:t>, điểm biểu diễn số nguyên âm nằm bên trái điểm 0, điểm biểu diễn số nguyên dương nằm bên phải điểm 0.</a:t>
            </a:r>
            <a:endParaRPr/>
          </a:p>
          <a:p>
            <a:pPr indent="0" lvl="0" marL="0" marR="0" rtl="0" algn="l">
              <a:lnSpc>
                <a:spcPct val="115000"/>
              </a:lnSpc>
              <a:spcBef>
                <a:spcPts val="0"/>
              </a:spcBef>
              <a:spcAft>
                <a:spcPts val="0"/>
              </a:spcAft>
              <a:buNone/>
            </a:pPr>
            <a:r>
              <a:rPr lang="en-US" sz="2800">
                <a:solidFill>
                  <a:schemeClr val="dk1"/>
                </a:solidFill>
                <a:latin typeface="Arial"/>
                <a:ea typeface="Arial"/>
                <a:cs typeface="Arial"/>
                <a:sym typeface="Arial"/>
              </a:rPr>
              <a:t>* Trên </a:t>
            </a:r>
            <a:r>
              <a:rPr b="1" lang="en-US" sz="2800">
                <a:solidFill>
                  <a:schemeClr val="dk1"/>
                </a:solidFill>
                <a:latin typeface="Arial"/>
                <a:ea typeface="Arial"/>
                <a:cs typeface="Arial"/>
                <a:sym typeface="Arial"/>
              </a:rPr>
              <a:t>trục số thẳng đứng</a:t>
            </a:r>
            <a:r>
              <a:rPr lang="en-US" sz="2800">
                <a:solidFill>
                  <a:schemeClr val="dk1"/>
                </a:solidFill>
                <a:latin typeface="Arial"/>
                <a:ea typeface="Arial"/>
                <a:cs typeface="Arial"/>
                <a:sym typeface="Arial"/>
              </a:rPr>
              <a:t>, điểm biểu diễn số nguyên âm nằm phía dưới điểm 0, điểm biểu diễn số nguyên dương nằm phía trên điểm 0.</a:t>
            </a:r>
            <a:endParaRPr/>
          </a:p>
        </p:txBody>
      </p:sp>
      <p:grpSp>
        <p:nvGrpSpPr>
          <p:cNvPr id="359" name="Google Shape;359;p38"/>
          <p:cNvGrpSpPr/>
          <p:nvPr/>
        </p:nvGrpSpPr>
        <p:grpSpPr>
          <a:xfrm rot="-5400000">
            <a:off x="7729214" y="3964890"/>
            <a:ext cx="7691492" cy="420060"/>
            <a:chOff x="1383928" y="2504192"/>
            <a:chExt cx="7691492" cy="420061"/>
          </a:xfrm>
        </p:grpSpPr>
        <p:cxnSp>
          <p:nvCxnSpPr>
            <p:cNvPr id="360" name="Google Shape;360;p38"/>
            <p:cNvCxnSpPr/>
            <p:nvPr/>
          </p:nvCxnSpPr>
          <p:spPr>
            <a:xfrm>
              <a:off x="1383928" y="2571503"/>
              <a:ext cx="7691492" cy="0"/>
            </a:xfrm>
            <a:prstGeom prst="straightConnector1">
              <a:avLst/>
            </a:prstGeom>
            <a:noFill/>
            <a:ln cap="flat" cmpd="sng" w="34925">
              <a:solidFill>
                <a:schemeClr val="dk1"/>
              </a:solidFill>
              <a:prstDash val="solid"/>
              <a:miter lim="800000"/>
              <a:headEnd len="sm" w="sm" type="none"/>
              <a:tailEnd len="med" w="med" type="triangle"/>
            </a:ln>
          </p:spPr>
        </p:cxnSp>
        <p:cxnSp>
          <p:nvCxnSpPr>
            <p:cNvPr id="361" name="Google Shape;361;p38"/>
            <p:cNvCxnSpPr/>
            <p:nvPr/>
          </p:nvCxnSpPr>
          <p:spPr>
            <a:xfrm>
              <a:off x="1805568" y="2504192"/>
              <a:ext cx="0" cy="118872"/>
            </a:xfrm>
            <a:prstGeom prst="straightConnector1">
              <a:avLst/>
            </a:prstGeom>
            <a:noFill/>
            <a:ln cap="flat" cmpd="sng" w="34925">
              <a:solidFill>
                <a:schemeClr val="dk1"/>
              </a:solidFill>
              <a:prstDash val="solid"/>
              <a:miter lim="800000"/>
              <a:headEnd len="sm" w="sm" type="none"/>
              <a:tailEnd len="sm" w="sm" type="none"/>
            </a:ln>
          </p:spPr>
        </p:cxnSp>
        <p:sp>
          <p:nvSpPr>
            <p:cNvPr id="362" name="Google Shape;362;p38"/>
            <p:cNvSpPr txBox="1"/>
            <p:nvPr/>
          </p:nvSpPr>
          <p:spPr>
            <a:xfrm>
              <a:off x="1700450" y="2618492"/>
              <a:ext cx="306758" cy="276999"/>
            </a:xfrm>
            <a:prstGeom prst="rect">
              <a:avLst/>
            </a:prstGeom>
            <a:solidFill>
              <a:srgbClr val="BDDED4"/>
            </a:solidFill>
            <a:ln>
              <a:noFill/>
            </a:ln>
          </p:spPr>
          <p:txBody>
            <a:bodyPr anchorCtr="0" anchor="t" bIns="0" lIns="0" spcFirstLastPara="1" rIns="0" wrap="square" tIns="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-5</a:t>
              </a:r>
              <a:endParaRPr/>
            </a:p>
          </p:txBody>
        </p:sp>
        <p:cxnSp>
          <p:nvCxnSpPr>
            <p:cNvPr id="363" name="Google Shape;363;p38"/>
            <p:cNvCxnSpPr/>
            <p:nvPr/>
          </p:nvCxnSpPr>
          <p:spPr>
            <a:xfrm>
              <a:off x="2483523" y="2506015"/>
              <a:ext cx="0" cy="118872"/>
            </a:xfrm>
            <a:prstGeom prst="straightConnector1">
              <a:avLst/>
            </a:prstGeom>
            <a:noFill/>
            <a:ln cap="flat" cmpd="sng" w="34925">
              <a:solidFill>
                <a:schemeClr val="dk1"/>
              </a:solidFill>
              <a:prstDash val="solid"/>
              <a:miter lim="800000"/>
              <a:headEnd len="sm" w="sm" type="none"/>
              <a:tailEnd len="sm" w="sm" type="none"/>
            </a:ln>
          </p:spPr>
        </p:cxnSp>
        <p:cxnSp>
          <p:nvCxnSpPr>
            <p:cNvPr id="364" name="Google Shape;364;p38"/>
            <p:cNvCxnSpPr/>
            <p:nvPr/>
          </p:nvCxnSpPr>
          <p:spPr>
            <a:xfrm>
              <a:off x="3155332" y="2507583"/>
              <a:ext cx="0" cy="118872"/>
            </a:xfrm>
            <a:prstGeom prst="straightConnector1">
              <a:avLst/>
            </a:prstGeom>
            <a:noFill/>
            <a:ln cap="flat" cmpd="sng" w="34925">
              <a:solidFill>
                <a:schemeClr val="dk1"/>
              </a:solidFill>
              <a:prstDash val="solid"/>
              <a:miter lim="800000"/>
              <a:headEnd len="sm" w="sm" type="none"/>
              <a:tailEnd len="sm" w="sm" type="none"/>
            </a:ln>
          </p:spPr>
        </p:cxnSp>
        <p:cxnSp>
          <p:nvCxnSpPr>
            <p:cNvPr id="365" name="Google Shape;365;p38"/>
            <p:cNvCxnSpPr/>
            <p:nvPr/>
          </p:nvCxnSpPr>
          <p:spPr>
            <a:xfrm>
              <a:off x="3811901" y="2505094"/>
              <a:ext cx="0" cy="118872"/>
            </a:xfrm>
            <a:prstGeom prst="straightConnector1">
              <a:avLst/>
            </a:prstGeom>
            <a:noFill/>
            <a:ln cap="flat" cmpd="sng" w="34925">
              <a:solidFill>
                <a:schemeClr val="dk1"/>
              </a:solidFill>
              <a:prstDash val="solid"/>
              <a:miter lim="800000"/>
              <a:headEnd len="sm" w="sm" type="none"/>
              <a:tailEnd len="sm" w="sm" type="none"/>
            </a:ln>
          </p:spPr>
        </p:cxnSp>
        <p:cxnSp>
          <p:nvCxnSpPr>
            <p:cNvPr id="366" name="Google Shape;366;p38"/>
            <p:cNvCxnSpPr/>
            <p:nvPr/>
          </p:nvCxnSpPr>
          <p:spPr>
            <a:xfrm>
              <a:off x="4485001" y="2504192"/>
              <a:ext cx="0" cy="118872"/>
            </a:xfrm>
            <a:prstGeom prst="straightConnector1">
              <a:avLst/>
            </a:prstGeom>
            <a:noFill/>
            <a:ln cap="flat" cmpd="sng" w="34925">
              <a:solidFill>
                <a:schemeClr val="dk1"/>
              </a:solidFill>
              <a:prstDash val="solid"/>
              <a:miter lim="800000"/>
              <a:headEnd len="sm" w="sm" type="none"/>
              <a:tailEnd len="sm" w="sm" type="none"/>
            </a:ln>
          </p:spPr>
        </p:cxnSp>
        <p:cxnSp>
          <p:nvCxnSpPr>
            <p:cNvPr id="367" name="Google Shape;367;p38"/>
            <p:cNvCxnSpPr/>
            <p:nvPr/>
          </p:nvCxnSpPr>
          <p:spPr>
            <a:xfrm>
              <a:off x="5151751" y="2515673"/>
              <a:ext cx="0" cy="118872"/>
            </a:xfrm>
            <a:prstGeom prst="straightConnector1">
              <a:avLst/>
            </a:prstGeom>
            <a:noFill/>
            <a:ln cap="flat" cmpd="sng" w="34925">
              <a:solidFill>
                <a:schemeClr val="dk1"/>
              </a:solidFill>
              <a:prstDash val="solid"/>
              <a:miter lim="800000"/>
              <a:headEnd len="sm" w="sm" type="none"/>
              <a:tailEnd len="sm" w="sm" type="none"/>
            </a:ln>
          </p:spPr>
        </p:cxnSp>
        <p:cxnSp>
          <p:nvCxnSpPr>
            <p:cNvPr id="368" name="Google Shape;368;p38"/>
            <p:cNvCxnSpPr/>
            <p:nvPr/>
          </p:nvCxnSpPr>
          <p:spPr>
            <a:xfrm>
              <a:off x="5831201" y="2515724"/>
              <a:ext cx="0" cy="118872"/>
            </a:xfrm>
            <a:prstGeom prst="straightConnector1">
              <a:avLst/>
            </a:prstGeom>
            <a:noFill/>
            <a:ln cap="flat" cmpd="sng" w="34925">
              <a:solidFill>
                <a:schemeClr val="dk1"/>
              </a:solidFill>
              <a:prstDash val="solid"/>
              <a:miter lim="800000"/>
              <a:headEnd len="sm" w="sm" type="none"/>
              <a:tailEnd len="sm" w="sm" type="none"/>
            </a:ln>
          </p:spPr>
        </p:cxnSp>
        <p:cxnSp>
          <p:nvCxnSpPr>
            <p:cNvPr id="369" name="Google Shape;369;p38"/>
            <p:cNvCxnSpPr/>
            <p:nvPr/>
          </p:nvCxnSpPr>
          <p:spPr>
            <a:xfrm>
              <a:off x="6510651" y="2504192"/>
              <a:ext cx="0" cy="118872"/>
            </a:xfrm>
            <a:prstGeom prst="straightConnector1">
              <a:avLst/>
            </a:prstGeom>
            <a:noFill/>
            <a:ln cap="flat" cmpd="sng" w="34925">
              <a:solidFill>
                <a:schemeClr val="dk1"/>
              </a:solidFill>
              <a:prstDash val="solid"/>
              <a:miter lim="800000"/>
              <a:headEnd len="sm" w="sm" type="none"/>
              <a:tailEnd len="sm" w="sm" type="none"/>
            </a:ln>
          </p:spPr>
        </p:cxnSp>
        <p:cxnSp>
          <p:nvCxnSpPr>
            <p:cNvPr id="370" name="Google Shape;370;p38"/>
            <p:cNvCxnSpPr/>
            <p:nvPr/>
          </p:nvCxnSpPr>
          <p:spPr>
            <a:xfrm>
              <a:off x="7177401" y="2504192"/>
              <a:ext cx="0" cy="118872"/>
            </a:xfrm>
            <a:prstGeom prst="straightConnector1">
              <a:avLst/>
            </a:prstGeom>
            <a:noFill/>
            <a:ln cap="flat" cmpd="sng" w="34925">
              <a:solidFill>
                <a:schemeClr val="dk1"/>
              </a:solidFill>
              <a:prstDash val="solid"/>
              <a:miter lim="800000"/>
              <a:headEnd len="sm" w="sm" type="none"/>
              <a:tailEnd len="sm" w="sm" type="none"/>
            </a:ln>
          </p:spPr>
        </p:cxnSp>
        <p:cxnSp>
          <p:nvCxnSpPr>
            <p:cNvPr id="371" name="Google Shape;371;p38"/>
            <p:cNvCxnSpPr/>
            <p:nvPr/>
          </p:nvCxnSpPr>
          <p:spPr>
            <a:xfrm>
              <a:off x="7837801" y="2508053"/>
              <a:ext cx="0" cy="118872"/>
            </a:xfrm>
            <a:prstGeom prst="straightConnector1">
              <a:avLst/>
            </a:prstGeom>
            <a:noFill/>
            <a:ln cap="flat" cmpd="sng" w="34925">
              <a:solidFill>
                <a:schemeClr val="dk1"/>
              </a:solidFill>
              <a:prstDash val="solid"/>
              <a:miter lim="800000"/>
              <a:headEnd len="sm" w="sm" type="none"/>
              <a:tailEnd len="sm" w="sm" type="none"/>
            </a:ln>
          </p:spPr>
        </p:cxnSp>
        <p:cxnSp>
          <p:nvCxnSpPr>
            <p:cNvPr id="372" name="Google Shape;372;p38"/>
            <p:cNvCxnSpPr/>
            <p:nvPr/>
          </p:nvCxnSpPr>
          <p:spPr>
            <a:xfrm>
              <a:off x="8453751" y="2515724"/>
              <a:ext cx="0" cy="118872"/>
            </a:xfrm>
            <a:prstGeom prst="straightConnector1">
              <a:avLst/>
            </a:prstGeom>
            <a:noFill/>
            <a:ln cap="flat" cmpd="sng" w="34925">
              <a:solidFill>
                <a:schemeClr val="dk1"/>
              </a:solidFill>
              <a:prstDash val="solid"/>
              <a:miter lim="800000"/>
              <a:headEnd len="sm" w="sm" type="none"/>
              <a:tailEnd len="sm" w="sm" type="none"/>
            </a:ln>
          </p:spPr>
        </p:cxnSp>
        <p:sp>
          <p:nvSpPr>
            <p:cNvPr id="373" name="Google Shape;373;p38"/>
            <p:cNvSpPr txBox="1"/>
            <p:nvPr/>
          </p:nvSpPr>
          <p:spPr>
            <a:xfrm rot="5400000">
              <a:off x="2330144" y="2626549"/>
              <a:ext cx="306758" cy="276999"/>
            </a:xfrm>
            <a:prstGeom prst="rect">
              <a:avLst/>
            </a:prstGeom>
            <a:solidFill>
              <a:srgbClr val="BDDED4"/>
            </a:solidFill>
            <a:ln>
              <a:noFill/>
            </a:ln>
          </p:spPr>
          <p:txBody>
            <a:bodyPr anchorCtr="0" anchor="t" bIns="0" lIns="0" spcFirstLastPara="1" rIns="0" wrap="square" tIns="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-4</a:t>
              </a:r>
              <a:endParaRPr/>
            </a:p>
          </p:txBody>
        </p:sp>
        <p:sp>
          <p:nvSpPr>
            <p:cNvPr id="374" name="Google Shape;374;p38"/>
            <p:cNvSpPr txBox="1"/>
            <p:nvPr/>
          </p:nvSpPr>
          <p:spPr>
            <a:xfrm rot="5400000">
              <a:off x="3001953" y="2626549"/>
              <a:ext cx="306758" cy="276999"/>
            </a:xfrm>
            <a:prstGeom prst="rect">
              <a:avLst/>
            </a:prstGeom>
            <a:solidFill>
              <a:srgbClr val="BDDED4"/>
            </a:solidFill>
            <a:ln>
              <a:noFill/>
            </a:ln>
          </p:spPr>
          <p:txBody>
            <a:bodyPr anchorCtr="0" anchor="t" bIns="0" lIns="0" spcFirstLastPara="1" rIns="0" wrap="square" tIns="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-3</a:t>
              </a:r>
              <a:endParaRPr sz="1800">
                <a:solidFill>
                  <a:schemeClr val="dk1"/>
                </a:solidFill>
                <a:latin typeface="Arial"/>
                <a:ea typeface="Arial"/>
                <a:cs typeface="Arial"/>
                <a:sym typeface="Arial"/>
              </a:endParaRPr>
            </a:p>
          </p:txBody>
        </p:sp>
        <p:sp>
          <p:nvSpPr>
            <p:cNvPr id="375" name="Google Shape;375;p38"/>
            <p:cNvSpPr txBox="1"/>
            <p:nvPr/>
          </p:nvSpPr>
          <p:spPr>
            <a:xfrm rot="5400000">
              <a:off x="3673762" y="2632374"/>
              <a:ext cx="306758" cy="276999"/>
            </a:xfrm>
            <a:prstGeom prst="rect">
              <a:avLst/>
            </a:prstGeom>
            <a:solidFill>
              <a:srgbClr val="BDDED4"/>
            </a:solidFill>
            <a:ln>
              <a:noFill/>
            </a:ln>
          </p:spPr>
          <p:txBody>
            <a:bodyPr anchorCtr="0" anchor="t" bIns="0" lIns="0" spcFirstLastPara="1" rIns="0" wrap="square" tIns="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-2</a:t>
              </a:r>
              <a:endParaRPr sz="1800">
                <a:solidFill>
                  <a:schemeClr val="dk1"/>
                </a:solidFill>
                <a:latin typeface="Arial"/>
                <a:ea typeface="Arial"/>
                <a:cs typeface="Arial"/>
                <a:sym typeface="Arial"/>
              </a:endParaRPr>
            </a:p>
          </p:txBody>
        </p:sp>
        <p:sp>
          <p:nvSpPr>
            <p:cNvPr id="376" name="Google Shape;376;p38"/>
            <p:cNvSpPr txBox="1"/>
            <p:nvPr/>
          </p:nvSpPr>
          <p:spPr>
            <a:xfrm rot="5400000">
              <a:off x="4341183" y="2615362"/>
              <a:ext cx="306758" cy="276999"/>
            </a:xfrm>
            <a:prstGeom prst="rect">
              <a:avLst/>
            </a:prstGeom>
            <a:solidFill>
              <a:srgbClr val="BDDED4"/>
            </a:solidFill>
            <a:ln>
              <a:noFill/>
            </a:ln>
          </p:spPr>
          <p:txBody>
            <a:bodyPr anchorCtr="0" anchor="t" bIns="0" lIns="0" spcFirstLastPara="1" rIns="0" wrap="square" tIns="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-1</a:t>
              </a:r>
              <a:endParaRPr sz="1800">
                <a:solidFill>
                  <a:schemeClr val="dk1"/>
                </a:solidFill>
                <a:latin typeface="Arial"/>
                <a:ea typeface="Arial"/>
                <a:cs typeface="Arial"/>
                <a:sym typeface="Arial"/>
              </a:endParaRPr>
            </a:p>
          </p:txBody>
        </p:sp>
        <p:sp>
          <p:nvSpPr>
            <p:cNvPr id="377" name="Google Shape;377;p38"/>
            <p:cNvSpPr txBox="1"/>
            <p:nvPr/>
          </p:nvSpPr>
          <p:spPr>
            <a:xfrm rot="5400000">
              <a:off x="5088251" y="2618492"/>
              <a:ext cx="181928" cy="276999"/>
            </a:xfrm>
            <a:prstGeom prst="rect">
              <a:avLst/>
            </a:prstGeom>
            <a:solidFill>
              <a:srgbClr val="BDDED4"/>
            </a:solidFill>
            <a:ln>
              <a:noFill/>
            </a:ln>
          </p:spPr>
          <p:txBody>
            <a:bodyPr anchorCtr="0" anchor="t" bIns="0" lIns="0" spcFirstLastPara="1" rIns="0" wrap="square" tIns="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0</a:t>
              </a:r>
              <a:endParaRPr sz="1800">
                <a:solidFill>
                  <a:schemeClr val="dk1"/>
                </a:solidFill>
                <a:latin typeface="Arial"/>
                <a:ea typeface="Arial"/>
                <a:cs typeface="Arial"/>
                <a:sym typeface="Arial"/>
              </a:endParaRPr>
            </a:p>
          </p:txBody>
        </p:sp>
        <p:sp>
          <p:nvSpPr>
            <p:cNvPr id="378" name="Google Shape;378;p38"/>
            <p:cNvSpPr txBox="1"/>
            <p:nvPr/>
          </p:nvSpPr>
          <p:spPr>
            <a:xfrm rot="5400000">
              <a:off x="5795164" y="2615362"/>
              <a:ext cx="181928" cy="276999"/>
            </a:xfrm>
            <a:prstGeom prst="rect">
              <a:avLst/>
            </a:prstGeom>
            <a:solidFill>
              <a:srgbClr val="BDDED4"/>
            </a:solidFill>
            <a:ln>
              <a:noFill/>
            </a:ln>
          </p:spPr>
          <p:txBody>
            <a:bodyPr anchorCtr="0" anchor="t" bIns="0" lIns="0" spcFirstLastPara="1" rIns="0" wrap="square" tIns="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1</a:t>
              </a:r>
              <a:endParaRPr sz="1800">
                <a:solidFill>
                  <a:schemeClr val="dk1"/>
                </a:solidFill>
                <a:latin typeface="Arial"/>
                <a:ea typeface="Arial"/>
                <a:cs typeface="Arial"/>
                <a:sym typeface="Arial"/>
              </a:endParaRPr>
            </a:p>
          </p:txBody>
        </p:sp>
        <p:sp>
          <p:nvSpPr>
            <p:cNvPr id="379" name="Google Shape;379;p38"/>
            <p:cNvSpPr txBox="1"/>
            <p:nvPr/>
          </p:nvSpPr>
          <p:spPr>
            <a:xfrm rot="5400000">
              <a:off x="6434695" y="2628816"/>
              <a:ext cx="181928" cy="276999"/>
            </a:xfrm>
            <a:prstGeom prst="rect">
              <a:avLst/>
            </a:prstGeom>
            <a:solidFill>
              <a:srgbClr val="BDDED4"/>
            </a:solidFill>
            <a:ln>
              <a:noFill/>
            </a:ln>
          </p:spPr>
          <p:txBody>
            <a:bodyPr anchorCtr="0" anchor="t" bIns="0" lIns="0" spcFirstLastPara="1" rIns="0" wrap="square" tIns="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2</a:t>
              </a:r>
              <a:endParaRPr sz="1800">
                <a:solidFill>
                  <a:schemeClr val="dk1"/>
                </a:solidFill>
                <a:latin typeface="Arial"/>
                <a:ea typeface="Arial"/>
                <a:cs typeface="Arial"/>
                <a:sym typeface="Arial"/>
              </a:endParaRPr>
            </a:p>
          </p:txBody>
        </p:sp>
        <p:sp>
          <p:nvSpPr>
            <p:cNvPr id="380" name="Google Shape;380;p38"/>
            <p:cNvSpPr txBox="1"/>
            <p:nvPr/>
          </p:nvSpPr>
          <p:spPr>
            <a:xfrm rot="5400000">
              <a:off x="7107306" y="2628816"/>
              <a:ext cx="181928" cy="276999"/>
            </a:xfrm>
            <a:prstGeom prst="rect">
              <a:avLst/>
            </a:prstGeom>
            <a:solidFill>
              <a:srgbClr val="BDDED4"/>
            </a:solidFill>
            <a:ln>
              <a:noFill/>
            </a:ln>
          </p:spPr>
          <p:txBody>
            <a:bodyPr anchorCtr="0" anchor="t" bIns="0" lIns="0" spcFirstLastPara="1" rIns="0" wrap="square" tIns="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3</a:t>
              </a:r>
              <a:endParaRPr sz="1800">
                <a:solidFill>
                  <a:schemeClr val="dk1"/>
                </a:solidFill>
                <a:latin typeface="Arial"/>
                <a:ea typeface="Arial"/>
                <a:cs typeface="Arial"/>
                <a:sym typeface="Arial"/>
              </a:endParaRPr>
            </a:p>
          </p:txBody>
        </p:sp>
        <p:sp>
          <p:nvSpPr>
            <p:cNvPr id="381" name="Google Shape;381;p38"/>
            <p:cNvSpPr txBox="1"/>
            <p:nvPr/>
          </p:nvSpPr>
          <p:spPr>
            <a:xfrm rot="5400000">
              <a:off x="7793352" y="2638341"/>
              <a:ext cx="181928" cy="276999"/>
            </a:xfrm>
            <a:prstGeom prst="rect">
              <a:avLst/>
            </a:prstGeom>
            <a:solidFill>
              <a:srgbClr val="BDDED4"/>
            </a:solidFill>
            <a:ln>
              <a:noFill/>
            </a:ln>
          </p:spPr>
          <p:txBody>
            <a:bodyPr anchorCtr="0" anchor="t" bIns="0" lIns="0" spcFirstLastPara="1" rIns="0" wrap="square" tIns="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4</a:t>
              </a:r>
              <a:endParaRPr sz="1800">
                <a:solidFill>
                  <a:schemeClr val="dk1"/>
                </a:solidFill>
                <a:latin typeface="Arial"/>
                <a:ea typeface="Arial"/>
                <a:cs typeface="Arial"/>
                <a:sym typeface="Arial"/>
              </a:endParaRPr>
            </a:p>
          </p:txBody>
        </p:sp>
        <p:sp>
          <p:nvSpPr>
            <p:cNvPr id="382" name="Google Shape;382;p38"/>
            <p:cNvSpPr txBox="1"/>
            <p:nvPr/>
          </p:nvSpPr>
          <p:spPr>
            <a:xfrm rot="5400000">
              <a:off x="8393509" y="2638341"/>
              <a:ext cx="181928" cy="276999"/>
            </a:xfrm>
            <a:prstGeom prst="rect">
              <a:avLst/>
            </a:prstGeom>
            <a:solidFill>
              <a:srgbClr val="BDDED4"/>
            </a:solidFill>
            <a:ln>
              <a:noFill/>
            </a:ln>
          </p:spPr>
          <p:txBody>
            <a:bodyPr anchorCtr="0" anchor="t" bIns="0" lIns="0" spcFirstLastPara="1" rIns="0" wrap="square" tIns="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5</a:t>
              </a:r>
              <a:endParaRPr/>
            </a:p>
          </p:txBody>
        </p:sp>
      </p:grpSp>
    </p:spTree>
  </p:cSld>
  <p:clrMapOvr>
    <a:masterClrMapping/>
  </p:clrMapOvr>
  <mc:AlternateContent>
    <mc:Choice Requires="p14">
      <p:transition spd="slow" p14:dur="1500">
        <p:fade thruBlk="1"/>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8"/>
                                        </p:tgtEl>
                                        <p:attrNameLst>
                                          <p:attrName>style.visibility</p:attrName>
                                        </p:attrNameLst>
                                      </p:cBhvr>
                                      <p:to>
                                        <p:strVal val="visible"/>
                                      </p:to>
                                    </p:set>
                                    <p:animEffect filter="fade" transition="in">
                                      <p:cBhvr>
                                        <p:cTn dur="500"/>
                                        <p:tgtEl>
                                          <p:spTgt spid="35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7" name="Shape 387"/>
        <p:cNvGrpSpPr/>
        <p:nvPr/>
      </p:nvGrpSpPr>
      <p:grpSpPr>
        <a:xfrm>
          <a:off x="0" y="0"/>
          <a:ext cx="0" cy="0"/>
          <a:chOff x="0" y="0"/>
          <a:chExt cx="0" cy="0"/>
        </a:xfrm>
      </p:grpSpPr>
      <p:sp>
        <p:nvSpPr>
          <p:cNvPr id="388" name="Google Shape;388;p39"/>
          <p:cNvSpPr txBox="1"/>
          <p:nvPr>
            <p:ph type="title"/>
          </p:nvPr>
        </p:nvSpPr>
        <p:spPr>
          <a:xfrm>
            <a:off x="161249" y="170148"/>
            <a:ext cx="10515600" cy="51195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83AA03"/>
              </a:buClr>
              <a:buSzPts val="2800"/>
              <a:buFont typeface="Tahoma"/>
              <a:buNone/>
            </a:pPr>
            <a:r>
              <a:rPr lang="en-US">
                <a:latin typeface="Tahoma"/>
                <a:ea typeface="Tahoma"/>
                <a:cs typeface="Tahoma"/>
                <a:sym typeface="Tahoma"/>
              </a:rPr>
              <a:t>II. BIỂU DIỄN SỐ NGUYÊN TRÊN TRỤC SỐ</a:t>
            </a:r>
            <a:endParaRPr/>
          </a:p>
        </p:txBody>
      </p:sp>
      <p:sp>
        <p:nvSpPr>
          <p:cNvPr id="389" name="Google Shape;389;p39"/>
          <p:cNvSpPr txBox="1"/>
          <p:nvPr/>
        </p:nvSpPr>
        <p:spPr>
          <a:xfrm>
            <a:off x="336490" y="872386"/>
            <a:ext cx="10795336" cy="95410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a:solidFill>
                  <a:schemeClr val="dk1"/>
                </a:solidFill>
                <a:latin typeface="Arial"/>
                <a:ea typeface="Arial"/>
                <a:cs typeface="Arial"/>
                <a:sym typeface="Arial"/>
              </a:rPr>
              <a:t>Ví dụ 3: </a:t>
            </a:r>
            <a:r>
              <a:rPr lang="en-US" sz="2800">
                <a:solidFill>
                  <a:schemeClr val="dk1"/>
                </a:solidFill>
                <a:latin typeface="Arial"/>
                <a:ea typeface="Arial"/>
                <a:cs typeface="Arial"/>
                <a:sym typeface="Arial"/>
              </a:rPr>
              <a:t>Trên trục số ở </a:t>
            </a:r>
            <a:r>
              <a:rPr i="1" lang="en-US" sz="2800">
                <a:solidFill>
                  <a:schemeClr val="dk1"/>
                </a:solidFill>
                <a:latin typeface="Arial"/>
                <a:ea typeface="Arial"/>
                <a:cs typeface="Arial"/>
                <a:sym typeface="Arial"/>
              </a:rPr>
              <a:t>Hình 5</a:t>
            </a:r>
            <a:r>
              <a:rPr lang="en-US" sz="2800">
                <a:solidFill>
                  <a:schemeClr val="dk1"/>
                </a:solidFill>
                <a:latin typeface="Arial"/>
                <a:ea typeface="Arial"/>
                <a:cs typeface="Arial"/>
                <a:sym typeface="Arial"/>
              </a:rPr>
              <a:t>, điểm A biểu diễn số -2, điểm B biểu diễn số 3. </a:t>
            </a:r>
            <a:endParaRPr sz="2800">
              <a:solidFill>
                <a:schemeClr val="dk1"/>
              </a:solidFill>
              <a:latin typeface="Arial"/>
              <a:ea typeface="Arial"/>
              <a:cs typeface="Arial"/>
              <a:sym typeface="Arial"/>
            </a:endParaRPr>
          </a:p>
        </p:txBody>
      </p:sp>
      <p:sp>
        <p:nvSpPr>
          <p:cNvPr id="390" name="Google Shape;390;p39"/>
          <p:cNvSpPr txBox="1"/>
          <p:nvPr/>
        </p:nvSpPr>
        <p:spPr>
          <a:xfrm>
            <a:off x="1148450" y="3107054"/>
            <a:ext cx="9138873" cy="181588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Arial"/>
                <a:ea typeface="Arial"/>
                <a:cs typeface="Arial"/>
                <a:sym typeface="Arial"/>
              </a:rPr>
              <a:t>Quan sát </a:t>
            </a:r>
            <a:r>
              <a:rPr i="1" lang="en-US" sz="2800">
                <a:solidFill>
                  <a:schemeClr val="dk1"/>
                </a:solidFill>
                <a:latin typeface="Arial"/>
                <a:ea typeface="Arial"/>
                <a:cs typeface="Arial"/>
                <a:sym typeface="Arial"/>
              </a:rPr>
              <a:t>Hình 5</a:t>
            </a:r>
            <a:r>
              <a:rPr lang="en-US" sz="2800">
                <a:solidFill>
                  <a:schemeClr val="dk1"/>
                </a:solidFill>
                <a:latin typeface="Arial"/>
                <a:ea typeface="Arial"/>
                <a:cs typeface="Arial"/>
                <a:sym typeface="Arial"/>
              </a:rPr>
              <a:t> và trả lời các câu hỏi:</a:t>
            </a:r>
            <a:endParaRPr/>
          </a:p>
          <a:p>
            <a:pPr indent="-342900" lvl="0" marL="342900" marR="0" rtl="0" algn="l">
              <a:spcBef>
                <a:spcPts val="0"/>
              </a:spcBef>
              <a:spcAft>
                <a:spcPts val="0"/>
              </a:spcAft>
              <a:buClr>
                <a:schemeClr val="dk1"/>
              </a:buClr>
              <a:buSzPts val="2800"/>
              <a:buFont typeface="Arial"/>
              <a:buAutoNum type="alphaLcParenR"/>
            </a:pPr>
            <a:r>
              <a:rPr lang="en-US" sz="2800">
                <a:solidFill>
                  <a:schemeClr val="dk1"/>
                </a:solidFill>
                <a:latin typeface="Arial"/>
                <a:ea typeface="Arial"/>
                <a:cs typeface="Arial"/>
                <a:sym typeface="Arial"/>
              </a:rPr>
              <a:t> Điểm C biểu diễn số nào?</a:t>
            </a:r>
            <a:endParaRPr/>
          </a:p>
          <a:p>
            <a:pPr indent="-342900" lvl="0" marL="342900" marR="0" rtl="0" algn="l">
              <a:spcBef>
                <a:spcPts val="0"/>
              </a:spcBef>
              <a:spcAft>
                <a:spcPts val="0"/>
              </a:spcAft>
              <a:buClr>
                <a:schemeClr val="dk1"/>
              </a:buClr>
              <a:buSzPts val="2800"/>
              <a:buFont typeface="Arial"/>
              <a:buAutoNum type="alphaLcParenR"/>
            </a:pPr>
            <a:r>
              <a:rPr lang="en-US" sz="2800">
                <a:solidFill>
                  <a:schemeClr val="dk1"/>
                </a:solidFill>
                <a:latin typeface="Arial"/>
                <a:ea typeface="Arial"/>
                <a:cs typeface="Arial"/>
                <a:sym typeface="Arial"/>
              </a:rPr>
              <a:t> Điểm nào biểu diễn số -5?</a:t>
            </a:r>
            <a:endParaRPr/>
          </a:p>
          <a:p>
            <a:pPr indent="-342900" lvl="0" marL="342900" marR="0" rtl="0" algn="l">
              <a:spcBef>
                <a:spcPts val="0"/>
              </a:spcBef>
              <a:spcAft>
                <a:spcPts val="0"/>
              </a:spcAft>
              <a:buClr>
                <a:schemeClr val="dk1"/>
              </a:buClr>
              <a:buSzPts val="2800"/>
              <a:buFont typeface="Arial"/>
              <a:buAutoNum type="alphaLcParenR"/>
            </a:pPr>
            <a:r>
              <a:rPr lang="en-US" sz="2800">
                <a:solidFill>
                  <a:schemeClr val="dk1"/>
                </a:solidFill>
                <a:latin typeface="Arial"/>
                <a:ea typeface="Arial"/>
                <a:cs typeface="Arial"/>
                <a:sym typeface="Arial"/>
              </a:rPr>
              <a:t> Điểm nào biểu diễn số 5?</a:t>
            </a:r>
            <a:endParaRPr/>
          </a:p>
        </p:txBody>
      </p:sp>
      <p:grpSp>
        <p:nvGrpSpPr>
          <p:cNvPr id="391" name="Google Shape;391;p39"/>
          <p:cNvGrpSpPr/>
          <p:nvPr/>
        </p:nvGrpSpPr>
        <p:grpSpPr>
          <a:xfrm>
            <a:off x="2250254" y="1868731"/>
            <a:ext cx="7691492" cy="1211846"/>
            <a:chOff x="2250254" y="1868731"/>
            <a:chExt cx="7691492" cy="1211846"/>
          </a:xfrm>
        </p:grpSpPr>
        <p:grpSp>
          <p:nvGrpSpPr>
            <p:cNvPr id="392" name="Google Shape;392;p39"/>
            <p:cNvGrpSpPr/>
            <p:nvPr/>
          </p:nvGrpSpPr>
          <p:grpSpPr>
            <a:xfrm>
              <a:off x="2250254" y="2293506"/>
              <a:ext cx="7691492" cy="411148"/>
              <a:chOff x="1383928" y="2504192"/>
              <a:chExt cx="7691492" cy="411148"/>
            </a:xfrm>
          </p:grpSpPr>
          <p:cxnSp>
            <p:nvCxnSpPr>
              <p:cNvPr id="393" name="Google Shape;393;p39"/>
              <p:cNvCxnSpPr/>
              <p:nvPr/>
            </p:nvCxnSpPr>
            <p:spPr>
              <a:xfrm>
                <a:off x="1383928" y="2571503"/>
                <a:ext cx="7691492" cy="0"/>
              </a:xfrm>
              <a:prstGeom prst="straightConnector1">
                <a:avLst/>
              </a:prstGeom>
              <a:noFill/>
              <a:ln cap="flat" cmpd="sng" w="34925">
                <a:solidFill>
                  <a:schemeClr val="dk1"/>
                </a:solidFill>
                <a:prstDash val="solid"/>
                <a:miter lim="800000"/>
                <a:headEnd len="sm" w="sm" type="none"/>
                <a:tailEnd len="med" w="med" type="triangle"/>
              </a:ln>
            </p:spPr>
          </p:cxnSp>
          <p:cxnSp>
            <p:nvCxnSpPr>
              <p:cNvPr id="394" name="Google Shape;394;p39"/>
              <p:cNvCxnSpPr/>
              <p:nvPr/>
            </p:nvCxnSpPr>
            <p:spPr>
              <a:xfrm>
                <a:off x="1805568" y="2504192"/>
                <a:ext cx="0" cy="118872"/>
              </a:xfrm>
              <a:prstGeom prst="straightConnector1">
                <a:avLst/>
              </a:prstGeom>
              <a:noFill/>
              <a:ln cap="flat" cmpd="sng" w="34925">
                <a:solidFill>
                  <a:srgbClr val="FF0000"/>
                </a:solidFill>
                <a:prstDash val="solid"/>
                <a:miter lim="800000"/>
                <a:headEnd len="sm" w="sm" type="none"/>
                <a:tailEnd len="sm" w="sm" type="none"/>
              </a:ln>
            </p:spPr>
          </p:cxnSp>
          <p:sp>
            <p:nvSpPr>
              <p:cNvPr id="395" name="Google Shape;395;p39"/>
              <p:cNvSpPr txBox="1"/>
              <p:nvPr/>
            </p:nvSpPr>
            <p:spPr>
              <a:xfrm>
                <a:off x="1700450" y="2618492"/>
                <a:ext cx="306758" cy="276999"/>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-5</a:t>
                </a:r>
                <a:endParaRPr/>
              </a:p>
            </p:txBody>
          </p:sp>
          <p:cxnSp>
            <p:nvCxnSpPr>
              <p:cNvPr id="396" name="Google Shape;396;p39"/>
              <p:cNvCxnSpPr/>
              <p:nvPr/>
            </p:nvCxnSpPr>
            <p:spPr>
              <a:xfrm>
                <a:off x="2483523" y="2506015"/>
                <a:ext cx="0" cy="118872"/>
              </a:xfrm>
              <a:prstGeom prst="straightConnector1">
                <a:avLst/>
              </a:prstGeom>
              <a:noFill/>
              <a:ln cap="flat" cmpd="sng" w="34925">
                <a:solidFill>
                  <a:srgbClr val="FF0000"/>
                </a:solidFill>
                <a:prstDash val="solid"/>
                <a:miter lim="800000"/>
                <a:headEnd len="sm" w="sm" type="none"/>
                <a:tailEnd len="sm" w="sm" type="none"/>
              </a:ln>
            </p:spPr>
          </p:cxnSp>
          <p:cxnSp>
            <p:nvCxnSpPr>
              <p:cNvPr id="397" name="Google Shape;397;p39"/>
              <p:cNvCxnSpPr/>
              <p:nvPr/>
            </p:nvCxnSpPr>
            <p:spPr>
              <a:xfrm>
                <a:off x="3155332" y="2507583"/>
                <a:ext cx="0" cy="118872"/>
              </a:xfrm>
              <a:prstGeom prst="straightConnector1">
                <a:avLst/>
              </a:prstGeom>
              <a:noFill/>
              <a:ln cap="flat" cmpd="sng" w="34925">
                <a:solidFill>
                  <a:schemeClr val="dk1"/>
                </a:solidFill>
                <a:prstDash val="solid"/>
                <a:miter lim="800000"/>
                <a:headEnd len="sm" w="sm" type="none"/>
                <a:tailEnd len="sm" w="sm" type="none"/>
              </a:ln>
            </p:spPr>
          </p:cxnSp>
          <p:cxnSp>
            <p:nvCxnSpPr>
              <p:cNvPr id="398" name="Google Shape;398;p39"/>
              <p:cNvCxnSpPr/>
              <p:nvPr/>
            </p:nvCxnSpPr>
            <p:spPr>
              <a:xfrm>
                <a:off x="3811901" y="2505094"/>
                <a:ext cx="0" cy="118872"/>
              </a:xfrm>
              <a:prstGeom prst="straightConnector1">
                <a:avLst/>
              </a:prstGeom>
              <a:noFill/>
              <a:ln cap="flat" cmpd="sng" w="34925">
                <a:solidFill>
                  <a:srgbClr val="FF0000"/>
                </a:solidFill>
                <a:prstDash val="solid"/>
                <a:miter lim="800000"/>
                <a:headEnd len="sm" w="sm" type="none"/>
                <a:tailEnd len="sm" w="sm" type="none"/>
              </a:ln>
            </p:spPr>
          </p:cxnSp>
          <p:cxnSp>
            <p:nvCxnSpPr>
              <p:cNvPr id="399" name="Google Shape;399;p39"/>
              <p:cNvCxnSpPr/>
              <p:nvPr/>
            </p:nvCxnSpPr>
            <p:spPr>
              <a:xfrm>
                <a:off x="4485001" y="2504192"/>
                <a:ext cx="0" cy="118872"/>
              </a:xfrm>
              <a:prstGeom prst="straightConnector1">
                <a:avLst/>
              </a:prstGeom>
              <a:noFill/>
              <a:ln cap="flat" cmpd="sng" w="34925">
                <a:solidFill>
                  <a:schemeClr val="dk1"/>
                </a:solidFill>
                <a:prstDash val="solid"/>
                <a:miter lim="800000"/>
                <a:headEnd len="sm" w="sm" type="none"/>
                <a:tailEnd len="sm" w="sm" type="none"/>
              </a:ln>
            </p:spPr>
          </p:cxnSp>
          <p:cxnSp>
            <p:nvCxnSpPr>
              <p:cNvPr id="400" name="Google Shape;400;p39"/>
              <p:cNvCxnSpPr/>
              <p:nvPr/>
            </p:nvCxnSpPr>
            <p:spPr>
              <a:xfrm>
                <a:off x="5151751" y="2515673"/>
                <a:ext cx="0" cy="118872"/>
              </a:xfrm>
              <a:prstGeom prst="straightConnector1">
                <a:avLst/>
              </a:prstGeom>
              <a:noFill/>
              <a:ln cap="flat" cmpd="sng" w="34925">
                <a:solidFill>
                  <a:schemeClr val="dk1"/>
                </a:solidFill>
                <a:prstDash val="solid"/>
                <a:miter lim="800000"/>
                <a:headEnd len="sm" w="sm" type="none"/>
                <a:tailEnd len="sm" w="sm" type="none"/>
              </a:ln>
            </p:spPr>
          </p:cxnSp>
          <p:cxnSp>
            <p:nvCxnSpPr>
              <p:cNvPr id="401" name="Google Shape;401;p39"/>
              <p:cNvCxnSpPr/>
              <p:nvPr/>
            </p:nvCxnSpPr>
            <p:spPr>
              <a:xfrm>
                <a:off x="5831201" y="2515724"/>
                <a:ext cx="0" cy="118872"/>
              </a:xfrm>
              <a:prstGeom prst="straightConnector1">
                <a:avLst/>
              </a:prstGeom>
              <a:noFill/>
              <a:ln cap="flat" cmpd="sng" w="34925">
                <a:solidFill>
                  <a:schemeClr val="dk1"/>
                </a:solidFill>
                <a:prstDash val="solid"/>
                <a:miter lim="800000"/>
                <a:headEnd len="sm" w="sm" type="none"/>
                <a:tailEnd len="sm" w="sm" type="none"/>
              </a:ln>
            </p:spPr>
          </p:cxnSp>
          <p:cxnSp>
            <p:nvCxnSpPr>
              <p:cNvPr id="402" name="Google Shape;402;p39"/>
              <p:cNvCxnSpPr/>
              <p:nvPr/>
            </p:nvCxnSpPr>
            <p:spPr>
              <a:xfrm>
                <a:off x="6510651" y="2504192"/>
                <a:ext cx="0" cy="118872"/>
              </a:xfrm>
              <a:prstGeom prst="straightConnector1">
                <a:avLst/>
              </a:prstGeom>
              <a:noFill/>
              <a:ln cap="flat" cmpd="sng" w="34925">
                <a:solidFill>
                  <a:schemeClr val="dk1"/>
                </a:solidFill>
                <a:prstDash val="solid"/>
                <a:miter lim="800000"/>
                <a:headEnd len="sm" w="sm" type="none"/>
                <a:tailEnd len="sm" w="sm" type="none"/>
              </a:ln>
            </p:spPr>
          </p:cxnSp>
          <p:cxnSp>
            <p:nvCxnSpPr>
              <p:cNvPr id="403" name="Google Shape;403;p39"/>
              <p:cNvCxnSpPr/>
              <p:nvPr/>
            </p:nvCxnSpPr>
            <p:spPr>
              <a:xfrm>
                <a:off x="7177401" y="2504192"/>
                <a:ext cx="0" cy="118872"/>
              </a:xfrm>
              <a:prstGeom prst="straightConnector1">
                <a:avLst/>
              </a:prstGeom>
              <a:noFill/>
              <a:ln cap="flat" cmpd="sng" w="34925">
                <a:solidFill>
                  <a:srgbClr val="FF0000"/>
                </a:solidFill>
                <a:prstDash val="solid"/>
                <a:miter lim="800000"/>
                <a:headEnd len="sm" w="sm" type="none"/>
                <a:tailEnd len="sm" w="sm" type="none"/>
              </a:ln>
            </p:spPr>
          </p:cxnSp>
          <p:cxnSp>
            <p:nvCxnSpPr>
              <p:cNvPr id="404" name="Google Shape;404;p39"/>
              <p:cNvCxnSpPr/>
              <p:nvPr/>
            </p:nvCxnSpPr>
            <p:spPr>
              <a:xfrm>
                <a:off x="7837801" y="2508053"/>
                <a:ext cx="0" cy="118872"/>
              </a:xfrm>
              <a:prstGeom prst="straightConnector1">
                <a:avLst/>
              </a:prstGeom>
              <a:noFill/>
              <a:ln cap="flat" cmpd="sng" w="34925">
                <a:solidFill>
                  <a:schemeClr val="dk1"/>
                </a:solidFill>
                <a:prstDash val="solid"/>
                <a:miter lim="800000"/>
                <a:headEnd len="sm" w="sm" type="none"/>
                <a:tailEnd len="sm" w="sm" type="none"/>
              </a:ln>
            </p:spPr>
          </p:cxnSp>
          <p:cxnSp>
            <p:nvCxnSpPr>
              <p:cNvPr id="405" name="Google Shape;405;p39"/>
              <p:cNvCxnSpPr/>
              <p:nvPr/>
            </p:nvCxnSpPr>
            <p:spPr>
              <a:xfrm>
                <a:off x="8453751" y="2515724"/>
                <a:ext cx="0" cy="118872"/>
              </a:xfrm>
              <a:prstGeom prst="straightConnector1">
                <a:avLst/>
              </a:prstGeom>
              <a:noFill/>
              <a:ln cap="flat" cmpd="sng" w="34925">
                <a:solidFill>
                  <a:srgbClr val="FF0000"/>
                </a:solidFill>
                <a:prstDash val="solid"/>
                <a:miter lim="800000"/>
                <a:headEnd len="sm" w="sm" type="none"/>
                <a:tailEnd len="sm" w="sm" type="none"/>
              </a:ln>
            </p:spPr>
          </p:cxnSp>
          <p:sp>
            <p:nvSpPr>
              <p:cNvPr id="406" name="Google Shape;406;p39"/>
              <p:cNvSpPr txBox="1"/>
              <p:nvPr/>
            </p:nvSpPr>
            <p:spPr>
              <a:xfrm>
                <a:off x="2330144" y="2626549"/>
                <a:ext cx="306758" cy="276999"/>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-4</a:t>
                </a:r>
                <a:endParaRPr sz="1800">
                  <a:solidFill>
                    <a:schemeClr val="dk1"/>
                  </a:solidFill>
                  <a:latin typeface="Arial"/>
                  <a:ea typeface="Arial"/>
                  <a:cs typeface="Arial"/>
                  <a:sym typeface="Arial"/>
                </a:endParaRPr>
              </a:p>
            </p:txBody>
          </p:sp>
          <p:sp>
            <p:nvSpPr>
              <p:cNvPr id="407" name="Google Shape;407;p39"/>
              <p:cNvSpPr txBox="1"/>
              <p:nvPr/>
            </p:nvSpPr>
            <p:spPr>
              <a:xfrm>
                <a:off x="3001953" y="2626549"/>
                <a:ext cx="306758" cy="276999"/>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-3</a:t>
                </a:r>
                <a:endParaRPr sz="1800">
                  <a:solidFill>
                    <a:schemeClr val="dk1"/>
                  </a:solidFill>
                  <a:latin typeface="Arial"/>
                  <a:ea typeface="Arial"/>
                  <a:cs typeface="Arial"/>
                  <a:sym typeface="Arial"/>
                </a:endParaRPr>
              </a:p>
            </p:txBody>
          </p:sp>
          <p:sp>
            <p:nvSpPr>
              <p:cNvPr id="408" name="Google Shape;408;p39"/>
              <p:cNvSpPr txBox="1"/>
              <p:nvPr/>
            </p:nvSpPr>
            <p:spPr>
              <a:xfrm>
                <a:off x="3673762" y="2632374"/>
                <a:ext cx="306758" cy="276999"/>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-2</a:t>
                </a:r>
                <a:endParaRPr sz="1800">
                  <a:solidFill>
                    <a:schemeClr val="dk1"/>
                  </a:solidFill>
                  <a:latin typeface="Arial"/>
                  <a:ea typeface="Arial"/>
                  <a:cs typeface="Arial"/>
                  <a:sym typeface="Arial"/>
                </a:endParaRPr>
              </a:p>
            </p:txBody>
          </p:sp>
          <p:sp>
            <p:nvSpPr>
              <p:cNvPr id="409" name="Google Shape;409;p39"/>
              <p:cNvSpPr txBox="1"/>
              <p:nvPr/>
            </p:nvSpPr>
            <p:spPr>
              <a:xfrm>
                <a:off x="4341183" y="2615362"/>
                <a:ext cx="306758" cy="276999"/>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-1</a:t>
                </a:r>
                <a:endParaRPr sz="1800">
                  <a:solidFill>
                    <a:schemeClr val="dk1"/>
                  </a:solidFill>
                  <a:latin typeface="Arial"/>
                  <a:ea typeface="Arial"/>
                  <a:cs typeface="Arial"/>
                  <a:sym typeface="Arial"/>
                </a:endParaRPr>
              </a:p>
            </p:txBody>
          </p:sp>
          <p:sp>
            <p:nvSpPr>
              <p:cNvPr id="410" name="Google Shape;410;p39"/>
              <p:cNvSpPr txBox="1"/>
              <p:nvPr/>
            </p:nvSpPr>
            <p:spPr>
              <a:xfrm>
                <a:off x="5088251" y="2618492"/>
                <a:ext cx="181928" cy="276999"/>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0</a:t>
                </a:r>
                <a:endParaRPr sz="1800">
                  <a:solidFill>
                    <a:schemeClr val="dk1"/>
                  </a:solidFill>
                  <a:latin typeface="Arial"/>
                  <a:ea typeface="Arial"/>
                  <a:cs typeface="Arial"/>
                  <a:sym typeface="Arial"/>
                </a:endParaRPr>
              </a:p>
            </p:txBody>
          </p:sp>
          <p:sp>
            <p:nvSpPr>
              <p:cNvPr id="411" name="Google Shape;411;p39"/>
              <p:cNvSpPr txBox="1"/>
              <p:nvPr/>
            </p:nvSpPr>
            <p:spPr>
              <a:xfrm>
                <a:off x="5795164" y="2615362"/>
                <a:ext cx="181928" cy="276999"/>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1</a:t>
                </a:r>
                <a:endParaRPr sz="1800">
                  <a:solidFill>
                    <a:schemeClr val="dk1"/>
                  </a:solidFill>
                  <a:latin typeface="Arial"/>
                  <a:ea typeface="Arial"/>
                  <a:cs typeface="Arial"/>
                  <a:sym typeface="Arial"/>
                </a:endParaRPr>
              </a:p>
            </p:txBody>
          </p:sp>
          <p:sp>
            <p:nvSpPr>
              <p:cNvPr id="412" name="Google Shape;412;p39"/>
              <p:cNvSpPr txBox="1"/>
              <p:nvPr/>
            </p:nvSpPr>
            <p:spPr>
              <a:xfrm>
                <a:off x="6434695" y="2628816"/>
                <a:ext cx="181928" cy="276999"/>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2</a:t>
                </a:r>
                <a:endParaRPr sz="1800">
                  <a:solidFill>
                    <a:schemeClr val="dk1"/>
                  </a:solidFill>
                  <a:latin typeface="Arial"/>
                  <a:ea typeface="Arial"/>
                  <a:cs typeface="Arial"/>
                  <a:sym typeface="Arial"/>
                </a:endParaRPr>
              </a:p>
            </p:txBody>
          </p:sp>
          <p:sp>
            <p:nvSpPr>
              <p:cNvPr id="413" name="Google Shape;413;p39"/>
              <p:cNvSpPr txBox="1"/>
              <p:nvPr/>
            </p:nvSpPr>
            <p:spPr>
              <a:xfrm>
                <a:off x="7107306" y="2628816"/>
                <a:ext cx="181928" cy="276999"/>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3</a:t>
                </a:r>
                <a:endParaRPr sz="1800">
                  <a:solidFill>
                    <a:schemeClr val="dk1"/>
                  </a:solidFill>
                  <a:latin typeface="Arial"/>
                  <a:ea typeface="Arial"/>
                  <a:cs typeface="Arial"/>
                  <a:sym typeface="Arial"/>
                </a:endParaRPr>
              </a:p>
            </p:txBody>
          </p:sp>
          <p:sp>
            <p:nvSpPr>
              <p:cNvPr id="414" name="Google Shape;414;p39"/>
              <p:cNvSpPr txBox="1"/>
              <p:nvPr/>
            </p:nvSpPr>
            <p:spPr>
              <a:xfrm>
                <a:off x="7793351" y="2638341"/>
                <a:ext cx="181928" cy="276999"/>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4</a:t>
                </a:r>
                <a:endParaRPr sz="1800">
                  <a:solidFill>
                    <a:schemeClr val="dk1"/>
                  </a:solidFill>
                  <a:latin typeface="Arial"/>
                  <a:ea typeface="Arial"/>
                  <a:cs typeface="Arial"/>
                  <a:sym typeface="Arial"/>
                </a:endParaRPr>
              </a:p>
            </p:txBody>
          </p:sp>
          <p:sp>
            <p:nvSpPr>
              <p:cNvPr id="415" name="Google Shape;415;p39"/>
              <p:cNvSpPr txBox="1"/>
              <p:nvPr/>
            </p:nvSpPr>
            <p:spPr>
              <a:xfrm>
                <a:off x="8393509" y="2638341"/>
                <a:ext cx="181928" cy="276999"/>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5</a:t>
                </a:r>
                <a:endParaRPr sz="1800">
                  <a:solidFill>
                    <a:schemeClr val="dk1"/>
                  </a:solidFill>
                  <a:latin typeface="Arial"/>
                  <a:ea typeface="Arial"/>
                  <a:cs typeface="Arial"/>
                  <a:sym typeface="Arial"/>
                </a:endParaRPr>
              </a:p>
            </p:txBody>
          </p:sp>
        </p:grpSp>
        <p:sp>
          <p:nvSpPr>
            <p:cNvPr id="416" name="Google Shape;416;p39"/>
            <p:cNvSpPr txBox="1"/>
            <p:nvPr/>
          </p:nvSpPr>
          <p:spPr>
            <a:xfrm>
              <a:off x="2566776" y="1879501"/>
              <a:ext cx="269189" cy="430887"/>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i="1" lang="en-US" sz="2800">
                  <a:solidFill>
                    <a:schemeClr val="dk1"/>
                  </a:solidFill>
                  <a:latin typeface="Arial"/>
                  <a:ea typeface="Arial"/>
                  <a:cs typeface="Arial"/>
                  <a:sym typeface="Arial"/>
                </a:rPr>
                <a:t>D</a:t>
              </a:r>
              <a:endParaRPr/>
            </a:p>
          </p:txBody>
        </p:sp>
        <p:sp>
          <p:nvSpPr>
            <p:cNvPr id="417" name="Google Shape;417;p39"/>
            <p:cNvSpPr txBox="1"/>
            <p:nvPr/>
          </p:nvSpPr>
          <p:spPr>
            <a:xfrm>
              <a:off x="3248026" y="1881455"/>
              <a:ext cx="306758" cy="430887"/>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i="1" lang="en-US" sz="2800">
                  <a:solidFill>
                    <a:schemeClr val="dk1"/>
                  </a:solidFill>
                  <a:latin typeface="Arial"/>
                  <a:ea typeface="Arial"/>
                  <a:cs typeface="Arial"/>
                  <a:sym typeface="Arial"/>
                </a:rPr>
                <a:t>C</a:t>
              </a:r>
              <a:endParaRPr/>
            </a:p>
          </p:txBody>
        </p:sp>
        <p:sp>
          <p:nvSpPr>
            <p:cNvPr id="418" name="Google Shape;418;p39"/>
            <p:cNvSpPr txBox="1"/>
            <p:nvPr/>
          </p:nvSpPr>
          <p:spPr>
            <a:xfrm>
              <a:off x="4578932" y="1892440"/>
              <a:ext cx="306758" cy="430887"/>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i="1" lang="en-US" sz="2800">
                  <a:solidFill>
                    <a:schemeClr val="dk1"/>
                  </a:solidFill>
                  <a:latin typeface="Arial"/>
                  <a:ea typeface="Arial"/>
                  <a:cs typeface="Arial"/>
                  <a:sym typeface="Arial"/>
                </a:rPr>
                <a:t>A</a:t>
              </a:r>
              <a:endParaRPr/>
            </a:p>
          </p:txBody>
        </p:sp>
        <p:sp>
          <p:nvSpPr>
            <p:cNvPr id="419" name="Google Shape;419;p39"/>
            <p:cNvSpPr txBox="1"/>
            <p:nvPr/>
          </p:nvSpPr>
          <p:spPr>
            <a:xfrm>
              <a:off x="7966053" y="1887760"/>
              <a:ext cx="306758" cy="430887"/>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i="1" lang="en-US" sz="2800">
                  <a:solidFill>
                    <a:schemeClr val="dk1"/>
                  </a:solidFill>
                  <a:latin typeface="Arial"/>
                  <a:ea typeface="Arial"/>
                  <a:cs typeface="Arial"/>
                  <a:sym typeface="Arial"/>
                </a:rPr>
                <a:t>B</a:t>
              </a:r>
              <a:endParaRPr/>
            </a:p>
          </p:txBody>
        </p:sp>
        <p:sp>
          <p:nvSpPr>
            <p:cNvPr id="420" name="Google Shape;420;p39"/>
            <p:cNvSpPr txBox="1"/>
            <p:nvPr/>
          </p:nvSpPr>
          <p:spPr>
            <a:xfrm>
              <a:off x="9212024" y="1868731"/>
              <a:ext cx="306758" cy="430887"/>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i="1" lang="en-US" sz="2800">
                  <a:solidFill>
                    <a:schemeClr val="dk1"/>
                  </a:solidFill>
                  <a:latin typeface="Arial"/>
                  <a:ea typeface="Arial"/>
                  <a:cs typeface="Arial"/>
                  <a:sym typeface="Arial"/>
                </a:rPr>
                <a:t>E</a:t>
              </a:r>
              <a:endParaRPr/>
            </a:p>
          </p:txBody>
        </p:sp>
        <p:sp>
          <p:nvSpPr>
            <p:cNvPr id="421" name="Google Shape;421;p39"/>
            <p:cNvSpPr txBox="1"/>
            <p:nvPr/>
          </p:nvSpPr>
          <p:spPr>
            <a:xfrm>
              <a:off x="5295603" y="2618912"/>
              <a:ext cx="1332376"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en-US" sz="2400">
                  <a:solidFill>
                    <a:schemeClr val="dk1"/>
                  </a:solidFill>
                  <a:latin typeface="Arial"/>
                  <a:ea typeface="Arial"/>
                  <a:cs typeface="Arial"/>
                  <a:sym typeface="Arial"/>
                </a:rPr>
                <a:t>Hình 5</a:t>
              </a:r>
              <a:endParaRPr sz="2400">
                <a:solidFill>
                  <a:schemeClr val="dk1"/>
                </a:solidFill>
                <a:latin typeface="Arial"/>
                <a:ea typeface="Arial"/>
                <a:cs typeface="Arial"/>
                <a:sym typeface="Arial"/>
              </a:endParaRPr>
            </a:p>
          </p:txBody>
        </p:sp>
      </p:grpSp>
      <p:sp>
        <p:nvSpPr>
          <p:cNvPr id="422" name="Google Shape;422;p39"/>
          <p:cNvSpPr txBox="1"/>
          <p:nvPr/>
        </p:nvSpPr>
        <p:spPr>
          <a:xfrm>
            <a:off x="1188680" y="5083575"/>
            <a:ext cx="882396"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u="sng">
                <a:solidFill>
                  <a:srgbClr val="00B050"/>
                </a:solidFill>
                <a:latin typeface="Arial"/>
                <a:ea typeface="Arial"/>
                <a:cs typeface="Arial"/>
                <a:sym typeface="Arial"/>
              </a:rPr>
              <a:t>Giải</a:t>
            </a:r>
            <a:endParaRPr b="1" sz="2800" u="sng">
              <a:solidFill>
                <a:srgbClr val="00B050"/>
              </a:solidFill>
              <a:latin typeface="Arial"/>
              <a:ea typeface="Arial"/>
              <a:cs typeface="Arial"/>
              <a:sym typeface="Arial"/>
            </a:endParaRPr>
          </a:p>
        </p:txBody>
      </p:sp>
      <p:sp>
        <p:nvSpPr>
          <p:cNvPr id="423" name="Google Shape;423;p39"/>
          <p:cNvSpPr txBox="1"/>
          <p:nvPr/>
        </p:nvSpPr>
        <p:spPr>
          <a:xfrm>
            <a:off x="2287591" y="5117031"/>
            <a:ext cx="5195358" cy="1384995"/>
          </a:xfrm>
          <a:prstGeom prst="rect">
            <a:avLst/>
          </a:prstGeom>
          <a:noFill/>
          <a:ln>
            <a:noFill/>
          </a:ln>
        </p:spPr>
        <p:txBody>
          <a:bodyPr anchorCtr="0" anchor="t" bIns="45700" lIns="91425" spcFirstLastPara="1" rIns="91425" wrap="square" tIns="45700">
            <a:spAutoFit/>
          </a:bodyPr>
          <a:lstStyle/>
          <a:p>
            <a:pPr indent="-342900" lvl="0" marL="342900" marR="0" rtl="0" algn="l">
              <a:spcBef>
                <a:spcPts val="0"/>
              </a:spcBef>
              <a:spcAft>
                <a:spcPts val="0"/>
              </a:spcAft>
              <a:buClr>
                <a:srgbClr val="00B050"/>
              </a:buClr>
              <a:buSzPts val="2800"/>
              <a:buFont typeface="Arial"/>
              <a:buAutoNum type="alphaLcParenR"/>
            </a:pPr>
            <a:r>
              <a:rPr b="1" lang="en-US" sz="2800">
                <a:solidFill>
                  <a:srgbClr val="00B050"/>
                </a:solidFill>
                <a:latin typeface="Arial"/>
                <a:ea typeface="Arial"/>
                <a:cs typeface="Arial"/>
                <a:sym typeface="Arial"/>
              </a:rPr>
              <a:t> Điểm C biểu diễn số -4.</a:t>
            </a:r>
            <a:endParaRPr/>
          </a:p>
          <a:p>
            <a:pPr indent="-342900" lvl="0" marL="342900" marR="0" rtl="0" algn="l">
              <a:spcBef>
                <a:spcPts val="0"/>
              </a:spcBef>
              <a:spcAft>
                <a:spcPts val="0"/>
              </a:spcAft>
              <a:buClr>
                <a:srgbClr val="00B050"/>
              </a:buClr>
              <a:buSzPts val="2800"/>
              <a:buFont typeface="Arial"/>
              <a:buAutoNum type="alphaLcParenR"/>
            </a:pPr>
            <a:r>
              <a:rPr b="1" lang="en-US" sz="2800">
                <a:solidFill>
                  <a:srgbClr val="00B050"/>
                </a:solidFill>
                <a:latin typeface="Arial"/>
                <a:ea typeface="Arial"/>
                <a:cs typeface="Arial"/>
                <a:sym typeface="Arial"/>
              </a:rPr>
              <a:t> Điểm D biểu diễn số -5.</a:t>
            </a:r>
            <a:endParaRPr/>
          </a:p>
          <a:p>
            <a:pPr indent="-342900" lvl="0" marL="342900" marR="0" rtl="0" algn="l">
              <a:spcBef>
                <a:spcPts val="0"/>
              </a:spcBef>
              <a:spcAft>
                <a:spcPts val="0"/>
              </a:spcAft>
              <a:buClr>
                <a:srgbClr val="00B050"/>
              </a:buClr>
              <a:buSzPts val="2800"/>
              <a:buFont typeface="Arial"/>
              <a:buAutoNum type="alphaLcParenR"/>
            </a:pPr>
            <a:r>
              <a:rPr b="1" lang="en-US" sz="2800">
                <a:solidFill>
                  <a:srgbClr val="00B050"/>
                </a:solidFill>
                <a:latin typeface="Arial"/>
                <a:ea typeface="Arial"/>
                <a:cs typeface="Arial"/>
                <a:sym typeface="Arial"/>
              </a:rPr>
              <a:t> Điểm E biểu diễn số 5.</a:t>
            </a:r>
            <a:endParaRPr/>
          </a:p>
        </p:txBody>
      </p:sp>
    </p:spTree>
  </p:cSld>
  <p:clrMapOvr>
    <a:masterClrMapping/>
  </p:clrMapOvr>
  <mc:AlternateContent>
    <mc:Choice Requires="p14">
      <p:transition spd="slow" p14:dur="1500">
        <p:fade thruBlk="1"/>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2"/>
                                        </p:tgtEl>
                                        <p:attrNameLst>
                                          <p:attrName>style.visibility</p:attrName>
                                        </p:attrNameLst>
                                      </p:cBhvr>
                                      <p:to>
                                        <p:strVal val="visible"/>
                                      </p:to>
                                    </p:set>
                                    <p:animEffect filter="fade" transition="in">
                                      <p:cBhvr>
                                        <p:cTn dur="500"/>
                                        <p:tgtEl>
                                          <p:spTgt spid="42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3">
                                            <p:txEl>
                                              <p:pRg end="0" st="0"/>
                                            </p:txEl>
                                          </p:spTgt>
                                        </p:tgtEl>
                                        <p:attrNameLst>
                                          <p:attrName>style.visibility</p:attrName>
                                        </p:attrNameLst>
                                      </p:cBhvr>
                                      <p:to>
                                        <p:strVal val="visible"/>
                                      </p:to>
                                    </p:set>
                                    <p:animEffect filter="fade" transition="in">
                                      <p:cBhvr>
                                        <p:cTn dur="500"/>
                                        <p:tgtEl>
                                          <p:spTgt spid="423">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3">
                                            <p:txEl>
                                              <p:pRg end="1" st="1"/>
                                            </p:txEl>
                                          </p:spTgt>
                                        </p:tgtEl>
                                        <p:attrNameLst>
                                          <p:attrName>style.visibility</p:attrName>
                                        </p:attrNameLst>
                                      </p:cBhvr>
                                      <p:to>
                                        <p:strVal val="visible"/>
                                      </p:to>
                                    </p:set>
                                    <p:animEffect filter="fade" transition="in">
                                      <p:cBhvr>
                                        <p:cTn dur="500"/>
                                        <p:tgtEl>
                                          <p:spTgt spid="423">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3">
                                            <p:txEl>
                                              <p:pRg end="2" st="2"/>
                                            </p:txEl>
                                          </p:spTgt>
                                        </p:tgtEl>
                                        <p:attrNameLst>
                                          <p:attrName>style.visibility</p:attrName>
                                        </p:attrNameLst>
                                      </p:cBhvr>
                                      <p:to>
                                        <p:strVal val="visible"/>
                                      </p:to>
                                    </p:set>
                                    <p:animEffect filter="fade" transition="in">
                                      <p:cBhvr>
                                        <p:cTn dur="500"/>
                                        <p:tgtEl>
                                          <p:spTgt spid="423">
                                            <p:txEl>
                                              <p:pRg end="2" st="2"/>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8" name="Shape 428"/>
        <p:cNvGrpSpPr/>
        <p:nvPr/>
      </p:nvGrpSpPr>
      <p:grpSpPr>
        <a:xfrm>
          <a:off x="0" y="0"/>
          <a:ext cx="0" cy="0"/>
          <a:chOff x="0" y="0"/>
          <a:chExt cx="0" cy="0"/>
        </a:xfrm>
      </p:grpSpPr>
      <p:sp>
        <p:nvSpPr>
          <p:cNvPr id="429" name="Google Shape;429;p40"/>
          <p:cNvSpPr txBox="1"/>
          <p:nvPr>
            <p:ph type="title"/>
          </p:nvPr>
        </p:nvSpPr>
        <p:spPr>
          <a:xfrm>
            <a:off x="161249" y="170148"/>
            <a:ext cx="10515600" cy="51195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83AA03"/>
              </a:buClr>
              <a:buSzPts val="2800"/>
              <a:buFont typeface="Tahoma"/>
              <a:buNone/>
            </a:pPr>
            <a:r>
              <a:rPr lang="en-US">
                <a:latin typeface="Tahoma"/>
                <a:ea typeface="Tahoma"/>
                <a:cs typeface="Tahoma"/>
                <a:sym typeface="Tahoma"/>
              </a:rPr>
              <a:t>II. BIỂU DIỄN SỐ NGUYÊN TRÊN TRỤC SỐ</a:t>
            </a:r>
            <a:endParaRPr/>
          </a:p>
        </p:txBody>
      </p:sp>
      <p:pic>
        <p:nvPicPr>
          <p:cNvPr id="430" name="Google Shape;430;p40"/>
          <p:cNvPicPr preferRelativeResize="0"/>
          <p:nvPr/>
        </p:nvPicPr>
        <p:blipFill rotWithShape="1">
          <a:blip r:embed="rId3">
            <a:alphaModFix/>
          </a:blip>
          <a:srcRect b="28396" l="74167" r="22989" t="67069"/>
          <a:stretch/>
        </p:blipFill>
        <p:spPr>
          <a:xfrm>
            <a:off x="565164" y="647842"/>
            <a:ext cx="1045888" cy="937942"/>
          </a:xfrm>
          <a:prstGeom prst="rect">
            <a:avLst/>
          </a:prstGeom>
          <a:noFill/>
          <a:ln>
            <a:noFill/>
          </a:ln>
        </p:spPr>
      </p:pic>
      <p:sp>
        <p:nvSpPr>
          <p:cNvPr id="431" name="Google Shape;431;p40"/>
          <p:cNvSpPr txBox="1"/>
          <p:nvPr/>
        </p:nvSpPr>
        <p:spPr>
          <a:xfrm>
            <a:off x="1611052" y="1115025"/>
            <a:ext cx="8807581"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Tahoma"/>
                <a:ea typeface="Tahoma"/>
                <a:cs typeface="Tahoma"/>
                <a:sym typeface="Tahoma"/>
              </a:rPr>
              <a:t>Biểu diễn các số -7, -6, -4, 0, 2, 4 trên một trục số.</a:t>
            </a:r>
            <a:endParaRPr/>
          </a:p>
        </p:txBody>
      </p:sp>
      <p:sp>
        <p:nvSpPr>
          <p:cNvPr id="432" name="Google Shape;432;p40"/>
          <p:cNvSpPr txBox="1"/>
          <p:nvPr/>
        </p:nvSpPr>
        <p:spPr>
          <a:xfrm>
            <a:off x="565164" y="4188278"/>
            <a:ext cx="11373793" cy="138499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en-US" sz="2800">
                <a:solidFill>
                  <a:srgbClr val="FF0000"/>
                </a:solidFill>
                <a:latin typeface="Tahoma"/>
                <a:ea typeface="Tahoma"/>
                <a:cs typeface="Tahoma"/>
                <a:sym typeface="Tahoma"/>
              </a:rPr>
              <a:t>Chú ý: (SGK)</a:t>
            </a:r>
            <a:endParaRPr/>
          </a:p>
          <a:p>
            <a:pPr indent="0" lvl="0" marL="0" marR="0" rtl="0" algn="l">
              <a:spcBef>
                <a:spcPts val="0"/>
              </a:spcBef>
              <a:spcAft>
                <a:spcPts val="0"/>
              </a:spcAft>
              <a:buNone/>
            </a:pPr>
            <a:r>
              <a:rPr i="1" lang="en-US" sz="2800">
                <a:solidFill>
                  <a:schemeClr val="dk1"/>
                </a:solidFill>
                <a:latin typeface="Tahoma"/>
                <a:ea typeface="Tahoma"/>
                <a:cs typeface="Tahoma"/>
                <a:sym typeface="Tahoma"/>
              </a:rPr>
              <a:t>Khi nói “trục số” mà không giải thích gì thêm, ta hiểu là nói về trục số nằm ngang.</a:t>
            </a:r>
            <a:endParaRPr/>
          </a:p>
        </p:txBody>
      </p:sp>
      <p:pic>
        <p:nvPicPr>
          <p:cNvPr id="433" name="Google Shape;433;p40"/>
          <p:cNvPicPr preferRelativeResize="0"/>
          <p:nvPr/>
        </p:nvPicPr>
        <p:blipFill rotWithShape="1">
          <a:blip r:embed="rId4">
            <a:alphaModFix/>
          </a:blip>
          <a:srcRect b="0" l="0" r="0" t="0"/>
          <a:stretch/>
        </p:blipFill>
        <p:spPr>
          <a:xfrm>
            <a:off x="862638" y="2386958"/>
            <a:ext cx="10466723" cy="1042042"/>
          </a:xfrm>
          <a:prstGeom prst="rect">
            <a:avLst/>
          </a:prstGeom>
          <a:noFill/>
          <a:ln>
            <a:noFill/>
          </a:ln>
        </p:spPr>
      </p:pic>
    </p:spTree>
  </p:cSld>
  <p:clrMapOvr>
    <a:masterClrMapping/>
  </p:clrMapOvr>
  <mc:AlternateContent>
    <mc:Choice Requires="p14">
      <p:transition spd="slow" p14:dur="1500">
        <p:fade thruBlk="1"/>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33"/>
                                        </p:tgtEl>
                                        <p:attrNameLst>
                                          <p:attrName>style.visibility</p:attrName>
                                        </p:attrNameLst>
                                      </p:cBhvr>
                                      <p:to>
                                        <p:strVal val="visible"/>
                                      </p:to>
                                    </p:set>
                                    <p:animEffect filter="fade" transition="in">
                                      <p:cBhvr>
                                        <p:cTn dur="500"/>
                                        <p:tgtEl>
                                          <p:spTgt spid="43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32"/>
                                        </p:tgtEl>
                                        <p:attrNameLst>
                                          <p:attrName>style.visibility</p:attrName>
                                        </p:attrNameLst>
                                      </p:cBhvr>
                                      <p:to>
                                        <p:strVal val="visible"/>
                                      </p:to>
                                    </p:set>
                                    <p:animEffect filter="fade" transition="in">
                                      <p:cBhvr>
                                        <p:cTn dur="500"/>
                                        <p:tgtEl>
                                          <p:spTgt spid="43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8" name="Shape 438"/>
        <p:cNvGrpSpPr/>
        <p:nvPr/>
      </p:nvGrpSpPr>
      <p:grpSpPr>
        <a:xfrm>
          <a:off x="0" y="0"/>
          <a:ext cx="0" cy="0"/>
          <a:chOff x="0" y="0"/>
          <a:chExt cx="0" cy="0"/>
        </a:xfrm>
      </p:grpSpPr>
      <p:sp>
        <p:nvSpPr>
          <p:cNvPr id="439" name="Google Shape;439;p41"/>
          <p:cNvSpPr txBox="1"/>
          <p:nvPr>
            <p:ph type="title"/>
          </p:nvPr>
        </p:nvSpPr>
        <p:spPr>
          <a:xfrm>
            <a:off x="161248" y="170148"/>
            <a:ext cx="12030751" cy="1226852"/>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83AA03"/>
              </a:buClr>
              <a:buSzPts val="3600"/>
              <a:buFont typeface="Tahoma"/>
              <a:buNone/>
            </a:pPr>
            <a:r>
              <a:rPr lang="en-US" sz="3600">
                <a:latin typeface="Tahoma"/>
                <a:ea typeface="Tahoma"/>
                <a:cs typeface="Tahoma"/>
                <a:sym typeface="Tahoma"/>
              </a:rPr>
              <a:t>HƯỚNG DẪN VỀ NHÀ</a:t>
            </a:r>
            <a:endParaRPr sz="3600">
              <a:latin typeface="Tahoma"/>
              <a:ea typeface="Tahoma"/>
              <a:cs typeface="Tahoma"/>
              <a:sym typeface="Tahoma"/>
            </a:endParaRPr>
          </a:p>
        </p:txBody>
      </p:sp>
      <p:sp>
        <p:nvSpPr>
          <p:cNvPr id="440" name="Google Shape;440;p41"/>
          <p:cNvSpPr txBox="1"/>
          <p:nvPr/>
        </p:nvSpPr>
        <p:spPr>
          <a:xfrm>
            <a:off x="953136" y="1492322"/>
            <a:ext cx="9448799" cy="3025508"/>
          </a:xfrm>
          <a:prstGeom prst="rect">
            <a:avLst/>
          </a:prstGeom>
          <a:noFill/>
          <a:ln>
            <a:noFill/>
          </a:ln>
        </p:spPr>
        <p:txBody>
          <a:bodyPr anchorCtr="0" anchor="t" bIns="45700" lIns="91425" spcFirstLastPara="1" rIns="91425" wrap="square" tIns="45700">
            <a:spAutoFit/>
          </a:bodyPr>
          <a:lstStyle/>
          <a:p>
            <a:pPr indent="0" lvl="0" marL="0" marR="0" rtl="0" algn="just">
              <a:lnSpc>
                <a:spcPct val="115000"/>
              </a:lnSpc>
              <a:spcBef>
                <a:spcPts val="0"/>
              </a:spcBef>
              <a:spcAft>
                <a:spcPts val="0"/>
              </a:spcAft>
              <a:buNone/>
            </a:pPr>
            <a:r>
              <a:rPr lang="en-US" sz="2800">
                <a:solidFill>
                  <a:srgbClr val="000000"/>
                </a:solidFill>
                <a:latin typeface="Tahoma"/>
                <a:ea typeface="Tahoma"/>
                <a:cs typeface="Tahoma"/>
                <a:sym typeface="Tahoma"/>
              </a:rPr>
              <a:t>- Đọc lại toàn bộ nội dung bài đã học.</a:t>
            </a:r>
            <a:endParaRPr sz="2800">
              <a:solidFill>
                <a:schemeClr val="dk1"/>
              </a:solidFill>
              <a:latin typeface="Tahoma"/>
              <a:ea typeface="Tahoma"/>
              <a:cs typeface="Tahoma"/>
              <a:sym typeface="Tahoma"/>
            </a:endParaRPr>
          </a:p>
          <a:p>
            <a:pPr indent="0" lvl="0" marL="0" marR="0" rtl="0" algn="just">
              <a:lnSpc>
                <a:spcPct val="115000"/>
              </a:lnSpc>
              <a:spcBef>
                <a:spcPts val="0"/>
              </a:spcBef>
              <a:spcAft>
                <a:spcPts val="0"/>
              </a:spcAft>
              <a:buNone/>
            </a:pPr>
            <a:r>
              <a:rPr lang="en-US" sz="2800">
                <a:solidFill>
                  <a:schemeClr val="dk1"/>
                </a:solidFill>
                <a:latin typeface="Tahoma"/>
                <a:ea typeface="Tahoma"/>
                <a:cs typeface="Tahoma"/>
                <a:sym typeface="Tahoma"/>
              </a:rPr>
              <a:t>- Học thuộc: thế nào là số nguyên dương, các thành phần của tập hợp các số nguyên, vị trí các loại điểm trên trục số. </a:t>
            </a:r>
            <a:endParaRPr/>
          </a:p>
          <a:p>
            <a:pPr indent="0" lvl="0" marL="0" marR="0" rtl="0" algn="just">
              <a:lnSpc>
                <a:spcPct val="115000"/>
              </a:lnSpc>
              <a:spcBef>
                <a:spcPts val="0"/>
              </a:spcBef>
              <a:spcAft>
                <a:spcPts val="0"/>
              </a:spcAft>
              <a:buNone/>
            </a:pPr>
            <a:r>
              <a:rPr lang="en-US" sz="2800">
                <a:solidFill>
                  <a:schemeClr val="dk1"/>
                </a:solidFill>
                <a:latin typeface="Tahoma"/>
                <a:ea typeface="Tahoma"/>
                <a:cs typeface="Tahoma"/>
                <a:sym typeface="Tahoma"/>
              </a:rPr>
              <a:t>- Làm bài tập </a:t>
            </a:r>
            <a:r>
              <a:rPr b="1" lang="en-US" sz="2800">
                <a:solidFill>
                  <a:srgbClr val="FF0000"/>
                </a:solidFill>
                <a:latin typeface="Tahoma"/>
                <a:ea typeface="Tahoma"/>
                <a:cs typeface="Tahoma"/>
                <a:sym typeface="Tahoma"/>
              </a:rPr>
              <a:t>1; 2, 3</a:t>
            </a:r>
            <a:r>
              <a:rPr lang="en-US" sz="2800">
                <a:solidFill>
                  <a:schemeClr val="dk1"/>
                </a:solidFill>
                <a:latin typeface="Tahoma"/>
                <a:ea typeface="Tahoma"/>
                <a:cs typeface="Tahoma"/>
                <a:sym typeface="Tahoma"/>
              </a:rPr>
              <a:t> SGK trang 69.</a:t>
            </a:r>
            <a:endParaRPr sz="2800">
              <a:solidFill>
                <a:schemeClr val="dk1"/>
              </a:solidFill>
              <a:latin typeface="Tahoma"/>
              <a:ea typeface="Tahoma"/>
              <a:cs typeface="Tahoma"/>
              <a:sym typeface="Tahoma"/>
            </a:endParaRPr>
          </a:p>
          <a:p>
            <a:pPr indent="0" lvl="0" marL="0" marR="0" rtl="0" algn="just">
              <a:lnSpc>
                <a:spcPct val="115000"/>
              </a:lnSpc>
              <a:spcBef>
                <a:spcPts val="0"/>
              </a:spcBef>
              <a:spcAft>
                <a:spcPts val="0"/>
              </a:spcAft>
              <a:buNone/>
            </a:pPr>
            <a:r>
              <a:rPr lang="en-US" sz="2800">
                <a:solidFill>
                  <a:schemeClr val="dk1"/>
                </a:solidFill>
                <a:latin typeface="Tahoma"/>
                <a:ea typeface="Tahoma"/>
                <a:cs typeface="Tahoma"/>
                <a:sym typeface="Tahoma"/>
              </a:rPr>
              <a:t>- Đọc nội dung phần còn lại của bài, tiết sau học tiếp.</a:t>
            </a:r>
            <a:endParaRPr sz="2800">
              <a:solidFill>
                <a:schemeClr val="dk1"/>
              </a:solidFill>
              <a:latin typeface="Tahoma"/>
              <a:ea typeface="Tahoma"/>
              <a:cs typeface="Tahoma"/>
              <a:sym typeface="Tahoma"/>
            </a:endParaRPr>
          </a:p>
        </p:txBody>
      </p:sp>
    </p:spTree>
  </p:cSld>
  <p:clrMapOvr>
    <a:masterClrMapping/>
  </p:clrMapOvr>
  <mc:AlternateContent>
    <mc:Choice Requires="p14">
      <p:transition spd="slow" p14:dur="1500">
        <p:fade thruBlk="1"/>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4" name="Shape 444"/>
        <p:cNvGrpSpPr/>
        <p:nvPr/>
      </p:nvGrpSpPr>
      <p:grpSpPr>
        <a:xfrm>
          <a:off x="0" y="0"/>
          <a:ext cx="0" cy="0"/>
          <a:chOff x="0" y="0"/>
          <a:chExt cx="0" cy="0"/>
        </a:xfrm>
      </p:grpSpPr>
      <p:sp>
        <p:nvSpPr>
          <p:cNvPr id="445" name="Google Shape;445;p42"/>
          <p:cNvSpPr txBox="1"/>
          <p:nvPr>
            <p:ph type="title"/>
          </p:nvPr>
        </p:nvSpPr>
        <p:spPr>
          <a:xfrm>
            <a:off x="161249" y="170148"/>
            <a:ext cx="10515600" cy="51195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83AA03"/>
              </a:buClr>
              <a:buSzPts val="2800"/>
              <a:buFont typeface="Tahoma"/>
              <a:buNone/>
            </a:pPr>
            <a:r>
              <a:rPr lang="en-US">
                <a:latin typeface="Tahoma"/>
                <a:ea typeface="Tahoma"/>
                <a:cs typeface="Tahoma"/>
                <a:sym typeface="Tahoma"/>
              </a:rPr>
              <a:t>KHỞI ĐỘNG</a:t>
            </a:r>
            <a:endParaRPr/>
          </a:p>
        </p:txBody>
      </p:sp>
      <p:pic>
        <p:nvPicPr>
          <p:cNvPr id="446" name="Google Shape;446;p42"/>
          <p:cNvPicPr preferRelativeResize="0"/>
          <p:nvPr/>
        </p:nvPicPr>
        <p:blipFill rotWithShape="1">
          <a:blip r:embed="rId3">
            <a:alphaModFix/>
          </a:blip>
          <a:srcRect b="0" l="0" r="0" t="0"/>
          <a:stretch/>
        </p:blipFill>
        <p:spPr>
          <a:xfrm>
            <a:off x="370539" y="795569"/>
            <a:ext cx="11323358" cy="1160822"/>
          </a:xfrm>
          <a:prstGeom prst="rect">
            <a:avLst/>
          </a:prstGeom>
          <a:noFill/>
          <a:ln>
            <a:noFill/>
          </a:ln>
        </p:spPr>
      </p:pic>
      <p:pic>
        <p:nvPicPr>
          <p:cNvPr id="447" name="Google Shape;447;p42"/>
          <p:cNvPicPr preferRelativeResize="0"/>
          <p:nvPr/>
        </p:nvPicPr>
        <p:blipFill rotWithShape="1">
          <a:blip r:embed="rId4">
            <a:alphaModFix/>
          </a:blip>
          <a:srcRect b="0" l="0" r="0" t="0"/>
          <a:stretch/>
        </p:blipFill>
        <p:spPr>
          <a:xfrm>
            <a:off x="370539" y="2536739"/>
            <a:ext cx="10409483" cy="2270767"/>
          </a:xfrm>
          <a:prstGeom prst="rect">
            <a:avLst/>
          </a:prstGeom>
          <a:noFill/>
          <a:ln>
            <a:noFill/>
          </a:ln>
        </p:spPr>
      </p:pic>
      <p:sp>
        <p:nvSpPr>
          <p:cNvPr id="448" name="Google Shape;448;p42"/>
          <p:cNvSpPr/>
          <p:nvPr/>
        </p:nvSpPr>
        <p:spPr>
          <a:xfrm>
            <a:off x="1828800" y="1541721"/>
            <a:ext cx="308344" cy="297712"/>
          </a:xfrm>
          <a:prstGeom prst="rect">
            <a:avLst/>
          </a:prstGeom>
          <a:solidFill>
            <a:schemeClr val="lt1"/>
          </a:solidFill>
          <a:ln cap="flat" cmpd="sng" w="12700">
            <a:solidFill>
              <a:schemeClr val="accent6"/>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400">
                <a:solidFill>
                  <a:schemeClr val="dk1"/>
                </a:solidFill>
                <a:latin typeface="Arial"/>
                <a:ea typeface="Arial"/>
                <a:cs typeface="Arial"/>
                <a:sym typeface="Arial"/>
              </a:rPr>
              <a:t>∈</a:t>
            </a:r>
            <a:endParaRPr b="1" sz="2400">
              <a:solidFill>
                <a:schemeClr val="dk1"/>
              </a:solidFill>
              <a:latin typeface="Arial"/>
              <a:ea typeface="Arial"/>
              <a:cs typeface="Arial"/>
              <a:sym typeface="Arial"/>
            </a:endParaRPr>
          </a:p>
        </p:txBody>
      </p:sp>
      <p:sp>
        <p:nvSpPr>
          <p:cNvPr id="449" name="Google Shape;449;p42"/>
          <p:cNvSpPr/>
          <p:nvPr/>
        </p:nvSpPr>
        <p:spPr>
          <a:xfrm>
            <a:off x="4941985" y="1541721"/>
            <a:ext cx="308344" cy="297712"/>
          </a:xfrm>
          <a:prstGeom prst="rect">
            <a:avLst/>
          </a:prstGeom>
          <a:solidFill>
            <a:schemeClr val="lt1"/>
          </a:solidFill>
          <a:ln cap="flat" cmpd="sng" w="12700">
            <a:solidFill>
              <a:schemeClr val="accent6"/>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400">
                <a:solidFill>
                  <a:schemeClr val="dk1"/>
                </a:solidFill>
                <a:latin typeface="Arial"/>
                <a:ea typeface="Arial"/>
                <a:cs typeface="Arial"/>
                <a:sym typeface="Arial"/>
              </a:rPr>
              <a:t>∈</a:t>
            </a:r>
            <a:endParaRPr b="1" sz="2400">
              <a:solidFill>
                <a:schemeClr val="dk1"/>
              </a:solidFill>
              <a:latin typeface="Arial"/>
              <a:ea typeface="Arial"/>
              <a:cs typeface="Arial"/>
              <a:sym typeface="Arial"/>
            </a:endParaRPr>
          </a:p>
        </p:txBody>
      </p:sp>
      <p:sp>
        <p:nvSpPr>
          <p:cNvPr id="450" name="Google Shape;450;p42"/>
          <p:cNvSpPr/>
          <p:nvPr/>
        </p:nvSpPr>
        <p:spPr>
          <a:xfrm>
            <a:off x="7758223" y="1541721"/>
            <a:ext cx="308344" cy="297712"/>
          </a:xfrm>
          <a:prstGeom prst="rect">
            <a:avLst/>
          </a:prstGeom>
          <a:solidFill>
            <a:schemeClr val="lt1"/>
          </a:solidFill>
          <a:ln cap="flat" cmpd="sng" w="12700">
            <a:solidFill>
              <a:schemeClr val="accent6"/>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400">
                <a:solidFill>
                  <a:schemeClr val="dk1"/>
                </a:solidFill>
                <a:latin typeface="Arial"/>
                <a:ea typeface="Arial"/>
                <a:cs typeface="Arial"/>
                <a:sym typeface="Arial"/>
              </a:rPr>
              <a:t>∈</a:t>
            </a:r>
            <a:endParaRPr b="1" sz="2400">
              <a:solidFill>
                <a:schemeClr val="dk1"/>
              </a:solidFill>
              <a:latin typeface="Arial"/>
              <a:ea typeface="Arial"/>
              <a:cs typeface="Arial"/>
              <a:sym typeface="Arial"/>
            </a:endParaRPr>
          </a:p>
        </p:txBody>
      </p:sp>
      <p:sp>
        <p:nvSpPr>
          <p:cNvPr id="451" name="Google Shape;451;p42"/>
          <p:cNvSpPr/>
          <p:nvPr/>
        </p:nvSpPr>
        <p:spPr>
          <a:xfrm>
            <a:off x="10840273" y="1527544"/>
            <a:ext cx="308344" cy="297712"/>
          </a:xfrm>
          <a:prstGeom prst="rect">
            <a:avLst/>
          </a:prstGeom>
          <a:solidFill>
            <a:schemeClr val="lt1"/>
          </a:solidFill>
          <a:ln cap="flat" cmpd="sng" w="12700">
            <a:solidFill>
              <a:schemeClr val="accent6"/>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Arial"/>
              <a:ea typeface="Arial"/>
              <a:cs typeface="Arial"/>
              <a:sym typeface="Arial"/>
            </a:endParaRPr>
          </a:p>
        </p:txBody>
      </p:sp>
      <p:pic>
        <p:nvPicPr>
          <p:cNvPr id="452" name="Google Shape;452;p42"/>
          <p:cNvPicPr preferRelativeResize="0"/>
          <p:nvPr/>
        </p:nvPicPr>
        <p:blipFill rotWithShape="1">
          <a:blip r:embed="rId5">
            <a:alphaModFix/>
          </a:blip>
          <a:srcRect b="0" l="0" r="0" t="0"/>
          <a:stretch/>
        </p:blipFill>
        <p:spPr>
          <a:xfrm>
            <a:off x="10843817" y="1493520"/>
            <a:ext cx="304800" cy="365760"/>
          </a:xfrm>
          <a:prstGeom prst="rect">
            <a:avLst/>
          </a:prstGeom>
          <a:noFill/>
          <a:ln>
            <a:noFill/>
          </a:ln>
        </p:spPr>
      </p:pic>
      <p:sp>
        <p:nvSpPr>
          <p:cNvPr id="453" name="Google Shape;453;p42"/>
          <p:cNvSpPr/>
          <p:nvPr/>
        </p:nvSpPr>
        <p:spPr>
          <a:xfrm>
            <a:off x="7219507" y="3891516"/>
            <a:ext cx="2052084" cy="350875"/>
          </a:xfrm>
          <a:prstGeom prst="rect">
            <a:avLst/>
          </a:prstGeom>
          <a:solidFill>
            <a:schemeClr val="accent1"/>
          </a:solidFill>
          <a:ln cap="flat" cmpd="sng" w="12700">
            <a:solidFill>
              <a:srgbClr val="37470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800">
                <a:solidFill>
                  <a:schemeClr val="lt1"/>
                </a:solidFill>
                <a:latin typeface="Times New Roman"/>
                <a:ea typeface="Times New Roman"/>
                <a:cs typeface="Times New Roman"/>
                <a:sym typeface="Times New Roman"/>
              </a:rPr>
              <a:t>2 đơn vị</a:t>
            </a:r>
            <a:endParaRPr b="1" sz="2800">
              <a:solidFill>
                <a:schemeClr val="lt1"/>
              </a:solidFill>
              <a:latin typeface="Times New Roman"/>
              <a:ea typeface="Times New Roman"/>
              <a:cs typeface="Times New Roman"/>
              <a:sym typeface="Times New Roman"/>
            </a:endParaRPr>
          </a:p>
        </p:txBody>
      </p:sp>
      <p:sp>
        <p:nvSpPr>
          <p:cNvPr id="454" name="Google Shape;454;p42"/>
          <p:cNvSpPr/>
          <p:nvPr/>
        </p:nvSpPr>
        <p:spPr>
          <a:xfrm>
            <a:off x="3668507" y="4807506"/>
            <a:ext cx="3955037" cy="560189"/>
          </a:xfrm>
          <a:prstGeom prst="rect">
            <a:avLst/>
          </a:prstGeom>
          <a:solidFill>
            <a:schemeClr val="accent1"/>
          </a:solidFill>
          <a:ln cap="flat" cmpd="sng" w="12700">
            <a:solidFill>
              <a:srgbClr val="37470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800">
                <a:solidFill>
                  <a:schemeClr val="lt1"/>
                </a:solidFill>
                <a:latin typeface="Times New Roman"/>
                <a:ea typeface="Times New Roman"/>
                <a:cs typeface="Times New Roman"/>
                <a:sym typeface="Times New Roman"/>
              </a:rPr>
              <a:t>Điểm 5 và điểm -5</a:t>
            </a:r>
            <a:endParaRPr/>
          </a:p>
        </p:txBody>
      </p:sp>
      <p:sp>
        <p:nvSpPr>
          <p:cNvPr id="455" name="Google Shape;455;p42"/>
          <p:cNvSpPr txBox="1"/>
          <p:nvPr/>
        </p:nvSpPr>
        <p:spPr>
          <a:xfrm>
            <a:off x="2743197" y="3407734"/>
            <a:ext cx="531629"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dk1"/>
                </a:solidFill>
                <a:latin typeface="Times New Roman"/>
                <a:ea typeface="Times New Roman"/>
                <a:cs typeface="Times New Roman"/>
                <a:sym typeface="Times New Roman"/>
              </a:rPr>
              <a:t>-5</a:t>
            </a:r>
            <a:endParaRPr/>
          </a:p>
        </p:txBody>
      </p:sp>
      <p:sp>
        <p:nvSpPr>
          <p:cNvPr id="456" name="Google Shape;456;p42"/>
          <p:cNvSpPr txBox="1"/>
          <p:nvPr/>
        </p:nvSpPr>
        <p:spPr>
          <a:xfrm>
            <a:off x="9932407" y="3441289"/>
            <a:ext cx="531629"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dk1"/>
                </a:solidFill>
                <a:latin typeface="Times New Roman"/>
                <a:ea typeface="Times New Roman"/>
                <a:cs typeface="Times New Roman"/>
                <a:sym typeface="Times New Roman"/>
              </a:rPr>
              <a:t>5</a:t>
            </a:r>
            <a:endParaRPr/>
          </a:p>
        </p:txBody>
      </p:sp>
    </p:spTree>
  </p:cSld>
  <p:clrMapOvr>
    <a:masterClrMapping/>
  </p:clrMapOvr>
  <mc:AlternateContent>
    <mc:Choice Requires="p14">
      <p:transition spd="slow" p14:dur="15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48"/>
                                        </p:tgtEl>
                                        <p:attrNameLst>
                                          <p:attrName>style.visibility</p:attrName>
                                        </p:attrNameLst>
                                      </p:cBhvr>
                                      <p:to>
                                        <p:strVal val="visible"/>
                                      </p:to>
                                    </p:set>
                                    <p:animEffect filter="fade" transition="in">
                                      <p:cBhvr>
                                        <p:cTn dur="500"/>
                                        <p:tgtEl>
                                          <p:spTgt spid="44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49"/>
                                        </p:tgtEl>
                                        <p:attrNameLst>
                                          <p:attrName>style.visibility</p:attrName>
                                        </p:attrNameLst>
                                      </p:cBhvr>
                                      <p:to>
                                        <p:strVal val="visible"/>
                                      </p:to>
                                    </p:set>
                                    <p:animEffect filter="fade" transition="in">
                                      <p:cBhvr>
                                        <p:cTn dur="500"/>
                                        <p:tgtEl>
                                          <p:spTgt spid="44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50"/>
                                        </p:tgtEl>
                                        <p:attrNameLst>
                                          <p:attrName>style.visibility</p:attrName>
                                        </p:attrNameLst>
                                      </p:cBhvr>
                                      <p:to>
                                        <p:strVal val="visible"/>
                                      </p:to>
                                    </p:set>
                                    <p:animEffect filter="fade" transition="in">
                                      <p:cBhvr>
                                        <p:cTn dur="500"/>
                                        <p:tgtEl>
                                          <p:spTgt spid="45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51"/>
                                        </p:tgtEl>
                                        <p:attrNameLst>
                                          <p:attrName>style.visibility</p:attrName>
                                        </p:attrNameLst>
                                      </p:cBhvr>
                                      <p:to>
                                        <p:strVal val="visible"/>
                                      </p:to>
                                    </p:set>
                                    <p:animEffect filter="fade" transition="in">
                                      <p:cBhvr>
                                        <p:cTn dur="500"/>
                                        <p:tgtEl>
                                          <p:spTgt spid="45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53"/>
                                        </p:tgtEl>
                                        <p:attrNameLst>
                                          <p:attrName>style.visibility</p:attrName>
                                        </p:attrNameLst>
                                      </p:cBhvr>
                                      <p:to>
                                        <p:strVal val="visible"/>
                                      </p:to>
                                    </p:set>
                                    <p:animEffect filter="fade" transition="in">
                                      <p:cBhvr>
                                        <p:cTn dur="500"/>
                                        <p:tgtEl>
                                          <p:spTgt spid="45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55"/>
                                        </p:tgtEl>
                                        <p:attrNameLst>
                                          <p:attrName>style.visibility</p:attrName>
                                        </p:attrNameLst>
                                      </p:cBhvr>
                                      <p:to>
                                        <p:strVal val="visible"/>
                                      </p:to>
                                    </p:set>
                                    <p:animEffect filter="fade" transition="in">
                                      <p:cBhvr>
                                        <p:cTn dur="500"/>
                                        <p:tgtEl>
                                          <p:spTgt spid="455"/>
                                        </p:tgtEl>
                                      </p:cBhvr>
                                    </p:animEffect>
                                  </p:childTnLst>
                                </p:cTn>
                              </p:par>
                              <p:par>
                                <p:cTn fill="hold" nodeType="withEffect" presetClass="entr" presetID="10" presetSubtype="0">
                                  <p:stCondLst>
                                    <p:cond delay="0"/>
                                  </p:stCondLst>
                                  <p:childTnLst>
                                    <p:set>
                                      <p:cBhvr>
                                        <p:cTn dur="1" fill="hold">
                                          <p:stCondLst>
                                            <p:cond delay="0"/>
                                          </p:stCondLst>
                                        </p:cTn>
                                        <p:tgtEl>
                                          <p:spTgt spid="456"/>
                                        </p:tgtEl>
                                        <p:attrNameLst>
                                          <p:attrName>style.visibility</p:attrName>
                                        </p:attrNameLst>
                                      </p:cBhvr>
                                      <p:to>
                                        <p:strVal val="visible"/>
                                      </p:to>
                                    </p:set>
                                    <p:animEffect filter="fade" transition="in">
                                      <p:cBhvr>
                                        <p:cTn dur="500"/>
                                        <p:tgtEl>
                                          <p:spTgt spid="456"/>
                                        </p:tgtEl>
                                      </p:cBhvr>
                                    </p:animEffect>
                                  </p:childTnLst>
                                </p:cTn>
                              </p:par>
                              <p:par>
                                <p:cTn fill="hold" nodeType="withEffect" presetClass="entr" presetID="10" presetSubtype="0">
                                  <p:stCondLst>
                                    <p:cond delay="0"/>
                                  </p:stCondLst>
                                  <p:childTnLst>
                                    <p:set>
                                      <p:cBhvr>
                                        <p:cTn dur="1" fill="hold">
                                          <p:stCondLst>
                                            <p:cond delay="0"/>
                                          </p:stCondLst>
                                        </p:cTn>
                                        <p:tgtEl>
                                          <p:spTgt spid="454"/>
                                        </p:tgtEl>
                                        <p:attrNameLst>
                                          <p:attrName>style.visibility</p:attrName>
                                        </p:attrNameLst>
                                      </p:cBhvr>
                                      <p:to>
                                        <p:strVal val="visible"/>
                                      </p:to>
                                    </p:set>
                                    <p:animEffect filter="fade" transition="in">
                                      <p:cBhvr>
                                        <p:cTn dur="500"/>
                                        <p:tgtEl>
                                          <p:spTgt spid="45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0" name="Shape 460"/>
        <p:cNvGrpSpPr/>
        <p:nvPr/>
      </p:nvGrpSpPr>
      <p:grpSpPr>
        <a:xfrm>
          <a:off x="0" y="0"/>
          <a:ext cx="0" cy="0"/>
          <a:chOff x="0" y="0"/>
          <a:chExt cx="0" cy="0"/>
        </a:xfrm>
      </p:grpSpPr>
      <p:sp>
        <p:nvSpPr>
          <p:cNvPr id="461" name="Google Shape;461;p43"/>
          <p:cNvSpPr txBox="1"/>
          <p:nvPr/>
        </p:nvSpPr>
        <p:spPr>
          <a:xfrm>
            <a:off x="1824972" y="2783239"/>
            <a:ext cx="9352239" cy="144655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4400">
                <a:solidFill>
                  <a:srgbClr val="5BAE96"/>
                </a:solidFill>
                <a:latin typeface="Tahoma"/>
                <a:ea typeface="Tahoma"/>
                <a:cs typeface="Tahoma"/>
                <a:sym typeface="Tahoma"/>
              </a:rPr>
              <a:t>BÀI 2: </a:t>
            </a:r>
            <a:endParaRPr/>
          </a:p>
          <a:p>
            <a:pPr indent="0" lvl="0" marL="0" marR="0" rtl="0" algn="ctr">
              <a:spcBef>
                <a:spcPts val="0"/>
              </a:spcBef>
              <a:spcAft>
                <a:spcPts val="0"/>
              </a:spcAft>
              <a:buNone/>
            </a:pPr>
            <a:r>
              <a:rPr b="1" lang="en-US" sz="4400">
                <a:solidFill>
                  <a:srgbClr val="5BAE96"/>
                </a:solidFill>
                <a:latin typeface="Tahoma"/>
                <a:ea typeface="Tahoma"/>
                <a:cs typeface="Tahoma"/>
                <a:sym typeface="Tahoma"/>
              </a:rPr>
              <a:t>TẬP HỢP SỐ NGUYÊN ÂM (TIẾP)</a:t>
            </a:r>
            <a:endParaRPr b="1" sz="4400">
              <a:solidFill>
                <a:srgbClr val="5BAE96"/>
              </a:solidFill>
              <a:latin typeface="Tahoma"/>
              <a:ea typeface="Tahoma"/>
              <a:cs typeface="Tahoma"/>
              <a:sym typeface="Tahoma"/>
            </a:endParaRPr>
          </a:p>
        </p:txBody>
      </p:sp>
      <p:sp>
        <p:nvSpPr>
          <p:cNvPr id="462" name="Google Shape;462;p43"/>
          <p:cNvSpPr txBox="1"/>
          <p:nvPr/>
        </p:nvSpPr>
        <p:spPr>
          <a:xfrm>
            <a:off x="5173208" y="4592539"/>
            <a:ext cx="1654620"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400">
                <a:solidFill>
                  <a:srgbClr val="5BAE96"/>
                </a:solidFill>
                <a:latin typeface="Arial"/>
                <a:ea typeface="Arial"/>
                <a:cs typeface="Arial"/>
                <a:sym typeface="Arial"/>
              </a:rPr>
              <a:t>SỐ HỌC 6</a:t>
            </a:r>
            <a:endParaRPr sz="2400">
              <a:solidFill>
                <a:srgbClr val="5BAE96"/>
              </a:solidFill>
              <a:latin typeface="Arial"/>
              <a:ea typeface="Arial"/>
              <a:cs typeface="Arial"/>
              <a:sym typeface="Arial"/>
            </a:endParaRPr>
          </a:p>
        </p:txBody>
      </p:sp>
      <p:pic>
        <p:nvPicPr>
          <p:cNvPr id="463" name="Google Shape;463;p43"/>
          <p:cNvPicPr preferRelativeResize="0"/>
          <p:nvPr/>
        </p:nvPicPr>
        <p:blipFill rotWithShape="1">
          <a:blip r:embed="rId3">
            <a:alphaModFix/>
          </a:blip>
          <a:srcRect b="0" l="0" r="0" t="0"/>
          <a:stretch/>
        </p:blipFill>
        <p:spPr>
          <a:xfrm>
            <a:off x="3031023" y="397850"/>
            <a:ext cx="6129954" cy="2502380"/>
          </a:xfrm>
          <a:prstGeom prst="rect">
            <a:avLst/>
          </a:prstGeom>
          <a:noFill/>
          <a:ln>
            <a:noFill/>
          </a:ln>
        </p:spPr>
      </p:pic>
    </p:spTree>
  </p:cSld>
  <p:clrMapOvr>
    <a:masterClrMapping/>
  </p:clrMapOvr>
  <mc:AlternateContent>
    <mc:Choice Requires="p14">
      <p:transition spd="slow" p14:dur="15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463"/>
                                        </p:tgtEl>
                                        <p:attrNameLst>
                                          <p:attrName>style.visibility</p:attrName>
                                        </p:attrNameLst>
                                      </p:cBhvr>
                                      <p:to>
                                        <p:strVal val="visible"/>
                                      </p:to>
                                    </p:set>
                                    <p:animEffect filter="fade" transition="in">
                                      <p:cBhvr>
                                        <p:cTn dur="1000"/>
                                        <p:tgtEl>
                                          <p:spTgt spid="463"/>
                                        </p:tgtEl>
                                      </p:cBhvr>
                                    </p:animEffect>
                                  </p:childTnLst>
                                </p:cTn>
                              </p:par>
                              <p:par>
                                <p:cTn fill="hold" nodeType="withEffect" presetClass="entr" presetID="10" presetSubtype="0">
                                  <p:stCondLst>
                                    <p:cond delay="900"/>
                                  </p:stCondLst>
                                  <p:childTnLst>
                                    <p:set>
                                      <p:cBhvr>
                                        <p:cTn dur="1" fill="hold">
                                          <p:stCondLst>
                                            <p:cond delay="0"/>
                                          </p:stCondLst>
                                        </p:cTn>
                                        <p:tgtEl>
                                          <p:spTgt spid="461"/>
                                        </p:tgtEl>
                                        <p:attrNameLst>
                                          <p:attrName>style.visibility</p:attrName>
                                        </p:attrNameLst>
                                      </p:cBhvr>
                                      <p:to>
                                        <p:strVal val="visible"/>
                                      </p:to>
                                    </p:set>
                                    <p:animEffect filter="fade" transition="in">
                                      <p:cBhvr>
                                        <p:cTn dur="1000"/>
                                        <p:tgtEl>
                                          <p:spTgt spid="461"/>
                                        </p:tgtEl>
                                      </p:cBhvr>
                                    </p:animEffect>
                                  </p:childTnLst>
                                </p:cTn>
                              </p:par>
                              <p:par>
                                <p:cTn fill="hold" nodeType="withEffect" presetClass="entr" presetID="10" presetSubtype="0">
                                  <p:stCondLst>
                                    <p:cond delay="1700"/>
                                  </p:stCondLst>
                                  <p:childTnLst>
                                    <p:set>
                                      <p:cBhvr>
                                        <p:cTn dur="1" fill="hold">
                                          <p:stCondLst>
                                            <p:cond delay="0"/>
                                          </p:stCondLst>
                                        </p:cTn>
                                        <p:tgtEl>
                                          <p:spTgt spid="462"/>
                                        </p:tgtEl>
                                        <p:attrNameLst>
                                          <p:attrName>style.visibility</p:attrName>
                                        </p:attrNameLst>
                                      </p:cBhvr>
                                      <p:to>
                                        <p:strVal val="visible"/>
                                      </p:to>
                                    </p:set>
                                    <p:animEffect filter="fade" transition="in">
                                      <p:cBhvr>
                                        <p:cTn dur="500"/>
                                        <p:tgtEl>
                                          <p:spTgt spid="46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8" name="Shape 468"/>
        <p:cNvGrpSpPr/>
        <p:nvPr/>
      </p:nvGrpSpPr>
      <p:grpSpPr>
        <a:xfrm>
          <a:off x="0" y="0"/>
          <a:ext cx="0" cy="0"/>
          <a:chOff x="0" y="0"/>
          <a:chExt cx="0" cy="0"/>
        </a:xfrm>
      </p:grpSpPr>
      <p:sp>
        <p:nvSpPr>
          <p:cNvPr id="469" name="Google Shape;469;p44"/>
          <p:cNvSpPr txBox="1"/>
          <p:nvPr/>
        </p:nvSpPr>
        <p:spPr>
          <a:xfrm>
            <a:off x="1972210" y="3132647"/>
            <a:ext cx="8692274" cy="76944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4400">
                <a:solidFill>
                  <a:srgbClr val="5BAE96"/>
                </a:solidFill>
                <a:latin typeface="Tahoma"/>
                <a:ea typeface="Tahoma"/>
                <a:cs typeface="Tahoma"/>
                <a:sym typeface="Tahoma"/>
              </a:rPr>
              <a:t>SỐ ĐỐI CỦA MỘT SỐ NGUYÊN</a:t>
            </a:r>
            <a:endParaRPr b="1" sz="4400">
              <a:solidFill>
                <a:srgbClr val="5BAE96"/>
              </a:solidFill>
              <a:latin typeface="Tahoma"/>
              <a:ea typeface="Tahoma"/>
              <a:cs typeface="Tahoma"/>
              <a:sym typeface="Tahoma"/>
            </a:endParaRPr>
          </a:p>
        </p:txBody>
      </p:sp>
      <p:sp>
        <p:nvSpPr>
          <p:cNvPr id="470" name="Google Shape;470;p44"/>
          <p:cNvSpPr txBox="1"/>
          <p:nvPr/>
        </p:nvSpPr>
        <p:spPr>
          <a:xfrm>
            <a:off x="5231704" y="1733416"/>
            <a:ext cx="2173287" cy="92233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5400">
                <a:solidFill>
                  <a:srgbClr val="5BAE96"/>
                </a:solidFill>
                <a:latin typeface="Tahoma"/>
                <a:ea typeface="Tahoma"/>
                <a:cs typeface="Tahoma"/>
                <a:sym typeface="Tahoma"/>
              </a:rPr>
              <a:t>III.</a:t>
            </a:r>
            <a:endParaRPr b="1" sz="5400">
              <a:solidFill>
                <a:srgbClr val="5BAE96"/>
              </a:solidFill>
              <a:latin typeface="Tahoma"/>
              <a:ea typeface="Tahoma"/>
              <a:cs typeface="Tahoma"/>
              <a:sym typeface="Tahoma"/>
            </a:endParaRPr>
          </a:p>
        </p:txBody>
      </p:sp>
      <p:pic>
        <p:nvPicPr>
          <p:cNvPr id="471" name="Google Shape;471;p44"/>
          <p:cNvPicPr preferRelativeResize="0"/>
          <p:nvPr/>
        </p:nvPicPr>
        <p:blipFill rotWithShape="1">
          <a:blip r:embed="rId3">
            <a:alphaModFix/>
          </a:blip>
          <a:srcRect b="0" l="0" r="0" t="0"/>
          <a:stretch/>
        </p:blipFill>
        <p:spPr>
          <a:xfrm>
            <a:off x="6951218" y="3975413"/>
            <a:ext cx="3807909" cy="2882587"/>
          </a:xfrm>
          <a:prstGeom prst="rect">
            <a:avLst/>
          </a:prstGeom>
          <a:noFill/>
          <a:ln>
            <a:noFill/>
          </a:ln>
        </p:spPr>
      </p:pic>
    </p:spTree>
  </p:cSld>
  <p:clrMapOvr>
    <a:masterClrMapping/>
  </p:clrMapOvr>
  <mc:AlternateContent>
    <mc:Choice Requires="p14">
      <p:transition spd="slow" p14:dur="1500">
        <p:fade thruBlk="1"/>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23" presetSubtype="16">
                                  <p:stCondLst>
                                    <p:cond delay="0"/>
                                  </p:stCondLst>
                                  <p:childTnLst>
                                    <p:set>
                                      <p:cBhvr>
                                        <p:cTn dur="1" fill="hold">
                                          <p:stCondLst>
                                            <p:cond delay="0"/>
                                          </p:stCondLst>
                                        </p:cTn>
                                        <p:tgtEl>
                                          <p:spTgt spid="470"/>
                                        </p:tgtEl>
                                        <p:attrNameLst>
                                          <p:attrName>style.visibility</p:attrName>
                                        </p:attrNameLst>
                                      </p:cBhvr>
                                      <p:to>
                                        <p:strVal val="visible"/>
                                      </p:to>
                                    </p:set>
                                    <p:anim calcmode="lin" valueType="num">
                                      <p:cBhvr additive="base">
                                        <p:cTn dur="500"/>
                                        <p:tgtEl>
                                          <p:spTgt spid="470"/>
                                        </p:tgtEl>
                                        <p:attrNameLst>
                                          <p:attrName>ppt_w</p:attrName>
                                        </p:attrNameLst>
                                      </p:cBhvr>
                                      <p:tavLst>
                                        <p:tav fmla="" tm="0">
                                          <p:val>
                                            <p:strVal val="0"/>
                                          </p:val>
                                        </p:tav>
                                        <p:tav fmla="" tm="100000">
                                          <p:val>
                                            <p:strVal val="#ppt_w"/>
                                          </p:val>
                                        </p:tav>
                                      </p:tavLst>
                                    </p:anim>
                                    <p:anim calcmode="lin" valueType="num">
                                      <p:cBhvr additive="base">
                                        <p:cTn dur="500"/>
                                        <p:tgtEl>
                                          <p:spTgt spid="470"/>
                                        </p:tgtEl>
                                        <p:attrNameLst>
                                          <p:attrName>ppt_h</p:attrName>
                                        </p:attrNameLst>
                                      </p:cBhvr>
                                      <p:tavLst>
                                        <p:tav fmla="" tm="0">
                                          <p:val>
                                            <p:strVal val="0"/>
                                          </p:val>
                                        </p:tav>
                                        <p:tav fmla="" tm="100000">
                                          <p:val>
                                            <p:strVal val="#ppt_h"/>
                                          </p:val>
                                        </p:tav>
                                      </p:tavLst>
                                    </p:anim>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469"/>
                                        </p:tgtEl>
                                        <p:attrNameLst>
                                          <p:attrName>style.visibility</p:attrName>
                                        </p:attrNameLst>
                                      </p:cBhvr>
                                      <p:to>
                                        <p:strVal val="visible"/>
                                      </p:to>
                                    </p:set>
                                    <p:animEffect filter="fade" transition="in">
                                      <p:cBhvr>
                                        <p:cTn dur="1000"/>
                                        <p:tgtEl>
                                          <p:spTgt spid="46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71"/>
                                        </p:tgtEl>
                                        <p:attrNameLst>
                                          <p:attrName>style.visibility</p:attrName>
                                        </p:attrNameLst>
                                      </p:cBhvr>
                                      <p:to>
                                        <p:strVal val="visible"/>
                                      </p:to>
                                    </p:set>
                                    <p:animEffect filter="fade" transition="in">
                                      <p:cBhvr>
                                        <p:cTn dur="1000"/>
                                        <p:tgtEl>
                                          <p:spTgt spid="47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6" name="Shape 476"/>
        <p:cNvGrpSpPr/>
        <p:nvPr/>
      </p:nvGrpSpPr>
      <p:grpSpPr>
        <a:xfrm>
          <a:off x="0" y="0"/>
          <a:ext cx="0" cy="0"/>
          <a:chOff x="0" y="0"/>
          <a:chExt cx="0" cy="0"/>
        </a:xfrm>
      </p:grpSpPr>
      <p:sp>
        <p:nvSpPr>
          <p:cNvPr id="477" name="Google Shape;477;p45"/>
          <p:cNvSpPr txBox="1"/>
          <p:nvPr>
            <p:ph type="title"/>
          </p:nvPr>
        </p:nvSpPr>
        <p:spPr>
          <a:xfrm>
            <a:off x="161249" y="170148"/>
            <a:ext cx="10515600" cy="51195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83AA03"/>
              </a:buClr>
              <a:buSzPts val="2800"/>
              <a:buFont typeface="Tahoma"/>
              <a:buNone/>
            </a:pPr>
            <a:r>
              <a:rPr lang="en-US">
                <a:latin typeface="Tahoma"/>
                <a:ea typeface="Tahoma"/>
                <a:cs typeface="Tahoma"/>
                <a:sym typeface="Tahoma"/>
              </a:rPr>
              <a:t>III. SỐ ĐỐI CỦA MỘT SỐ NGUYÊN</a:t>
            </a:r>
            <a:endParaRPr/>
          </a:p>
        </p:txBody>
      </p:sp>
      <p:grpSp>
        <p:nvGrpSpPr>
          <p:cNvPr id="478" name="Google Shape;478;p45"/>
          <p:cNvGrpSpPr/>
          <p:nvPr/>
        </p:nvGrpSpPr>
        <p:grpSpPr>
          <a:xfrm>
            <a:off x="-4024" y="611511"/>
            <a:ext cx="8261498" cy="565844"/>
            <a:chOff x="69222" y="133066"/>
            <a:chExt cx="8261498" cy="565844"/>
          </a:xfrm>
        </p:grpSpPr>
        <p:pic>
          <p:nvPicPr>
            <p:cNvPr id="479" name="Google Shape;479;p45"/>
            <p:cNvPicPr preferRelativeResize="0"/>
            <p:nvPr/>
          </p:nvPicPr>
          <p:blipFill rotWithShape="1">
            <a:blip r:embed="rId3">
              <a:alphaModFix/>
            </a:blip>
            <a:srcRect b="0" l="0" r="0" t="0"/>
            <a:stretch/>
          </p:blipFill>
          <p:spPr>
            <a:xfrm>
              <a:off x="69222" y="133066"/>
              <a:ext cx="1094921" cy="555883"/>
            </a:xfrm>
            <a:prstGeom prst="rect">
              <a:avLst/>
            </a:prstGeom>
            <a:noFill/>
            <a:ln>
              <a:noFill/>
            </a:ln>
          </p:spPr>
        </p:pic>
        <p:sp>
          <p:nvSpPr>
            <p:cNvPr id="480" name="Google Shape;480;p45"/>
            <p:cNvSpPr txBox="1"/>
            <p:nvPr/>
          </p:nvSpPr>
          <p:spPr>
            <a:xfrm>
              <a:off x="1341679" y="175690"/>
              <a:ext cx="6989041"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Arial"/>
                  <a:ea typeface="Arial"/>
                  <a:cs typeface="Arial"/>
                  <a:sym typeface="Arial"/>
                </a:rPr>
                <a:t>Quan sát trục số và trả lời các câu hỏi:</a:t>
              </a:r>
              <a:endParaRPr/>
            </a:p>
          </p:txBody>
        </p:sp>
      </p:grpSp>
      <p:grpSp>
        <p:nvGrpSpPr>
          <p:cNvPr id="481" name="Google Shape;481;p45"/>
          <p:cNvGrpSpPr/>
          <p:nvPr/>
        </p:nvGrpSpPr>
        <p:grpSpPr>
          <a:xfrm>
            <a:off x="1015520" y="1938123"/>
            <a:ext cx="10058400" cy="707473"/>
            <a:chOff x="1096599" y="1134693"/>
            <a:chExt cx="10058400" cy="707473"/>
          </a:xfrm>
        </p:grpSpPr>
        <p:grpSp>
          <p:nvGrpSpPr>
            <p:cNvPr id="482" name="Google Shape;482;p45"/>
            <p:cNvGrpSpPr/>
            <p:nvPr/>
          </p:nvGrpSpPr>
          <p:grpSpPr>
            <a:xfrm>
              <a:off x="1096599" y="1134693"/>
              <a:ext cx="10058400" cy="701675"/>
              <a:chOff x="672" y="2112"/>
              <a:chExt cx="4752" cy="442"/>
            </a:xfrm>
          </p:grpSpPr>
          <p:grpSp>
            <p:nvGrpSpPr>
              <p:cNvPr id="483" name="Google Shape;483;p45"/>
              <p:cNvGrpSpPr/>
              <p:nvPr/>
            </p:nvGrpSpPr>
            <p:grpSpPr>
              <a:xfrm>
                <a:off x="672" y="2112"/>
                <a:ext cx="4752" cy="96"/>
                <a:chOff x="864" y="2515"/>
                <a:chExt cx="4752" cy="96"/>
              </a:xfrm>
            </p:grpSpPr>
            <p:grpSp>
              <p:nvGrpSpPr>
                <p:cNvPr id="484" name="Google Shape;484;p45"/>
                <p:cNvGrpSpPr/>
                <p:nvPr/>
              </p:nvGrpSpPr>
              <p:grpSpPr>
                <a:xfrm>
                  <a:off x="2784" y="2515"/>
                  <a:ext cx="2832" cy="96"/>
                  <a:chOff x="2784" y="912"/>
                  <a:chExt cx="2832" cy="96"/>
                </a:xfrm>
              </p:grpSpPr>
              <p:cxnSp>
                <p:nvCxnSpPr>
                  <p:cNvPr id="485" name="Google Shape;485;p45"/>
                  <p:cNvCxnSpPr/>
                  <p:nvPr/>
                </p:nvCxnSpPr>
                <p:spPr>
                  <a:xfrm>
                    <a:off x="2784" y="960"/>
                    <a:ext cx="2832" cy="0"/>
                  </a:xfrm>
                  <a:prstGeom prst="straightConnector1">
                    <a:avLst/>
                  </a:prstGeom>
                  <a:noFill/>
                  <a:ln cap="flat" cmpd="sng" w="57150">
                    <a:solidFill>
                      <a:schemeClr val="lt1"/>
                    </a:solidFill>
                    <a:prstDash val="solid"/>
                    <a:round/>
                    <a:headEnd len="med" w="med" type="none"/>
                    <a:tailEnd len="med" w="med" type="triangle"/>
                  </a:ln>
                </p:spPr>
              </p:cxnSp>
              <p:cxnSp>
                <p:nvCxnSpPr>
                  <p:cNvPr id="486" name="Google Shape;486;p45"/>
                  <p:cNvCxnSpPr/>
                  <p:nvPr/>
                </p:nvCxnSpPr>
                <p:spPr>
                  <a:xfrm>
                    <a:off x="2784"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487" name="Google Shape;487;p45"/>
                  <p:cNvCxnSpPr/>
                  <p:nvPr/>
                </p:nvCxnSpPr>
                <p:spPr>
                  <a:xfrm>
                    <a:off x="3120"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488" name="Google Shape;488;p45"/>
                  <p:cNvCxnSpPr/>
                  <p:nvPr/>
                </p:nvCxnSpPr>
                <p:spPr>
                  <a:xfrm>
                    <a:off x="3456"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489" name="Google Shape;489;p45"/>
                  <p:cNvCxnSpPr/>
                  <p:nvPr/>
                </p:nvCxnSpPr>
                <p:spPr>
                  <a:xfrm>
                    <a:off x="3792"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490" name="Google Shape;490;p45"/>
                  <p:cNvCxnSpPr/>
                  <p:nvPr/>
                </p:nvCxnSpPr>
                <p:spPr>
                  <a:xfrm>
                    <a:off x="4128"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491" name="Google Shape;491;p45"/>
                  <p:cNvCxnSpPr/>
                  <p:nvPr/>
                </p:nvCxnSpPr>
                <p:spPr>
                  <a:xfrm>
                    <a:off x="4464"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492" name="Google Shape;492;p45"/>
                  <p:cNvCxnSpPr/>
                  <p:nvPr/>
                </p:nvCxnSpPr>
                <p:spPr>
                  <a:xfrm>
                    <a:off x="4800"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493" name="Google Shape;493;p45"/>
                  <p:cNvCxnSpPr/>
                  <p:nvPr/>
                </p:nvCxnSpPr>
                <p:spPr>
                  <a:xfrm>
                    <a:off x="5136"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494" name="Google Shape;494;p45"/>
                  <p:cNvCxnSpPr/>
                  <p:nvPr/>
                </p:nvCxnSpPr>
                <p:spPr>
                  <a:xfrm>
                    <a:off x="4800" y="912"/>
                    <a:ext cx="0" cy="96"/>
                  </a:xfrm>
                  <a:prstGeom prst="straightConnector1">
                    <a:avLst/>
                  </a:prstGeom>
                  <a:noFill/>
                  <a:ln cap="flat" cmpd="sng" w="57150">
                    <a:solidFill>
                      <a:schemeClr val="lt1"/>
                    </a:solidFill>
                    <a:prstDash val="solid"/>
                    <a:round/>
                    <a:headEnd len="med" w="med" type="none"/>
                    <a:tailEnd len="med" w="med" type="none"/>
                  </a:ln>
                </p:spPr>
              </p:cxnSp>
            </p:grpSp>
            <p:grpSp>
              <p:nvGrpSpPr>
                <p:cNvPr id="495" name="Google Shape;495;p45"/>
                <p:cNvGrpSpPr/>
                <p:nvPr/>
              </p:nvGrpSpPr>
              <p:grpSpPr>
                <a:xfrm>
                  <a:off x="864" y="2515"/>
                  <a:ext cx="1920" cy="96"/>
                  <a:chOff x="864" y="912"/>
                  <a:chExt cx="1920" cy="96"/>
                </a:xfrm>
              </p:grpSpPr>
              <p:cxnSp>
                <p:nvCxnSpPr>
                  <p:cNvPr id="496" name="Google Shape;496;p45"/>
                  <p:cNvCxnSpPr/>
                  <p:nvPr/>
                </p:nvCxnSpPr>
                <p:spPr>
                  <a:xfrm rot="10800000">
                    <a:off x="864" y="960"/>
                    <a:ext cx="1920" cy="0"/>
                  </a:xfrm>
                  <a:prstGeom prst="straightConnector1">
                    <a:avLst/>
                  </a:prstGeom>
                  <a:noFill/>
                  <a:ln cap="flat" cmpd="sng" w="57150">
                    <a:solidFill>
                      <a:schemeClr val="lt1"/>
                    </a:solidFill>
                    <a:prstDash val="solid"/>
                    <a:round/>
                    <a:headEnd len="med" w="med" type="none"/>
                    <a:tailEnd len="med" w="med" type="none"/>
                  </a:ln>
                </p:spPr>
              </p:cxnSp>
              <p:cxnSp>
                <p:nvCxnSpPr>
                  <p:cNvPr id="497" name="Google Shape;497;p45"/>
                  <p:cNvCxnSpPr/>
                  <p:nvPr/>
                </p:nvCxnSpPr>
                <p:spPr>
                  <a:xfrm>
                    <a:off x="2448"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498" name="Google Shape;498;p45"/>
                  <p:cNvCxnSpPr/>
                  <p:nvPr/>
                </p:nvCxnSpPr>
                <p:spPr>
                  <a:xfrm>
                    <a:off x="2448"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499" name="Google Shape;499;p45"/>
                  <p:cNvCxnSpPr/>
                  <p:nvPr/>
                </p:nvCxnSpPr>
                <p:spPr>
                  <a:xfrm>
                    <a:off x="2112"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500" name="Google Shape;500;p45"/>
                  <p:cNvCxnSpPr/>
                  <p:nvPr/>
                </p:nvCxnSpPr>
                <p:spPr>
                  <a:xfrm>
                    <a:off x="1776"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501" name="Google Shape;501;p45"/>
                  <p:cNvCxnSpPr/>
                  <p:nvPr/>
                </p:nvCxnSpPr>
                <p:spPr>
                  <a:xfrm>
                    <a:off x="1440"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502" name="Google Shape;502;p45"/>
                  <p:cNvCxnSpPr/>
                  <p:nvPr/>
                </p:nvCxnSpPr>
                <p:spPr>
                  <a:xfrm>
                    <a:off x="1104" y="912"/>
                    <a:ext cx="0" cy="96"/>
                  </a:xfrm>
                  <a:prstGeom prst="straightConnector1">
                    <a:avLst/>
                  </a:prstGeom>
                  <a:noFill/>
                  <a:ln cap="flat" cmpd="sng" w="57150">
                    <a:solidFill>
                      <a:schemeClr val="lt1"/>
                    </a:solidFill>
                    <a:prstDash val="solid"/>
                    <a:round/>
                    <a:headEnd len="med" w="med" type="none"/>
                    <a:tailEnd len="med" w="med" type="none"/>
                  </a:ln>
                </p:spPr>
              </p:cxnSp>
            </p:grpSp>
            <p:grpSp>
              <p:nvGrpSpPr>
                <p:cNvPr id="503" name="Google Shape;503;p45"/>
                <p:cNvGrpSpPr/>
                <p:nvPr/>
              </p:nvGrpSpPr>
              <p:grpSpPr>
                <a:xfrm>
                  <a:off x="864" y="2515"/>
                  <a:ext cx="1920" cy="96"/>
                  <a:chOff x="864" y="912"/>
                  <a:chExt cx="1920" cy="96"/>
                </a:xfrm>
              </p:grpSpPr>
              <p:cxnSp>
                <p:nvCxnSpPr>
                  <p:cNvPr id="504" name="Google Shape;504;p45"/>
                  <p:cNvCxnSpPr/>
                  <p:nvPr/>
                </p:nvCxnSpPr>
                <p:spPr>
                  <a:xfrm rot="10800000">
                    <a:off x="864" y="960"/>
                    <a:ext cx="1920" cy="0"/>
                  </a:xfrm>
                  <a:prstGeom prst="straightConnector1">
                    <a:avLst/>
                  </a:prstGeom>
                  <a:noFill/>
                  <a:ln cap="flat" cmpd="sng" w="57150">
                    <a:solidFill>
                      <a:schemeClr val="lt1"/>
                    </a:solidFill>
                    <a:prstDash val="solid"/>
                    <a:round/>
                    <a:headEnd len="med" w="med" type="none"/>
                    <a:tailEnd len="med" w="med" type="none"/>
                  </a:ln>
                </p:spPr>
              </p:cxnSp>
              <p:cxnSp>
                <p:nvCxnSpPr>
                  <p:cNvPr id="505" name="Google Shape;505;p45"/>
                  <p:cNvCxnSpPr/>
                  <p:nvPr/>
                </p:nvCxnSpPr>
                <p:spPr>
                  <a:xfrm>
                    <a:off x="2448"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506" name="Google Shape;506;p45"/>
                  <p:cNvCxnSpPr/>
                  <p:nvPr/>
                </p:nvCxnSpPr>
                <p:spPr>
                  <a:xfrm>
                    <a:off x="2448"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507" name="Google Shape;507;p45"/>
                  <p:cNvCxnSpPr/>
                  <p:nvPr/>
                </p:nvCxnSpPr>
                <p:spPr>
                  <a:xfrm>
                    <a:off x="2112"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508" name="Google Shape;508;p45"/>
                  <p:cNvCxnSpPr/>
                  <p:nvPr/>
                </p:nvCxnSpPr>
                <p:spPr>
                  <a:xfrm>
                    <a:off x="1776"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509" name="Google Shape;509;p45"/>
                  <p:cNvCxnSpPr/>
                  <p:nvPr/>
                </p:nvCxnSpPr>
                <p:spPr>
                  <a:xfrm>
                    <a:off x="1440"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510" name="Google Shape;510;p45"/>
                  <p:cNvCxnSpPr/>
                  <p:nvPr/>
                </p:nvCxnSpPr>
                <p:spPr>
                  <a:xfrm>
                    <a:off x="1104" y="912"/>
                    <a:ext cx="0" cy="96"/>
                  </a:xfrm>
                  <a:prstGeom prst="straightConnector1">
                    <a:avLst/>
                  </a:prstGeom>
                  <a:noFill/>
                  <a:ln cap="flat" cmpd="sng" w="57150">
                    <a:solidFill>
                      <a:schemeClr val="lt1"/>
                    </a:solidFill>
                    <a:prstDash val="solid"/>
                    <a:round/>
                    <a:headEnd len="med" w="med" type="none"/>
                    <a:tailEnd len="med" w="med" type="none"/>
                  </a:ln>
                </p:spPr>
              </p:cxnSp>
            </p:grpSp>
            <p:grpSp>
              <p:nvGrpSpPr>
                <p:cNvPr id="511" name="Google Shape;511;p45"/>
                <p:cNvGrpSpPr/>
                <p:nvPr/>
              </p:nvGrpSpPr>
              <p:grpSpPr>
                <a:xfrm>
                  <a:off x="864" y="2515"/>
                  <a:ext cx="1920" cy="96"/>
                  <a:chOff x="864" y="912"/>
                  <a:chExt cx="1920" cy="96"/>
                </a:xfrm>
              </p:grpSpPr>
              <p:cxnSp>
                <p:nvCxnSpPr>
                  <p:cNvPr id="512" name="Google Shape;512;p45"/>
                  <p:cNvCxnSpPr/>
                  <p:nvPr/>
                </p:nvCxnSpPr>
                <p:spPr>
                  <a:xfrm rot="10800000">
                    <a:off x="864" y="960"/>
                    <a:ext cx="1920" cy="0"/>
                  </a:xfrm>
                  <a:prstGeom prst="straightConnector1">
                    <a:avLst/>
                  </a:prstGeom>
                  <a:noFill/>
                  <a:ln cap="flat" cmpd="sng" w="57150">
                    <a:solidFill>
                      <a:schemeClr val="lt1"/>
                    </a:solidFill>
                    <a:prstDash val="solid"/>
                    <a:round/>
                    <a:headEnd len="med" w="med" type="none"/>
                    <a:tailEnd len="med" w="med" type="none"/>
                  </a:ln>
                </p:spPr>
              </p:cxnSp>
              <p:cxnSp>
                <p:nvCxnSpPr>
                  <p:cNvPr id="513" name="Google Shape;513;p45"/>
                  <p:cNvCxnSpPr/>
                  <p:nvPr/>
                </p:nvCxnSpPr>
                <p:spPr>
                  <a:xfrm>
                    <a:off x="2448"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514" name="Google Shape;514;p45"/>
                  <p:cNvCxnSpPr/>
                  <p:nvPr/>
                </p:nvCxnSpPr>
                <p:spPr>
                  <a:xfrm>
                    <a:off x="2448"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515" name="Google Shape;515;p45"/>
                  <p:cNvCxnSpPr/>
                  <p:nvPr/>
                </p:nvCxnSpPr>
                <p:spPr>
                  <a:xfrm>
                    <a:off x="2112"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516" name="Google Shape;516;p45"/>
                  <p:cNvCxnSpPr/>
                  <p:nvPr/>
                </p:nvCxnSpPr>
                <p:spPr>
                  <a:xfrm>
                    <a:off x="1776"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517" name="Google Shape;517;p45"/>
                  <p:cNvCxnSpPr/>
                  <p:nvPr/>
                </p:nvCxnSpPr>
                <p:spPr>
                  <a:xfrm>
                    <a:off x="1440"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518" name="Google Shape;518;p45"/>
                  <p:cNvCxnSpPr/>
                  <p:nvPr/>
                </p:nvCxnSpPr>
                <p:spPr>
                  <a:xfrm>
                    <a:off x="1104" y="912"/>
                    <a:ext cx="0" cy="96"/>
                  </a:xfrm>
                  <a:prstGeom prst="straightConnector1">
                    <a:avLst/>
                  </a:prstGeom>
                  <a:noFill/>
                  <a:ln cap="flat" cmpd="sng" w="57150">
                    <a:solidFill>
                      <a:schemeClr val="lt1"/>
                    </a:solidFill>
                    <a:prstDash val="solid"/>
                    <a:round/>
                    <a:headEnd len="med" w="med" type="none"/>
                    <a:tailEnd len="med" w="med" type="none"/>
                  </a:ln>
                </p:spPr>
              </p:cxnSp>
            </p:grpSp>
            <p:grpSp>
              <p:nvGrpSpPr>
                <p:cNvPr id="519" name="Google Shape;519;p45"/>
                <p:cNvGrpSpPr/>
                <p:nvPr/>
              </p:nvGrpSpPr>
              <p:grpSpPr>
                <a:xfrm>
                  <a:off x="864" y="2515"/>
                  <a:ext cx="1920" cy="96"/>
                  <a:chOff x="864" y="912"/>
                  <a:chExt cx="1920" cy="96"/>
                </a:xfrm>
              </p:grpSpPr>
              <p:cxnSp>
                <p:nvCxnSpPr>
                  <p:cNvPr id="520" name="Google Shape;520;p45"/>
                  <p:cNvCxnSpPr/>
                  <p:nvPr/>
                </p:nvCxnSpPr>
                <p:spPr>
                  <a:xfrm rot="10800000">
                    <a:off x="864" y="960"/>
                    <a:ext cx="1920" cy="0"/>
                  </a:xfrm>
                  <a:prstGeom prst="straightConnector1">
                    <a:avLst/>
                  </a:prstGeom>
                  <a:noFill/>
                  <a:ln cap="flat" cmpd="sng" w="57150">
                    <a:solidFill>
                      <a:schemeClr val="lt1"/>
                    </a:solidFill>
                    <a:prstDash val="solid"/>
                    <a:round/>
                    <a:headEnd len="med" w="med" type="none"/>
                    <a:tailEnd len="med" w="med" type="none"/>
                  </a:ln>
                </p:spPr>
              </p:cxnSp>
              <p:cxnSp>
                <p:nvCxnSpPr>
                  <p:cNvPr id="521" name="Google Shape;521;p45"/>
                  <p:cNvCxnSpPr/>
                  <p:nvPr/>
                </p:nvCxnSpPr>
                <p:spPr>
                  <a:xfrm>
                    <a:off x="2448"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522" name="Google Shape;522;p45"/>
                  <p:cNvCxnSpPr/>
                  <p:nvPr/>
                </p:nvCxnSpPr>
                <p:spPr>
                  <a:xfrm>
                    <a:off x="2448"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523" name="Google Shape;523;p45"/>
                  <p:cNvCxnSpPr/>
                  <p:nvPr/>
                </p:nvCxnSpPr>
                <p:spPr>
                  <a:xfrm>
                    <a:off x="2112"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524" name="Google Shape;524;p45"/>
                  <p:cNvCxnSpPr/>
                  <p:nvPr/>
                </p:nvCxnSpPr>
                <p:spPr>
                  <a:xfrm>
                    <a:off x="1776"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525" name="Google Shape;525;p45"/>
                  <p:cNvCxnSpPr/>
                  <p:nvPr/>
                </p:nvCxnSpPr>
                <p:spPr>
                  <a:xfrm>
                    <a:off x="1440"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526" name="Google Shape;526;p45"/>
                  <p:cNvCxnSpPr/>
                  <p:nvPr/>
                </p:nvCxnSpPr>
                <p:spPr>
                  <a:xfrm>
                    <a:off x="1104" y="912"/>
                    <a:ext cx="0" cy="96"/>
                  </a:xfrm>
                  <a:prstGeom prst="straightConnector1">
                    <a:avLst/>
                  </a:prstGeom>
                  <a:noFill/>
                  <a:ln cap="flat" cmpd="sng" w="57150">
                    <a:solidFill>
                      <a:schemeClr val="lt1"/>
                    </a:solidFill>
                    <a:prstDash val="solid"/>
                    <a:round/>
                    <a:headEnd len="med" w="med" type="none"/>
                    <a:tailEnd len="med" w="med" type="none"/>
                  </a:ln>
                </p:spPr>
              </p:cxnSp>
            </p:grpSp>
            <p:grpSp>
              <p:nvGrpSpPr>
                <p:cNvPr id="527" name="Google Shape;527;p45"/>
                <p:cNvGrpSpPr/>
                <p:nvPr/>
              </p:nvGrpSpPr>
              <p:grpSpPr>
                <a:xfrm>
                  <a:off x="864" y="2515"/>
                  <a:ext cx="1920" cy="96"/>
                  <a:chOff x="864" y="912"/>
                  <a:chExt cx="1920" cy="96"/>
                </a:xfrm>
              </p:grpSpPr>
              <p:cxnSp>
                <p:nvCxnSpPr>
                  <p:cNvPr id="528" name="Google Shape;528;p45"/>
                  <p:cNvCxnSpPr/>
                  <p:nvPr/>
                </p:nvCxnSpPr>
                <p:spPr>
                  <a:xfrm rot="10800000">
                    <a:off x="864" y="960"/>
                    <a:ext cx="1920" cy="0"/>
                  </a:xfrm>
                  <a:prstGeom prst="straightConnector1">
                    <a:avLst/>
                  </a:prstGeom>
                  <a:noFill/>
                  <a:ln cap="flat" cmpd="sng" w="57150">
                    <a:solidFill>
                      <a:schemeClr val="lt1"/>
                    </a:solidFill>
                    <a:prstDash val="solid"/>
                    <a:round/>
                    <a:headEnd len="med" w="med" type="none"/>
                    <a:tailEnd len="med" w="med" type="none"/>
                  </a:ln>
                </p:spPr>
              </p:cxnSp>
              <p:cxnSp>
                <p:nvCxnSpPr>
                  <p:cNvPr id="529" name="Google Shape;529;p45"/>
                  <p:cNvCxnSpPr/>
                  <p:nvPr/>
                </p:nvCxnSpPr>
                <p:spPr>
                  <a:xfrm>
                    <a:off x="2448"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530" name="Google Shape;530;p45"/>
                  <p:cNvCxnSpPr/>
                  <p:nvPr/>
                </p:nvCxnSpPr>
                <p:spPr>
                  <a:xfrm>
                    <a:off x="2448"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531" name="Google Shape;531;p45"/>
                  <p:cNvCxnSpPr/>
                  <p:nvPr/>
                </p:nvCxnSpPr>
                <p:spPr>
                  <a:xfrm>
                    <a:off x="2112"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532" name="Google Shape;532;p45"/>
                  <p:cNvCxnSpPr/>
                  <p:nvPr/>
                </p:nvCxnSpPr>
                <p:spPr>
                  <a:xfrm>
                    <a:off x="1776"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533" name="Google Shape;533;p45"/>
                  <p:cNvCxnSpPr/>
                  <p:nvPr/>
                </p:nvCxnSpPr>
                <p:spPr>
                  <a:xfrm>
                    <a:off x="1440"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534" name="Google Shape;534;p45"/>
                  <p:cNvCxnSpPr/>
                  <p:nvPr/>
                </p:nvCxnSpPr>
                <p:spPr>
                  <a:xfrm>
                    <a:off x="1104" y="912"/>
                    <a:ext cx="0" cy="96"/>
                  </a:xfrm>
                  <a:prstGeom prst="straightConnector1">
                    <a:avLst/>
                  </a:prstGeom>
                  <a:noFill/>
                  <a:ln cap="flat" cmpd="sng" w="57150">
                    <a:solidFill>
                      <a:schemeClr val="lt1"/>
                    </a:solidFill>
                    <a:prstDash val="solid"/>
                    <a:round/>
                    <a:headEnd len="med" w="med" type="none"/>
                    <a:tailEnd len="med" w="med" type="none"/>
                  </a:ln>
                </p:spPr>
              </p:cxnSp>
            </p:grpSp>
            <p:grpSp>
              <p:nvGrpSpPr>
                <p:cNvPr id="535" name="Google Shape;535;p45"/>
                <p:cNvGrpSpPr/>
                <p:nvPr/>
              </p:nvGrpSpPr>
              <p:grpSpPr>
                <a:xfrm>
                  <a:off x="2784" y="2515"/>
                  <a:ext cx="2832" cy="96"/>
                  <a:chOff x="2784" y="912"/>
                  <a:chExt cx="2832" cy="96"/>
                </a:xfrm>
              </p:grpSpPr>
              <p:cxnSp>
                <p:nvCxnSpPr>
                  <p:cNvPr id="536" name="Google Shape;536;p45"/>
                  <p:cNvCxnSpPr/>
                  <p:nvPr/>
                </p:nvCxnSpPr>
                <p:spPr>
                  <a:xfrm>
                    <a:off x="2784" y="960"/>
                    <a:ext cx="2832" cy="0"/>
                  </a:xfrm>
                  <a:prstGeom prst="straightConnector1">
                    <a:avLst/>
                  </a:prstGeom>
                  <a:noFill/>
                  <a:ln cap="flat" cmpd="sng" w="57150">
                    <a:solidFill>
                      <a:schemeClr val="lt1"/>
                    </a:solidFill>
                    <a:prstDash val="solid"/>
                    <a:round/>
                    <a:headEnd len="med" w="med" type="none"/>
                    <a:tailEnd len="med" w="med" type="triangle"/>
                  </a:ln>
                </p:spPr>
              </p:cxnSp>
              <p:cxnSp>
                <p:nvCxnSpPr>
                  <p:cNvPr id="537" name="Google Shape;537;p45"/>
                  <p:cNvCxnSpPr/>
                  <p:nvPr/>
                </p:nvCxnSpPr>
                <p:spPr>
                  <a:xfrm>
                    <a:off x="2784"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538" name="Google Shape;538;p45"/>
                  <p:cNvCxnSpPr/>
                  <p:nvPr/>
                </p:nvCxnSpPr>
                <p:spPr>
                  <a:xfrm>
                    <a:off x="3120"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539" name="Google Shape;539;p45"/>
                  <p:cNvCxnSpPr/>
                  <p:nvPr/>
                </p:nvCxnSpPr>
                <p:spPr>
                  <a:xfrm>
                    <a:off x="3456"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540" name="Google Shape;540;p45"/>
                  <p:cNvCxnSpPr/>
                  <p:nvPr/>
                </p:nvCxnSpPr>
                <p:spPr>
                  <a:xfrm>
                    <a:off x="3792"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541" name="Google Shape;541;p45"/>
                  <p:cNvCxnSpPr/>
                  <p:nvPr/>
                </p:nvCxnSpPr>
                <p:spPr>
                  <a:xfrm>
                    <a:off x="4128"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542" name="Google Shape;542;p45"/>
                  <p:cNvCxnSpPr/>
                  <p:nvPr/>
                </p:nvCxnSpPr>
                <p:spPr>
                  <a:xfrm>
                    <a:off x="4464"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543" name="Google Shape;543;p45"/>
                  <p:cNvCxnSpPr/>
                  <p:nvPr/>
                </p:nvCxnSpPr>
                <p:spPr>
                  <a:xfrm>
                    <a:off x="4800"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544" name="Google Shape;544;p45"/>
                  <p:cNvCxnSpPr/>
                  <p:nvPr/>
                </p:nvCxnSpPr>
                <p:spPr>
                  <a:xfrm>
                    <a:off x="5136"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545" name="Google Shape;545;p45"/>
                  <p:cNvCxnSpPr/>
                  <p:nvPr/>
                </p:nvCxnSpPr>
                <p:spPr>
                  <a:xfrm>
                    <a:off x="4800" y="912"/>
                    <a:ext cx="0" cy="96"/>
                  </a:xfrm>
                  <a:prstGeom prst="straightConnector1">
                    <a:avLst/>
                  </a:prstGeom>
                  <a:noFill/>
                  <a:ln cap="flat" cmpd="sng" w="57150">
                    <a:solidFill>
                      <a:schemeClr val="lt1"/>
                    </a:solidFill>
                    <a:prstDash val="solid"/>
                    <a:round/>
                    <a:headEnd len="med" w="med" type="none"/>
                    <a:tailEnd len="med" w="med" type="none"/>
                  </a:ln>
                </p:spPr>
              </p:cxnSp>
            </p:grpSp>
          </p:grpSp>
          <p:grpSp>
            <p:nvGrpSpPr>
              <p:cNvPr id="546" name="Google Shape;546;p45"/>
              <p:cNvGrpSpPr/>
              <p:nvPr/>
            </p:nvGrpSpPr>
            <p:grpSpPr>
              <a:xfrm>
                <a:off x="672" y="2112"/>
                <a:ext cx="4752" cy="96"/>
                <a:chOff x="960" y="1488"/>
                <a:chExt cx="4752" cy="96"/>
              </a:xfrm>
            </p:grpSpPr>
            <p:grpSp>
              <p:nvGrpSpPr>
                <p:cNvPr id="547" name="Google Shape;547;p45"/>
                <p:cNvGrpSpPr/>
                <p:nvPr/>
              </p:nvGrpSpPr>
              <p:grpSpPr>
                <a:xfrm>
                  <a:off x="2880" y="1488"/>
                  <a:ext cx="2832" cy="96"/>
                  <a:chOff x="2784" y="912"/>
                  <a:chExt cx="2832" cy="96"/>
                </a:xfrm>
              </p:grpSpPr>
              <p:cxnSp>
                <p:nvCxnSpPr>
                  <p:cNvPr id="548" name="Google Shape;548;p45"/>
                  <p:cNvCxnSpPr/>
                  <p:nvPr/>
                </p:nvCxnSpPr>
                <p:spPr>
                  <a:xfrm>
                    <a:off x="2784" y="960"/>
                    <a:ext cx="2832" cy="0"/>
                  </a:xfrm>
                  <a:prstGeom prst="straightConnector1">
                    <a:avLst/>
                  </a:prstGeom>
                  <a:noFill/>
                  <a:ln cap="flat" cmpd="sng" w="57150">
                    <a:solidFill>
                      <a:srgbClr val="00FF00"/>
                    </a:solidFill>
                    <a:prstDash val="solid"/>
                    <a:round/>
                    <a:headEnd len="med" w="med" type="none"/>
                    <a:tailEnd len="med" w="med" type="triangle"/>
                  </a:ln>
                </p:spPr>
              </p:cxnSp>
              <p:cxnSp>
                <p:nvCxnSpPr>
                  <p:cNvPr id="549" name="Google Shape;549;p45"/>
                  <p:cNvCxnSpPr/>
                  <p:nvPr/>
                </p:nvCxnSpPr>
                <p:spPr>
                  <a:xfrm>
                    <a:off x="2784"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550" name="Google Shape;550;p45"/>
                  <p:cNvCxnSpPr/>
                  <p:nvPr/>
                </p:nvCxnSpPr>
                <p:spPr>
                  <a:xfrm>
                    <a:off x="3120"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551" name="Google Shape;551;p45"/>
                  <p:cNvCxnSpPr/>
                  <p:nvPr/>
                </p:nvCxnSpPr>
                <p:spPr>
                  <a:xfrm>
                    <a:off x="3456"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552" name="Google Shape;552;p45"/>
                  <p:cNvCxnSpPr/>
                  <p:nvPr/>
                </p:nvCxnSpPr>
                <p:spPr>
                  <a:xfrm>
                    <a:off x="3792"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553" name="Google Shape;553;p45"/>
                  <p:cNvCxnSpPr/>
                  <p:nvPr/>
                </p:nvCxnSpPr>
                <p:spPr>
                  <a:xfrm>
                    <a:off x="4128"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554" name="Google Shape;554;p45"/>
                  <p:cNvCxnSpPr/>
                  <p:nvPr/>
                </p:nvCxnSpPr>
                <p:spPr>
                  <a:xfrm>
                    <a:off x="4464"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555" name="Google Shape;555;p45"/>
                  <p:cNvCxnSpPr/>
                  <p:nvPr/>
                </p:nvCxnSpPr>
                <p:spPr>
                  <a:xfrm>
                    <a:off x="4800"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556" name="Google Shape;556;p45"/>
                  <p:cNvCxnSpPr/>
                  <p:nvPr/>
                </p:nvCxnSpPr>
                <p:spPr>
                  <a:xfrm>
                    <a:off x="5136"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557" name="Google Shape;557;p45"/>
                  <p:cNvCxnSpPr/>
                  <p:nvPr/>
                </p:nvCxnSpPr>
                <p:spPr>
                  <a:xfrm>
                    <a:off x="4800" y="912"/>
                    <a:ext cx="0" cy="96"/>
                  </a:xfrm>
                  <a:prstGeom prst="straightConnector1">
                    <a:avLst/>
                  </a:prstGeom>
                  <a:noFill/>
                  <a:ln cap="flat" cmpd="sng" w="57150">
                    <a:solidFill>
                      <a:srgbClr val="00FF00"/>
                    </a:solidFill>
                    <a:prstDash val="solid"/>
                    <a:round/>
                    <a:headEnd len="med" w="med" type="none"/>
                    <a:tailEnd len="med" w="med" type="none"/>
                  </a:ln>
                </p:spPr>
              </p:cxnSp>
            </p:grpSp>
            <p:grpSp>
              <p:nvGrpSpPr>
                <p:cNvPr id="558" name="Google Shape;558;p45"/>
                <p:cNvGrpSpPr/>
                <p:nvPr/>
              </p:nvGrpSpPr>
              <p:grpSpPr>
                <a:xfrm>
                  <a:off x="960" y="1488"/>
                  <a:ext cx="1920" cy="96"/>
                  <a:chOff x="864" y="912"/>
                  <a:chExt cx="1920" cy="96"/>
                </a:xfrm>
              </p:grpSpPr>
              <p:cxnSp>
                <p:nvCxnSpPr>
                  <p:cNvPr id="559" name="Google Shape;559;p45"/>
                  <p:cNvCxnSpPr/>
                  <p:nvPr/>
                </p:nvCxnSpPr>
                <p:spPr>
                  <a:xfrm rot="10800000">
                    <a:off x="864" y="960"/>
                    <a:ext cx="1920" cy="0"/>
                  </a:xfrm>
                  <a:prstGeom prst="straightConnector1">
                    <a:avLst/>
                  </a:prstGeom>
                  <a:noFill/>
                  <a:ln cap="flat" cmpd="sng" w="57150">
                    <a:solidFill>
                      <a:srgbClr val="00FF00"/>
                    </a:solidFill>
                    <a:prstDash val="solid"/>
                    <a:round/>
                    <a:headEnd len="med" w="med" type="none"/>
                    <a:tailEnd len="med" w="med" type="none"/>
                  </a:ln>
                </p:spPr>
              </p:cxnSp>
              <p:cxnSp>
                <p:nvCxnSpPr>
                  <p:cNvPr id="560" name="Google Shape;560;p45"/>
                  <p:cNvCxnSpPr/>
                  <p:nvPr/>
                </p:nvCxnSpPr>
                <p:spPr>
                  <a:xfrm>
                    <a:off x="2448"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561" name="Google Shape;561;p45"/>
                  <p:cNvCxnSpPr/>
                  <p:nvPr/>
                </p:nvCxnSpPr>
                <p:spPr>
                  <a:xfrm>
                    <a:off x="2448"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562" name="Google Shape;562;p45"/>
                  <p:cNvCxnSpPr/>
                  <p:nvPr/>
                </p:nvCxnSpPr>
                <p:spPr>
                  <a:xfrm>
                    <a:off x="2112"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563" name="Google Shape;563;p45"/>
                  <p:cNvCxnSpPr/>
                  <p:nvPr/>
                </p:nvCxnSpPr>
                <p:spPr>
                  <a:xfrm>
                    <a:off x="1776"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564" name="Google Shape;564;p45"/>
                  <p:cNvCxnSpPr/>
                  <p:nvPr/>
                </p:nvCxnSpPr>
                <p:spPr>
                  <a:xfrm>
                    <a:off x="1440"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565" name="Google Shape;565;p45"/>
                  <p:cNvCxnSpPr/>
                  <p:nvPr/>
                </p:nvCxnSpPr>
                <p:spPr>
                  <a:xfrm>
                    <a:off x="1104" y="912"/>
                    <a:ext cx="0" cy="96"/>
                  </a:xfrm>
                  <a:prstGeom prst="straightConnector1">
                    <a:avLst/>
                  </a:prstGeom>
                  <a:noFill/>
                  <a:ln cap="flat" cmpd="sng" w="57150">
                    <a:solidFill>
                      <a:srgbClr val="00FF00"/>
                    </a:solidFill>
                    <a:prstDash val="solid"/>
                    <a:round/>
                    <a:headEnd len="med" w="med" type="none"/>
                    <a:tailEnd len="med" w="med" type="none"/>
                  </a:ln>
                </p:spPr>
              </p:cxnSp>
            </p:grpSp>
            <p:grpSp>
              <p:nvGrpSpPr>
                <p:cNvPr id="566" name="Google Shape;566;p45"/>
                <p:cNvGrpSpPr/>
                <p:nvPr/>
              </p:nvGrpSpPr>
              <p:grpSpPr>
                <a:xfrm>
                  <a:off x="960" y="1488"/>
                  <a:ext cx="1920" cy="96"/>
                  <a:chOff x="864" y="912"/>
                  <a:chExt cx="1920" cy="96"/>
                </a:xfrm>
              </p:grpSpPr>
              <p:cxnSp>
                <p:nvCxnSpPr>
                  <p:cNvPr id="567" name="Google Shape;567;p45"/>
                  <p:cNvCxnSpPr/>
                  <p:nvPr/>
                </p:nvCxnSpPr>
                <p:spPr>
                  <a:xfrm rot="10800000">
                    <a:off x="864" y="960"/>
                    <a:ext cx="1920" cy="0"/>
                  </a:xfrm>
                  <a:prstGeom prst="straightConnector1">
                    <a:avLst/>
                  </a:prstGeom>
                  <a:noFill/>
                  <a:ln cap="flat" cmpd="sng" w="57150">
                    <a:solidFill>
                      <a:srgbClr val="00FF00"/>
                    </a:solidFill>
                    <a:prstDash val="solid"/>
                    <a:round/>
                    <a:headEnd len="med" w="med" type="none"/>
                    <a:tailEnd len="med" w="med" type="none"/>
                  </a:ln>
                </p:spPr>
              </p:cxnSp>
              <p:cxnSp>
                <p:nvCxnSpPr>
                  <p:cNvPr id="568" name="Google Shape;568;p45"/>
                  <p:cNvCxnSpPr/>
                  <p:nvPr/>
                </p:nvCxnSpPr>
                <p:spPr>
                  <a:xfrm>
                    <a:off x="2448"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569" name="Google Shape;569;p45"/>
                  <p:cNvCxnSpPr/>
                  <p:nvPr/>
                </p:nvCxnSpPr>
                <p:spPr>
                  <a:xfrm>
                    <a:off x="2448"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570" name="Google Shape;570;p45"/>
                  <p:cNvCxnSpPr/>
                  <p:nvPr/>
                </p:nvCxnSpPr>
                <p:spPr>
                  <a:xfrm>
                    <a:off x="2112"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571" name="Google Shape;571;p45"/>
                  <p:cNvCxnSpPr/>
                  <p:nvPr/>
                </p:nvCxnSpPr>
                <p:spPr>
                  <a:xfrm>
                    <a:off x="1776"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572" name="Google Shape;572;p45"/>
                  <p:cNvCxnSpPr/>
                  <p:nvPr/>
                </p:nvCxnSpPr>
                <p:spPr>
                  <a:xfrm>
                    <a:off x="1440"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573" name="Google Shape;573;p45"/>
                  <p:cNvCxnSpPr/>
                  <p:nvPr/>
                </p:nvCxnSpPr>
                <p:spPr>
                  <a:xfrm>
                    <a:off x="1104" y="912"/>
                    <a:ext cx="0" cy="96"/>
                  </a:xfrm>
                  <a:prstGeom prst="straightConnector1">
                    <a:avLst/>
                  </a:prstGeom>
                  <a:noFill/>
                  <a:ln cap="flat" cmpd="sng" w="57150">
                    <a:solidFill>
                      <a:srgbClr val="00FF00"/>
                    </a:solidFill>
                    <a:prstDash val="solid"/>
                    <a:round/>
                    <a:headEnd len="med" w="med" type="none"/>
                    <a:tailEnd len="med" w="med" type="none"/>
                  </a:ln>
                </p:spPr>
              </p:cxnSp>
            </p:grpSp>
            <p:grpSp>
              <p:nvGrpSpPr>
                <p:cNvPr id="574" name="Google Shape;574;p45"/>
                <p:cNvGrpSpPr/>
                <p:nvPr/>
              </p:nvGrpSpPr>
              <p:grpSpPr>
                <a:xfrm>
                  <a:off x="960" y="1488"/>
                  <a:ext cx="1920" cy="96"/>
                  <a:chOff x="864" y="912"/>
                  <a:chExt cx="1920" cy="96"/>
                </a:xfrm>
              </p:grpSpPr>
              <p:cxnSp>
                <p:nvCxnSpPr>
                  <p:cNvPr id="575" name="Google Shape;575;p45"/>
                  <p:cNvCxnSpPr/>
                  <p:nvPr/>
                </p:nvCxnSpPr>
                <p:spPr>
                  <a:xfrm rot="10800000">
                    <a:off x="864" y="960"/>
                    <a:ext cx="1920" cy="0"/>
                  </a:xfrm>
                  <a:prstGeom prst="straightConnector1">
                    <a:avLst/>
                  </a:prstGeom>
                  <a:noFill/>
                  <a:ln cap="flat" cmpd="sng" w="57150">
                    <a:solidFill>
                      <a:srgbClr val="00FF00"/>
                    </a:solidFill>
                    <a:prstDash val="solid"/>
                    <a:round/>
                    <a:headEnd len="med" w="med" type="none"/>
                    <a:tailEnd len="med" w="med" type="none"/>
                  </a:ln>
                </p:spPr>
              </p:cxnSp>
              <p:cxnSp>
                <p:nvCxnSpPr>
                  <p:cNvPr id="576" name="Google Shape;576;p45"/>
                  <p:cNvCxnSpPr/>
                  <p:nvPr/>
                </p:nvCxnSpPr>
                <p:spPr>
                  <a:xfrm>
                    <a:off x="2448"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577" name="Google Shape;577;p45"/>
                  <p:cNvCxnSpPr/>
                  <p:nvPr/>
                </p:nvCxnSpPr>
                <p:spPr>
                  <a:xfrm>
                    <a:off x="2448"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578" name="Google Shape;578;p45"/>
                  <p:cNvCxnSpPr/>
                  <p:nvPr/>
                </p:nvCxnSpPr>
                <p:spPr>
                  <a:xfrm>
                    <a:off x="2112"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579" name="Google Shape;579;p45"/>
                  <p:cNvCxnSpPr/>
                  <p:nvPr/>
                </p:nvCxnSpPr>
                <p:spPr>
                  <a:xfrm>
                    <a:off x="1776"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580" name="Google Shape;580;p45"/>
                  <p:cNvCxnSpPr/>
                  <p:nvPr/>
                </p:nvCxnSpPr>
                <p:spPr>
                  <a:xfrm>
                    <a:off x="1440"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581" name="Google Shape;581;p45"/>
                  <p:cNvCxnSpPr/>
                  <p:nvPr/>
                </p:nvCxnSpPr>
                <p:spPr>
                  <a:xfrm>
                    <a:off x="1104" y="912"/>
                    <a:ext cx="0" cy="96"/>
                  </a:xfrm>
                  <a:prstGeom prst="straightConnector1">
                    <a:avLst/>
                  </a:prstGeom>
                  <a:noFill/>
                  <a:ln cap="flat" cmpd="sng" w="57150">
                    <a:solidFill>
                      <a:srgbClr val="00FF00"/>
                    </a:solidFill>
                    <a:prstDash val="solid"/>
                    <a:round/>
                    <a:headEnd len="med" w="med" type="none"/>
                    <a:tailEnd len="med" w="med" type="none"/>
                  </a:ln>
                </p:spPr>
              </p:cxnSp>
            </p:grpSp>
            <p:grpSp>
              <p:nvGrpSpPr>
                <p:cNvPr id="582" name="Google Shape;582;p45"/>
                <p:cNvGrpSpPr/>
                <p:nvPr/>
              </p:nvGrpSpPr>
              <p:grpSpPr>
                <a:xfrm>
                  <a:off x="960" y="1488"/>
                  <a:ext cx="1920" cy="96"/>
                  <a:chOff x="864" y="912"/>
                  <a:chExt cx="1920" cy="96"/>
                </a:xfrm>
              </p:grpSpPr>
              <p:cxnSp>
                <p:nvCxnSpPr>
                  <p:cNvPr id="583" name="Google Shape;583;p45"/>
                  <p:cNvCxnSpPr/>
                  <p:nvPr/>
                </p:nvCxnSpPr>
                <p:spPr>
                  <a:xfrm rot="10800000">
                    <a:off x="864" y="960"/>
                    <a:ext cx="1920" cy="0"/>
                  </a:xfrm>
                  <a:prstGeom prst="straightConnector1">
                    <a:avLst/>
                  </a:prstGeom>
                  <a:noFill/>
                  <a:ln cap="flat" cmpd="sng" w="57150">
                    <a:solidFill>
                      <a:srgbClr val="00FF00"/>
                    </a:solidFill>
                    <a:prstDash val="solid"/>
                    <a:round/>
                    <a:headEnd len="med" w="med" type="none"/>
                    <a:tailEnd len="med" w="med" type="none"/>
                  </a:ln>
                </p:spPr>
              </p:cxnSp>
              <p:cxnSp>
                <p:nvCxnSpPr>
                  <p:cNvPr id="584" name="Google Shape;584;p45"/>
                  <p:cNvCxnSpPr/>
                  <p:nvPr/>
                </p:nvCxnSpPr>
                <p:spPr>
                  <a:xfrm>
                    <a:off x="2448"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585" name="Google Shape;585;p45"/>
                  <p:cNvCxnSpPr/>
                  <p:nvPr/>
                </p:nvCxnSpPr>
                <p:spPr>
                  <a:xfrm>
                    <a:off x="2448"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586" name="Google Shape;586;p45"/>
                  <p:cNvCxnSpPr/>
                  <p:nvPr/>
                </p:nvCxnSpPr>
                <p:spPr>
                  <a:xfrm>
                    <a:off x="2112"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587" name="Google Shape;587;p45"/>
                  <p:cNvCxnSpPr/>
                  <p:nvPr/>
                </p:nvCxnSpPr>
                <p:spPr>
                  <a:xfrm>
                    <a:off x="1776"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588" name="Google Shape;588;p45"/>
                  <p:cNvCxnSpPr/>
                  <p:nvPr/>
                </p:nvCxnSpPr>
                <p:spPr>
                  <a:xfrm>
                    <a:off x="1440"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589" name="Google Shape;589;p45"/>
                  <p:cNvCxnSpPr/>
                  <p:nvPr/>
                </p:nvCxnSpPr>
                <p:spPr>
                  <a:xfrm>
                    <a:off x="1104" y="912"/>
                    <a:ext cx="0" cy="96"/>
                  </a:xfrm>
                  <a:prstGeom prst="straightConnector1">
                    <a:avLst/>
                  </a:prstGeom>
                  <a:noFill/>
                  <a:ln cap="flat" cmpd="sng" w="57150">
                    <a:solidFill>
                      <a:srgbClr val="00FF00"/>
                    </a:solidFill>
                    <a:prstDash val="solid"/>
                    <a:round/>
                    <a:headEnd len="med" w="med" type="none"/>
                    <a:tailEnd len="med" w="med" type="none"/>
                  </a:ln>
                </p:spPr>
              </p:cxnSp>
            </p:grpSp>
            <p:grpSp>
              <p:nvGrpSpPr>
                <p:cNvPr id="590" name="Google Shape;590;p45"/>
                <p:cNvGrpSpPr/>
                <p:nvPr/>
              </p:nvGrpSpPr>
              <p:grpSpPr>
                <a:xfrm>
                  <a:off x="960" y="1488"/>
                  <a:ext cx="1920" cy="96"/>
                  <a:chOff x="864" y="912"/>
                  <a:chExt cx="1920" cy="96"/>
                </a:xfrm>
              </p:grpSpPr>
              <p:cxnSp>
                <p:nvCxnSpPr>
                  <p:cNvPr id="591" name="Google Shape;591;p45"/>
                  <p:cNvCxnSpPr/>
                  <p:nvPr/>
                </p:nvCxnSpPr>
                <p:spPr>
                  <a:xfrm rot="10800000">
                    <a:off x="864" y="960"/>
                    <a:ext cx="1920" cy="0"/>
                  </a:xfrm>
                  <a:prstGeom prst="straightConnector1">
                    <a:avLst/>
                  </a:prstGeom>
                  <a:noFill/>
                  <a:ln cap="flat" cmpd="sng" w="57150">
                    <a:solidFill>
                      <a:srgbClr val="00FF00"/>
                    </a:solidFill>
                    <a:prstDash val="solid"/>
                    <a:round/>
                    <a:headEnd len="med" w="med" type="none"/>
                    <a:tailEnd len="med" w="med" type="none"/>
                  </a:ln>
                </p:spPr>
              </p:cxnSp>
              <p:cxnSp>
                <p:nvCxnSpPr>
                  <p:cNvPr id="592" name="Google Shape;592;p45"/>
                  <p:cNvCxnSpPr/>
                  <p:nvPr/>
                </p:nvCxnSpPr>
                <p:spPr>
                  <a:xfrm>
                    <a:off x="2448"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593" name="Google Shape;593;p45"/>
                  <p:cNvCxnSpPr/>
                  <p:nvPr/>
                </p:nvCxnSpPr>
                <p:spPr>
                  <a:xfrm>
                    <a:off x="2448"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594" name="Google Shape;594;p45"/>
                  <p:cNvCxnSpPr/>
                  <p:nvPr/>
                </p:nvCxnSpPr>
                <p:spPr>
                  <a:xfrm>
                    <a:off x="2112"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595" name="Google Shape;595;p45"/>
                  <p:cNvCxnSpPr/>
                  <p:nvPr/>
                </p:nvCxnSpPr>
                <p:spPr>
                  <a:xfrm>
                    <a:off x="1776"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596" name="Google Shape;596;p45"/>
                  <p:cNvCxnSpPr/>
                  <p:nvPr/>
                </p:nvCxnSpPr>
                <p:spPr>
                  <a:xfrm>
                    <a:off x="1440" y="912"/>
                    <a:ext cx="0" cy="96"/>
                  </a:xfrm>
                  <a:prstGeom prst="straightConnector1">
                    <a:avLst/>
                  </a:prstGeom>
                  <a:noFill/>
                  <a:ln cap="flat" cmpd="sng" w="57150">
                    <a:solidFill>
                      <a:srgbClr val="00FF00"/>
                    </a:solidFill>
                    <a:prstDash val="solid"/>
                    <a:round/>
                    <a:headEnd len="med" w="med" type="none"/>
                    <a:tailEnd len="med" w="med" type="none"/>
                  </a:ln>
                </p:spPr>
              </p:cxnSp>
            </p:grpSp>
            <p:grpSp>
              <p:nvGrpSpPr>
                <p:cNvPr id="597" name="Google Shape;597;p45"/>
                <p:cNvGrpSpPr/>
                <p:nvPr/>
              </p:nvGrpSpPr>
              <p:grpSpPr>
                <a:xfrm>
                  <a:off x="2880" y="1488"/>
                  <a:ext cx="2832" cy="96"/>
                  <a:chOff x="2784" y="912"/>
                  <a:chExt cx="2832" cy="96"/>
                </a:xfrm>
              </p:grpSpPr>
              <p:cxnSp>
                <p:nvCxnSpPr>
                  <p:cNvPr id="598" name="Google Shape;598;p45"/>
                  <p:cNvCxnSpPr/>
                  <p:nvPr/>
                </p:nvCxnSpPr>
                <p:spPr>
                  <a:xfrm>
                    <a:off x="2784" y="960"/>
                    <a:ext cx="2832" cy="0"/>
                  </a:xfrm>
                  <a:prstGeom prst="straightConnector1">
                    <a:avLst/>
                  </a:prstGeom>
                  <a:noFill/>
                  <a:ln cap="flat" cmpd="sng" w="57150">
                    <a:solidFill>
                      <a:srgbClr val="00FF00"/>
                    </a:solidFill>
                    <a:prstDash val="solid"/>
                    <a:round/>
                    <a:headEnd len="med" w="med" type="none"/>
                    <a:tailEnd len="med" w="med" type="triangle"/>
                  </a:ln>
                </p:spPr>
              </p:cxnSp>
              <p:cxnSp>
                <p:nvCxnSpPr>
                  <p:cNvPr id="599" name="Google Shape;599;p45"/>
                  <p:cNvCxnSpPr/>
                  <p:nvPr/>
                </p:nvCxnSpPr>
                <p:spPr>
                  <a:xfrm>
                    <a:off x="2784"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600" name="Google Shape;600;p45"/>
                  <p:cNvCxnSpPr/>
                  <p:nvPr/>
                </p:nvCxnSpPr>
                <p:spPr>
                  <a:xfrm>
                    <a:off x="3120"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601" name="Google Shape;601;p45"/>
                  <p:cNvCxnSpPr/>
                  <p:nvPr/>
                </p:nvCxnSpPr>
                <p:spPr>
                  <a:xfrm>
                    <a:off x="3456"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602" name="Google Shape;602;p45"/>
                  <p:cNvCxnSpPr/>
                  <p:nvPr/>
                </p:nvCxnSpPr>
                <p:spPr>
                  <a:xfrm>
                    <a:off x="3792"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603" name="Google Shape;603;p45"/>
                  <p:cNvCxnSpPr/>
                  <p:nvPr/>
                </p:nvCxnSpPr>
                <p:spPr>
                  <a:xfrm>
                    <a:off x="4128"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604" name="Google Shape;604;p45"/>
                  <p:cNvCxnSpPr/>
                  <p:nvPr/>
                </p:nvCxnSpPr>
                <p:spPr>
                  <a:xfrm>
                    <a:off x="4464"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605" name="Google Shape;605;p45"/>
                  <p:cNvCxnSpPr/>
                  <p:nvPr/>
                </p:nvCxnSpPr>
                <p:spPr>
                  <a:xfrm>
                    <a:off x="4800"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606" name="Google Shape;606;p45"/>
                  <p:cNvCxnSpPr/>
                  <p:nvPr/>
                </p:nvCxnSpPr>
                <p:spPr>
                  <a:xfrm>
                    <a:off x="5136"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607" name="Google Shape;607;p45"/>
                  <p:cNvCxnSpPr/>
                  <p:nvPr/>
                </p:nvCxnSpPr>
                <p:spPr>
                  <a:xfrm>
                    <a:off x="4800" y="912"/>
                    <a:ext cx="0" cy="96"/>
                  </a:xfrm>
                  <a:prstGeom prst="straightConnector1">
                    <a:avLst/>
                  </a:prstGeom>
                  <a:noFill/>
                  <a:ln cap="flat" cmpd="sng" w="57150">
                    <a:solidFill>
                      <a:srgbClr val="00FF00"/>
                    </a:solidFill>
                    <a:prstDash val="solid"/>
                    <a:round/>
                    <a:headEnd len="med" w="med" type="none"/>
                    <a:tailEnd len="med" w="med" type="none"/>
                  </a:ln>
                </p:spPr>
              </p:cxnSp>
            </p:grpSp>
          </p:grpSp>
          <p:sp>
            <p:nvSpPr>
              <p:cNvPr id="608" name="Google Shape;608;p45"/>
              <p:cNvSpPr txBox="1"/>
              <p:nvPr/>
            </p:nvSpPr>
            <p:spPr>
              <a:xfrm>
                <a:off x="3120" y="2208"/>
                <a:ext cx="240" cy="34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3000">
                    <a:solidFill>
                      <a:srgbClr val="15142A"/>
                    </a:solidFill>
                    <a:latin typeface="Times New Roman"/>
                    <a:ea typeface="Times New Roman"/>
                    <a:cs typeface="Times New Roman"/>
                    <a:sym typeface="Times New Roman"/>
                  </a:rPr>
                  <a:t>1</a:t>
                </a:r>
                <a:endParaRPr/>
              </a:p>
            </p:txBody>
          </p:sp>
          <p:sp>
            <p:nvSpPr>
              <p:cNvPr id="609" name="Google Shape;609;p45"/>
              <p:cNvSpPr txBox="1"/>
              <p:nvPr/>
            </p:nvSpPr>
            <p:spPr>
              <a:xfrm>
                <a:off x="3504" y="2198"/>
                <a:ext cx="240" cy="34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3000">
                    <a:solidFill>
                      <a:srgbClr val="15142A"/>
                    </a:solidFill>
                    <a:latin typeface="Times New Roman"/>
                    <a:ea typeface="Times New Roman"/>
                    <a:cs typeface="Times New Roman"/>
                    <a:sym typeface="Times New Roman"/>
                  </a:rPr>
                  <a:t>2</a:t>
                </a:r>
                <a:endParaRPr/>
              </a:p>
            </p:txBody>
          </p:sp>
          <p:sp>
            <p:nvSpPr>
              <p:cNvPr id="610" name="Google Shape;610;p45"/>
              <p:cNvSpPr txBox="1"/>
              <p:nvPr/>
            </p:nvSpPr>
            <p:spPr>
              <a:xfrm>
                <a:off x="3792" y="2208"/>
                <a:ext cx="240" cy="34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3000">
                    <a:solidFill>
                      <a:srgbClr val="15142A"/>
                    </a:solidFill>
                    <a:latin typeface="Times New Roman"/>
                    <a:ea typeface="Times New Roman"/>
                    <a:cs typeface="Times New Roman"/>
                    <a:sym typeface="Times New Roman"/>
                  </a:rPr>
                  <a:t>3</a:t>
                </a:r>
                <a:endParaRPr/>
              </a:p>
            </p:txBody>
          </p:sp>
          <p:sp>
            <p:nvSpPr>
              <p:cNvPr id="611" name="Google Shape;611;p45"/>
              <p:cNvSpPr txBox="1"/>
              <p:nvPr/>
            </p:nvSpPr>
            <p:spPr>
              <a:xfrm>
                <a:off x="4128" y="2208"/>
                <a:ext cx="240" cy="34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3000">
                    <a:solidFill>
                      <a:srgbClr val="15142A"/>
                    </a:solidFill>
                    <a:latin typeface="Times New Roman"/>
                    <a:ea typeface="Times New Roman"/>
                    <a:cs typeface="Times New Roman"/>
                    <a:sym typeface="Times New Roman"/>
                  </a:rPr>
                  <a:t>4</a:t>
                </a:r>
                <a:endParaRPr/>
              </a:p>
            </p:txBody>
          </p:sp>
          <p:sp>
            <p:nvSpPr>
              <p:cNvPr id="612" name="Google Shape;612;p45"/>
              <p:cNvSpPr txBox="1"/>
              <p:nvPr/>
            </p:nvSpPr>
            <p:spPr>
              <a:xfrm>
                <a:off x="4464" y="2208"/>
                <a:ext cx="240" cy="34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3000">
                    <a:solidFill>
                      <a:srgbClr val="15142A"/>
                    </a:solidFill>
                    <a:latin typeface="Times New Roman"/>
                    <a:ea typeface="Times New Roman"/>
                    <a:cs typeface="Times New Roman"/>
                    <a:sym typeface="Times New Roman"/>
                  </a:rPr>
                  <a:t>5</a:t>
                </a:r>
                <a:endParaRPr/>
              </a:p>
            </p:txBody>
          </p:sp>
          <p:sp>
            <p:nvSpPr>
              <p:cNvPr id="613" name="Google Shape;613;p45"/>
              <p:cNvSpPr txBox="1"/>
              <p:nvPr/>
            </p:nvSpPr>
            <p:spPr>
              <a:xfrm>
                <a:off x="2400" y="2208"/>
                <a:ext cx="336" cy="34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3000">
                    <a:solidFill>
                      <a:srgbClr val="15142A"/>
                    </a:solidFill>
                    <a:latin typeface="Times New Roman"/>
                    <a:ea typeface="Times New Roman"/>
                    <a:cs typeface="Times New Roman"/>
                    <a:sym typeface="Times New Roman"/>
                  </a:rPr>
                  <a:t>-1</a:t>
                </a:r>
                <a:endParaRPr/>
              </a:p>
            </p:txBody>
          </p:sp>
          <p:sp>
            <p:nvSpPr>
              <p:cNvPr id="614" name="Google Shape;614;p45"/>
              <p:cNvSpPr txBox="1"/>
              <p:nvPr/>
            </p:nvSpPr>
            <p:spPr>
              <a:xfrm>
                <a:off x="2064" y="2208"/>
                <a:ext cx="336" cy="34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3000">
                    <a:solidFill>
                      <a:srgbClr val="15142A"/>
                    </a:solidFill>
                    <a:latin typeface="Times New Roman"/>
                    <a:ea typeface="Times New Roman"/>
                    <a:cs typeface="Times New Roman"/>
                    <a:sym typeface="Times New Roman"/>
                  </a:rPr>
                  <a:t>-2</a:t>
                </a:r>
                <a:endParaRPr/>
              </a:p>
            </p:txBody>
          </p:sp>
          <p:sp>
            <p:nvSpPr>
              <p:cNvPr id="615" name="Google Shape;615;p45"/>
              <p:cNvSpPr txBox="1"/>
              <p:nvPr/>
            </p:nvSpPr>
            <p:spPr>
              <a:xfrm>
                <a:off x="1728" y="2208"/>
                <a:ext cx="336" cy="34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3000">
                    <a:solidFill>
                      <a:srgbClr val="15142A"/>
                    </a:solidFill>
                    <a:latin typeface="Times New Roman"/>
                    <a:ea typeface="Times New Roman"/>
                    <a:cs typeface="Times New Roman"/>
                    <a:sym typeface="Times New Roman"/>
                  </a:rPr>
                  <a:t>-3</a:t>
                </a:r>
                <a:endParaRPr/>
              </a:p>
            </p:txBody>
          </p:sp>
          <p:sp>
            <p:nvSpPr>
              <p:cNvPr id="616" name="Google Shape;616;p45"/>
              <p:cNvSpPr txBox="1"/>
              <p:nvPr/>
            </p:nvSpPr>
            <p:spPr>
              <a:xfrm>
                <a:off x="1344" y="2208"/>
                <a:ext cx="384" cy="34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3000">
                    <a:solidFill>
                      <a:srgbClr val="15142A"/>
                    </a:solidFill>
                    <a:latin typeface="Times New Roman"/>
                    <a:ea typeface="Times New Roman"/>
                    <a:cs typeface="Times New Roman"/>
                    <a:sym typeface="Times New Roman"/>
                  </a:rPr>
                  <a:t>-4</a:t>
                </a:r>
                <a:endParaRPr/>
              </a:p>
            </p:txBody>
          </p:sp>
          <p:sp>
            <p:nvSpPr>
              <p:cNvPr id="617" name="Google Shape;617;p45"/>
              <p:cNvSpPr txBox="1"/>
              <p:nvPr/>
            </p:nvSpPr>
            <p:spPr>
              <a:xfrm>
                <a:off x="1056" y="2208"/>
                <a:ext cx="336" cy="34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3000">
                    <a:solidFill>
                      <a:srgbClr val="15142A"/>
                    </a:solidFill>
                    <a:latin typeface="Times New Roman"/>
                    <a:ea typeface="Times New Roman"/>
                    <a:cs typeface="Times New Roman"/>
                    <a:sym typeface="Times New Roman"/>
                  </a:rPr>
                  <a:t>-5</a:t>
                </a:r>
                <a:endParaRPr/>
              </a:p>
            </p:txBody>
          </p:sp>
        </p:grpSp>
        <p:sp>
          <p:nvSpPr>
            <p:cNvPr id="618" name="Google Shape;618;p45"/>
            <p:cNvSpPr txBox="1"/>
            <p:nvPr/>
          </p:nvSpPr>
          <p:spPr>
            <a:xfrm>
              <a:off x="1218547" y="1276940"/>
              <a:ext cx="711200" cy="54927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3000">
                  <a:solidFill>
                    <a:srgbClr val="15142A"/>
                  </a:solidFill>
                  <a:latin typeface="Times New Roman"/>
                  <a:ea typeface="Times New Roman"/>
                  <a:cs typeface="Times New Roman"/>
                  <a:sym typeface="Times New Roman"/>
                </a:rPr>
                <a:t>-6</a:t>
              </a:r>
              <a:endParaRPr/>
            </a:p>
          </p:txBody>
        </p:sp>
        <p:sp>
          <p:nvSpPr>
            <p:cNvPr id="619" name="Google Shape;619;p45"/>
            <p:cNvSpPr txBox="1"/>
            <p:nvPr/>
          </p:nvSpPr>
          <p:spPr>
            <a:xfrm>
              <a:off x="9783399" y="1259217"/>
              <a:ext cx="711200" cy="54927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3000">
                  <a:solidFill>
                    <a:srgbClr val="15142A"/>
                  </a:solidFill>
                  <a:latin typeface="Times New Roman"/>
                  <a:ea typeface="Times New Roman"/>
                  <a:cs typeface="Times New Roman"/>
                  <a:sym typeface="Times New Roman"/>
                </a:rPr>
                <a:t>6</a:t>
              </a:r>
              <a:endParaRPr/>
            </a:p>
          </p:txBody>
        </p:sp>
        <p:sp>
          <p:nvSpPr>
            <p:cNvPr id="620" name="Google Shape;620;p45"/>
            <p:cNvSpPr txBox="1"/>
            <p:nvPr/>
          </p:nvSpPr>
          <p:spPr>
            <a:xfrm>
              <a:off x="5516199" y="1292891"/>
              <a:ext cx="711200" cy="54927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3000">
                  <a:solidFill>
                    <a:srgbClr val="15142A"/>
                  </a:solidFill>
                  <a:latin typeface="Times New Roman"/>
                  <a:ea typeface="Times New Roman"/>
                  <a:cs typeface="Times New Roman"/>
                  <a:sym typeface="Times New Roman"/>
                </a:rPr>
                <a:t>0</a:t>
              </a:r>
              <a:endParaRPr/>
            </a:p>
          </p:txBody>
        </p:sp>
      </p:grpSp>
      <p:cxnSp>
        <p:nvCxnSpPr>
          <p:cNvPr id="621" name="Google Shape;621;p45"/>
          <p:cNvCxnSpPr/>
          <p:nvPr/>
        </p:nvCxnSpPr>
        <p:spPr>
          <a:xfrm>
            <a:off x="2999085" y="1847806"/>
            <a:ext cx="2823534" cy="0"/>
          </a:xfrm>
          <a:prstGeom prst="straightConnector1">
            <a:avLst/>
          </a:prstGeom>
          <a:noFill/>
          <a:ln cap="flat" cmpd="sng" w="57150">
            <a:solidFill>
              <a:srgbClr val="FF0000"/>
            </a:solidFill>
            <a:prstDash val="solid"/>
            <a:miter lim="800000"/>
            <a:headEnd len="med" w="med" type="stealth"/>
            <a:tailEnd len="med" w="med" type="stealth"/>
          </a:ln>
        </p:spPr>
      </p:cxnSp>
      <p:sp>
        <p:nvSpPr>
          <p:cNvPr id="622" name="Google Shape;622;p45"/>
          <p:cNvSpPr txBox="1"/>
          <p:nvPr/>
        </p:nvSpPr>
        <p:spPr>
          <a:xfrm>
            <a:off x="6412864" y="1328316"/>
            <a:ext cx="1460656"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en-US" sz="2800">
                <a:solidFill>
                  <a:srgbClr val="627F02"/>
                </a:solidFill>
                <a:latin typeface="Arial"/>
                <a:ea typeface="Arial"/>
                <a:cs typeface="Arial"/>
                <a:sym typeface="Arial"/>
              </a:rPr>
              <a:t>4 đơn vị</a:t>
            </a:r>
            <a:endParaRPr i="1" sz="2800">
              <a:solidFill>
                <a:srgbClr val="627F02"/>
              </a:solidFill>
              <a:latin typeface="Arial"/>
              <a:ea typeface="Arial"/>
              <a:cs typeface="Arial"/>
              <a:sym typeface="Arial"/>
            </a:endParaRPr>
          </a:p>
        </p:txBody>
      </p:sp>
      <p:sp>
        <p:nvSpPr>
          <p:cNvPr id="623" name="Google Shape;623;p45"/>
          <p:cNvSpPr txBox="1"/>
          <p:nvPr/>
        </p:nvSpPr>
        <p:spPr>
          <a:xfrm>
            <a:off x="3638242" y="1324586"/>
            <a:ext cx="1460656"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en-US" sz="2800">
                <a:solidFill>
                  <a:srgbClr val="FF0000"/>
                </a:solidFill>
                <a:latin typeface="Arial"/>
                <a:ea typeface="Arial"/>
                <a:cs typeface="Arial"/>
                <a:sym typeface="Arial"/>
              </a:rPr>
              <a:t>4 đơn vị</a:t>
            </a:r>
            <a:endParaRPr i="1" sz="2800">
              <a:solidFill>
                <a:srgbClr val="FF0000"/>
              </a:solidFill>
              <a:latin typeface="Arial"/>
              <a:ea typeface="Arial"/>
              <a:cs typeface="Arial"/>
              <a:sym typeface="Arial"/>
            </a:endParaRPr>
          </a:p>
        </p:txBody>
      </p:sp>
      <p:cxnSp>
        <p:nvCxnSpPr>
          <p:cNvPr id="624" name="Google Shape;624;p45"/>
          <p:cNvCxnSpPr/>
          <p:nvPr/>
        </p:nvCxnSpPr>
        <p:spPr>
          <a:xfrm>
            <a:off x="5811986" y="1831220"/>
            <a:ext cx="2823534" cy="0"/>
          </a:xfrm>
          <a:prstGeom prst="straightConnector1">
            <a:avLst/>
          </a:prstGeom>
          <a:noFill/>
          <a:ln cap="flat" cmpd="sng" w="57150">
            <a:solidFill>
              <a:schemeClr val="accent1"/>
            </a:solidFill>
            <a:prstDash val="solid"/>
            <a:miter lim="800000"/>
            <a:headEnd len="med" w="med" type="stealth"/>
            <a:tailEnd len="med" w="med" type="stealth"/>
          </a:ln>
        </p:spPr>
      </p:cxnSp>
      <p:sp>
        <p:nvSpPr>
          <p:cNvPr id="625" name="Google Shape;625;p45"/>
          <p:cNvSpPr txBox="1"/>
          <p:nvPr/>
        </p:nvSpPr>
        <p:spPr>
          <a:xfrm>
            <a:off x="346576" y="2570069"/>
            <a:ext cx="11498847" cy="1323504"/>
          </a:xfrm>
          <a:prstGeom prst="rect">
            <a:avLst/>
          </a:prstGeom>
          <a:noFill/>
          <a:ln>
            <a:noFill/>
          </a:ln>
        </p:spPr>
        <p:txBody>
          <a:bodyPr anchorCtr="0" anchor="t" bIns="45700" lIns="91425" spcFirstLastPara="1" rIns="91425" wrap="square" tIns="45700">
            <a:spAutoFit/>
          </a:bodyPr>
          <a:lstStyle/>
          <a:p>
            <a:pPr indent="-342900" lvl="0" marL="342900" marR="0" rtl="0" algn="just">
              <a:lnSpc>
                <a:spcPct val="115000"/>
              </a:lnSpc>
              <a:spcBef>
                <a:spcPts val="0"/>
              </a:spcBef>
              <a:spcAft>
                <a:spcPts val="0"/>
              </a:spcAft>
              <a:buClr>
                <a:srgbClr val="000000"/>
              </a:buClr>
              <a:buSzPts val="2400"/>
              <a:buFont typeface="Tahoma"/>
              <a:buAutoNum type="alphaLcParenR"/>
            </a:pPr>
            <a:r>
              <a:rPr lang="en-US" sz="2400">
                <a:solidFill>
                  <a:srgbClr val="000000"/>
                </a:solidFill>
                <a:latin typeface="Tahoma"/>
                <a:ea typeface="Tahoma"/>
                <a:cs typeface="Tahoma"/>
                <a:sym typeface="Tahoma"/>
              </a:rPr>
              <a:t>Điểm biểu diễn số 4 cách điểm gốc 0 bao nhiêu đơn vị?</a:t>
            </a:r>
            <a:endParaRPr/>
          </a:p>
          <a:p>
            <a:pPr indent="-342900" lvl="0" marL="342900" marR="0" rtl="0" algn="just">
              <a:lnSpc>
                <a:spcPct val="115000"/>
              </a:lnSpc>
              <a:spcBef>
                <a:spcPts val="0"/>
              </a:spcBef>
              <a:spcAft>
                <a:spcPts val="0"/>
              </a:spcAft>
              <a:buClr>
                <a:srgbClr val="000000"/>
              </a:buClr>
              <a:buSzPts val="2400"/>
              <a:buFont typeface="Tahoma"/>
              <a:buAutoNum type="alphaLcParenR"/>
            </a:pPr>
            <a:r>
              <a:rPr lang="en-US" sz="2400">
                <a:solidFill>
                  <a:srgbClr val="000000"/>
                </a:solidFill>
                <a:latin typeface="Tahoma"/>
                <a:ea typeface="Tahoma"/>
                <a:cs typeface="Tahoma"/>
                <a:sym typeface="Tahoma"/>
              </a:rPr>
              <a:t>Điểm biểu diễn số -4 cách điểm gốc 0 bao nhiêu đơn vị?</a:t>
            </a:r>
            <a:endParaRPr/>
          </a:p>
          <a:p>
            <a:pPr indent="-342900" lvl="0" marL="342900" marR="0" rtl="0" algn="just">
              <a:lnSpc>
                <a:spcPct val="115000"/>
              </a:lnSpc>
              <a:spcBef>
                <a:spcPts val="0"/>
              </a:spcBef>
              <a:spcAft>
                <a:spcPts val="0"/>
              </a:spcAft>
              <a:buClr>
                <a:srgbClr val="000000"/>
              </a:buClr>
              <a:buSzPts val="2400"/>
              <a:buFont typeface="Tahoma"/>
              <a:buAutoNum type="alphaLcParenR"/>
            </a:pPr>
            <a:r>
              <a:rPr lang="en-US" sz="2400">
                <a:solidFill>
                  <a:srgbClr val="000000"/>
                </a:solidFill>
                <a:latin typeface="Tahoma"/>
                <a:ea typeface="Tahoma"/>
                <a:cs typeface="Tahoma"/>
                <a:sym typeface="Tahoma"/>
              </a:rPr>
              <a:t>Có nhận xét gì về khoảng cách từ điểm biểu diễn các số -4 và 4 đến điểm gốc 0?</a:t>
            </a:r>
            <a:endParaRPr/>
          </a:p>
        </p:txBody>
      </p:sp>
      <p:sp>
        <p:nvSpPr>
          <p:cNvPr id="626" name="Google Shape;626;p45"/>
          <p:cNvSpPr txBox="1"/>
          <p:nvPr/>
        </p:nvSpPr>
        <p:spPr>
          <a:xfrm>
            <a:off x="252894" y="4078751"/>
            <a:ext cx="11888451" cy="2032288"/>
          </a:xfrm>
          <a:prstGeom prst="rect">
            <a:avLst/>
          </a:prstGeom>
          <a:solidFill>
            <a:srgbClr val="FFFFCC"/>
          </a:solid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b="1" i="1" lang="en-US" sz="2800">
                <a:solidFill>
                  <a:srgbClr val="FF0000"/>
                </a:solidFill>
                <a:latin typeface="Arial"/>
                <a:ea typeface="Arial"/>
                <a:cs typeface="Arial"/>
                <a:sym typeface="Arial"/>
              </a:rPr>
              <a:t>Ghi nhớ: </a:t>
            </a:r>
            <a:r>
              <a:rPr lang="en-US" sz="2800">
                <a:solidFill>
                  <a:schemeClr val="dk1"/>
                </a:solidFill>
                <a:latin typeface="Arial"/>
                <a:ea typeface="Arial"/>
                <a:cs typeface="Arial"/>
                <a:sym typeface="Arial"/>
              </a:rPr>
              <a:t>(SGK trang 66)</a:t>
            </a:r>
            <a:endParaRPr/>
          </a:p>
          <a:p>
            <a:pPr indent="0" lvl="0" marL="0" marR="0" rtl="0" algn="l">
              <a:lnSpc>
                <a:spcPct val="115000"/>
              </a:lnSpc>
              <a:spcBef>
                <a:spcPts val="0"/>
              </a:spcBef>
              <a:spcAft>
                <a:spcPts val="0"/>
              </a:spcAft>
              <a:buNone/>
            </a:pPr>
            <a:r>
              <a:rPr lang="en-US" sz="2800">
                <a:solidFill>
                  <a:schemeClr val="dk1"/>
                </a:solidFill>
                <a:latin typeface="Arial"/>
                <a:ea typeface="Arial"/>
                <a:cs typeface="Arial"/>
                <a:sym typeface="Arial"/>
              </a:rPr>
              <a:t>* Trên trục số, hai số nguyên (phân biệt) có điểm biểu diễn </a:t>
            </a:r>
            <a:r>
              <a:rPr lang="en-US" sz="2800" u="sng">
                <a:solidFill>
                  <a:schemeClr val="dk1"/>
                </a:solidFill>
                <a:latin typeface="Arial"/>
                <a:ea typeface="Arial"/>
                <a:cs typeface="Arial"/>
                <a:sym typeface="Arial"/>
              </a:rPr>
              <a:t>nằm về hai phía </a:t>
            </a:r>
            <a:r>
              <a:rPr lang="en-US" sz="2800">
                <a:solidFill>
                  <a:schemeClr val="dk1"/>
                </a:solidFill>
                <a:latin typeface="Arial"/>
                <a:ea typeface="Arial"/>
                <a:cs typeface="Arial"/>
                <a:sym typeface="Arial"/>
              </a:rPr>
              <a:t>của gốc 0 và </a:t>
            </a:r>
            <a:r>
              <a:rPr lang="en-US" sz="2800" u="sng">
                <a:solidFill>
                  <a:schemeClr val="dk1"/>
                </a:solidFill>
                <a:latin typeface="Arial"/>
                <a:ea typeface="Arial"/>
                <a:cs typeface="Arial"/>
                <a:sym typeface="Arial"/>
              </a:rPr>
              <a:t>cách đều</a:t>
            </a:r>
            <a:r>
              <a:rPr lang="en-US" sz="2800">
                <a:solidFill>
                  <a:schemeClr val="dk1"/>
                </a:solidFill>
                <a:latin typeface="Arial"/>
                <a:ea typeface="Arial"/>
                <a:cs typeface="Arial"/>
                <a:sym typeface="Arial"/>
              </a:rPr>
              <a:t> gốc 0 được gọi là </a:t>
            </a:r>
            <a:r>
              <a:rPr b="1" lang="en-US" sz="2800">
                <a:solidFill>
                  <a:schemeClr val="dk1"/>
                </a:solidFill>
                <a:latin typeface="Arial"/>
                <a:ea typeface="Arial"/>
                <a:cs typeface="Arial"/>
                <a:sym typeface="Arial"/>
              </a:rPr>
              <a:t>hai số đối nhau</a:t>
            </a:r>
            <a:r>
              <a:rPr lang="en-US" sz="2800">
                <a:solidFill>
                  <a:schemeClr val="dk1"/>
                </a:solidFill>
                <a:latin typeface="Arial"/>
                <a:ea typeface="Arial"/>
                <a:cs typeface="Arial"/>
                <a:sym typeface="Arial"/>
              </a:rPr>
              <a:t>.</a:t>
            </a:r>
            <a:endParaRPr/>
          </a:p>
          <a:p>
            <a:pPr indent="0" lvl="0" marL="0" marR="0" rtl="0" algn="l">
              <a:lnSpc>
                <a:spcPct val="115000"/>
              </a:lnSpc>
              <a:spcBef>
                <a:spcPts val="0"/>
              </a:spcBef>
              <a:spcAft>
                <a:spcPts val="0"/>
              </a:spcAft>
              <a:buNone/>
            </a:pPr>
            <a:r>
              <a:rPr lang="en-US" sz="2800">
                <a:solidFill>
                  <a:schemeClr val="dk1"/>
                </a:solidFill>
                <a:latin typeface="Arial"/>
                <a:ea typeface="Arial"/>
                <a:cs typeface="Arial"/>
                <a:sym typeface="Arial"/>
              </a:rPr>
              <a:t>* Số đối của 0 là 0.</a:t>
            </a:r>
            <a:endParaRPr/>
          </a:p>
        </p:txBody>
      </p:sp>
      <p:sp>
        <p:nvSpPr>
          <p:cNvPr id="627" name="Google Shape;627;p45"/>
          <p:cNvSpPr txBox="1"/>
          <p:nvPr/>
        </p:nvSpPr>
        <p:spPr>
          <a:xfrm>
            <a:off x="292802" y="6246489"/>
            <a:ext cx="6120062"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2800">
                <a:solidFill>
                  <a:srgbClr val="FF0000"/>
                </a:solidFill>
                <a:latin typeface="Arial"/>
                <a:ea typeface="Arial"/>
                <a:cs typeface="Arial"/>
                <a:sym typeface="Arial"/>
              </a:rPr>
              <a:t>Ví dụ: -4 và 4 là hai số đối nhau.</a:t>
            </a:r>
            <a:endParaRPr sz="2800">
              <a:solidFill>
                <a:schemeClr val="dk1"/>
              </a:solidFill>
              <a:latin typeface="Arial"/>
              <a:ea typeface="Arial"/>
              <a:cs typeface="Arial"/>
              <a:sym typeface="Arial"/>
            </a:endParaRPr>
          </a:p>
        </p:txBody>
      </p:sp>
    </p:spTree>
  </p:cSld>
  <p:clrMapOvr>
    <a:masterClrMapping/>
  </p:clrMapOvr>
  <mc:AlternateContent>
    <mc:Choice Requires="p14">
      <p:transition spd="slow" p14:dur="1500">
        <p:fade thruBlk="1"/>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78"/>
                                        </p:tgtEl>
                                        <p:attrNameLst>
                                          <p:attrName>style.visibility</p:attrName>
                                        </p:attrNameLst>
                                      </p:cBhvr>
                                      <p:to>
                                        <p:strVal val="visible"/>
                                      </p:to>
                                    </p:set>
                                    <p:animEffect filter="fade" transition="in">
                                      <p:cBhvr>
                                        <p:cTn dur="500"/>
                                        <p:tgtEl>
                                          <p:spTgt spid="478"/>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481"/>
                                        </p:tgtEl>
                                        <p:attrNameLst>
                                          <p:attrName>style.visibility</p:attrName>
                                        </p:attrNameLst>
                                      </p:cBhvr>
                                      <p:to>
                                        <p:strVal val="visible"/>
                                      </p:to>
                                    </p:set>
                                    <p:animEffect filter="fade" transition="in">
                                      <p:cBhvr>
                                        <p:cTn dur="500"/>
                                        <p:tgtEl>
                                          <p:spTgt spid="48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24"/>
                                        </p:tgtEl>
                                        <p:attrNameLst>
                                          <p:attrName>style.visibility</p:attrName>
                                        </p:attrNameLst>
                                      </p:cBhvr>
                                      <p:to>
                                        <p:strVal val="visible"/>
                                      </p:to>
                                    </p:set>
                                    <p:animEffect filter="fade" transition="in">
                                      <p:cBhvr>
                                        <p:cTn dur="2750"/>
                                        <p:tgtEl>
                                          <p:spTgt spid="62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22"/>
                                        </p:tgtEl>
                                        <p:attrNameLst>
                                          <p:attrName>style.visibility</p:attrName>
                                        </p:attrNameLst>
                                      </p:cBhvr>
                                      <p:to>
                                        <p:strVal val="visible"/>
                                      </p:to>
                                    </p:set>
                                    <p:animEffect filter="fade" transition="in">
                                      <p:cBhvr>
                                        <p:cTn dur="750"/>
                                        <p:tgtEl>
                                          <p:spTgt spid="62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21"/>
                                        </p:tgtEl>
                                        <p:attrNameLst>
                                          <p:attrName>style.visibility</p:attrName>
                                        </p:attrNameLst>
                                      </p:cBhvr>
                                      <p:to>
                                        <p:strVal val="visible"/>
                                      </p:to>
                                    </p:set>
                                    <p:animEffect filter="fade" transition="in">
                                      <p:cBhvr>
                                        <p:cTn dur="2000"/>
                                        <p:tgtEl>
                                          <p:spTgt spid="62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23"/>
                                        </p:tgtEl>
                                        <p:attrNameLst>
                                          <p:attrName>style.visibility</p:attrName>
                                        </p:attrNameLst>
                                      </p:cBhvr>
                                      <p:to>
                                        <p:strVal val="visible"/>
                                      </p:to>
                                    </p:set>
                                    <p:animEffect filter="fade" transition="in">
                                      <p:cBhvr>
                                        <p:cTn dur="2000"/>
                                        <p:tgtEl>
                                          <p:spTgt spid="62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26"/>
                                        </p:tgtEl>
                                        <p:attrNameLst>
                                          <p:attrName>style.visibility</p:attrName>
                                        </p:attrNameLst>
                                      </p:cBhvr>
                                      <p:to>
                                        <p:strVal val="visible"/>
                                      </p:to>
                                    </p:set>
                                    <p:animEffect filter="fade" transition="in">
                                      <p:cBhvr>
                                        <p:cTn dur="500"/>
                                        <p:tgtEl>
                                          <p:spTgt spid="62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27"/>
                                        </p:tgtEl>
                                        <p:attrNameLst>
                                          <p:attrName>style.visibility</p:attrName>
                                        </p:attrNameLst>
                                      </p:cBhvr>
                                      <p:to>
                                        <p:strVal val="visible"/>
                                      </p:to>
                                    </p:set>
                                    <p:animEffect filter="fade" transition="in">
                                      <p:cBhvr>
                                        <p:cTn dur="500"/>
                                        <p:tgtEl>
                                          <p:spTgt spid="62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2" name="Shape 632"/>
        <p:cNvGrpSpPr/>
        <p:nvPr/>
      </p:nvGrpSpPr>
      <p:grpSpPr>
        <a:xfrm>
          <a:off x="0" y="0"/>
          <a:ext cx="0" cy="0"/>
          <a:chOff x="0" y="0"/>
          <a:chExt cx="0" cy="0"/>
        </a:xfrm>
      </p:grpSpPr>
      <p:sp>
        <p:nvSpPr>
          <p:cNvPr id="633" name="Google Shape;633;p46"/>
          <p:cNvSpPr txBox="1"/>
          <p:nvPr>
            <p:ph type="title"/>
          </p:nvPr>
        </p:nvSpPr>
        <p:spPr>
          <a:xfrm>
            <a:off x="161249" y="170148"/>
            <a:ext cx="10515600" cy="51195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83AA03"/>
              </a:buClr>
              <a:buSzPts val="2800"/>
              <a:buFont typeface="Tahoma"/>
              <a:buNone/>
            </a:pPr>
            <a:r>
              <a:rPr lang="en-US">
                <a:latin typeface="Tahoma"/>
                <a:ea typeface="Tahoma"/>
                <a:cs typeface="Tahoma"/>
                <a:sym typeface="Tahoma"/>
              </a:rPr>
              <a:t>III. SỐ ĐỐI CỦA MỘT SỐ NGUYÊN</a:t>
            </a:r>
            <a:endParaRPr/>
          </a:p>
        </p:txBody>
      </p:sp>
      <p:sp>
        <p:nvSpPr>
          <p:cNvPr id="634" name="Google Shape;634;p46"/>
          <p:cNvSpPr/>
          <p:nvPr/>
        </p:nvSpPr>
        <p:spPr>
          <a:xfrm>
            <a:off x="3753354" y="2281695"/>
            <a:ext cx="4114800" cy="685800"/>
          </a:xfrm>
          <a:prstGeom prst="roundRect">
            <a:avLst>
              <a:gd fmla="val 16667" name="adj"/>
            </a:avLst>
          </a:prstGeom>
          <a:solidFill>
            <a:srgbClr val="CC66FF"/>
          </a:solidFill>
          <a:ln>
            <a:noFill/>
          </a:ln>
        </p:spPr>
        <p:txBody>
          <a:bodyPr anchorCtr="0" anchor="ctr" bIns="45700" lIns="91425" spcFirstLastPara="1" rIns="91425" wrap="square" tIns="45700">
            <a:noAutofit/>
          </a:bodyPr>
          <a:lstStyle/>
          <a:p>
            <a:pPr indent="0" lvl="0" marL="0" marR="0" rtl="0" algn="ctr">
              <a:lnSpc>
                <a:spcPct val="50000"/>
              </a:lnSpc>
              <a:spcBef>
                <a:spcPts val="0"/>
              </a:spcBef>
              <a:spcAft>
                <a:spcPts val="0"/>
              </a:spcAft>
              <a:buNone/>
            </a:pPr>
            <a:r>
              <a:rPr b="1" lang="en-US" sz="4000">
                <a:solidFill>
                  <a:srgbClr val="FFFFE1"/>
                </a:solidFill>
                <a:latin typeface="Arial"/>
                <a:ea typeface="Arial"/>
                <a:cs typeface="Arial"/>
                <a:sym typeface="Arial"/>
              </a:rPr>
              <a:t>Tìm số đối:</a:t>
            </a:r>
            <a:endParaRPr/>
          </a:p>
        </p:txBody>
      </p:sp>
      <p:grpSp>
        <p:nvGrpSpPr>
          <p:cNvPr id="635" name="Google Shape;635;p46"/>
          <p:cNvGrpSpPr/>
          <p:nvPr/>
        </p:nvGrpSpPr>
        <p:grpSpPr>
          <a:xfrm>
            <a:off x="2363429" y="1460671"/>
            <a:ext cx="1316097" cy="1568824"/>
            <a:chOff x="2160" y="2544"/>
            <a:chExt cx="803" cy="1632"/>
          </a:xfrm>
        </p:grpSpPr>
        <p:pic>
          <p:nvPicPr>
            <p:cNvPr descr="ag00317_" id="636" name="Google Shape;636;p46"/>
            <p:cNvPicPr preferRelativeResize="0"/>
            <p:nvPr/>
          </p:nvPicPr>
          <p:blipFill rotWithShape="1">
            <a:blip r:embed="rId3">
              <a:alphaModFix/>
            </a:blip>
            <a:srcRect b="0" l="0" r="0" t="0"/>
            <a:stretch/>
          </p:blipFill>
          <p:spPr>
            <a:xfrm>
              <a:off x="2160" y="2832"/>
              <a:ext cx="803" cy="1344"/>
            </a:xfrm>
            <a:prstGeom prst="rect">
              <a:avLst/>
            </a:prstGeom>
            <a:noFill/>
            <a:ln>
              <a:noFill/>
            </a:ln>
          </p:spPr>
        </p:pic>
        <p:pic>
          <p:nvPicPr>
            <p:cNvPr descr="dau-hoi" id="637" name="Google Shape;637;p46"/>
            <p:cNvPicPr preferRelativeResize="0"/>
            <p:nvPr/>
          </p:nvPicPr>
          <p:blipFill rotWithShape="1">
            <a:blip r:embed="rId4">
              <a:alphaModFix/>
            </a:blip>
            <a:srcRect b="0" l="0" r="0" t="0"/>
            <a:stretch/>
          </p:blipFill>
          <p:spPr>
            <a:xfrm>
              <a:off x="2400" y="2544"/>
              <a:ext cx="474" cy="540"/>
            </a:xfrm>
            <a:prstGeom prst="rect">
              <a:avLst/>
            </a:prstGeom>
            <a:noFill/>
            <a:ln>
              <a:noFill/>
            </a:ln>
          </p:spPr>
        </p:pic>
      </p:grpSp>
      <p:sp>
        <p:nvSpPr>
          <p:cNvPr id="638" name="Google Shape;638;p46"/>
          <p:cNvSpPr/>
          <p:nvPr/>
        </p:nvSpPr>
        <p:spPr>
          <a:xfrm>
            <a:off x="3873511" y="4031120"/>
            <a:ext cx="1752600" cy="762000"/>
          </a:xfrm>
          <a:prstGeom prst="rect">
            <a:avLst/>
          </a:prstGeom>
          <a:solidFill>
            <a:srgbClr val="A7FDFF"/>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800">
                <a:solidFill>
                  <a:schemeClr val="dk1"/>
                </a:solidFill>
                <a:latin typeface="Arial"/>
                <a:ea typeface="Arial"/>
                <a:cs typeface="Arial"/>
                <a:sym typeface="Arial"/>
              </a:rPr>
              <a:t>-3</a:t>
            </a:r>
            <a:endParaRPr/>
          </a:p>
        </p:txBody>
      </p:sp>
      <p:sp>
        <p:nvSpPr>
          <p:cNvPr id="639" name="Google Shape;639;p46"/>
          <p:cNvSpPr/>
          <p:nvPr/>
        </p:nvSpPr>
        <p:spPr>
          <a:xfrm>
            <a:off x="5628807" y="4031120"/>
            <a:ext cx="1720850" cy="762000"/>
          </a:xfrm>
          <a:prstGeom prst="rect">
            <a:avLst/>
          </a:prstGeom>
          <a:solidFill>
            <a:srgbClr val="DDEEE9"/>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800">
                <a:solidFill>
                  <a:schemeClr val="dk1"/>
                </a:solidFill>
                <a:latin typeface="Arial"/>
                <a:ea typeface="Arial"/>
                <a:cs typeface="Arial"/>
                <a:sym typeface="Arial"/>
              </a:rPr>
              <a:t>5</a:t>
            </a:r>
            <a:endParaRPr/>
          </a:p>
        </p:txBody>
      </p:sp>
      <p:sp>
        <p:nvSpPr>
          <p:cNvPr id="640" name="Google Shape;640;p46"/>
          <p:cNvSpPr/>
          <p:nvPr/>
        </p:nvSpPr>
        <p:spPr>
          <a:xfrm>
            <a:off x="7341719" y="4037470"/>
            <a:ext cx="1752600" cy="762000"/>
          </a:xfrm>
          <a:prstGeom prst="rect">
            <a:avLst/>
          </a:prstGeom>
          <a:solidFill>
            <a:srgbClr val="EFFFBB"/>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800">
                <a:solidFill>
                  <a:schemeClr val="dk1"/>
                </a:solidFill>
                <a:latin typeface="Arial"/>
                <a:ea typeface="Arial"/>
                <a:cs typeface="Arial"/>
                <a:sym typeface="Arial"/>
              </a:rPr>
              <a:t>0</a:t>
            </a:r>
            <a:endParaRPr/>
          </a:p>
        </p:txBody>
      </p:sp>
      <p:grpSp>
        <p:nvGrpSpPr>
          <p:cNvPr id="641" name="Google Shape;641;p46"/>
          <p:cNvGrpSpPr/>
          <p:nvPr/>
        </p:nvGrpSpPr>
        <p:grpSpPr>
          <a:xfrm>
            <a:off x="1126656" y="3272295"/>
            <a:ext cx="9712326" cy="1524000"/>
            <a:chOff x="-583" y="1920"/>
            <a:chExt cx="6118" cy="960"/>
          </a:xfrm>
        </p:grpSpPr>
        <p:sp>
          <p:nvSpPr>
            <p:cNvPr id="642" name="Google Shape;642;p46"/>
            <p:cNvSpPr/>
            <p:nvPr/>
          </p:nvSpPr>
          <p:spPr>
            <a:xfrm>
              <a:off x="-583" y="1920"/>
              <a:ext cx="1737" cy="480"/>
            </a:xfrm>
            <a:prstGeom prst="rect">
              <a:avLst/>
            </a:prstGeom>
            <a:solidFill>
              <a:schemeClr val="accent1"/>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800">
                  <a:solidFill>
                    <a:schemeClr val="dk1"/>
                  </a:solidFill>
                  <a:latin typeface="Arial"/>
                  <a:ea typeface="Arial"/>
                  <a:cs typeface="Arial"/>
                  <a:sym typeface="Arial"/>
                </a:rPr>
                <a:t>Số a</a:t>
              </a:r>
              <a:endParaRPr/>
            </a:p>
          </p:txBody>
        </p:sp>
        <p:sp>
          <p:nvSpPr>
            <p:cNvPr id="643" name="Google Shape;643;p46"/>
            <p:cNvSpPr/>
            <p:nvPr/>
          </p:nvSpPr>
          <p:spPr>
            <a:xfrm>
              <a:off x="-583" y="2400"/>
              <a:ext cx="1737" cy="480"/>
            </a:xfrm>
            <a:prstGeom prst="rect">
              <a:avLst/>
            </a:prstGeom>
            <a:solidFill>
              <a:schemeClr val="accent1"/>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800">
                  <a:solidFill>
                    <a:schemeClr val="dk1"/>
                  </a:solidFill>
                  <a:latin typeface="Arial"/>
                  <a:ea typeface="Arial"/>
                  <a:cs typeface="Arial"/>
                  <a:sym typeface="Arial"/>
                </a:rPr>
                <a:t>Số đối của số a</a:t>
              </a:r>
              <a:endParaRPr/>
            </a:p>
          </p:txBody>
        </p:sp>
        <p:sp>
          <p:nvSpPr>
            <p:cNvPr id="644" name="Google Shape;644;p46"/>
            <p:cNvSpPr/>
            <p:nvPr/>
          </p:nvSpPr>
          <p:spPr>
            <a:xfrm>
              <a:off x="1154" y="1920"/>
              <a:ext cx="1104" cy="480"/>
            </a:xfrm>
            <a:prstGeom prst="rect">
              <a:avLst/>
            </a:prstGeom>
            <a:solidFill>
              <a:srgbClr val="A7FDFF"/>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800">
                  <a:solidFill>
                    <a:schemeClr val="dk1"/>
                  </a:solidFill>
                  <a:latin typeface="Arial"/>
                  <a:ea typeface="Arial"/>
                  <a:cs typeface="Arial"/>
                  <a:sym typeface="Arial"/>
                </a:rPr>
                <a:t>+3</a:t>
              </a:r>
              <a:endParaRPr/>
            </a:p>
          </p:txBody>
        </p:sp>
        <p:sp>
          <p:nvSpPr>
            <p:cNvPr id="645" name="Google Shape;645;p46"/>
            <p:cNvSpPr/>
            <p:nvPr/>
          </p:nvSpPr>
          <p:spPr>
            <a:xfrm>
              <a:off x="2253" y="1920"/>
              <a:ext cx="1104" cy="480"/>
            </a:xfrm>
            <a:prstGeom prst="rect">
              <a:avLst/>
            </a:prstGeom>
            <a:solidFill>
              <a:srgbClr val="DDEEE9"/>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800">
                  <a:solidFill>
                    <a:schemeClr val="dk1"/>
                  </a:solidFill>
                  <a:latin typeface="Arial"/>
                  <a:ea typeface="Arial"/>
                  <a:cs typeface="Arial"/>
                  <a:sym typeface="Arial"/>
                </a:rPr>
                <a:t>-5</a:t>
              </a:r>
              <a:endParaRPr/>
            </a:p>
          </p:txBody>
        </p:sp>
        <p:sp>
          <p:nvSpPr>
            <p:cNvPr id="646" name="Google Shape;646;p46"/>
            <p:cNvSpPr/>
            <p:nvPr/>
          </p:nvSpPr>
          <p:spPr>
            <a:xfrm>
              <a:off x="3332" y="1924"/>
              <a:ext cx="1104" cy="480"/>
            </a:xfrm>
            <a:prstGeom prst="rect">
              <a:avLst/>
            </a:prstGeom>
            <a:solidFill>
              <a:srgbClr val="EFFFBB"/>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800">
                  <a:solidFill>
                    <a:schemeClr val="dk1"/>
                  </a:solidFill>
                  <a:latin typeface="Arial"/>
                  <a:ea typeface="Arial"/>
                  <a:cs typeface="Arial"/>
                  <a:sym typeface="Arial"/>
                </a:rPr>
                <a:t>0</a:t>
              </a:r>
              <a:endParaRPr/>
            </a:p>
          </p:txBody>
        </p:sp>
        <p:sp>
          <p:nvSpPr>
            <p:cNvPr id="647" name="Google Shape;647;p46"/>
            <p:cNvSpPr/>
            <p:nvPr/>
          </p:nvSpPr>
          <p:spPr>
            <a:xfrm>
              <a:off x="4431" y="1924"/>
              <a:ext cx="1104" cy="480"/>
            </a:xfrm>
            <a:prstGeom prst="rect">
              <a:avLst/>
            </a:prstGeom>
            <a:solidFill>
              <a:srgbClr val="3CDFE6"/>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800">
                  <a:solidFill>
                    <a:schemeClr val="dk1"/>
                  </a:solidFill>
                  <a:latin typeface="Arial"/>
                  <a:ea typeface="Arial"/>
                  <a:cs typeface="Arial"/>
                  <a:sym typeface="Arial"/>
                </a:rPr>
                <a:t>-1</a:t>
              </a:r>
              <a:endParaRPr/>
            </a:p>
          </p:txBody>
        </p:sp>
      </p:grpSp>
      <p:sp>
        <p:nvSpPr>
          <p:cNvPr id="648" name="Google Shape;648;p46"/>
          <p:cNvSpPr/>
          <p:nvPr/>
        </p:nvSpPr>
        <p:spPr>
          <a:xfrm>
            <a:off x="9086382" y="4037470"/>
            <a:ext cx="1752600" cy="762000"/>
          </a:xfrm>
          <a:prstGeom prst="rect">
            <a:avLst/>
          </a:prstGeom>
          <a:solidFill>
            <a:srgbClr val="3CDFE6"/>
          </a:solid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800">
                <a:solidFill>
                  <a:schemeClr val="dk1"/>
                </a:solidFill>
                <a:latin typeface="Arial"/>
                <a:ea typeface="Arial"/>
                <a:cs typeface="Arial"/>
                <a:sym typeface="Arial"/>
              </a:rPr>
              <a:t>1</a:t>
            </a:r>
            <a:endParaRPr/>
          </a:p>
        </p:txBody>
      </p:sp>
    </p:spTree>
  </p:cSld>
  <p:clrMapOvr>
    <a:masterClrMapping/>
  </p:clrMapOvr>
  <mc:AlternateContent>
    <mc:Choice Requires="p14">
      <p:transition spd="slow" p14:dur="1500">
        <p:fade thruBlk="1"/>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35"/>
                                        </p:tgtEl>
                                        <p:attrNameLst>
                                          <p:attrName>style.visibility</p:attrName>
                                        </p:attrNameLst>
                                      </p:cBhvr>
                                      <p:to>
                                        <p:strVal val="visible"/>
                                      </p:to>
                                    </p:set>
                                    <p:animEffect filter="fade" transition="in">
                                      <p:cBhvr>
                                        <p:cTn dur="500"/>
                                        <p:tgtEl>
                                          <p:spTgt spid="635"/>
                                        </p:tgtEl>
                                      </p:cBhvr>
                                    </p:animEffect>
                                  </p:childTnLst>
                                </p:cTn>
                              </p:par>
                            </p:childTnLst>
                          </p:cTn>
                        </p:par>
                        <p:par>
                          <p:cTn fill="hold">
                            <p:stCondLst>
                              <p:cond delay="500"/>
                            </p:stCondLst>
                            <p:childTnLst>
                              <p:par>
                                <p:cTn fill="hold" nodeType="afterEffect" presetClass="entr" presetID="2" presetSubtype="8">
                                  <p:stCondLst>
                                    <p:cond delay="0"/>
                                  </p:stCondLst>
                                  <p:childTnLst>
                                    <p:set>
                                      <p:cBhvr>
                                        <p:cTn dur="1" fill="hold">
                                          <p:stCondLst>
                                            <p:cond delay="0"/>
                                          </p:stCondLst>
                                        </p:cTn>
                                        <p:tgtEl>
                                          <p:spTgt spid="634"/>
                                        </p:tgtEl>
                                        <p:attrNameLst>
                                          <p:attrName>style.visibility</p:attrName>
                                        </p:attrNameLst>
                                      </p:cBhvr>
                                      <p:to>
                                        <p:strVal val="visible"/>
                                      </p:to>
                                    </p:set>
                                    <p:anim calcmode="lin" valueType="num">
                                      <p:cBhvr additive="base">
                                        <p:cTn dur="500"/>
                                        <p:tgtEl>
                                          <p:spTgt spid="634"/>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41"/>
                                        </p:tgtEl>
                                        <p:attrNameLst>
                                          <p:attrName>style.visibility</p:attrName>
                                        </p:attrNameLst>
                                      </p:cBhvr>
                                      <p:to>
                                        <p:strVal val="visible"/>
                                      </p:to>
                                    </p:set>
                                    <p:animEffect filter="fade" transition="in">
                                      <p:cBhvr>
                                        <p:cTn dur="500"/>
                                        <p:tgtEl>
                                          <p:spTgt spid="64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38"/>
                                        </p:tgtEl>
                                        <p:attrNameLst>
                                          <p:attrName>style.visibility</p:attrName>
                                        </p:attrNameLst>
                                      </p:cBhvr>
                                      <p:to>
                                        <p:strVal val="visible"/>
                                      </p:to>
                                    </p:set>
                                    <p:animEffect filter="fade" transition="in">
                                      <p:cBhvr>
                                        <p:cTn dur="500"/>
                                        <p:tgtEl>
                                          <p:spTgt spid="63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39"/>
                                        </p:tgtEl>
                                        <p:attrNameLst>
                                          <p:attrName>style.visibility</p:attrName>
                                        </p:attrNameLst>
                                      </p:cBhvr>
                                      <p:to>
                                        <p:strVal val="visible"/>
                                      </p:to>
                                    </p:set>
                                    <p:animEffect filter="fade" transition="in">
                                      <p:cBhvr>
                                        <p:cTn dur="500"/>
                                        <p:tgtEl>
                                          <p:spTgt spid="63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40"/>
                                        </p:tgtEl>
                                        <p:attrNameLst>
                                          <p:attrName>style.visibility</p:attrName>
                                        </p:attrNameLst>
                                      </p:cBhvr>
                                      <p:to>
                                        <p:strVal val="visible"/>
                                      </p:to>
                                    </p:set>
                                    <p:animEffect filter="fade" transition="in">
                                      <p:cBhvr>
                                        <p:cTn dur="500"/>
                                        <p:tgtEl>
                                          <p:spTgt spid="64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48"/>
                                        </p:tgtEl>
                                        <p:attrNameLst>
                                          <p:attrName>style.visibility</p:attrName>
                                        </p:attrNameLst>
                                      </p:cBhvr>
                                      <p:to>
                                        <p:strVal val="visible"/>
                                      </p:to>
                                    </p:set>
                                    <p:animEffect filter="fade" transition="in">
                                      <p:cBhvr>
                                        <p:cTn dur="500"/>
                                        <p:tgtEl>
                                          <p:spTgt spid="64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29"/>
          <p:cNvSpPr txBox="1"/>
          <p:nvPr/>
        </p:nvSpPr>
        <p:spPr>
          <a:xfrm>
            <a:off x="1752758" y="605106"/>
            <a:ext cx="3403945" cy="541069"/>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accent1"/>
              </a:buClr>
              <a:buSzPts val="4797"/>
              <a:buFont typeface="Arial"/>
              <a:buNone/>
            </a:pPr>
            <a:r>
              <a:rPr b="1" i="0" lang="en-US" sz="4797" u="none" cap="none" strike="noStrike">
                <a:solidFill>
                  <a:schemeClr val="accent1"/>
                </a:solidFill>
                <a:latin typeface="Arial"/>
                <a:ea typeface="Arial"/>
                <a:cs typeface="Arial"/>
                <a:sym typeface="Arial"/>
              </a:rPr>
              <a:t>NỘI DUNG</a:t>
            </a:r>
            <a:endParaRPr b="1" i="0" sz="4797" u="none" cap="none" strike="noStrike">
              <a:solidFill>
                <a:schemeClr val="accent1"/>
              </a:solidFill>
              <a:latin typeface="Arial"/>
              <a:ea typeface="Arial"/>
              <a:cs typeface="Arial"/>
              <a:sym typeface="Arial"/>
            </a:endParaRPr>
          </a:p>
        </p:txBody>
      </p:sp>
      <p:cxnSp>
        <p:nvCxnSpPr>
          <p:cNvPr id="195" name="Google Shape;195;p29"/>
          <p:cNvCxnSpPr/>
          <p:nvPr/>
        </p:nvCxnSpPr>
        <p:spPr>
          <a:xfrm>
            <a:off x="2727539" y="1188041"/>
            <a:ext cx="2986896" cy="0"/>
          </a:xfrm>
          <a:prstGeom prst="straightConnector1">
            <a:avLst/>
          </a:prstGeom>
          <a:noFill/>
          <a:ln cap="flat" cmpd="sng" w="12700">
            <a:solidFill>
              <a:srgbClr val="CFCFCF"/>
            </a:solidFill>
            <a:prstDash val="solid"/>
            <a:round/>
            <a:headEnd len="med" w="med" type="none"/>
            <a:tailEnd len="med" w="med" type="none"/>
          </a:ln>
        </p:spPr>
      </p:cxnSp>
      <p:sp>
        <p:nvSpPr>
          <p:cNvPr id="196" name="Google Shape;196;p29"/>
          <p:cNvSpPr txBox="1"/>
          <p:nvPr/>
        </p:nvSpPr>
        <p:spPr>
          <a:xfrm>
            <a:off x="4499009" y="2316459"/>
            <a:ext cx="702915" cy="461537"/>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2399" u="none" cap="none" strike="noStrike">
                <a:solidFill>
                  <a:schemeClr val="accent1"/>
                </a:solidFill>
                <a:latin typeface="Arial"/>
                <a:ea typeface="Arial"/>
                <a:cs typeface="Arial"/>
                <a:sym typeface="Arial"/>
              </a:rPr>
              <a:t>01</a:t>
            </a:r>
            <a:endParaRPr/>
          </a:p>
        </p:txBody>
      </p:sp>
      <p:sp>
        <p:nvSpPr>
          <p:cNvPr id="197" name="Google Shape;197;p29"/>
          <p:cNvSpPr/>
          <p:nvPr/>
        </p:nvSpPr>
        <p:spPr>
          <a:xfrm>
            <a:off x="5201925" y="2378665"/>
            <a:ext cx="5390731" cy="439360"/>
          </a:xfrm>
          <a:prstGeom prst="rect">
            <a:avLst/>
          </a:prstGeom>
          <a:solidFill>
            <a:schemeClr val="accent1"/>
          </a:solidFill>
          <a:ln>
            <a:noFill/>
          </a:ln>
        </p:spPr>
        <p:txBody>
          <a:bodyPr anchorCtr="0" anchor="ctr" bIns="0" lIns="0" spcFirstLastPara="1" rIns="0" wrap="square" tIns="0">
            <a:noAutofit/>
          </a:bodyPr>
          <a:lstStyle/>
          <a:p>
            <a:pPr indent="0" lvl="0" marL="0" marR="0" rtl="0" algn="ctr">
              <a:spcBef>
                <a:spcPts val="0"/>
              </a:spcBef>
              <a:spcAft>
                <a:spcPts val="0"/>
              </a:spcAft>
              <a:buNone/>
            </a:pPr>
            <a:r>
              <a:rPr b="0" i="0" lang="en-US" sz="1999" u="none" cap="none" strike="noStrike">
                <a:solidFill>
                  <a:srgbClr val="FFFFFF"/>
                </a:solidFill>
                <a:latin typeface="Arial"/>
                <a:ea typeface="Arial"/>
                <a:cs typeface="Arial"/>
                <a:sym typeface="Arial"/>
              </a:rPr>
              <a:t>TẬP HỢP Z CÁC SỐ NGUYÊN ÂM</a:t>
            </a:r>
            <a:endParaRPr b="0" i="0" sz="1999" u="none" cap="none" strike="noStrike">
              <a:solidFill>
                <a:srgbClr val="FFFFFF"/>
              </a:solidFill>
              <a:latin typeface="Arial"/>
              <a:ea typeface="Arial"/>
              <a:cs typeface="Arial"/>
              <a:sym typeface="Arial"/>
            </a:endParaRPr>
          </a:p>
        </p:txBody>
      </p:sp>
      <p:sp>
        <p:nvSpPr>
          <p:cNvPr id="198" name="Google Shape;198;p29"/>
          <p:cNvSpPr txBox="1"/>
          <p:nvPr/>
        </p:nvSpPr>
        <p:spPr>
          <a:xfrm>
            <a:off x="4499009" y="3173534"/>
            <a:ext cx="702915" cy="461537"/>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2399" u="none" cap="none" strike="noStrike">
                <a:solidFill>
                  <a:schemeClr val="accent2"/>
                </a:solidFill>
                <a:latin typeface="Arial"/>
                <a:ea typeface="Arial"/>
                <a:cs typeface="Arial"/>
                <a:sym typeface="Arial"/>
              </a:rPr>
              <a:t>02</a:t>
            </a:r>
            <a:endParaRPr b="0" i="0" sz="2399" u="none" cap="none" strike="noStrike">
              <a:solidFill>
                <a:schemeClr val="accent2"/>
              </a:solidFill>
              <a:latin typeface="Arial"/>
              <a:ea typeface="Arial"/>
              <a:cs typeface="Arial"/>
              <a:sym typeface="Arial"/>
            </a:endParaRPr>
          </a:p>
        </p:txBody>
      </p:sp>
      <p:sp>
        <p:nvSpPr>
          <p:cNvPr id="199" name="Google Shape;199;p29"/>
          <p:cNvSpPr/>
          <p:nvPr/>
        </p:nvSpPr>
        <p:spPr>
          <a:xfrm>
            <a:off x="5201925" y="3235739"/>
            <a:ext cx="5390731" cy="439360"/>
          </a:xfrm>
          <a:prstGeom prst="rect">
            <a:avLst/>
          </a:prstGeom>
          <a:solidFill>
            <a:schemeClr val="accent2"/>
          </a:solidFill>
          <a:ln>
            <a:noFill/>
          </a:ln>
        </p:spPr>
        <p:txBody>
          <a:bodyPr anchorCtr="0" anchor="ctr" bIns="46775" lIns="89950" spcFirstLastPara="1" rIns="89950" wrap="square" tIns="46775">
            <a:noAutofit/>
          </a:bodyPr>
          <a:lstStyle/>
          <a:p>
            <a:pPr indent="0" lvl="0" marL="0" marR="0" rtl="0" algn="ctr">
              <a:spcBef>
                <a:spcPts val="0"/>
              </a:spcBef>
              <a:spcAft>
                <a:spcPts val="0"/>
              </a:spcAft>
              <a:buNone/>
            </a:pPr>
            <a:r>
              <a:rPr b="0" i="0" lang="en-US" sz="1999" u="none" cap="none" strike="noStrike">
                <a:solidFill>
                  <a:srgbClr val="FFFFFF"/>
                </a:solidFill>
                <a:latin typeface="Arial"/>
                <a:ea typeface="Arial"/>
                <a:cs typeface="Arial"/>
                <a:sym typeface="Arial"/>
              </a:rPr>
              <a:t>BIỂU DIỄN SỐ NGUYÊN TRÊN TRỤC SỐ</a:t>
            </a:r>
            <a:endParaRPr/>
          </a:p>
        </p:txBody>
      </p:sp>
      <p:sp>
        <p:nvSpPr>
          <p:cNvPr id="200" name="Google Shape;200;p29"/>
          <p:cNvSpPr txBox="1"/>
          <p:nvPr/>
        </p:nvSpPr>
        <p:spPr>
          <a:xfrm>
            <a:off x="4499009" y="4030610"/>
            <a:ext cx="702915" cy="461537"/>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2399" u="none" cap="none" strike="noStrike">
                <a:solidFill>
                  <a:schemeClr val="accent3"/>
                </a:solidFill>
                <a:latin typeface="Arial"/>
                <a:ea typeface="Arial"/>
                <a:cs typeface="Arial"/>
                <a:sym typeface="Arial"/>
              </a:rPr>
              <a:t>03</a:t>
            </a:r>
            <a:endParaRPr b="0" i="0" sz="2399" u="none" cap="none" strike="noStrike">
              <a:solidFill>
                <a:schemeClr val="accent3"/>
              </a:solidFill>
              <a:latin typeface="Arial"/>
              <a:ea typeface="Arial"/>
              <a:cs typeface="Arial"/>
              <a:sym typeface="Arial"/>
            </a:endParaRPr>
          </a:p>
        </p:txBody>
      </p:sp>
      <p:sp>
        <p:nvSpPr>
          <p:cNvPr id="201" name="Google Shape;201;p29"/>
          <p:cNvSpPr/>
          <p:nvPr/>
        </p:nvSpPr>
        <p:spPr>
          <a:xfrm>
            <a:off x="5201924" y="4092815"/>
            <a:ext cx="5390731" cy="439360"/>
          </a:xfrm>
          <a:prstGeom prst="rect">
            <a:avLst/>
          </a:prstGeom>
          <a:solidFill>
            <a:schemeClr val="accent3"/>
          </a:solidFill>
          <a:ln>
            <a:noFill/>
          </a:ln>
        </p:spPr>
        <p:txBody>
          <a:bodyPr anchorCtr="0" anchor="ctr" bIns="46775" lIns="89950" spcFirstLastPara="1" rIns="89950" wrap="square" tIns="46775">
            <a:noAutofit/>
          </a:bodyPr>
          <a:lstStyle/>
          <a:p>
            <a:pPr indent="0" lvl="0" marL="0" marR="0" rtl="0" algn="ctr">
              <a:spcBef>
                <a:spcPts val="0"/>
              </a:spcBef>
              <a:spcAft>
                <a:spcPts val="0"/>
              </a:spcAft>
              <a:buNone/>
            </a:pPr>
            <a:r>
              <a:rPr b="0" i="0" lang="en-US" sz="1999" u="none" cap="none" strike="noStrike">
                <a:solidFill>
                  <a:srgbClr val="FFFFFF"/>
                </a:solidFill>
                <a:latin typeface="Arial"/>
                <a:ea typeface="Arial"/>
                <a:cs typeface="Arial"/>
                <a:sym typeface="Arial"/>
              </a:rPr>
              <a:t>SỐ ĐỐI CỦA MỘT SỐ NGUYÊN</a:t>
            </a:r>
            <a:endParaRPr/>
          </a:p>
        </p:txBody>
      </p:sp>
      <p:grpSp>
        <p:nvGrpSpPr>
          <p:cNvPr id="202" name="Google Shape;202;p29"/>
          <p:cNvGrpSpPr/>
          <p:nvPr/>
        </p:nvGrpSpPr>
        <p:grpSpPr>
          <a:xfrm>
            <a:off x="5111482" y="916714"/>
            <a:ext cx="163431" cy="5778738"/>
            <a:chOff x="4995822" y="1135212"/>
            <a:chExt cx="172445" cy="6097438"/>
          </a:xfrm>
        </p:grpSpPr>
        <p:cxnSp>
          <p:nvCxnSpPr>
            <p:cNvPr id="203" name="Google Shape;203;p29"/>
            <p:cNvCxnSpPr/>
            <p:nvPr/>
          </p:nvCxnSpPr>
          <p:spPr>
            <a:xfrm>
              <a:off x="5091252" y="1135212"/>
              <a:ext cx="0" cy="6097438"/>
            </a:xfrm>
            <a:prstGeom prst="straightConnector1">
              <a:avLst/>
            </a:prstGeom>
            <a:noFill/>
            <a:ln cap="flat" cmpd="sng" w="12700">
              <a:solidFill>
                <a:srgbClr val="CFCFCF"/>
              </a:solidFill>
              <a:prstDash val="solid"/>
              <a:round/>
              <a:headEnd len="med" w="med" type="none"/>
              <a:tailEnd len="med" w="med" type="none"/>
            </a:ln>
          </p:spPr>
        </p:cxnSp>
        <p:cxnSp>
          <p:nvCxnSpPr>
            <p:cNvPr id="204" name="Google Shape;204;p29"/>
            <p:cNvCxnSpPr/>
            <p:nvPr/>
          </p:nvCxnSpPr>
          <p:spPr>
            <a:xfrm>
              <a:off x="4995822" y="3209713"/>
              <a:ext cx="172445" cy="0"/>
            </a:xfrm>
            <a:prstGeom prst="straightConnector1">
              <a:avLst/>
            </a:prstGeom>
            <a:noFill/>
            <a:ln cap="flat" cmpd="sng" w="12700">
              <a:solidFill>
                <a:srgbClr val="CFCFCF"/>
              </a:solidFill>
              <a:prstDash val="solid"/>
              <a:round/>
              <a:headEnd len="sm" w="sm" type="none"/>
              <a:tailEnd len="sm" w="sm" type="none"/>
            </a:ln>
          </p:spPr>
        </p:cxnSp>
        <p:cxnSp>
          <p:nvCxnSpPr>
            <p:cNvPr id="205" name="Google Shape;205;p29"/>
            <p:cNvCxnSpPr/>
            <p:nvPr/>
          </p:nvCxnSpPr>
          <p:spPr>
            <a:xfrm>
              <a:off x="4995822" y="4114056"/>
              <a:ext cx="172445" cy="0"/>
            </a:xfrm>
            <a:prstGeom prst="straightConnector1">
              <a:avLst/>
            </a:prstGeom>
            <a:noFill/>
            <a:ln cap="flat" cmpd="sng" w="12700">
              <a:solidFill>
                <a:srgbClr val="CFCFCF"/>
              </a:solidFill>
              <a:prstDash val="solid"/>
              <a:round/>
              <a:headEnd len="sm" w="sm" type="none"/>
              <a:tailEnd len="sm" w="sm" type="none"/>
            </a:ln>
          </p:spPr>
        </p:cxnSp>
        <p:cxnSp>
          <p:nvCxnSpPr>
            <p:cNvPr id="206" name="Google Shape;206;p29"/>
            <p:cNvCxnSpPr/>
            <p:nvPr/>
          </p:nvCxnSpPr>
          <p:spPr>
            <a:xfrm>
              <a:off x="4995822" y="5018398"/>
              <a:ext cx="172445" cy="0"/>
            </a:xfrm>
            <a:prstGeom prst="straightConnector1">
              <a:avLst/>
            </a:prstGeom>
            <a:noFill/>
            <a:ln cap="flat" cmpd="sng" w="12700">
              <a:solidFill>
                <a:srgbClr val="CFCFCF"/>
              </a:solidFill>
              <a:prstDash val="solid"/>
              <a:round/>
              <a:headEnd len="sm" w="sm" type="none"/>
              <a:tailEnd len="sm" w="sm" type="none"/>
            </a:ln>
          </p:spPr>
        </p:cxnSp>
        <p:cxnSp>
          <p:nvCxnSpPr>
            <p:cNvPr id="207" name="Google Shape;207;p29"/>
            <p:cNvCxnSpPr/>
            <p:nvPr/>
          </p:nvCxnSpPr>
          <p:spPr>
            <a:xfrm>
              <a:off x="4995822" y="5922741"/>
              <a:ext cx="172445" cy="0"/>
            </a:xfrm>
            <a:prstGeom prst="straightConnector1">
              <a:avLst/>
            </a:prstGeom>
            <a:noFill/>
            <a:ln cap="flat" cmpd="sng" w="12700">
              <a:solidFill>
                <a:srgbClr val="CFCFCF"/>
              </a:solidFill>
              <a:prstDash val="solid"/>
              <a:round/>
              <a:headEnd len="sm" w="sm" type="none"/>
              <a:tailEnd len="sm" w="sm" type="none"/>
            </a:ln>
          </p:spPr>
        </p:cxnSp>
      </p:grpSp>
      <p:sp>
        <p:nvSpPr>
          <p:cNvPr id="208" name="Google Shape;208;p29"/>
          <p:cNvSpPr txBox="1"/>
          <p:nvPr/>
        </p:nvSpPr>
        <p:spPr>
          <a:xfrm>
            <a:off x="4499009" y="4887683"/>
            <a:ext cx="702915" cy="461537"/>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2399" u="none" cap="none" strike="noStrike">
                <a:solidFill>
                  <a:schemeClr val="accent4"/>
                </a:solidFill>
                <a:latin typeface="Arial"/>
                <a:ea typeface="Arial"/>
                <a:cs typeface="Arial"/>
                <a:sym typeface="Arial"/>
              </a:rPr>
              <a:t>04</a:t>
            </a:r>
            <a:endParaRPr b="0" i="0" sz="2399" u="none" cap="none" strike="noStrike">
              <a:solidFill>
                <a:schemeClr val="accent4"/>
              </a:solidFill>
              <a:latin typeface="Arial"/>
              <a:ea typeface="Arial"/>
              <a:cs typeface="Arial"/>
              <a:sym typeface="Arial"/>
            </a:endParaRPr>
          </a:p>
        </p:txBody>
      </p:sp>
      <p:sp>
        <p:nvSpPr>
          <p:cNvPr id="209" name="Google Shape;209;p29"/>
          <p:cNvSpPr/>
          <p:nvPr/>
        </p:nvSpPr>
        <p:spPr>
          <a:xfrm>
            <a:off x="5201925" y="4949890"/>
            <a:ext cx="5390731" cy="439360"/>
          </a:xfrm>
          <a:prstGeom prst="rect">
            <a:avLst/>
          </a:prstGeom>
          <a:solidFill>
            <a:schemeClr val="accent4"/>
          </a:solidFill>
          <a:ln>
            <a:noFill/>
          </a:ln>
        </p:spPr>
        <p:txBody>
          <a:bodyPr anchorCtr="0" anchor="ctr" bIns="46775" lIns="89950" spcFirstLastPara="1" rIns="89950" wrap="square" tIns="46775">
            <a:noAutofit/>
          </a:bodyPr>
          <a:lstStyle/>
          <a:p>
            <a:pPr indent="0" lvl="0" marL="0" marR="0" rtl="0" algn="ctr">
              <a:spcBef>
                <a:spcPts val="0"/>
              </a:spcBef>
              <a:spcAft>
                <a:spcPts val="0"/>
              </a:spcAft>
              <a:buNone/>
            </a:pPr>
            <a:r>
              <a:rPr b="0" i="0" lang="en-US" sz="1999" u="none" cap="none" strike="noStrike">
                <a:solidFill>
                  <a:srgbClr val="FFFFFF"/>
                </a:solidFill>
                <a:latin typeface="Arial"/>
                <a:ea typeface="Arial"/>
                <a:cs typeface="Arial"/>
                <a:sym typeface="Arial"/>
              </a:rPr>
              <a:t>SO SÁNH CÁC SỐ NGUYÊN</a:t>
            </a:r>
            <a:endParaRPr/>
          </a:p>
        </p:txBody>
      </p:sp>
    </p:spTree>
  </p:cSld>
  <p:clrMapOvr>
    <a:masterClrMapping/>
  </p:clrMapOvr>
  <mc:AlternateContent>
    <mc:Choice Requires="p14">
      <p:transition spd="slow" p14:dur="1500">
        <p:fade thruBlk="1"/>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94"/>
                                        </p:tgtEl>
                                        <p:attrNameLst>
                                          <p:attrName>style.visibility</p:attrName>
                                        </p:attrNameLst>
                                      </p:cBhvr>
                                      <p:to>
                                        <p:strVal val="visible"/>
                                      </p:to>
                                    </p:set>
                                    <p:anim calcmode="lin" valueType="num">
                                      <p:cBhvr additive="base">
                                        <p:cTn dur="500"/>
                                        <p:tgtEl>
                                          <p:spTgt spid="194"/>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5"/>
                                        </p:tgtEl>
                                        <p:attrNameLst>
                                          <p:attrName>style.visibility</p:attrName>
                                        </p:attrNameLst>
                                      </p:cBhvr>
                                      <p:to>
                                        <p:strVal val="visible"/>
                                      </p:to>
                                    </p:set>
                                    <p:animEffect filter="fade" transition="in">
                                      <p:cBhvr>
                                        <p:cTn dur="500"/>
                                        <p:tgtEl>
                                          <p:spTgt spid="19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2"/>
                                        </p:tgtEl>
                                        <p:attrNameLst>
                                          <p:attrName>style.visibility</p:attrName>
                                        </p:attrNameLst>
                                      </p:cBhvr>
                                      <p:to>
                                        <p:strVal val="visible"/>
                                      </p:to>
                                    </p:set>
                                    <p:animEffect filter="fade" transition="in">
                                      <p:cBhvr>
                                        <p:cTn dur="500"/>
                                        <p:tgtEl>
                                          <p:spTgt spid="20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96"/>
                                        </p:tgtEl>
                                        <p:attrNameLst>
                                          <p:attrName>style.visibility</p:attrName>
                                        </p:attrNameLst>
                                      </p:cBhvr>
                                      <p:to>
                                        <p:strVal val="visible"/>
                                      </p:to>
                                    </p:set>
                                    <p:anim calcmode="lin" valueType="num">
                                      <p:cBhvr additive="base">
                                        <p:cTn dur="500"/>
                                        <p:tgtEl>
                                          <p:spTgt spid="196"/>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198"/>
                                        </p:tgtEl>
                                        <p:attrNameLst>
                                          <p:attrName>style.visibility</p:attrName>
                                        </p:attrNameLst>
                                      </p:cBhvr>
                                      <p:to>
                                        <p:strVal val="visible"/>
                                      </p:to>
                                    </p:set>
                                    <p:anim calcmode="lin" valueType="num">
                                      <p:cBhvr additive="base">
                                        <p:cTn dur="500"/>
                                        <p:tgtEl>
                                          <p:spTgt spid="198"/>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200"/>
                                        </p:tgtEl>
                                        <p:attrNameLst>
                                          <p:attrName>style.visibility</p:attrName>
                                        </p:attrNameLst>
                                      </p:cBhvr>
                                      <p:to>
                                        <p:strVal val="visible"/>
                                      </p:to>
                                    </p:set>
                                    <p:anim calcmode="lin" valueType="num">
                                      <p:cBhvr additive="base">
                                        <p:cTn dur="500"/>
                                        <p:tgtEl>
                                          <p:spTgt spid="200"/>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208"/>
                                        </p:tgtEl>
                                        <p:attrNameLst>
                                          <p:attrName>style.visibility</p:attrName>
                                        </p:attrNameLst>
                                      </p:cBhvr>
                                      <p:to>
                                        <p:strVal val="visible"/>
                                      </p:to>
                                    </p:set>
                                    <p:anim calcmode="lin" valueType="num">
                                      <p:cBhvr additive="base">
                                        <p:cTn dur="500"/>
                                        <p:tgtEl>
                                          <p:spTgt spid="208"/>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2">
                                  <p:stCondLst>
                                    <p:cond delay="0"/>
                                  </p:stCondLst>
                                  <p:childTnLst>
                                    <p:set>
                                      <p:cBhvr>
                                        <p:cTn dur="1" fill="hold">
                                          <p:stCondLst>
                                            <p:cond delay="0"/>
                                          </p:stCondLst>
                                        </p:cTn>
                                        <p:tgtEl>
                                          <p:spTgt spid="197"/>
                                        </p:tgtEl>
                                        <p:attrNameLst>
                                          <p:attrName>style.visibility</p:attrName>
                                        </p:attrNameLst>
                                      </p:cBhvr>
                                      <p:to>
                                        <p:strVal val="visible"/>
                                      </p:to>
                                    </p:set>
                                    <p:anim calcmode="lin" valueType="num">
                                      <p:cBhvr additive="base">
                                        <p:cTn dur="500"/>
                                        <p:tgtEl>
                                          <p:spTgt spid="197"/>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2">
                                  <p:stCondLst>
                                    <p:cond delay="0"/>
                                  </p:stCondLst>
                                  <p:childTnLst>
                                    <p:set>
                                      <p:cBhvr>
                                        <p:cTn dur="1" fill="hold">
                                          <p:stCondLst>
                                            <p:cond delay="0"/>
                                          </p:stCondLst>
                                        </p:cTn>
                                        <p:tgtEl>
                                          <p:spTgt spid="199"/>
                                        </p:tgtEl>
                                        <p:attrNameLst>
                                          <p:attrName>style.visibility</p:attrName>
                                        </p:attrNameLst>
                                      </p:cBhvr>
                                      <p:to>
                                        <p:strVal val="visible"/>
                                      </p:to>
                                    </p:set>
                                    <p:anim calcmode="lin" valueType="num">
                                      <p:cBhvr additive="base">
                                        <p:cTn dur="500"/>
                                        <p:tgtEl>
                                          <p:spTgt spid="199"/>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2">
                                  <p:stCondLst>
                                    <p:cond delay="0"/>
                                  </p:stCondLst>
                                  <p:childTnLst>
                                    <p:set>
                                      <p:cBhvr>
                                        <p:cTn dur="1" fill="hold">
                                          <p:stCondLst>
                                            <p:cond delay="0"/>
                                          </p:stCondLst>
                                        </p:cTn>
                                        <p:tgtEl>
                                          <p:spTgt spid="201"/>
                                        </p:tgtEl>
                                        <p:attrNameLst>
                                          <p:attrName>style.visibility</p:attrName>
                                        </p:attrNameLst>
                                      </p:cBhvr>
                                      <p:to>
                                        <p:strVal val="visible"/>
                                      </p:to>
                                    </p:set>
                                    <p:anim calcmode="lin" valueType="num">
                                      <p:cBhvr additive="base">
                                        <p:cTn dur="500"/>
                                        <p:tgtEl>
                                          <p:spTgt spid="201"/>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2">
                                  <p:stCondLst>
                                    <p:cond delay="0"/>
                                  </p:stCondLst>
                                  <p:childTnLst>
                                    <p:set>
                                      <p:cBhvr>
                                        <p:cTn dur="1" fill="hold">
                                          <p:stCondLst>
                                            <p:cond delay="0"/>
                                          </p:stCondLst>
                                        </p:cTn>
                                        <p:tgtEl>
                                          <p:spTgt spid="209"/>
                                        </p:tgtEl>
                                        <p:attrNameLst>
                                          <p:attrName>style.visibility</p:attrName>
                                        </p:attrNameLst>
                                      </p:cBhvr>
                                      <p:to>
                                        <p:strVal val="visible"/>
                                      </p:to>
                                    </p:set>
                                    <p:anim calcmode="lin" valueType="num">
                                      <p:cBhvr additive="base">
                                        <p:cTn dur="500"/>
                                        <p:tgtEl>
                                          <p:spTgt spid="209"/>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652" name="Shape 652"/>
        <p:cNvGrpSpPr/>
        <p:nvPr/>
      </p:nvGrpSpPr>
      <p:grpSpPr>
        <a:xfrm>
          <a:off x="0" y="0"/>
          <a:ext cx="0" cy="0"/>
          <a:chOff x="0" y="0"/>
          <a:chExt cx="0" cy="0"/>
        </a:xfrm>
      </p:grpSpPr>
      <p:sp>
        <p:nvSpPr>
          <p:cNvPr id="653" name="Google Shape;653;p47">
            <a:hlinkClick action="ppaction://hlinksldjump" r:id="rId4"/>
          </p:cNvPr>
          <p:cNvSpPr/>
          <p:nvPr/>
        </p:nvSpPr>
        <p:spPr>
          <a:xfrm>
            <a:off x="7525743" y="2918012"/>
            <a:ext cx="2026024" cy="1021976"/>
          </a:xfrm>
          <a:prstGeom prst="roundRect">
            <a:avLst>
              <a:gd fmla="val 16667" name="adj"/>
            </a:avLst>
          </a:prstGeom>
          <a:gradFill>
            <a:gsLst>
              <a:gs pos="0">
                <a:srgbClr val="F7BCA2"/>
              </a:gs>
              <a:gs pos="50000">
                <a:srgbClr val="F4B093"/>
              </a:gs>
              <a:gs pos="100000">
                <a:srgbClr val="F7A47F"/>
              </a:gs>
            </a:gsLst>
            <a:lin ang="5400000" scaled="0"/>
          </a:gradFill>
          <a:ln cap="flat" cmpd="sng" w="9525">
            <a:solidFill>
              <a:schemeClr val="accen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200"/>
              <a:buFont typeface="Calibri"/>
              <a:buNone/>
            </a:pPr>
            <a:r>
              <a:rPr b="1" i="0" lang="en-US" sz="3200" u="none" cap="none" strike="noStrike">
                <a:solidFill>
                  <a:srgbClr val="000000"/>
                </a:solidFill>
                <a:latin typeface="Calibri"/>
                <a:ea typeface="Calibri"/>
                <a:cs typeface="Calibri"/>
                <a:sym typeface="Calibri"/>
              </a:rPr>
              <a:t>BẮT ĐẦU</a:t>
            </a:r>
            <a:endParaRPr b="1" i="0" sz="3200" u="none" cap="none" strike="noStrike">
              <a:solidFill>
                <a:srgbClr val="000000"/>
              </a:solidFill>
              <a:latin typeface="Calibri"/>
              <a:ea typeface="Calibri"/>
              <a:cs typeface="Calibri"/>
              <a:sym typeface="Calibri"/>
            </a:endParaRPr>
          </a:p>
        </p:txBody>
      </p:sp>
      <p:sp>
        <p:nvSpPr>
          <p:cNvPr id="654" name="Google Shape;654;p47">
            <a:hlinkClick action="ppaction://hlinksldjump" r:id="rId5"/>
          </p:cNvPr>
          <p:cNvSpPr/>
          <p:nvPr/>
        </p:nvSpPr>
        <p:spPr>
          <a:xfrm>
            <a:off x="7023757" y="4374224"/>
            <a:ext cx="3139146" cy="1021976"/>
          </a:xfrm>
          <a:prstGeom prst="roundRect">
            <a:avLst>
              <a:gd fmla="val 16667" name="adj"/>
            </a:avLst>
          </a:prstGeom>
          <a:gradFill>
            <a:gsLst>
              <a:gs pos="0">
                <a:srgbClr val="F7BCA2"/>
              </a:gs>
              <a:gs pos="50000">
                <a:srgbClr val="F4B093"/>
              </a:gs>
              <a:gs pos="100000">
                <a:srgbClr val="F7A47F"/>
              </a:gs>
            </a:gsLst>
            <a:lin ang="5400000" scaled="0"/>
          </a:gradFill>
          <a:ln cap="flat" cmpd="sng" w="9525">
            <a:solidFill>
              <a:schemeClr val="accen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200"/>
              <a:buFont typeface="Calibri"/>
              <a:buNone/>
            </a:pPr>
            <a:r>
              <a:rPr b="1" i="0" lang="en-US" sz="3200" u="none" cap="none" strike="noStrike">
                <a:solidFill>
                  <a:srgbClr val="000000"/>
                </a:solidFill>
                <a:latin typeface="Calibri"/>
                <a:ea typeface="Calibri"/>
                <a:cs typeface="Calibri"/>
                <a:sym typeface="Calibri"/>
              </a:rPr>
              <a:t>HƯỚNG DẪN</a:t>
            </a:r>
            <a:endParaRPr b="1" i="0" sz="3200" u="none" cap="none" strike="noStrike">
              <a:solidFill>
                <a:srgbClr val="000000"/>
              </a:solidFill>
              <a:latin typeface="Calibri"/>
              <a:ea typeface="Calibri"/>
              <a:cs typeface="Calibri"/>
              <a:sym typeface="Calibri"/>
            </a:endParaRPr>
          </a:p>
        </p:txBody>
      </p:sp>
      <p:pic>
        <p:nvPicPr>
          <p:cNvPr descr="Resultado de imagen para PLANETA PNG" id="655" name="Google Shape;655;p47"/>
          <p:cNvPicPr preferRelativeResize="0"/>
          <p:nvPr/>
        </p:nvPicPr>
        <p:blipFill rotWithShape="1">
          <a:blip r:embed="rId6">
            <a:alphaModFix/>
          </a:blip>
          <a:srcRect b="0" l="0" r="0" t="0"/>
          <a:stretch/>
        </p:blipFill>
        <p:spPr>
          <a:xfrm>
            <a:off x="7895783" y="489566"/>
            <a:ext cx="2267120" cy="1700340"/>
          </a:xfrm>
          <a:prstGeom prst="rect">
            <a:avLst/>
          </a:prstGeom>
          <a:noFill/>
          <a:ln>
            <a:noFill/>
          </a:ln>
        </p:spPr>
      </p:pic>
      <p:pic>
        <p:nvPicPr>
          <p:cNvPr id="656" name="Google Shape;656;p47"/>
          <p:cNvPicPr preferRelativeResize="0"/>
          <p:nvPr/>
        </p:nvPicPr>
        <p:blipFill rotWithShape="1">
          <a:blip r:embed="rId7">
            <a:alphaModFix/>
          </a:blip>
          <a:srcRect b="0" l="0" r="0" t="0"/>
          <a:stretch/>
        </p:blipFill>
        <p:spPr>
          <a:xfrm>
            <a:off x="0" y="2670552"/>
            <a:ext cx="4367579" cy="4039634"/>
          </a:xfrm>
          <a:prstGeom prst="rect">
            <a:avLst/>
          </a:prstGeom>
          <a:noFill/>
          <a:ln>
            <a:noFill/>
          </a:ln>
        </p:spPr>
      </p:pic>
      <p:sp>
        <p:nvSpPr>
          <p:cNvPr id="657" name="Google Shape;657;p47"/>
          <p:cNvSpPr txBox="1"/>
          <p:nvPr/>
        </p:nvSpPr>
        <p:spPr>
          <a:xfrm>
            <a:off x="635701" y="489566"/>
            <a:ext cx="4114800" cy="600164"/>
          </a:xfrm>
          <a:prstGeom prst="rect">
            <a:avLst/>
          </a:prstGeom>
          <a:gradFill>
            <a:gsLst>
              <a:gs pos="0">
                <a:srgbClr val="FFDC9B"/>
              </a:gs>
              <a:gs pos="50000">
                <a:srgbClr val="FFD68D"/>
              </a:gs>
              <a:gs pos="100000">
                <a:srgbClr val="FFD478"/>
              </a:gs>
            </a:gsLst>
            <a:lin ang="5400000" scaled="0"/>
          </a:gradFill>
          <a:ln cap="flat" cmpd="sng" w="9525">
            <a:solidFill>
              <a:schemeClr val="accent4"/>
            </a:solidFill>
            <a:prstDash val="solid"/>
            <a:miter lim="800000"/>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300"/>
              <a:buFont typeface="Times New Roman"/>
              <a:buNone/>
            </a:pPr>
            <a:r>
              <a:rPr b="1" i="0" lang="en-US" sz="3300" u="none" cap="none" strike="noStrike">
                <a:solidFill>
                  <a:srgbClr val="000000"/>
                </a:solidFill>
                <a:latin typeface="Times New Roman"/>
                <a:ea typeface="Times New Roman"/>
                <a:cs typeface="Times New Roman"/>
                <a:sym typeface="Times New Roman"/>
              </a:rPr>
              <a:t>DU HÀNH VŨ TRỤ</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653">
                                            <p:txEl>
                                              <p:pRg end="0" st="0"/>
                                            </p:txEl>
                                          </p:spTgt>
                                        </p:tgtEl>
                                        <p:attrNameLst>
                                          <p:attrName>style.visibility</p:attrName>
                                        </p:attrNameLst>
                                      </p:cBhvr>
                                      <p:to>
                                        <p:strVal val="visible"/>
                                      </p:to>
                                    </p:set>
                                    <p:animEffect filter="fade" transition="in">
                                      <p:cBhvr>
                                        <p:cTn dur="5000"/>
                                        <p:tgtEl>
                                          <p:spTgt spid="653">
                                            <p:txEl>
                                              <p:pRg end="0" st="0"/>
                                            </p:txEl>
                                          </p:spTgt>
                                        </p:tgtEl>
                                      </p:cBhvr>
                                    </p:animEffect>
                                  </p:childTnLst>
                                </p:cTn>
                              </p:par>
                              <p:par>
                                <p:cTn fill="hold" nodeType="withEffect" presetClass="entr" presetID="10" presetSubtype="0">
                                  <p:stCondLst>
                                    <p:cond delay="0"/>
                                  </p:stCondLst>
                                  <p:childTnLst>
                                    <p:set>
                                      <p:cBhvr>
                                        <p:cTn dur="1" fill="hold">
                                          <p:stCondLst>
                                            <p:cond delay="0"/>
                                          </p:stCondLst>
                                        </p:cTn>
                                        <p:tgtEl>
                                          <p:spTgt spid="654">
                                            <p:txEl>
                                              <p:pRg end="0" st="0"/>
                                            </p:txEl>
                                          </p:spTgt>
                                        </p:tgtEl>
                                        <p:attrNameLst>
                                          <p:attrName>style.visibility</p:attrName>
                                        </p:attrNameLst>
                                      </p:cBhvr>
                                      <p:to>
                                        <p:strVal val="visible"/>
                                      </p:to>
                                    </p:set>
                                    <p:animEffect filter="fade" transition="in">
                                      <p:cBhvr>
                                        <p:cTn dur="5000"/>
                                        <p:tgtEl>
                                          <p:spTgt spid="654">
                                            <p:txEl>
                                              <p:pRg end="0" st="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661" name="Shape 661"/>
        <p:cNvGrpSpPr/>
        <p:nvPr/>
      </p:nvGrpSpPr>
      <p:grpSpPr>
        <a:xfrm>
          <a:off x="0" y="0"/>
          <a:ext cx="0" cy="0"/>
          <a:chOff x="0" y="0"/>
          <a:chExt cx="0" cy="0"/>
        </a:xfrm>
      </p:grpSpPr>
      <p:grpSp>
        <p:nvGrpSpPr>
          <p:cNvPr id="662" name="Google Shape;662;p48"/>
          <p:cNvGrpSpPr/>
          <p:nvPr/>
        </p:nvGrpSpPr>
        <p:grpSpPr>
          <a:xfrm>
            <a:off x="380437" y="4236779"/>
            <a:ext cx="2194560" cy="1830600"/>
            <a:chOff x="473051" y="4548249"/>
            <a:chExt cx="1634866" cy="1630483"/>
          </a:xfrm>
        </p:grpSpPr>
        <p:pic>
          <p:nvPicPr>
            <p:cNvPr descr="Resultado de imagen para ovni png" id="663" name="Google Shape;663;p48"/>
            <p:cNvPicPr preferRelativeResize="0"/>
            <p:nvPr/>
          </p:nvPicPr>
          <p:blipFill rotWithShape="1">
            <a:blip r:embed="rId4">
              <a:alphaModFix/>
            </a:blip>
            <a:srcRect b="0" l="0" r="0" t="0"/>
            <a:stretch/>
          </p:blipFill>
          <p:spPr>
            <a:xfrm>
              <a:off x="473051" y="4548249"/>
              <a:ext cx="1634866" cy="1630483"/>
            </a:xfrm>
            <a:prstGeom prst="rect">
              <a:avLst/>
            </a:prstGeom>
            <a:noFill/>
            <a:ln>
              <a:noFill/>
            </a:ln>
          </p:spPr>
        </p:pic>
        <p:pic>
          <p:nvPicPr>
            <p:cNvPr descr="Resultado de imagen para marciano  png" id="664" name="Google Shape;664;p48"/>
            <p:cNvPicPr preferRelativeResize="0"/>
            <p:nvPr/>
          </p:nvPicPr>
          <p:blipFill rotWithShape="1">
            <a:blip r:embed="rId5">
              <a:alphaModFix/>
            </a:blip>
            <a:srcRect b="35935" l="0" r="0" t="0"/>
            <a:stretch/>
          </p:blipFill>
          <p:spPr>
            <a:xfrm>
              <a:off x="977431" y="4823225"/>
              <a:ext cx="626106" cy="540265"/>
            </a:xfrm>
            <a:prstGeom prst="rect">
              <a:avLst/>
            </a:prstGeom>
            <a:noFill/>
            <a:ln>
              <a:noFill/>
            </a:ln>
          </p:spPr>
        </p:pic>
      </p:grpSp>
      <p:pic>
        <p:nvPicPr>
          <p:cNvPr descr="Resultado de imagen para PLANETA PNG" id="665" name="Google Shape;665;p48"/>
          <p:cNvPicPr preferRelativeResize="0"/>
          <p:nvPr/>
        </p:nvPicPr>
        <p:blipFill rotWithShape="1">
          <a:blip r:embed="rId6">
            <a:alphaModFix/>
          </a:blip>
          <a:srcRect b="0" l="0" r="0" t="0"/>
          <a:stretch/>
        </p:blipFill>
        <p:spPr>
          <a:xfrm>
            <a:off x="618978" y="971694"/>
            <a:ext cx="1717478" cy="1279963"/>
          </a:xfrm>
          <a:prstGeom prst="rect">
            <a:avLst/>
          </a:prstGeom>
          <a:noFill/>
          <a:ln>
            <a:noFill/>
          </a:ln>
        </p:spPr>
      </p:pic>
      <p:pic>
        <p:nvPicPr>
          <p:cNvPr descr="Resultado de imagen para PLANETA PNG" id="666" name="Google Shape;666;p48"/>
          <p:cNvPicPr preferRelativeResize="0"/>
          <p:nvPr/>
        </p:nvPicPr>
        <p:blipFill rotWithShape="1">
          <a:blip r:embed="rId7">
            <a:alphaModFix/>
          </a:blip>
          <a:srcRect b="0" l="0" r="0" t="0"/>
          <a:stretch/>
        </p:blipFill>
        <p:spPr>
          <a:xfrm>
            <a:off x="4878538" y="615427"/>
            <a:ext cx="2050075" cy="1537556"/>
          </a:xfrm>
          <a:prstGeom prst="rect">
            <a:avLst/>
          </a:prstGeom>
          <a:noFill/>
          <a:ln>
            <a:noFill/>
          </a:ln>
        </p:spPr>
      </p:pic>
      <p:pic>
        <p:nvPicPr>
          <p:cNvPr descr="Resultado de imagen para PLANETA PNG" id="667" name="Google Shape;667;p48"/>
          <p:cNvPicPr preferRelativeResize="0"/>
          <p:nvPr/>
        </p:nvPicPr>
        <p:blipFill rotWithShape="1">
          <a:blip r:embed="rId8">
            <a:alphaModFix/>
          </a:blip>
          <a:srcRect b="0" l="0" r="0" t="0"/>
          <a:stretch/>
        </p:blipFill>
        <p:spPr>
          <a:xfrm>
            <a:off x="6658982" y="4301909"/>
            <a:ext cx="2267120" cy="1700340"/>
          </a:xfrm>
          <a:prstGeom prst="rect">
            <a:avLst/>
          </a:prstGeom>
          <a:noFill/>
          <a:ln>
            <a:noFill/>
          </a:ln>
        </p:spPr>
      </p:pic>
      <p:pic>
        <p:nvPicPr>
          <p:cNvPr descr="Resultado de imagen para PLANETA PNG" id="668" name="Google Shape;668;p48"/>
          <p:cNvPicPr preferRelativeResize="0"/>
          <p:nvPr/>
        </p:nvPicPr>
        <p:blipFill rotWithShape="1">
          <a:blip r:embed="rId9">
            <a:alphaModFix/>
          </a:blip>
          <a:srcRect b="0" l="0" r="0" t="0"/>
          <a:stretch/>
        </p:blipFill>
        <p:spPr>
          <a:xfrm>
            <a:off x="9470571" y="687344"/>
            <a:ext cx="1821036" cy="1365777"/>
          </a:xfrm>
          <a:prstGeom prst="rect">
            <a:avLst/>
          </a:prstGeom>
          <a:noFill/>
          <a:ln>
            <a:noFill/>
          </a:ln>
        </p:spPr>
      </p:pic>
      <p:sp>
        <p:nvSpPr>
          <p:cNvPr id="669" name="Google Shape;669;p48">
            <a:hlinkClick action="ppaction://hlinksldjump" r:id="rId10"/>
          </p:cNvPr>
          <p:cNvSpPr/>
          <p:nvPr/>
        </p:nvSpPr>
        <p:spPr>
          <a:xfrm>
            <a:off x="1057491" y="1153121"/>
            <a:ext cx="773640" cy="900000"/>
          </a:xfrm>
          <a:prstGeom prst="ellipse">
            <a:avLst/>
          </a:prstGeom>
          <a:solidFill>
            <a:srgbClr val="5C819C"/>
          </a:solidFill>
          <a:ln>
            <a:noFill/>
          </a:ln>
          <a:effectLst>
            <a:outerShdw blurRad="107950" algn="ctr" dir="5400000" dist="12700">
              <a:srgbClr val="000000"/>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600"/>
              <a:buFont typeface="Calibri"/>
              <a:buNone/>
            </a:pPr>
            <a:r>
              <a:rPr b="1" i="0" lang="en-US" sz="1600" u="none" cap="none" strike="noStrike">
                <a:solidFill>
                  <a:srgbClr val="FFFFFF"/>
                </a:solidFill>
                <a:latin typeface="Calibri"/>
                <a:ea typeface="Calibri"/>
                <a:cs typeface="Calibri"/>
                <a:sym typeface="Calibri"/>
              </a:rPr>
              <a:t>Sao Kim</a:t>
            </a:r>
            <a:endParaRPr b="1" i="0" sz="1600" u="none" cap="none" strike="noStrike">
              <a:solidFill>
                <a:srgbClr val="FFFFFF"/>
              </a:solidFill>
              <a:latin typeface="Calibri"/>
              <a:ea typeface="Calibri"/>
              <a:cs typeface="Calibri"/>
              <a:sym typeface="Calibri"/>
            </a:endParaRPr>
          </a:p>
        </p:txBody>
      </p:sp>
      <p:sp>
        <p:nvSpPr>
          <p:cNvPr id="670" name="Google Shape;670;p48">
            <a:hlinkClick action="ppaction://hlinksldjump" r:id="rId11"/>
          </p:cNvPr>
          <p:cNvSpPr/>
          <p:nvPr/>
        </p:nvSpPr>
        <p:spPr>
          <a:xfrm>
            <a:off x="5453575" y="984461"/>
            <a:ext cx="900000" cy="900000"/>
          </a:xfrm>
          <a:prstGeom prst="ellipse">
            <a:avLst/>
          </a:prstGeom>
          <a:solidFill>
            <a:srgbClr val="8EBC7A"/>
          </a:solidFill>
          <a:ln>
            <a:noFill/>
          </a:ln>
          <a:effectLst>
            <a:outerShdw blurRad="107950" algn="ctr" dir="5400000" dist="12700">
              <a:srgbClr val="000000"/>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600"/>
              <a:buFont typeface="Calibri"/>
              <a:buNone/>
            </a:pPr>
            <a:r>
              <a:rPr b="1" i="0" lang="en-US" sz="1600" u="none" cap="none" strike="noStrike">
                <a:solidFill>
                  <a:srgbClr val="FFFFFF"/>
                </a:solidFill>
                <a:latin typeface="Calibri"/>
                <a:ea typeface="Calibri"/>
                <a:cs typeface="Calibri"/>
                <a:sym typeface="Calibri"/>
              </a:rPr>
              <a:t>Sao Mộc</a:t>
            </a:r>
            <a:endParaRPr b="1" i="0" sz="1600" u="none" cap="none" strike="noStrike">
              <a:solidFill>
                <a:srgbClr val="FFFFFF"/>
              </a:solidFill>
              <a:latin typeface="Calibri"/>
              <a:ea typeface="Calibri"/>
              <a:cs typeface="Calibri"/>
              <a:sym typeface="Calibri"/>
            </a:endParaRPr>
          </a:p>
        </p:txBody>
      </p:sp>
      <p:sp>
        <p:nvSpPr>
          <p:cNvPr id="671" name="Google Shape;671;p48">
            <a:hlinkClick action="ppaction://hlinksldjump" r:id="rId12"/>
          </p:cNvPr>
          <p:cNvSpPr/>
          <p:nvPr/>
        </p:nvSpPr>
        <p:spPr>
          <a:xfrm>
            <a:off x="7342542" y="4702079"/>
            <a:ext cx="900000" cy="900000"/>
          </a:xfrm>
          <a:prstGeom prst="ellipse">
            <a:avLst/>
          </a:prstGeom>
          <a:solidFill>
            <a:srgbClr val="969CA8"/>
          </a:solidFill>
          <a:ln>
            <a:noFill/>
          </a:ln>
          <a:effectLst>
            <a:outerShdw blurRad="107950" algn="ctr" dir="5400000" dist="12700">
              <a:srgbClr val="000000"/>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600"/>
              <a:buFont typeface="Calibri"/>
              <a:buNone/>
            </a:pPr>
            <a:r>
              <a:rPr b="1" i="0" lang="en-US" sz="1600" u="none" cap="none" strike="noStrike">
                <a:solidFill>
                  <a:srgbClr val="FFFFFF"/>
                </a:solidFill>
                <a:latin typeface="Calibri"/>
                <a:ea typeface="Calibri"/>
                <a:cs typeface="Calibri"/>
                <a:sym typeface="Calibri"/>
              </a:rPr>
              <a:t>Sao Thủy</a:t>
            </a:r>
            <a:endParaRPr b="1" i="0" sz="1600" u="none" cap="none" strike="noStrike">
              <a:solidFill>
                <a:srgbClr val="FFFFFF"/>
              </a:solidFill>
              <a:latin typeface="Calibri"/>
              <a:ea typeface="Calibri"/>
              <a:cs typeface="Calibri"/>
              <a:sym typeface="Calibri"/>
            </a:endParaRPr>
          </a:p>
        </p:txBody>
      </p:sp>
      <p:sp>
        <p:nvSpPr>
          <p:cNvPr id="672" name="Google Shape;672;p48">
            <a:hlinkClick action="ppaction://hlinksldjump" r:id="rId13"/>
          </p:cNvPr>
          <p:cNvSpPr/>
          <p:nvPr/>
        </p:nvSpPr>
        <p:spPr>
          <a:xfrm>
            <a:off x="9931089" y="920232"/>
            <a:ext cx="900000" cy="900000"/>
          </a:xfrm>
          <a:prstGeom prst="ellipse">
            <a:avLst/>
          </a:prstGeom>
          <a:solidFill>
            <a:srgbClr val="DBAA34"/>
          </a:solidFill>
          <a:ln>
            <a:noFill/>
          </a:ln>
          <a:effectLst>
            <a:outerShdw blurRad="107950" algn="ctr" dir="5400000" dist="12700">
              <a:srgbClr val="000000"/>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600"/>
              <a:buFont typeface="Calibri"/>
              <a:buNone/>
            </a:pPr>
            <a:r>
              <a:rPr b="1" i="0" lang="en-US" sz="1600" u="none" cap="none" strike="noStrike">
                <a:solidFill>
                  <a:srgbClr val="FFFFFF"/>
                </a:solidFill>
                <a:latin typeface="Calibri"/>
                <a:ea typeface="Calibri"/>
                <a:cs typeface="Calibri"/>
                <a:sym typeface="Calibri"/>
              </a:rPr>
              <a:t>Sao Hỏa</a:t>
            </a:r>
            <a:endParaRPr b="1" i="0" sz="1600" u="none" cap="none" strike="noStrike">
              <a:solidFill>
                <a:srgbClr val="FFFFFF"/>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669"/>
                                        </p:tgtEl>
                                        <p:attrNameLst>
                                          <p:attrName>style.visibility</p:attrName>
                                        </p:attrNameLst>
                                      </p:cBhvr>
                                      <p:to>
                                        <p:strVal val="visible"/>
                                      </p:to>
                                    </p:set>
                                    <p:anim calcmode="lin" valueType="num">
                                      <p:cBhvr additive="base">
                                        <p:cTn dur="500"/>
                                        <p:tgtEl>
                                          <p:spTgt spid="669"/>
                                        </p:tgtEl>
                                        <p:attrNameLst>
                                          <p:attrName>ppt_w</p:attrName>
                                        </p:attrNameLst>
                                      </p:cBhvr>
                                      <p:tavLst>
                                        <p:tav fmla="" tm="0">
                                          <p:val>
                                            <p:strVal val="0"/>
                                          </p:val>
                                        </p:tav>
                                        <p:tav fmla="" tm="100000">
                                          <p:val>
                                            <p:strVal val="#ppt_w"/>
                                          </p:val>
                                        </p:tav>
                                      </p:tavLst>
                                    </p:anim>
                                    <p:anim calcmode="lin" valueType="num">
                                      <p:cBhvr additive="base">
                                        <p:cTn dur="500"/>
                                        <p:tgtEl>
                                          <p:spTgt spid="669"/>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670"/>
                                        </p:tgtEl>
                                        <p:attrNameLst>
                                          <p:attrName>style.visibility</p:attrName>
                                        </p:attrNameLst>
                                      </p:cBhvr>
                                      <p:to>
                                        <p:strVal val="visible"/>
                                      </p:to>
                                    </p:set>
                                    <p:anim calcmode="lin" valueType="num">
                                      <p:cBhvr additive="base">
                                        <p:cTn dur="500"/>
                                        <p:tgtEl>
                                          <p:spTgt spid="670"/>
                                        </p:tgtEl>
                                        <p:attrNameLst>
                                          <p:attrName>ppt_w</p:attrName>
                                        </p:attrNameLst>
                                      </p:cBhvr>
                                      <p:tavLst>
                                        <p:tav fmla="" tm="0">
                                          <p:val>
                                            <p:strVal val="0"/>
                                          </p:val>
                                        </p:tav>
                                        <p:tav fmla="" tm="100000">
                                          <p:val>
                                            <p:strVal val="#ppt_w"/>
                                          </p:val>
                                        </p:tav>
                                      </p:tavLst>
                                    </p:anim>
                                    <p:anim calcmode="lin" valueType="num">
                                      <p:cBhvr additive="base">
                                        <p:cTn dur="500"/>
                                        <p:tgtEl>
                                          <p:spTgt spid="670"/>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671"/>
                                        </p:tgtEl>
                                        <p:attrNameLst>
                                          <p:attrName>style.visibility</p:attrName>
                                        </p:attrNameLst>
                                      </p:cBhvr>
                                      <p:to>
                                        <p:strVal val="visible"/>
                                      </p:to>
                                    </p:set>
                                    <p:anim calcmode="lin" valueType="num">
                                      <p:cBhvr additive="base">
                                        <p:cTn dur="500"/>
                                        <p:tgtEl>
                                          <p:spTgt spid="671"/>
                                        </p:tgtEl>
                                        <p:attrNameLst>
                                          <p:attrName>ppt_w</p:attrName>
                                        </p:attrNameLst>
                                      </p:cBhvr>
                                      <p:tavLst>
                                        <p:tav fmla="" tm="0">
                                          <p:val>
                                            <p:strVal val="0"/>
                                          </p:val>
                                        </p:tav>
                                        <p:tav fmla="" tm="100000">
                                          <p:val>
                                            <p:strVal val="#ppt_w"/>
                                          </p:val>
                                        </p:tav>
                                      </p:tavLst>
                                    </p:anim>
                                    <p:anim calcmode="lin" valueType="num">
                                      <p:cBhvr additive="base">
                                        <p:cTn dur="500"/>
                                        <p:tgtEl>
                                          <p:spTgt spid="671"/>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672"/>
                                        </p:tgtEl>
                                        <p:attrNameLst>
                                          <p:attrName>style.visibility</p:attrName>
                                        </p:attrNameLst>
                                      </p:cBhvr>
                                      <p:to>
                                        <p:strVal val="visible"/>
                                      </p:to>
                                    </p:set>
                                    <p:anim calcmode="lin" valueType="num">
                                      <p:cBhvr additive="base">
                                        <p:cTn dur="500"/>
                                        <p:tgtEl>
                                          <p:spTgt spid="672"/>
                                        </p:tgtEl>
                                        <p:attrNameLst>
                                          <p:attrName>ppt_w</p:attrName>
                                        </p:attrNameLst>
                                      </p:cBhvr>
                                      <p:tavLst>
                                        <p:tav fmla="" tm="0">
                                          <p:val>
                                            <p:strVal val="0"/>
                                          </p:val>
                                        </p:tav>
                                        <p:tav fmla="" tm="100000">
                                          <p:val>
                                            <p:strVal val="#ppt_w"/>
                                          </p:val>
                                        </p:tav>
                                      </p:tavLst>
                                    </p:anim>
                                    <p:anim calcmode="lin" valueType="num">
                                      <p:cBhvr additive="base">
                                        <p:cTn dur="500"/>
                                        <p:tgtEl>
                                          <p:spTgt spid="672"/>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6" name="Shape 676"/>
        <p:cNvGrpSpPr/>
        <p:nvPr/>
      </p:nvGrpSpPr>
      <p:grpSpPr>
        <a:xfrm>
          <a:off x="0" y="0"/>
          <a:ext cx="0" cy="0"/>
          <a:chOff x="0" y="0"/>
          <a:chExt cx="0" cy="0"/>
        </a:xfrm>
      </p:grpSpPr>
      <p:pic>
        <p:nvPicPr>
          <p:cNvPr descr="Resultado de imagen para marciano  png" id="677" name="Google Shape;677;p49"/>
          <p:cNvPicPr preferRelativeResize="0"/>
          <p:nvPr/>
        </p:nvPicPr>
        <p:blipFill rotWithShape="1">
          <a:blip r:embed="rId3">
            <a:alphaModFix/>
          </a:blip>
          <a:srcRect b="0" l="0" r="0" t="0"/>
          <a:stretch/>
        </p:blipFill>
        <p:spPr>
          <a:xfrm>
            <a:off x="128704" y="-17924"/>
            <a:ext cx="1030245" cy="1387677"/>
          </a:xfrm>
          <a:prstGeom prst="rect">
            <a:avLst/>
          </a:prstGeom>
          <a:noFill/>
          <a:ln>
            <a:noFill/>
          </a:ln>
        </p:spPr>
      </p:pic>
      <p:sp>
        <p:nvSpPr>
          <p:cNvPr id="678" name="Google Shape;678;p49"/>
          <p:cNvSpPr txBox="1"/>
          <p:nvPr/>
        </p:nvSpPr>
        <p:spPr>
          <a:xfrm>
            <a:off x="1388096" y="303306"/>
            <a:ext cx="10275584" cy="1077218"/>
          </a:xfrm>
          <a:prstGeom prst="rect">
            <a:avLst/>
          </a:prstGeom>
          <a:gradFill>
            <a:gsLst>
              <a:gs pos="0">
                <a:srgbClr val="5F82CA"/>
              </a:gs>
              <a:gs pos="50000">
                <a:srgbClr val="3C70CA"/>
              </a:gs>
              <a:gs pos="100000">
                <a:srgbClr val="2E60B9"/>
              </a:gs>
            </a:gsLst>
            <a:lin ang="5400000" scaled="0"/>
          </a:gradFill>
          <a:ln>
            <a:noFill/>
          </a:ln>
          <a:effectLst>
            <a:outerShdw blurRad="57150" rotWithShape="0" algn="ctr" dir="5400000" dist="19050">
              <a:srgbClr val="000000">
                <a:alpha val="62745"/>
              </a:srgbClr>
            </a:outerShdw>
          </a:effectLst>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FFC000"/>
              </a:buClr>
              <a:buSzPts val="3200"/>
              <a:buFont typeface="Times New Roman"/>
              <a:buNone/>
            </a:pPr>
            <a:r>
              <a:rPr b="1" i="0" lang="en-US" sz="3200" u="none" cap="none" strike="noStrike">
                <a:solidFill>
                  <a:srgbClr val="FFC000"/>
                </a:solidFill>
                <a:latin typeface="Times New Roman"/>
                <a:ea typeface="Times New Roman"/>
                <a:cs typeface="Times New Roman"/>
                <a:sym typeface="Times New Roman"/>
              </a:rPr>
              <a:t>Chọn câu trả lời đúng trong các câu khẳng định sau?</a:t>
            </a:r>
            <a:endParaRPr/>
          </a:p>
          <a:p>
            <a:pPr indent="0" lvl="0" marL="0" marR="0" rtl="0" algn="ctr">
              <a:lnSpc>
                <a:spcPct val="100000"/>
              </a:lnSpc>
              <a:spcBef>
                <a:spcPts val="0"/>
              </a:spcBef>
              <a:spcAft>
                <a:spcPts val="0"/>
              </a:spcAft>
              <a:buClr>
                <a:srgbClr val="FFFF00"/>
              </a:buClr>
              <a:buSzPts val="3200"/>
              <a:buFont typeface="Times New Roman"/>
              <a:buNone/>
            </a:pPr>
            <a:r>
              <a:rPr b="1" i="0" lang="en-US" sz="3200" u="none" cap="none" strike="noStrike">
                <a:solidFill>
                  <a:srgbClr val="FFFF00"/>
                </a:solidFill>
                <a:latin typeface="Times New Roman"/>
                <a:ea typeface="Times New Roman"/>
                <a:cs typeface="Times New Roman"/>
                <a:sym typeface="Times New Roman"/>
              </a:rPr>
              <a:t>Trên trục số nằm ngang:</a:t>
            </a:r>
            <a:endParaRPr b="1" i="0" sz="3200" u="none" cap="none" strike="noStrike">
              <a:solidFill>
                <a:srgbClr val="FFFF00"/>
              </a:solidFill>
              <a:latin typeface="Times New Roman"/>
              <a:ea typeface="Times New Roman"/>
              <a:cs typeface="Times New Roman"/>
              <a:sym typeface="Times New Roman"/>
            </a:endParaRPr>
          </a:p>
        </p:txBody>
      </p:sp>
      <p:sp>
        <p:nvSpPr>
          <p:cNvPr id="679" name="Google Shape;679;p49">
            <a:hlinkClick action="ppaction://hlinksldjump" r:id="rId4"/>
          </p:cNvPr>
          <p:cNvSpPr/>
          <p:nvPr/>
        </p:nvSpPr>
        <p:spPr>
          <a:xfrm>
            <a:off x="1140240" y="1526989"/>
            <a:ext cx="8489829" cy="1143000"/>
          </a:xfrm>
          <a:prstGeom prst="roundRect">
            <a:avLst>
              <a:gd fmla="val 16667" name="adj"/>
            </a:avLst>
          </a:prstGeom>
          <a:solidFill>
            <a:srgbClr val="3CDFE6"/>
          </a:solidFill>
          <a:ln>
            <a:noFill/>
          </a:ln>
          <a:effectLst>
            <a:outerShdw blurRad="107950" algn="ctr" dir="5400000" dist="12700">
              <a:srgbClr val="000000"/>
            </a:outerShdw>
          </a:effectLst>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FF0000"/>
              </a:buClr>
              <a:buSzPts val="3300"/>
              <a:buFont typeface="Times New Roman"/>
              <a:buNone/>
            </a:pPr>
            <a:r>
              <a:rPr b="1" i="0" lang="en-US" sz="3300" u="none" cap="none" strike="noStrike">
                <a:solidFill>
                  <a:srgbClr val="FF0000"/>
                </a:solidFill>
                <a:latin typeface="Times New Roman"/>
                <a:ea typeface="Times New Roman"/>
                <a:cs typeface="Times New Roman"/>
                <a:sym typeface="Times New Roman"/>
              </a:rPr>
              <a:t>A: Các điểm biểu diễn số nguyên âm nằm bên trái điểm 0.</a:t>
            </a:r>
            <a:endParaRPr b="1" i="0" sz="3300" u="none" cap="none" strike="noStrike">
              <a:solidFill>
                <a:srgbClr val="FF0000"/>
              </a:solidFill>
              <a:latin typeface="Times New Roman"/>
              <a:ea typeface="Times New Roman"/>
              <a:cs typeface="Times New Roman"/>
              <a:sym typeface="Times New Roman"/>
            </a:endParaRPr>
          </a:p>
        </p:txBody>
      </p:sp>
      <p:sp>
        <p:nvSpPr>
          <p:cNvPr id="680" name="Google Shape;680;p49"/>
          <p:cNvSpPr/>
          <p:nvPr/>
        </p:nvSpPr>
        <p:spPr>
          <a:xfrm>
            <a:off x="1150400" y="2802435"/>
            <a:ext cx="8479669" cy="1143000"/>
          </a:xfrm>
          <a:prstGeom prst="roundRect">
            <a:avLst>
              <a:gd fmla="val 16667" name="adj"/>
            </a:avLst>
          </a:prstGeom>
          <a:solidFill>
            <a:srgbClr val="FFFF00"/>
          </a:solidFill>
          <a:ln>
            <a:noFill/>
          </a:ln>
          <a:effectLst>
            <a:outerShdw blurRad="107950" algn="ctr" dir="5400000" dist="12700">
              <a:srgbClr val="000000"/>
            </a:outerShdw>
          </a:effectLst>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FF0000"/>
              </a:buClr>
              <a:buSzPts val="3300"/>
              <a:buFont typeface="Times New Roman"/>
              <a:buNone/>
            </a:pPr>
            <a:r>
              <a:rPr b="1" i="0" lang="en-US" sz="3300" u="none" cap="none" strike="noStrike">
                <a:solidFill>
                  <a:srgbClr val="FF0000"/>
                </a:solidFill>
                <a:latin typeface="Times New Roman"/>
                <a:ea typeface="Times New Roman"/>
                <a:cs typeface="Times New Roman"/>
                <a:sym typeface="Times New Roman"/>
              </a:rPr>
              <a:t>B: Các điểm biểu diễn số nguyên dương nằm bên trái điểm 0.</a:t>
            </a:r>
            <a:endParaRPr b="1" i="0" sz="3300" u="none" cap="none" strike="noStrike">
              <a:solidFill>
                <a:srgbClr val="FF0000"/>
              </a:solidFill>
              <a:latin typeface="Times New Roman"/>
              <a:ea typeface="Times New Roman"/>
              <a:cs typeface="Times New Roman"/>
              <a:sym typeface="Times New Roman"/>
            </a:endParaRPr>
          </a:p>
        </p:txBody>
      </p:sp>
      <p:pic>
        <p:nvPicPr>
          <p:cNvPr descr="Resultado de imagen para marciano png" id="681" name="Google Shape;681;p49"/>
          <p:cNvPicPr preferRelativeResize="0"/>
          <p:nvPr/>
        </p:nvPicPr>
        <p:blipFill rotWithShape="1">
          <a:blip r:embed="rId5">
            <a:alphaModFix/>
          </a:blip>
          <a:srcRect b="0" l="0" r="0" t="0"/>
          <a:stretch/>
        </p:blipFill>
        <p:spPr>
          <a:xfrm>
            <a:off x="270698" y="2780686"/>
            <a:ext cx="642948" cy="1130925"/>
          </a:xfrm>
          <a:prstGeom prst="rect">
            <a:avLst/>
          </a:prstGeom>
          <a:noFill/>
          <a:ln>
            <a:noFill/>
          </a:ln>
        </p:spPr>
      </p:pic>
      <p:pic>
        <p:nvPicPr>
          <p:cNvPr descr="Resultado de imagen para PLANETA PNG" id="682" name="Google Shape;682;p49"/>
          <p:cNvPicPr preferRelativeResize="0"/>
          <p:nvPr/>
        </p:nvPicPr>
        <p:blipFill rotWithShape="1">
          <a:blip r:embed="rId6">
            <a:alphaModFix/>
          </a:blip>
          <a:srcRect b="0" l="0" r="0" t="0"/>
          <a:stretch/>
        </p:blipFill>
        <p:spPr>
          <a:xfrm>
            <a:off x="9398465" y="4749683"/>
            <a:ext cx="2793535" cy="2081902"/>
          </a:xfrm>
          <a:prstGeom prst="rect">
            <a:avLst/>
          </a:prstGeom>
          <a:solidFill>
            <a:schemeClr val="lt1"/>
          </a:solidFill>
          <a:ln>
            <a:noFill/>
          </a:ln>
        </p:spPr>
      </p:pic>
      <p:sp>
        <p:nvSpPr>
          <p:cNvPr id="683" name="Google Shape;683;p49">
            <a:hlinkClick action="ppaction://hlinksldjump" r:id="rId7"/>
          </p:cNvPr>
          <p:cNvSpPr/>
          <p:nvPr/>
        </p:nvSpPr>
        <p:spPr>
          <a:xfrm>
            <a:off x="10145405" y="5248487"/>
            <a:ext cx="1299654" cy="1124934"/>
          </a:xfrm>
          <a:prstGeom prst="ellipse">
            <a:avLst/>
          </a:prstGeom>
          <a:solidFill>
            <a:srgbClr val="5C819C"/>
          </a:solidFill>
          <a:ln>
            <a:noFill/>
          </a:ln>
          <a:effectLst>
            <a:outerShdw blurRad="107950" algn="ctr" dir="5400000" dist="12700">
              <a:srgbClr val="000000"/>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600"/>
              <a:buFont typeface="Calibri"/>
              <a:buNone/>
            </a:pPr>
            <a:r>
              <a:rPr b="1" i="0" lang="en-US" sz="1600" u="none" cap="none" strike="noStrike">
                <a:solidFill>
                  <a:srgbClr val="FFFFFF"/>
                </a:solidFill>
                <a:latin typeface="Calibri"/>
                <a:ea typeface="Calibri"/>
                <a:cs typeface="Calibri"/>
                <a:sym typeface="Calibri"/>
              </a:rPr>
              <a:t>Sao Kim</a:t>
            </a:r>
            <a:endParaRPr b="1" i="0" sz="1600" u="none" cap="none" strike="noStrike">
              <a:solidFill>
                <a:srgbClr val="FFFFFF"/>
              </a:solidFill>
              <a:latin typeface="Calibri"/>
              <a:ea typeface="Calibri"/>
              <a:cs typeface="Calibri"/>
              <a:sym typeface="Calibri"/>
            </a:endParaRPr>
          </a:p>
        </p:txBody>
      </p:sp>
      <p:pic>
        <p:nvPicPr>
          <p:cNvPr id="684" name="Google Shape;684;p49"/>
          <p:cNvPicPr preferRelativeResize="0"/>
          <p:nvPr/>
        </p:nvPicPr>
        <p:blipFill rotWithShape="1">
          <a:blip r:embed="rId8">
            <a:alphaModFix/>
          </a:blip>
          <a:srcRect b="0" l="0" r="0" t="0"/>
          <a:stretch/>
        </p:blipFill>
        <p:spPr>
          <a:xfrm>
            <a:off x="10145405" y="3911612"/>
            <a:ext cx="1166614" cy="1079018"/>
          </a:xfrm>
          <a:prstGeom prst="rect">
            <a:avLst/>
          </a:prstGeom>
          <a:noFill/>
          <a:ln>
            <a:noFill/>
          </a:ln>
        </p:spPr>
      </p:pic>
      <p:sp>
        <p:nvSpPr>
          <p:cNvPr id="685" name="Google Shape;685;p49"/>
          <p:cNvSpPr/>
          <p:nvPr/>
        </p:nvSpPr>
        <p:spPr>
          <a:xfrm>
            <a:off x="1158949" y="5405120"/>
            <a:ext cx="8471120" cy="1143000"/>
          </a:xfrm>
          <a:prstGeom prst="roundRect">
            <a:avLst>
              <a:gd fmla="val 16667" name="adj"/>
            </a:avLst>
          </a:prstGeom>
          <a:solidFill>
            <a:srgbClr val="F4B081"/>
          </a:solidFill>
          <a:ln>
            <a:noFill/>
          </a:ln>
          <a:effectLst>
            <a:outerShdw blurRad="107950" algn="ctr" dir="5400000" dist="12700">
              <a:srgbClr val="000000"/>
            </a:outerShdw>
          </a:effectLst>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FF0000"/>
              </a:buClr>
              <a:buSzPts val="3300"/>
              <a:buFont typeface="Times New Roman"/>
              <a:buNone/>
            </a:pPr>
            <a:r>
              <a:rPr b="1" i="0" lang="en-US" sz="3300" u="none" cap="none" strike="noStrike">
                <a:solidFill>
                  <a:srgbClr val="FF0000"/>
                </a:solidFill>
                <a:latin typeface="Times New Roman"/>
                <a:ea typeface="Times New Roman"/>
                <a:cs typeface="Times New Roman"/>
                <a:sym typeface="Times New Roman"/>
              </a:rPr>
              <a:t>D: Các điểm biểu diễn số nguyên âm nằm bên phải điểm biểu diễn số nguyên dương.</a:t>
            </a:r>
            <a:endParaRPr b="1" i="0" sz="3300" u="none" cap="none" strike="noStrike">
              <a:solidFill>
                <a:srgbClr val="FF0000"/>
              </a:solidFill>
              <a:latin typeface="Times New Roman"/>
              <a:ea typeface="Times New Roman"/>
              <a:cs typeface="Times New Roman"/>
              <a:sym typeface="Times New Roman"/>
            </a:endParaRPr>
          </a:p>
        </p:txBody>
      </p:sp>
      <p:pic>
        <p:nvPicPr>
          <p:cNvPr descr="Resultado de imagen para marciano png" id="686" name="Google Shape;686;p49"/>
          <p:cNvPicPr preferRelativeResize="0"/>
          <p:nvPr/>
        </p:nvPicPr>
        <p:blipFill rotWithShape="1">
          <a:blip r:embed="rId9">
            <a:alphaModFix/>
          </a:blip>
          <a:srcRect b="0" l="0" r="0" t="0"/>
          <a:stretch/>
        </p:blipFill>
        <p:spPr>
          <a:xfrm>
            <a:off x="323186" y="5384800"/>
            <a:ext cx="641280" cy="1163320"/>
          </a:xfrm>
          <a:prstGeom prst="rect">
            <a:avLst/>
          </a:prstGeom>
          <a:noFill/>
          <a:ln>
            <a:noFill/>
          </a:ln>
        </p:spPr>
      </p:pic>
      <p:sp>
        <p:nvSpPr>
          <p:cNvPr id="687" name="Google Shape;687;p49"/>
          <p:cNvSpPr/>
          <p:nvPr/>
        </p:nvSpPr>
        <p:spPr>
          <a:xfrm>
            <a:off x="1150400" y="4091501"/>
            <a:ext cx="8479669" cy="1143000"/>
          </a:xfrm>
          <a:prstGeom prst="roundRect">
            <a:avLst>
              <a:gd fmla="val 16667" name="adj"/>
            </a:avLst>
          </a:prstGeom>
          <a:solidFill>
            <a:schemeClr val="accent6"/>
          </a:solidFill>
          <a:ln>
            <a:noFill/>
          </a:ln>
          <a:effectLst>
            <a:outerShdw blurRad="107950" algn="ctr" dir="5400000" dist="12700">
              <a:srgbClr val="000000"/>
            </a:outerShdw>
          </a:effectLst>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FF0000"/>
              </a:buClr>
              <a:buSzPts val="3300"/>
              <a:buFont typeface="Times New Roman"/>
              <a:buNone/>
            </a:pPr>
            <a:r>
              <a:rPr b="1" i="0" lang="en-US" sz="3300" u="none" cap="none" strike="noStrike">
                <a:solidFill>
                  <a:srgbClr val="FF0000"/>
                </a:solidFill>
                <a:latin typeface="Times New Roman"/>
                <a:ea typeface="Times New Roman"/>
                <a:cs typeface="Times New Roman"/>
                <a:sym typeface="Times New Roman"/>
              </a:rPr>
              <a:t>C: Các điểm biểu diễn số nguyên âm nằm bên phải điểm 0.</a:t>
            </a:r>
            <a:endParaRPr b="1" i="0" sz="3300" u="none" cap="none" strike="noStrike">
              <a:solidFill>
                <a:srgbClr val="FF0000"/>
              </a:solidFill>
              <a:latin typeface="Times New Roman"/>
              <a:ea typeface="Times New Roman"/>
              <a:cs typeface="Times New Roman"/>
              <a:sym typeface="Times New Roman"/>
            </a:endParaRPr>
          </a:p>
        </p:txBody>
      </p:sp>
      <p:pic>
        <p:nvPicPr>
          <p:cNvPr descr="Resultado de imagen para marciano png" id="688" name="Google Shape;688;p49"/>
          <p:cNvPicPr preferRelativeResize="0"/>
          <p:nvPr/>
        </p:nvPicPr>
        <p:blipFill rotWithShape="1">
          <a:blip r:embed="rId10">
            <a:alphaModFix/>
          </a:blip>
          <a:srcRect b="0" l="0" r="0" t="0"/>
          <a:stretch/>
        </p:blipFill>
        <p:spPr>
          <a:xfrm>
            <a:off x="285352" y="4031660"/>
            <a:ext cx="679113" cy="12319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2" presetSubtype="8">
                                  <p:stCondLst>
                                    <p:cond delay="0"/>
                                  </p:stCondLst>
                                  <p:childTnLst>
                                    <p:set>
                                      <p:cBhvr>
                                        <p:cTn dur="1" fill="hold">
                                          <p:stCondLst>
                                            <p:cond delay="0"/>
                                          </p:stCondLst>
                                        </p:cTn>
                                        <p:tgtEl>
                                          <p:spTgt spid="677"/>
                                        </p:tgtEl>
                                        <p:attrNameLst>
                                          <p:attrName>style.visibility</p:attrName>
                                        </p:attrNameLst>
                                      </p:cBhvr>
                                      <p:to>
                                        <p:strVal val="visible"/>
                                      </p:to>
                                    </p:set>
                                    <p:anim calcmode="lin" valueType="num">
                                      <p:cBhvr additive="base">
                                        <p:cTn dur="3000"/>
                                        <p:tgtEl>
                                          <p:spTgt spid="677"/>
                                        </p:tgtEl>
                                        <p:attrNameLst>
                                          <p:attrName>ppt_x</p:attrName>
                                        </p:attrNameLst>
                                      </p:cBhvr>
                                      <p:tavLst>
                                        <p:tav fmla="" tm="0">
                                          <p:val>
                                            <p:strVal val="#ppt_x-1"/>
                                          </p:val>
                                        </p:tav>
                                        <p:tav fmla="" tm="100000">
                                          <p:val>
                                            <p:strVal val="#ppt_x"/>
                                          </p:val>
                                        </p:tav>
                                      </p:tavLst>
                                    </p:anim>
                                  </p:childTnLst>
                                </p:cTn>
                              </p:par>
                              <p:par>
                                <p:cTn fill="hold" nodeType="withEffect" presetClass="entr" presetID="10" presetSubtype="0">
                                  <p:stCondLst>
                                    <p:cond delay="0"/>
                                  </p:stCondLst>
                                  <p:childTnLst>
                                    <p:set>
                                      <p:cBhvr>
                                        <p:cTn dur="1" fill="hold">
                                          <p:stCondLst>
                                            <p:cond delay="0"/>
                                          </p:stCondLst>
                                        </p:cTn>
                                        <p:tgtEl>
                                          <p:spTgt spid="678"/>
                                        </p:tgtEl>
                                        <p:attrNameLst>
                                          <p:attrName>style.visibility</p:attrName>
                                        </p:attrNameLst>
                                      </p:cBhvr>
                                      <p:to>
                                        <p:strVal val="visible"/>
                                      </p:to>
                                    </p:set>
                                    <p:animEffect filter="fade" transition="in">
                                      <p:cBhvr>
                                        <p:cTn dur="2000"/>
                                        <p:tgtEl>
                                          <p:spTgt spid="678"/>
                                        </p:tgtEl>
                                      </p:cBhvr>
                                    </p:animEffect>
                                  </p:childTnLst>
                                </p:cTn>
                              </p:par>
                              <p:par>
                                <p:cTn fill="hold" nodeType="withEffect" presetClass="entr" presetID="2" presetSubtype="4">
                                  <p:stCondLst>
                                    <p:cond delay="0"/>
                                  </p:stCondLst>
                                  <p:childTnLst>
                                    <p:set>
                                      <p:cBhvr>
                                        <p:cTn dur="1" fill="hold">
                                          <p:stCondLst>
                                            <p:cond delay="0"/>
                                          </p:stCondLst>
                                        </p:cTn>
                                        <p:tgtEl>
                                          <p:spTgt spid="679"/>
                                        </p:tgtEl>
                                        <p:attrNameLst>
                                          <p:attrName>style.visibility</p:attrName>
                                        </p:attrNameLst>
                                      </p:cBhvr>
                                      <p:to>
                                        <p:strVal val="visible"/>
                                      </p:to>
                                    </p:set>
                                    <p:anim calcmode="lin" valueType="num">
                                      <p:cBhvr additive="base">
                                        <p:cTn dur="2000"/>
                                        <p:tgtEl>
                                          <p:spTgt spid="679"/>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4">
                                  <p:stCondLst>
                                    <p:cond delay="0"/>
                                  </p:stCondLst>
                                  <p:childTnLst>
                                    <p:set>
                                      <p:cBhvr>
                                        <p:cTn dur="1" fill="hold">
                                          <p:stCondLst>
                                            <p:cond delay="0"/>
                                          </p:stCondLst>
                                        </p:cTn>
                                        <p:tgtEl>
                                          <p:spTgt spid="687"/>
                                        </p:tgtEl>
                                        <p:attrNameLst>
                                          <p:attrName>style.visibility</p:attrName>
                                        </p:attrNameLst>
                                      </p:cBhvr>
                                      <p:to>
                                        <p:strVal val="visible"/>
                                      </p:to>
                                    </p:set>
                                    <p:anim calcmode="lin" valueType="num">
                                      <p:cBhvr additive="base">
                                        <p:cTn dur="2000"/>
                                        <p:tgtEl>
                                          <p:spTgt spid="687"/>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4">
                                  <p:stCondLst>
                                    <p:cond delay="0"/>
                                  </p:stCondLst>
                                  <p:childTnLst>
                                    <p:set>
                                      <p:cBhvr>
                                        <p:cTn dur="1" fill="hold">
                                          <p:stCondLst>
                                            <p:cond delay="0"/>
                                          </p:stCondLst>
                                        </p:cTn>
                                        <p:tgtEl>
                                          <p:spTgt spid="680"/>
                                        </p:tgtEl>
                                        <p:attrNameLst>
                                          <p:attrName>style.visibility</p:attrName>
                                        </p:attrNameLst>
                                      </p:cBhvr>
                                      <p:to>
                                        <p:strVal val="visible"/>
                                      </p:to>
                                    </p:set>
                                    <p:anim calcmode="lin" valueType="num">
                                      <p:cBhvr additive="base">
                                        <p:cTn dur="2000"/>
                                        <p:tgtEl>
                                          <p:spTgt spid="680"/>
                                        </p:tgtEl>
                                        <p:attrNameLst>
                                          <p:attrName>ppt_y</p:attrName>
                                        </p:attrNameLst>
                                      </p:cBhvr>
                                      <p:tavLst>
                                        <p:tav fmla="" tm="0">
                                          <p:val>
                                            <p:strVal val="#ppt_y+1"/>
                                          </p:val>
                                        </p:tav>
                                        <p:tav fmla="" tm="100000">
                                          <p:val>
                                            <p:strVal val="#ppt_y"/>
                                          </p:val>
                                        </p:tav>
                                      </p:tavLst>
                                    </p:anim>
                                  </p:childTnLst>
                                </p:cTn>
                              </p:par>
                              <p:par>
                                <p:cTn fill="hold" nodeType="withEffect" presetClass="entr" presetID="23" presetSubtype="16">
                                  <p:stCondLst>
                                    <p:cond delay="0"/>
                                  </p:stCondLst>
                                  <p:childTnLst>
                                    <p:set>
                                      <p:cBhvr>
                                        <p:cTn dur="1" fill="hold">
                                          <p:stCondLst>
                                            <p:cond delay="0"/>
                                          </p:stCondLst>
                                        </p:cTn>
                                        <p:tgtEl>
                                          <p:spTgt spid="683"/>
                                        </p:tgtEl>
                                        <p:attrNameLst>
                                          <p:attrName>style.visibility</p:attrName>
                                        </p:attrNameLst>
                                      </p:cBhvr>
                                      <p:to>
                                        <p:strVal val="visible"/>
                                      </p:to>
                                    </p:set>
                                    <p:anim calcmode="lin" valueType="num">
                                      <p:cBhvr additive="base">
                                        <p:cTn dur="500"/>
                                        <p:tgtEl>
                                          <p:spTgt spid="683"/>
                                        </p:tgtEl>
                                        <p:attrNameLst>
                                          <p:attrName>ppt_w</p:attrName>
                                        </p:attrNameLst>
                                      </p:cBhvr>
                                      <p:tavLst>
                                        <p:tav fmla="" tm="0">
                                          <p:val>
                                            <p:strVal val="0"/>
                                          </p:val>
                                        </p:tav>
                                        <p:tav fmla="" tm="100000">
                                          <p:val>
                                            <p:strVal val="#ppt_w"/>
                                          </p:val>
                                        </p:tav>
                                      </p:tavLst>
                                    </p:anim>
                                    <p:anim calcmode="lin" valueType="num">
                                      <p:cBhvr additive="base">
                                        <p:cTn dur="500"/>
                                        <p:tgtEl>
                                          <p:spTgt spid="683"/>
                                        </p:tgtEl>
                                        <p:attrNameLst>
                                          <p:attrName>ppt_h</p:attrName>
                                        </p:attrNameLst>
                                      </p:cBhvr>
                                      <p:tavLst>
                                        <p:tav fmla="" tm="0">
                                          <p:val>
                                            <p:strVal val="0"/>
                                          </p:val>
                                        </p:tav>
                                        <p:tav fmla="" tm="100000">
                                          <p:val>
                                            <p:strVal val="#ppt_h"/>
                                          </p:val>
                                        </p:tav>
                                      </p:tavLst>
                                    </p:anim>
                                  </p:childTnLst>
                                </p:cTn>
                              </p:par>
                              <p:par>
                                <p:cTn fill="hold" nodeType="withEffect" presetClass="entr" presetID="2" presetSubtype="4">
                                  <p:stCondLst>
                                    <p:cond delay="0"/>
                                  </p:stCondLst>
                                  <p:childTnLst>
                                    <p:set>
                                      <p:cBhvr>
                                        <p:cTn dur="1" fill="hold">
                                          <p:stCondLst>
                                            <p:cond delay="0"/>
                                          </p:stCondLst>
                                        </p:cTn>
                                        <p:tgtEl>
                                          <p:spTgt spid="685"/>
                                        </p:tgtEl>
                                        <p:attrNameLst>
                                          <p:attrName>style.visibility</p:attrName>
                                        </p:attrNameLst>
                                      </p:cBhvr>
                                      <p:to>
                                        <p:strVal val="visible"/>
                                      </p:to>
                                    </p:set>
                                    <p:anim calcmode="lin" valueType="num">
                                      <p:cBhvr additive="base">
                                        <p:cTn dur="2000"/>
                                        <p:tgtEl>
                                          <p:spTgt spid="685"/>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8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8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8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2" name="Shape 692"/>
        <p:cNvGrpSpPr/>
        <p:nvPr/>
      </p:nvGrpSpPr>
      <p:grpSpPr>
        <a:xfrm>
          <a:off x="0" y="0"/>
          <a:ext cx="0" cy="0"/>
          <a:chOff x="0" y="0"/>
          <a:chExt cx="0" cy="0"/>
        </a:xfrm>
      </p:grpSpPr>
      <p:pic>
        <p:nvPicPr>
          <p:cNvPr descr="Resultado de imagen para marciano  png" id="693" name="Google Shape;693;p50"/>
          <p:cNvPicPr preferRelativeResize="0"/>
          <p:nvPr/>
        </p:nvPicPr>
        <p:blipFill rotWithShape="1">
          <a:blip r:embed="rId3">
            <a:alphaModFix/>
          </a:blip>
          <a:srcRect b="0" l="0" r="0" t="0"/>
          <a:stretch/>
        </p:blipFill>
        <p:spPr>
          <a:xfrm>
            <a:off x="0" y="30235"/>
            <a:ext cx="1232570" cy="1660197"/>
          </a:xfrm>
          <a:prstGeom prst="rect">
            <a:avLst/>
          </a:prstGeom>
          <a:noFill/>
          <a:ln>
            <a:noFill/>
          </a:ln>
        </p:spPr>
      </p:pic>
      <p:sp>
        <p:nvSpPr>
          <p:cNvPr id="694" name="Google Shape;694;p50"/>
          <p:cNvSpPr txBox="1"/>
          <p:nvPr/>
        </p:nvSpPr>
        <p:spPr>
          <a:xfrm>
            <a:off x="1361440" y="307906"/>
            <a:ext cx="10647680" cy="1446550"/>
          </a:xfrm>
          <a:prstGeom prst="rect">
            <a:avLst/>
          </a:prstGeom>
          <a:solidFill>
            <a:srgbClr val="0070C0"/>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FFC000"/>
              </a:buClr>
              <a:buSzPts val="4400"/>
              <a:buFont typeface="Times New Roman"/>
              <a:buNone/>
            </a:pPr>
            <a:r>
              <a:rPr b="1" i="0" lang="en-US" sz="4400" u="none" cap="none" strike="noStrike">
                <a:solidFill>
                  <a:srgbClr val="FFC000"/>
                </a:solidFill>
                <a:latin typeface="Times New Roman"/>
                <a:ea typeface="Times New Roman"/>
                <a:cs typeface="Times New Roman"/>
                <a:sym typeface="Times New Roman"/>
              </a:rPr>
              <a:t>Các điểm biểu diễn số nguyên A; B; C; D trên trục số sau lần lượt là?</a:t>
            </a:r>
            <a:endParaRPr b="1" i="0" sz="4400" u="none" cap="none" strike="noStrike">
              <a:solidFill>
                <a:srgbClr val="FFC000"/>
              </a:solidFill>
              <a:latin typeface="Times New Roman"/>
              <a:ea typeface="Times New Roman"/>
              <a:cs typeface="Times New Roman"/>
              <a:sym typeface="Times New Roman"/>
            </a:endParaRPr>
          </a:p>
        </p:txBody>
      </p:sp>
      <p:sp>
        <p:nvSpPr>
          <p:cNvPr id="695" name="Google Shape;695;p50"/>
          <p:cNvSpPr/>
          <p:nvPr/>
        </p:nvSpPr>
        <p:spPr>
          <a:xfrm>
            <a:off x="940892" y="5199883"/>
            <a:ext cx="3868775" cy="1143000"/>
          </a:xfrm>
          <a:prstGeom prst="roundRect">
            <a:avLst>
              <a:gd fmla="val 16667" name="adj"/>
            </a:avLst>
          </a:prstGeom>
          <a:solidFill>
            <a:srgbClr val="FFD966"/>
          </a:solidFill>
          <a:ln>
            <a:noFill/>
          </a:ln>
          <a:effectLst>
            <a:outerShdw blurRad="107950" algn="ctr" dir="5400000" dist="12700">
              <a:srgbClr val="000000"/>
            </a:outerShdw>
          </a:effectLst>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FFFFFF"/>
              </a:buClr>
              <a:buSzPts val="3600"/>
              <a:buFont typeface="Arial"/>
              <a:buNone/>
            </a:pPr>
            <a:r>
              <a:rPr b="1" i="0" lang="en-US" sz="3600" u="none" cap="none" strike="noStrike">
                <a:solidFill>
                  <a:srgbClr val="FFFFFF"/>
                </a:solidFill>
                <a:latin typeface="Arial"/>
                <a:ea typeface="Arial"/>
                <a:cs typeface="Arial"/>
                <a:sym typeface="Arial"/>
              </a:rPr>
              <a:t>B: 2; 3; -3; -5</a:t>
            </a:r>
            <a:endParaRPr b="1" i="0" sz="3600" u="none" cap="none" strike="noStrike">
              <a:solidFill>
                <a:srgbClr val="FFFFFF"/>
              </a:solidFill>
              <a:latin typeface="Arial"/>
              <a:ea typeface="Arial"/>
              <a:cs typeface="Arial"/>
              <a:sym typeface="Arial"/>
            </a:endParaRPr>
          </a:p>
        </p:txBody>
      </p:sp>
      <p:sp>
        <p:nvSpPr>
          <p:cNvPr id="696" name="Google Shape;696;p50"/>
          <p:cNvSpPr/>
          <p:nvPr/>
        </p:nvSpPr>
        <p:spPr>
          <a:xfrm>
            <a:off x="940892" y="3688080"/>
            <a:ext cx="3889717" cy="1143000"/>
          </a:xfrm>
          <a:prstGeom prst="roundRect">
            <a:avLst>
              <a:gd fmla="val 16667" name="adj"/>
            </a:avLst>
          </a:prstGeom>
          <a:solidFill>
            <a:schemeClr val="accent6"/>
          </a:solidFill>
          <a:ln>
            <a:noFill/>
          </a:ln>
          <a:effectLst>
            <a:outerShdw blurRad="107950" algn="ctr" dir="5400000" dist="12700">
              <a:srgbClr val="000000"/>
            </a:outerShdw>
          </a:effectLst>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FFFFFF"/>
              </a:buClr>
              <a:buSzPts val="3600"/>
              <a:buFont typeface="Arial"/>
              <a:buNone/>
            </a:pPr>
            <a:r>
              <a:rPr b="1" i="0" lang="en-US" sz="3600" u="none" cap="none" strike="noStrike">
                <a:solidFill>
                  <a:srgbClr val="FFFFFF"/>
                </a:solidFill>
                <a:latin typeface="Arial"/>
                <a:ea typeface="Arial"/>
                <a:cs typeface="Arial"/>
                <a:sym typeface="Arial"/>
              </a:rPr>
              <a:t>A: -5; -3; 2; 3</a:t>
            </a:r>
            <a:endParaRPr b="1" i="0" sz="3600" u="none" cap="none" strike="noStrike">
              <a:solidFill>
                <a:srgbClr val="FFFFFF"/>
              </a:solidFill>
              <a:latin typeface="Arial"/>
              <a:ea typeface="Arial"/>
              <a:cs typeface="Arial"/>
              <a:sym typeface="Arial"/>
            </a:endParaRPr>
          </a:p>
        </p:txBody>
      </p:sp>
      <p:pic>
        <p:nvPicPr>
          <p:cNvPr descr="Resultado de imagen para marciano png" id="697" name="Google Shape;697;p50"/>
          <p:cNvPicPr preferRelativeResize="0"/>
          <p:nvPr/>
        </p:nvPicPr>
        <p:blipFill rotWithShape="1">
          <a:blip r:embed="rId4">
            <a:alphaModFix/>
          </a:blip>
          <a:srcRect b="0" l="0" r="0" t="0"/>
          <a:stretch/>
        </p:blipFill>
        <p:spPr>
          <a:xfrm>
            <a:off x="130913" y="5109676"/>
            <a:ext cx="700405" cy="1270577"/>
          </a:xfrm>
          <a:prstGeom prst="rect">
            <a:avLst/>
          </a:prstGeom>
          <a:noFill/>
          <a:ln>
            <a:noFill/>
          </a:ln>
        </p:spPr>
      </p:pic>
      <p:pic>
        <p:nvPicPr>
          <p:cNvPr descr="Resultado de imagen para marciano png" id="698" name="Google Shape;698;p50"/>
          <p:cNvPicPr preferRelativeResize="0"/>
          <p:nvPr/>
        </p:nvPicPr>
        <p:blipFill rotWithShape="1">
          <a:blip r:embed="rId5">
            <a:alphaModFix/>
          </a:blip>
          <a:srcRect b="0" l="0" r="0" t="0"/>
          <a:stretch/>
        </p:blipFill>
        <p:spPr>
          <a:xfrm>
            <a:off x="169170" y="3656776"/>
            <a:ext cx="662148" cy="1201176"/>
          </a:xfrm>
          <a:prstGeom prst="rect">
            <a:avLst/>
          </a:prstGeom>
          <a:noFill/>
          <a:ln>
            <a:noFill/>
          </a:ln>
        </p:spPr>
      </p:pic>
      <p:pic>
        <p:nvPicPr>
          <p:cNvPr id="699" name="Google Shape;699;p50"/>
          <p:cNvPicPr preferRelativeResize="0"/>
          <p:nvPr/>
        </p:nvPicPr>
        <p:blipFill rotWithShape="1">
          <a:blip r:embed="rId6">
            <a:alphaModFix/>
          </a:blip>
          <a:srcRect b="0" l="0" r="0" t="0"/>
          <a:stretch/>
        </p:blipFill>
        <p:spPr>
          <a:xfrm>
            <a:off x="10318889" y="3892061"/>
            <a:ext cx="1202551" cy="1112256"/>
          </a:xfrm>
          <a:prstGeom prst="rect">
            <a:avLst/>
          </a:prstGeom>
          <a:noFill/>
          <a:ln>
            <a:noFill/>
          </a:ln>
        </p:spPr>
      </p:pic>
      <p:pic>
        <p:nvPicPr>
          <p:cNvPr descr="Resultado de imagen para PLANETA PNG" id="700" name="Google Shape;700;p50"/>
          <p:cNvPicPr preferRelativeResize="0"/>
          <p:nvPr/>
        </p:nvPicPr>
        <p:blipFill rotWithShape="1">
          <a:blip r:embed="rId7">
            <a:alphaModFix/>
          </a:blip>
          <a:srcRect b="0" l="0" r="0" t="0"/>
          <a:stretch/>
        </p:blipFill>
        <p:spPr>
          <a:xfrm>
            <a:off x="9561050" y="4878293"/>
            <a:ext cx="2579644" cy="1934733"/>
          </a:xfrm>
          <a:prstGeom prst="rect">
            <a:avLst/>
          </a:prstGeom>
          <a:solidFill>
            <a:schemeClr val="lt1"/>
          </a:solidFill>
          <a:ln>
            <a:noFill/>
          </a:ln>
        </p:spPr>
      </p:pic>
      <p:sp>
        <p:nvSpPr>
          <p:cNvPr id="701" name="Google Shape;701;p50">
            <a:hlinkClick action="ppaction://hlinksldjump" r:id="rId8"/>
          </p:cNvPr>
          <p:cNvSpPr/>
          <p:nvPr/>
        </p:nvSpPr>
        <p:spPr>
          <a:xfrm>
            <a:off x="10338046" y="5247326"/>
            <a:ext cx="1183394" cy="1132485"/>
          </a:xfrm>
          <a:prstGeom prst="ellipse">
            <a:avLst/>
          </a:prstGeom>
          <a:solidFill>
            <a:srgbClr val="8EBC7A"/>
          </a:solidFill>
          <a:ln>
            <a:noFill/>
          </a:ln>
          <a:effectLst>
            <a:outerShdw blurRad="107950" algn="ctr" dir="5400000" dist="12700">
              <a:srgbClr val="000000"/>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600"/>
              <a:buFont typeface="Arial"/>
              <a:buNone/>
            </a:pPr>
            <a:r>
              <a:rPr b="1" i="0" lang="en-US" sz="1600" u="none" cap="none" strike="noStrike">
                <a:solidFill>
                  <a:srgbClr val="FFFFFF"/>
                </a:solidFill>
                <a:latin typeface="Arial"/>
                <a:ea typeface="Arial"/>
                <a:cs typeface="Arial"/>
                <a:sym typeface="Arial"/>
              </a:rPr>
              <a:t>Sao Mộc</a:t>
            </a:r>
            <a:endParaRPr b="1" i="0" sz="1600" u="none" cap="none" strike="noStrike">
              <a:solidFill>
                <a:srgbClr val="FFFFFF"/>
              </a:solidFill>
              <a:latin typeface="Arial"/>
              <a:ea typeface="Arial"/>
              <a:cs typeface="Arial"/>
              <a:sym typeface="Arial"/>
            </a:endParaRPr>
          </a:p>
        </p:txBody>
      </p:sp>
      <p:sp>
        <p:nvSpPr>
          <p:cNvPr id="702" name="Google Shape;702;p50"/>
          <p:cNvSpPr/>
          <p:nvPr/>
        </p:nvSpPr>
        <p:spPr>
          <a:xfrm>
            <a:off x="5919291" y="5208165"/>
            <a:ext cx="3868775" cy="1143000"/>
          </a:xfrm>
          <a:prstGeom prst="roundRect">
            <a:avLst>
              <a:gd fmla="val 16667" name="adj"/>
            </a:avLst>
          </a:prstGeom>
          <a:solidFill>
            <a:srgbClr val="9CC2E5"/>
          </a:solidFill>
          <a:ln>
            <a:noFill/>
          </a:ln>
          <a:effectLst>
            <a:outerShdw blurRad="107950" algn="ctr" dir="5400000" dist="12700">
              <a:srgbClr val="000000"/>
            </a:outerShdw>
          </a:effectLst>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FFFFFF"/>
              </a:buClr>
              <a:buSzPts val="3600"/>
              <a:buFont typeface="Arial"/>
              <a:buNone/>
            </a:pPr>
            <a:r>
              <a:rPr b="1" i="0" lang="en-US" sz="3600" u="none" cap="none" strike="noStrike">
                <a:solidFill>
                  <a:srgbClr val="FFFFFF"/>
                </a:solidFill>
                <a:latin typeface="Arial"/>
                <a:ea typeface="Arial"/>
                <a:cs typeface="Arial"/>
                <a:sym typeface="Arial"/>
              </a:rPr>
              <a:t>D: -3; -5; 2; 3 </a:t>
            </a:r>
            <a:endParaRPr b="1" i="0" sz="3600" u="none" cap="none" strike="noStrike">
              <a:solidFill>
                <a:srgbClr val="FFFFFF"/>
              </a:solidFill>
              <a:latin typeface="Arial"/>
              <a:ea typeface="Arial"/>
              <a:cs typeface="Arial"/>
              <a:sym typeface="Arial"/>
            </a:endParaRPr>
          </a:p>
        </p:txBody>
      </p:sp>
      <p:pic>
        <p:nvPicPr>
          <p:cNvPr descr="Resultado de imagen para marciano png" id="703" name="Google Shape;703;p50"/>
          <p:cNvPicPr preferRelativeResize="0"/>
          <p:nvPr/>
        </p:nvPicPr>
        <p:blipFill rotWithShape="1">
          <a:blip r:embed="rId9">
            <a:alphaModFix/>
          </a:blip>
          <a:srcRect b="0" l="0" r="0" t="0"/>
          <a:stretch/>
        </p:blipFill>
        <p:spPr>
          <a:xfrm>
            <a:off x="5095522" y="5134431"/>
            <a:ext cx="702240" cy="1273904"/>
          </a:xfrm>
          <a:prstGeom prst="rect">
            <a:avLst/>
          </a:prstGeom>
          <a:noFill/>
          <a:ln>
            <a:noFill/>
          </a:ln>
        </p:spPr>
      </p:pic>
      <p:grpSp>
        <p:nvGrpSpPr>
          <p:cNvPr id="704" name="Google Shape;704;p50"/>
          <p:cNvGrpSpPr/>
          <p:nvPr/>
        </p:nvGrpSpPr>
        <p:grpSpPr>
          <a:xfrm>
            <a:off x="890091" y="1956124"/>
            <a:ext cx="10058400" cy="1500190"/>
            <a:chOff x="672" y="1710"/>
            <a:chExt cx="4752" cy="945"/>
          </a:xfrm>
        </p:grpSpPr>
        <p:grpSp>
          <p:nvGrpSpPr>
            <p:cNvPr id="705" name="Google Shape;705;p50"/>
            <p:cNvGrpSpPr/>
            <p:nvPr/>
          </p:nvGrpSpPr>
          <p:grpSpPr>
            <a:xfrm>
              <a:off x="672" y="2112"/>
              <a:ext cx="4752" cy="96"/>
              <a:chOff x="864" y="2515"/>
              <a:chExt cx="4752" cy="96"/>
            </a:xfrm>
          </p:grpSpPr>
          <p:grpSp>
            <p:nvGrpSpPr>
              <p:cNvPr id="706" name="Google Shape;706;p50"/>
              <p:cNvGrpSpPr/>
              <p:nvPr/>
            </p:nvGrpSpPr>
            <p:grpSpPr>
              <a:xfrm>
                <a:off x="2784" y="2515"/>
                <a:ext cx="2832" cy="96"/>
                <a:chOff x="2784" y="912"/>
                <a:chExt cx="2832" cy="96"/>
              </a:xfrm>
            </p:grpSpPr>
            <p:cxnSp>
              <p:nvCxnSpPr>
                <p:cNvPr id="707" name="Google Shape;707;p50"/>
                <p:cNvCxnSpPr/>
                <p:nvPr/>
              </p:nvCxnSpPr>
              <p:spPr>
                <a:xfrm>
                  <a:off x="2784" y="960"/>
                  <a:ext cx="2832" cy="0"/>
                </a:xfrm>
                <a:prstGeom prst="straightConnector1">
                  <a:avLst/>
                </a:prstGeom>
                <a:noFill/>
                <a:ln cap="flat" cmpd="sng" w="57150">
                  <a:solidFill>
                    <a:schemeClr val="lt1"/>
                  </a:solidFill>
                  <a:prstDash val="solid"/>
                  <a:round/>
                  <a:headEnd len="med" w="med" type="none"/>
                  <a:tailEnd len="med" w="med" type="triangle"/>
                </a:ln>
              </p:spPr>
            </p:cxnSp>
            <p:cxnSp>
              <p:nvCxnSpPr>
                <p:cNvPr id="708" name="Google Shape;708;p50"/>
                <p:cNvCxnSpPr/>
                <p:nvPr/>
              </p:nvCxnSpPr>
              <p:spPr>
                <a:xfrm>
                  <a:off x="2784"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709" name="Google Shape;709;p50"/>
                <p:cNvCxnSpPr/>
                <p:nvPr/>
              </p:nvCxnSpPr>
              <p:spPr>
                <a:xfrm>
                  <a:off x="3120"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710" name="Google Shape;710;p50"/>
                <p:cNvCxnSpPr/>
                <p:nvPr/>
              </p:nvCxnSpPr>
              <p:spPr>
                <a:xfrm>
                  <a:off x="3456"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711" name="Google Shape;711;p50"/>
                <p:cNvCxnSpPr/>
                <p:nvPr/>
              </p:nvCxnSpPr>
              <p:spPr>
                <a:xfrm>
                  <a:off x="3792"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712" name="Google Shape;712;p50"/>
                <p:cNvCxnSpPr/>
                <p:nvPr/>
              </p:nvCxnSpPr>
              <p:spPr>
                <a:xfrm>
                  <a:off x="4128"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713" name="Google Shape;713;p50"/>
                <p:cNvCxnSpPr/>
                <p:nvPr/>
              </p:nvCxnSpPr>
              <p:spPr>
                <a:xfrm>
                  <a:off x="4464"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714" name="Google Shape;714;p50"/>
                <p:cNvCxnSpPr/>
                <p:nvPr/>
              </p:nvCxnSpPr>
              <p:spPr>
                <a:xfrm>
                  <a:off x="4800"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715" name="Google Shape;715;p50"/>
                <p:cNvCxnSpPr/>
                <p:nvPr/>
              </p:nvCxnSpPr>
              <p:spPr>
                <a:xfrm>
                  <a:off x="5136"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716" name="Google Shape;716;p50"/>
                <p:cNvCxnSpPr/>
                <p:nvPr/>
              </p:nvCxnSpPr>
              <p:spPr>
                <a:xfrm>
                  <a:off x="4800" y="912"/>
                  <a:ext cx="0" cy="96"/>
                </a:xfrm>
                <a:prstGeom prst="straightConnector1">
                  <a:avLst/>
                </a:prstGeom>
                <a:noFill/>
                <a:ln cap="flat" cmpd="sng" w="57150">
                  <a:solidFill>
                    <a:schemeClr val="lt1"/>
                  </a:solidFill>
                  <a:prstDash val="solid"/>
                  <a:round/>
                  <a:headEnd len="med" w="med" type="none"/>
                  <a:tailEnd len="med" w="med" type="none"/>
                </a:ln>
              </p:spPr>
            </p:cxnSp>
          </p:grpSp>
          <p:grpSp>
            <p:nvGrpSpPr>
              <p:cNvPr id="717" name="Google Shape;717;p50"/>
              <p:cNvGrpSpPr/>
              <p:nvPr/>
            </p:nvGrpSpPr>
            <p:grpSpPr>
              <a:xfrm>
                <a:off x="864" y="2515"/>
                <a:ext cx="1920" cy="96"/>
                <a:chOff x="864" y="912"/>
                <a:chExt cx="1920" cy="96"/>
              </a:xfrm>
            </p:grpSpPr>
            <p:cxnSp>
              <p:nvCxnSpPr>
                <p:cNvPr id="718" name="Google Shape;718;p50"/>
                <p:cNvCxnSpPr/>
                <p:nvPr/>
              </p:nvCxnSpPr>
              <p:spPr>
                <a:xfrm rot="10800000">
                  <a:off x="864" y="960"/>
                  <a:ext cx="1920" cy="0"/>
                </a:xfrm>
                <a:prstGeom prst="straightConnector1">
                  <a:avLst/>
                </a:prstGeom>
                <a:noFill/>
                <a:ln cap="flat" cmpd="sng" w="57150">
                  <a:solidFill>
                    <a:schemeClr val="lt1"/>
                  </a:solidFill>
                  <a:prstDash val="solid"/>
                  <a:round/>
                  <a:headEnd len="med" w="med" type="none"/>
                  <a:tailEnd len="med" w="med" type="none"/>
                </a:ln>
              </p:spPr>
            </p:cxnSp>
            <p:cxnSp>
              <p:nvCxnSpPr>
                <p:cNvPr id="719" name="Google Shape;719;p50"/>
                <p:cNvCxnSpPr/>
                <p:nvPr/>
              </p:nvCxnSpPr>
              <p:spPr>
                <a:xfrm>
                  <a:off x="2448"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720" name="Google Shape;720;p50"/>
                <p:cNvCxnSpPr/>
                <p:nvPr/>
              </p:nvCxnSpPr>
              <p:spPr>
                <a:xfrm>
                  <a:off x="2448"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721" name="Google Shape;721;p50"/>
                <p:cNvCxnSpPr/>
                <p:nvPr/>
              </p:nvCxnSpPr>
              <p:spPr>
                <a:xfrm>
                  <a:off x="2112"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722" name="Google Shape;722;p50"/>
                <p:cNvCxnSpPr/>
                <p:nvPr/>
              </p:nvCxnSpPr>
              <p:spPr>
                <a:xfrm>
                  <a:off x="1776"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723" name="Google Shape;723;p50"/>
                <p:cNvCxnSpPr/>
                <p:nvPr/>
              </p:nvCxnSpPr>
              <p:spPr>
                <a:xfrm>
                  <a:off x="1440"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724" name="Google Shape;724;p50"/>
                <p:cNvCxnSpPr/>
                <p:nvPr/>
              </p:nvCxnSpPr>
              <p:spPr>
                <a:xfrm>
                  <a:off x="1104" y="912"/>
                  <a:ext cx="0" cy="96"/>
                </a:xfrm>
                <a:prstGeom prst="straightConnector1">
                  <a:avLst/>
                </a:prstGeom>
                <a:noFill/>
                <a:ln cap="flat" cmpd="sng" w="57150">
                  <a:solidFill>
                    <a:schemeClr val="lt1"/>
                  </a:solidFill>
                  <a:prstDash val="solid"/>
                  <a:round/>
                  <a:headEnd len="med" w="med" type="none"/>
                  <a:tailEnd len="med" w="med" type="none"/>
                </a:ln>
              </p:spPr>
            </p:cxnSp>
          </p:grpSp>
          <p:grpSp>
            <p:nvGrpSpPr>
              <p:cNvPr id="725" name="Google Shape;725;p50"/>
              <p:cNvGrpSpPr/>
              <p:nvPr/>
            </p:nvGrpSpPr>
            <p:grpSpPr>
              <a:xfrm>
                <a:off x="864" y="2515"/>
                <a:ext cx="1920" cy="96"/>
                <a:chOff x="864" y="912"/>
                <a:chExt cx="1920" cy="96"/>
              </a:xfrm>
            </p:grpSpPr>
            <p:cxnSp>
              <p:nvCxnSpPr>
                <p:cNvPr id="726" name="Google Shape;726;p50"/>
                <p:cNvCxnSpPr/>
                <p:nvPr/>
              </p:nvCxnSpPr>
              <p:spPr>
                <a:xfrm rot="10800000">
                  <a:off x="864" y="960"/>
                  <a:ext cx="1920" cy="0"/>
                </a:xfrm>
                <a:prstGeom prst="straightConnector1">
                  <a:avLst/>
                </a:prstGeom>
                <a:noFill/>
                <a:ln cap="flat" cmpd="sng" w="57150">
                  <a:solidFill>
                    <a:schemeClr val="lt1"/>
                  </a:solidFill>
                  <a:prstDash val="solid"/>
                  <a:round/>
                  <a:headEnd len="med" w="med" type="none"/>
                  <a:tailEnd len="med" w="med" type="none"/>
                </a:ln>
              </p:spPr>
            </p:cxnSp>
            <p:cxnSp>
              <p:nvCxnSpPr>
                <p:cNvPr id="727" name="Google Shape;727;p50"/>
                <p:cNvCxnSpPr/>
                <p:nvPr/>
              </p:nvCxnSpPr>
              <p:spPr>
                <a:xfrm>
                  <a:off x="2448"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728" name="Google Shape;728;p50"/>
                <p:cNvCxnSpPr/>
                <p:nvPr/>
              </p:nvCxnSpPr>
              <p:spPr>
                <a:xfrm>
                  <a:off x="2448"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729" name="Google Shape;729;p50"/>
                <p:cNvCxnSpPr/>
                <p:nvPr/>
              </p:nvCxnSpPr>
              <p:spPr>
                <a:xfrm>
                  <a:off x="2112"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730" name="Google Shape;730;p50"/>
                <p:cNvCxnSpPr/>
                <p:nvPr/>
              </p:nvCxnSpPr>
              <p:spPr>
                <a:xfrm>
                  <a:off x="1776"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731" name="Google Shape;731;p50"/>
                <p:cNvCxnSpPr/>
                <p:nvPr/>
              </p:nvCxnSpPr>
              <p:spPr>
                <a:xfrm>
                  <a:off x="1440"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732" name="Google Shape;732;p50"/>
                <p:cNvCxnSpPr/>
                <p:nvPr/>
              </p:nvCxnSpPr>
              <p:spPr>
                <a:xfrm>
                  <a:off x="1104" y="912"/>
                  <a:ext cx="0" cy="96"/>
                </a:xfrm>
                <a:prstGeom prst="straightConnector1">
                  <a:avLst/>
                </a:prstGeom>
                <a:noFill/>
                <a:ln cap="flat" cmpd="sng" w="57150">
                  <a:solidFill>
                    <a:schemeClr val="lt1"/>
                  </a:solidFill>
                  <a:prstDash val="solid"/>
                  <a:round/>
                  <a:headEnd len="med" w="med" type="none"/>
                  <a:tailEnd len="med" w="med" type="none"/>
                </a:ln>
              </p:spPr>
            </p:cxnSp>
          </p:grpSp>
          <p:grpSp>
            <p:nvGrpSpPr>
              <p:cNvPr id="733" name="Google Shape;733;p50"/>
              <p:cNvGrpSpPr/>
              <p:nvPr/>
            </p:nvGrpSpPr>
            <p:grpSpPr>
              <a:xfrm>
                <a:off x="864" y="2515"/>
                <a:ext cx="1920" cy="96"/>
                <a:chOff x="864" y="912"/>
                <a:chExt cx="1920" cy="96"/>
              </a:xfrm>
            </p:grpSpPr>
            <p:cxnSp>
              <p:nvCxnSpPr>
                <p:cNvPr id="734" name="Google Shape;734;p50"/>
                <p:cNvCxnSpPr/>
                <p:nvPr/>
              </p:nvCxnSpPr>
              <p:spPr>
                <a:xfrm rot="10800000">
                  <a:off x="864" y="960"/>
                  <a:ext cx="1920" cy="0"/>
                </a:xfrm>
                <a:prstGeom prst="straightConnector1">
                  <a:avLst/>
                </a:prstGeom>
                <a:noFill/>
                <a:ln cap="flat" cmpd="sng" w="57150">
                  <a:solidFill>
                    <a:schemeClr val="lt1"/>
                  </a:solidFill>
                  <a:prstDash val="solid"/>
                  <a:round/>
                  <a:headEnd len="med" w="med" type="none"/>
                  <a:tailEnd len="med" w="med" type="none"/>
                </a:ln>
              </p:spPr>
            </p:cxnSp>
            <p:cxnSp>
              <p:nvCxnSpPr>
                <p:cNvPr id="735" name="Google Shape;735;p50"/>
                <p:cNvCxnSpPr/>
                <p:nvPr/>
              </p:nvCxnSpPr>
              <p:spPr>
                <a:xfrm>
                  <a:off x="2448"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736" name="Google Shape;736;p50"/>
                <p:cNvCxnSpPr/>
                <p:nvPr/>
              </p:nvCxnSpPr>
              <p:spPr>
                <a:xfrm>
                  <a:off x="2448"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737" name="Google Shape;737;p50"/>
                <p:cNvCxnSpPr/>
                <p:nvPr/>
              </p:nvCxnSpPr>
              <p:spPr>
                <a:xfrm>
                  <a:off x="2112"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738" name="Google Shape;738;p50"/>
                <p:cNvCxnSpPr/>
                <p:nvPr/>
              </p:nvCxnSpPr>
              <p:spPr>
                <a:xfrm>
                  <a:off x="1776"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739" name="Google Shape;739;p50"/>
                <p:cNvCxnSpPr/>
                <p:nvPr/>
              </p:nvCxnSpPr>
              <p:spPr>
                <a:xfrm>
                  <a:off x="1440"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740" name="Google Shape;740;p50"/>
                <p:cNvCxnSpPr/>
                <p:nvPr/>
              </p:nvCxnSpPr>
              <p:spPr>
                <a:xfrm>
                  <a:off x="1104" y="912"/>
                  <a:ext cx="0" cy="96"/>
                </a:xfrm>
                <a:prstGeom prst="straightConnector1">
                  <a:avLst/>
                </a:prstGeom>
                <a:noFill/>
                <a:ln cap="flat" cmpd="sng" w="57150">
                  <a:solidFill>
                    <a:schemeClr val="lt1"/>
                  </a:solidFill>
                  <a:prstDash val="solid"/>
                  <a:round/>
                  <a:headEnd len="med" w="med" type="none"/>
                  <a:tailEnd len="med" w="med" type="none"/>
                </a:ln>
              </p:spPr>
            </p:cxnSp>
          </p:grpSp>
          <p:grpSp>
            <p:nvGrpSpPr>
              <p:cNvPr id="741" name="Google Shape;741;p50"/>
              <p:cNvGrpSpPr/>
              <p:nvPr/>
            </p:nvGrpSpPr>
            <p:grpSpPr>
              <a:xfrm>
                <a:off x="864" y="2515"/>
                <a:ext cx="1920" cy="96"/>
                <a:chOff x="864" y="912"/>
                <a:chExt cx="1920" cy="96"/>
              </a:xfrm>
            </p:grpSpPr>
            <p:cxnSp>
              <p:nvCxnSpPr>
                <p:cNvPr id="742" name="Google Shape;742;p50"/>
                <p:cNvCxnSpPr/>
                <p:nvPr/>
              </p:nvCxnSpPr>
              <p:spPr>
                <a:xfrm rot="10800000">
                  <a:off x="864" y="960"/>
                  <a:ext cx="1920" cy="0"/>
                </a:xfrm>
                <a:prstGeom prst="straightConnector1">
                  <a:avLst/>
                </a:prstGeom>
                <a:noFill/>
                <a:ln cap="flat" cmpd="sng" w="57150">
                  <a:solidFill>
                    <a:schemeClr val="lt1"/>
                  </a:solidFill>
                  <a:prstDash val="solid"/>
                  <a:round/>
                  <a:headEnd len="med" w="med" type="none"/>
                  <a:tailEnd len="med" w="med" type="none"/>
                </a:ln>
              </p:spPr>
            </p:cxnSp>
            <p:cxnSp>
              <p:nvCxnSpPr>
                <p:cNvPr id="743" name="Google Shape;743;p50"/>
                <p:cNvCxnSpPr/>
                <p:nvPr/>
              </p:nvCxnSpPr>
              <p:spPr>
                <a:xfrm>
                  <a:off x="2448"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744" name="Google Shape;744;p50"/>
                <p:cNvCxnSpPr/>
                <p:nvPr/>
              </p:nvCxnSpPr>
              <p:spPr>
                <a:xfrm>
                  <a:off x="2448"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745" name="Google Shape;745;p50"/>
                <p:cNvCxnSpPr/>
                <p:nvPr/>
              </p:nvCxnSpPr>
              <p:spPr>
                <a:xfrm>
                  <a:off x="2112"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746" name="Google Shape;746;p50"/>
                <p:cNvCxnSpPr/>
                <p:nvPr/>
              </p:nvCxnSpPr>
              <p:spPr>
                <a:xfrm>
                  <a:off x="1776"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747" name="Google Shape;747;p50"/>
                <p:cNvCxnSpPr/>
                <p:nvPr/>
              </p:nvCxnSpPr>
              <p:spPr>
                <a:xfrm>
                  <a:off x="1440"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748" name="Google Shape;748;p50"/>
                <p:cNvCxnSpPr/>
                <p:nvPr/>
              </p:nvCxnSpPr>
              <p:spPr>
                <a:xfrm>
                  <a:off x="1104" y="912"/>
                  <a:ext cx="0" cy="96"/>
                </a:xfrm>
                <a:prstGeom prst="straightConnector1">
                  <a:avLst/>
                </a:prstGeom>
                <a:noFill/>
                <a:ln cap="flat" cmpd="sng" w="57150">
                  <a:solidFill>
                    <a:schemeClr val="lt1"/>
                  </a:solidFill>
                  <a:prstDash val="solid"/>
                  <a:round/>
                  <a:headEnd len="med" w="med" type="none"/>
                  <a:tailEnd len="med" w="med" type="none"/>
                </a:ln>
              </p:spPr>
            </p:cxnSp>
          </p:grpSp>
          <p:grpSp>
            <p:nvGrpSpPr>
              <p:cNvPr id="749" name="Google Shape;749;p50"/>
              <p:cNvGrpSpPr/>
              <p:nvPr/>
            </p:nvGrpSpPr>
            <p:grpSpPr>
              <a:xfrm>
                <a:off x="864" y="2515"/>
                <a:ext cx="1920" cy="96"/>
                <a:chOff x="864" y="912"/>
                <a:chExt cx="1920" cy="96"/>
              </a:xfrm>
            </p:grpSpPr>
            <p:cxnSp>
              <p:nvCxnSpPr>
                <p:cNvPr id="750" name="Google Shape;750;p50"/>
                <p:cNvCxnSpPr/>
                <p:nvPr/>
              </p:nvCxnSpPr>
              <p:spPr>
                <a:xfrm rot="10800000">
                  <a:off x="864" y="960"/>
                  <a:ext cx="1920" cy="0"/>
                </a:xfrm>
                <a:prstGeom prst="straightConnector1">
                  <a:avLst/>
                </a:prstGeom>
                <a:noFill/>
                <a:ln cap="flat" cmpd="sng" w="57150">
                  <a:solidFill>
                    <a:schemeClr val="lt1"/>
                  </a:solidFill>
                  <a:prstDash val="solid"/>
                  <a:round/>
                  <a:headEnd len="med" w="med" type="none"/>
                  <a:tailEnd len="med" w="med" type="none"/>
                </a:ln>
              </p:spPr>
            </p:cxnSp>
            <p:cxnSp>
              <p:nvCxnSpPr>
                <p:cNvPr id="751" name="Google Shape;751;p50"/>
                <p:cNvCxnSpPr/>
                <p:nvPr/>
              </p:nvCxnSpPr>
              <p:spPr>
                <a:xfrm>
                  <a:off x="2448"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752" name="Google Shape;752;p50"/>
                <p:cNvCxnSpPr/>
                <p:nvPr/>
              </p:nvCxnSpPr>
              <p:spPr>
                <a:xfrm>
                  <a:off x="2448"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753" name="Google Shape;753;p50"/>
                <p:cNvCxnSpPr/>
                <p:nvPr/>
              </p:nvCxnSpPr>
              <p:spPr>
                <a:xfrm>
                  <a:off x="2112"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754" name="Google Shape;754;p50"/>
                <p:cNvCxnSpPr/>
                <p:nvPr/>
              </p:nvCxnSpPr>
              <p:spPr>
                <a:xfrm>
                  <a:off x="1776"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755" name="Google Shape;755;p50"/>
                <p:cNvCxnSpPr/>
                <p:nvPr/>
              </p:nvCxnSpPr>
              <p:spPr>
                <a:xfrm>
                  <a:off x="1440"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756" name="Google Shape;756;p50"/>
                <p:cNvCxnSpPr/>
                <p:nvPr/>
              </p:nvCxnSpPr>
              <p:spPr>
                <a:xfrm>
                  <a:off x="1104" y="912"/>
                  <a:ext cx="0" cy="96"/>
                </a:xfrm>
                <a:prstGeom prst="straightConnector1">
                  <a:avLst/>
                </a:prstGeom>
                <a:noFill/>
                <a:ln cap="flat" cmpd="sng" w="57150">
                  <a:solidFill>
                    <a:schemeClr val="lt1"/>
                  </a:solidFill>
                  <a:prstDash val="solid"/>
                  <a:round/>
                  <a:headEnd len="med" w="med" type="none"/>
                  <a:tailEnd len="med" w="med" type="none"/>
                </a:ln>
              </p:spPr>
            </p:cxnSp>
          </p:grpSp>
          <p:grpSp>
            <p:nvGrpSpPr>
              <p:cNvPr id="757" name="Google Shape;757;p50"/>
              <p:cNvGrpSpPr/>
              <p:nvPr/>
            </p:nvGrpSpPr>
            <p:grpSpPr>
              <a:xfrm>
                <a:off x="2784" y="2515"/>
                <a:ext cx="2832" cy="96"/>
                <a:chOff x="2784" y="912"/>
                <a:chExt cx="2832" cy="96"/>
              </a:xfrm>
            </p:grpSpPr>
            <p:cxnSp>
              <p:nvCxnSpPr>
                <p:cNvPr id="758" name="Google Shape;758;p50"/>
                <p:cNvCxnSpPr/>
                <p:nvPr/>
              </p:nvCxnSpPr>
              <p:spPr>
                <a:xfrm>
                  <a:off x="2784" y="960"/>
                  <a:ext cx="2832" cy="0"/>
                </a:xfrm>
                <a:prstGeom prst="straightConnector1">
                  <a:avLst/>
                </a:prstGeom>
                <a:noFill/>
                <a:ln cap="flat" cmpd="sng" w="57150">
                  <a:solidFill>
                    <a:schemeClr val="lt1"/>
                  </a:solidFill>
                  <a:prstDash val="solid"/>
                  <a:round/>
                  <a:headEnd len="med" w="med" type="none"/>
                  <a:tailEnd len="med" w="med" type="triangle"/>
                </a:ln>
              </p:spPr>
            </p:cxnSp>
            <p:cxnSp>
              <p:nvCxnSpPr>
                <p:cNvPr id="759" name="Google Shape;759;p50"/>
                <p:cNvCxnSpPr/>
                <p:nvPr/>
              </p:nvCxnSpPr>
              <p:spPr>
                <a:xfrm>
                  <a:off x="2784"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760" name="Google Shape;760;p50"/>
                <p:cNvCxnSpPr/>
                <p:nvPr/>
              </p:nvCxnSpPr>
              <p:spPr>
                <a:xfrm>
                  <a:off x="3120"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761" name="Google Shape;761;p50"/>
                <p:cNvCxnSpPr/>
                <p:nvPr/>
              </p:nvCxnSpPr>
              <p:spPr>
                <a:xfrm>
                  <a:off x="3456"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762" name="Google Shape;762;p50"/>
                <p:cNvCxnSpPr/>
                <p:nvPr/>
              </p:nvCxnSpPr>
              <p:spPr>
                <a:xfrm>
                  <a:off x="3792"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763" name="Google Shape;763;p50"/>
                <p:cNvCxnSpPr/>
                <p:nvPr/>
              </p:nvCxnSpPr>
              <p:spPr>
                <a:xfrm>
                  <a:off x="4128"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764" name="Google Shape;764;p50"/>
                <p:cNvCxnSpPr/>
                <p:nvPr/>
              </p:nvCxnSpPr>
              <p:spPr>
                <a:xfrm>
                  <a:off x="4464"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765" name="Google Shape;765;p50"/>
                <p:cNvCxnSpPr/>
                <p:nvPr/>
              </p:nvCxnSpPr>
              <p:spPr>
                <a:xfrm>
                  <a:off x="4800"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766" name="Google Shape;766;p50"/>
                <p:cNvCxnSpPr/>
                <p:nvPr/>
              </p:nvCxnSpPr>
              <p:spPr>
                <a:xfrm>
                  <a:off x="5136" y="912"/>
                  <a:ext cx="0" cy="96"/>
                </a:xfrm>
                <a:prstGeom prst="straightConnector1">
                  <a:avLst/>
                </a:prstGeom>
                <a:noFill/>
                <a:ln cap="flat" cmpd="sng" w="57150">
                  <a:solidFill>
                    <a:schemeClr val="lt1"/>
                  </a:solidFill>
                  <a:prstDash val="solid"/>
                  <a:round/>
                  <a:headEnd len="med" w="med" type="none"/>
                  <a:tailEnd len="med" w="med" type="none"/>
                </a:ln>
              </p:spPr>
            </p:cxnSp>
            <p:cxnSp>
              <p:nvCxnSpPr>
                <p:cNvPr id="767" name="Google Shape;767;p50"/>
                <p:cNvCxnSpPr/>
                <p:nvPr/>
              </p:nvCxnSpPr>
              <p:spPr>
                <a:xfrm>
                  <a:off x="4800" y="912"/>
                  <a:ext cx="0" cy="96"/>
                </a:xfrm>
                <a:prstGeom prst="straightConnector1">
                  <a:avLst/>
                </a:prstGeom>
                <a:noFill/>
                <a:ln cap="flat" cmpd="sng" w="57150">
                  <a:solidFill>
                    <a:schemeClr val="lt1"/>
                  </a:solidFill>
                  <a:prstDash val="solid"/>
                  <a:round/>
                  <a:headEnd len="med" w="med" type="none"/>
                  <a:tailEnd len="med" w="med" type="none"/>
                </a:ln>
              </p:spPr>
            </p:cxnSp>
          </p:grpSp>
        </p:grpSp>
        <p:sp>
          <p:nvSpPr>
            <p:cNvPr id="768" name="Google Shape;768;p50"/>
            <p:cNvSpPr txBox="1"/>
            <p:nvPr/>
          </p:nvSpPr>
          <p:spPr>
            <a:xfrm>
              <a:off x="2770" y="2132"/>
              <a:ext cx="336" cy="52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FF0000"/>
                </a:buClr>
                <a:buSzPts val="4800"/>
                <a:buFont typeface="Arial"/>
                <a:buNone/>
              </a:pPr>
              <a:r>
                <a:rPr b="1" i="0" lang="en-US" sz="4800" u="none" cap="none" strike="noStrike">
                  <a:solidFill>
                    <a:srgbClr val="FF0000"/>
                  </a:solidFill>
                  <a:latin typeface="Arial"/>
                  <a:ea typeface="Arial"/>
                  <a:cs typeface="Arial"/>
                  <a:sym typeface="Arial"/>
                </a:rPr>
                <a:t>0</a:t>
              </a:r>
              <a:endParaRPr/>
            </a:p>
          </p:txBody>
        </p:sp>
        <p:grpSp>
          <p:nvGrpSpPr>
            <p:cNvPr id="769" name="Google Shape;769;p50"/>
            <p:cNvGrpSpPr/>
            <p:nvPr/>
          </p:nvGrpSpPr>
          <p:grpSpPr>
            <a:xfrm>
              <a:off x="672" y="2112"/>
              <a:ext cx="4752" cy="96"/>
              <a:chOff x="960" y="1488"/>
              <a:chExt cx="4752" cy="96"/>
            </a:xfrm>
          </p:grpSpPr>
          <p:grpSp>
            <p:nvGrpSpPr>
              <p:cNvPr id="770" name="Google Shape;770;p50"/>
              <p:cNvGrpSpPr/>
              <p:nvPr/>
            </p:nvGrpSpPr>
            <p:grpSpPr>
              <a:xfrm>
                <a:off x="2880" y="1488"/>
                <a:ext cx="2832" cy="96"/>
                <a:chOff x="2784" y="912"/>
                <a:chExt cx="2832" cy="96"/>
              </a:xfrm>
            </p:grpSpPr>
            <p:cxnSp>
              <p:nvCxnSpPr>
                <p:cNvPr id="771" name="Google Shape;771;p50"/>
                <p:cNvCxnSpPr/>
                <p:nvPr/>
              </p:nvCxnSpPr>
              <p:spPr>
                <a:xfrm>
                  <a:off x="2784" y="960"/>
                  <a:ext cx="2832" cy="0"/>
                </a:xfrm>
                <a:prstGeom prst="straightConnector1">
                  <a:avLst/>
                </a:prstGeom>
                <a:noFill/>
                <a:ln cap="flat" cmpd="sng" w="57150">
                  <a:solidFill>
                    <a:srgbClr val="00FF00"/>
                  </a:solidFill>
                  <a:prstDash val="solid"/>
                  <a:round/>
                  <a:headEnd len="med" w="med" type="none"/>
                  <a:tailEnd len="med" w="med" type="triangle"/>
                </a:ln>
              </p:spPr>
            </p:cxnSp>
            <p:cxnSp>
              <p:nvCxnSpPr>
                <p:cNvPr id="772" name="Google Shape;772;p50"/>
                <p:cNvCxnSpPr/>
                <p:nvPr/>
              </p:nvCxnSpPr>
              <p:spPr>
                <a:xfrm>
                  <a:off x="2784"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773" name="Google Shape;773;p50"/>
                <p:cNvCxnSpPr/>
                <p:nvPr/>
              </p:nvCxnSpPr>
              <p:spPr>
                <a:xfrm>
                  <a:off x="3120"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774" name="Google Shape;774;p50"/>
                <p:cNvCxnSpPr/>
                <p:nvPr/>
              </p:nvCxnSpPr>
              <p:spPr>
                <a:xfrm>
                  <a:off x="3456"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775" name="Google Shape;775;p50"/>
                <p:cNvCxnSpPr/>
                <p:nvPr/>
              </p:nvCxnSpPr>
              <p:spPr>
                <a:xfrm>
                  <a:off x="3792"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776" name="Google Shape;776;p50"/>
                <p:cNvCxnSpPr/>
                <p:nvPr/>
              </p:nvCxnSpPr>
              <p:spPr>
                <a:xfrm>
                  <a:off x="4128"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777" name="Google Shape;777;p50"/>
                <p:cNvCxnSpPr/>
                <p:nvPr/>
              </p:nvCxnSpPr>
              <p:spPr>
                <a:xfrm>
                  <a:off x="4464"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778" name="Google Shape;778;p50"/>
                <p:cNvCxnSpPr/>
                <p:nvPr/>
              </p:nvCxnSpPr>
              <p:spPr>
                <a:xfrm>
                  <a:off x="4800"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779" name="Google Shape;779;p50"/>
                <p:cNvCxnSpPr/>
                <p:nvPr/>
              </p:nvCxnSpPr>
              <p:spPr>
                <a:xfrm>
                  <a:off x="5136"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780" name="Google Shape;780;p50"/>
                <p:cNvCxnSpPr/>
                <p:nvPr/>
              </p:nvCxnSpPr>
              <p:spPr>
                <a:xfrm>
                  <a:off x="4800" y="912"/>
                  <a:ext cx="0" cy="96"/>
                </a:xfrm>
                <a:prstGeom prst="straightConnector1">
                  <a:avLst/>
                </a:prstGeom>
                <a:noFill/>
                <a:ln cap="flat" cmpd="sng" w="57150">
                  <a:solidFill>
                    <a:srgbClr val="00FF00"/>
                  </a:solidFill>
                  <a:prstDash val="solid"/>
                  <a:round/>
                  <a:headEnd len="med" w="med" type="none"/>
                  <a:tailEnd len="med" w="med" type="none"/>
                </a:ln>
              </p:spPr>
            </p:cxnSp>
          </p:grpSp>
          <p:grpSp>
            <p:nvGrpSpPr>
              <p:cNvPr id="781" name="Google Shape;781;p50"/>
              <p:cNvGrpSpPr/>
              <p:nvPr/>
            </p:nvGrpSpPr>
            <p:grpSpPr>
              <a:xfrm>
                <a:off x="960" y="1488"/>
                <a:ext cx="1920" cy="96"/>
                <a:chOff x="864" y="912"/>
                <a:chExt cx="1920" cy="96"/>
              </a:xfrm>
            </p:grpSpPr>
            <p:cxnSp>
              <p:nvCxnSpPr>
                <p:cNvPr id="782" name="Google Shape;782;p50"/>
                <p:cNvCxnSpPr/>
                <p:nvPr/>
              </p:nvCxnSpPr>
              <p:spPr>
                <a:xfrm rot="10800000">
                  <a:off x="864" y="960"/>
                  <a:ext cx="1920" cy="0"/>
                </a:xfrm>
                <a:prstGeom prst="straightConnector1">
                  <a:avLst/>
                </a:prstGeom>
                <a:noFill/>
                <a:ln cap="flat" cmpd="sng" w="57150">
                  <a:solidFill>
                    <a:srgbClr val="00FF00"/>
                  </a:solidFill>
                  <a:prstDash val="solid"/>
                  <a:round/>
                  <a:headEnd len="med" w="med" type="none"/>
                  <a:tailEnd len="med" w="med" type="none"/>
                </a:ln>
              </p:spPr>
            </p:cxnSp>
            <p:cxnSp>
              <p:nvCxnSpPr>
                <p:cNvPr id="783" name="Google Shape;783;p50"/>
                <p:cNvCxnSpPr/>
                <p:nvPr/>
              </p:nvCxnSpPr>
              <p:spPr>
                <a:xfrm>
                  <a:off x="2448"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784" name="Google Shape;784;p50"/>
                <p:cNvCxnSpPr/>
                <p:nvPr/>
              </p:nvCxnSpPr>
              <p:spPr>
                <a:xfrm>
                  <a:off x="2448"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785" name="Google Shape;785;p50"/>
                <p:cNvCxnSpPr/>
                <p:nvPr/>
              </p:nvCxnSpPr>
              <p:spPr>
                <a:xfrm>
                  <a:off x="2112"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786" name="Google Shape;786;p50"/>
                <p:cNvCxnSpPr/>
                <p:nvPr/>
              </p:nvCxnSpPr>
              <p:spPr>
                <a:xfrm>
                  <a:off x="1776"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787" name="Google Shape;787;p50"/>
                <p:cNvCxnSpPr/>
                <p:nvPr/>
              </p:nvCxnSpPr>
              <p:spPr>
                <a:xfrm>
                  <a:off x="1440"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788" name="Google Shape;788;p50"/>
                <p:cNvCxnSpPr/>
                <p:nvPr/>
              </p:nvCxnSpPr>
              <p:spPr>
                <a:xfrm>
                  <a:off x="1104" y="912"/>
                  <a:ext cx="0" cy="96"/>
                </a:xfrm>
                <a:prstGeom prst="straightConnector1">
                  <a:avLst/>
                </a:prstGeom>
                <a:noFill/>
                <a:ln cap="flat" cmpd="sng" w="57150">
                  <a:solidFill>
                    <a:srgbClr val="00FF00"/>
                  </a:solidFill>
                  <a:prstDash val="solid"/>
                  <a:round/>
                  <a:headEnd len="med" w="med" type="none"/>
                  <a:tailEnd len="med" w="med" type="none"/>
                </a:ln>
              </p:spPr>
            </p:cxnSp>
          </p:grpSp>
          <p:grpSp>
            <p:nvGrpSpPr>
              <p:cNvPr id="789" name="Google Shape;789;p50"/>
              <p:cNvGrpSpPr/>
              <p:nvPr/>
            </p:nvGrpSpPr>
            <p:grpSpPr>
              <a:xfrm>
                <a:off x="960" y="1488"/>
                <a:ext cx="1920" cy="96"/>
                <a:chOff x="864" y="912"/>
                <a:chExt cx="1920" cy="96"/>
              </a:xfrm>
            </p:grpSpPr>
            <p:cxnSp>
              <p:nvCxnSpPr>
                <p:cNvPr id="790" name="Google Shape;790;p50"/>
                <p:cNvCxnSpPr/>
                <p:nvPr/>
              </p:nvCxnSpPr>
              <p:spPr>
                <a:xfrm rot="10800000">
                  <a:off x="864" y="960"/>
                  <a:ext cx="1920" cy="0"/>
                </a:xfrm>
                <a:prstGeom prst="straightConnector1">
                  <a:avLst/>
                </a:prstGeom>
                <a:noFill/>
                <a:ln cap="flat" cmpd="sng" w="57150">
                  <a:solidFill>
                    <a:srgbClr val="00FF00"/>
                  </a:solidFill>
                  <a:prstDash val="solid"/>
                  <a:round/>
                  <a:headEnd len="med" w="med" type="none"/>
                  <a:tailEnd len="med" w="med" type="none"/>
                </a:ln>
              </p:spPr>
            </p:cxnSp>
            <p:cxnSp>
              <p:nvCxnSpPr>
                <p:cNvPr id="791" name="Google Shape;791;p50"/>
                <p:cNvCxnSpPr/>
                <p:nvPr/>
              </p:nvCxnSpPr>
              <p:spPr>
                <a:xfrm>
                  <a:off x="2448"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792" name="Google Shape;792;p50"/>
                <p:cNvCxnSpPr/>
                <p:nvPr/>
              </p:nvCxnSpPr>
              <p:spPr>
                <a:xfrm>
                  <a:off x="2448"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793" name="Google Shape;793;p50"/>
                <p:cNvCxnSpPr/>
                <p:nvPr/>
              </p:nvCxnSpPr>
              <p:spPr>
                <a:xfrm>
                  <a:off x="2112"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794" name="Google Shape;794;p50"/>
                <p:cNvCxnSpPr/>
                <p:nvPr/>
              </p:nvCxnSpPr>
              <p:spPr>
                <a:xfrm>
                  <a:off x="1776"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795" name="Google Shape;795;p50"/>
                <p:cNvCxnSpPr/>
                <p:nvPr/>
              </p:nvCxnSpPr>
              <p:spPr>
                <a:xfrm>
                  <a:off x="1440"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796" name="Google Shape;796;p50"/>
                <p:cNvCxnSpPr/>
                <p:nvPr/>
              </p:nvCxnSpPr>
              <p:spPr>
                <a:xfrm>
                  <a:off x="1104" y="912"/>
                  <a:ext cx="0" cy="96"/>
                </a:xfrm>
                <a:prstGeom prst="straightConnector1">
                  <a:avLst/>
                </a:prstGeom>
                <a:noFill/>
                <a:ln cap="flat" cmpd="sng" w="57150">
                  <a:solidFill>
                    <a:srgbClr val="00FF00"/>
                  </a:solidFill>
                  <a:prstDash val="solid"/>
                  <a:round/>
                  <a:headEnd len="med" w="med" type="none"/>
                  <a:tailEnd len="med" w="med" type="none"/>
                </a:ln>
              </p:spPr>
            </p:cxnSp>
          </p:grpSp>
          <p:grpSp>
            <p:nvGrpSpPr>
              <p:cNvPr id="797" name="Google Shape;797;p50"/>
              <p:cNvGrpSpPr/>
              <p:nvPr/>
            </p:nvGrpSpPr>
            <p:grpSpPr>
              <a:xfrm>
                <a:off x="960" y="1488"/>
                <a:ext cx="1920" cy="96"/>
                <a:chOff x="864" y="912"/>
                <a:chExt cx="1920" cy="96"/>
              </a:xfrm>
            </p:grpSpPr>
            <p:cxnSp>
              <p:nvCxnSpPr>
                <p:cNvPr id="798" name="Google Shape;798;p50"/>
                <p:cNvCxnSpPr/>
                <p:nvPr/>
              </p:nvCxnSpPr>
              <p:spPr>
                <a:xfrm rot="10800000">
                  <a:off x="864" y="960"/>
                  <a:ext cx="1920" cy="0"/>
                </a:xfrm>
                <a:prstGeom prst="straightConnector1">
                  <a:avLst/>
                </a:prstGeom>
                <a:noFill/>
                <a:ln cap="flat" cmpd="sng" w="57150">
                  <a:solidFill>
                    <a:srgbClr val="00FF00"/>
                  </a:solidFill>
                  <a:prstDash val="solid"/>
                  <a:round/>
                  <a:headEnd len="med" w="med" type="none"/>
                  <a:tailEnd len="med" w="med" type="none"/>
                </a:ln>
              </p:spPr>
            </p:cxnSp>
            <p:cxnSp>
              <p:nvCxnSpPr>
                <p:cNvPr id="799" name="Google Shape;799;p50"/>
                <p:cNvCxnSpPr/>
                <p:nvPr/>
              </p:nvCxnSpPr>
              <p:spPr>
                <a:xfrm>
                  <a:off x="2448"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800" name="Google Shape;800;p50"/>
                <p:cNvCxnSpPr/>
                <p:nvPr/>
              </p:nvCxnSpPr>
              <p:spPr>
                <a:xfrm>
                  <a:off x="2448"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801" name="Google Shape;801;p50"/>
                <p:cNvCxnSpPr/>
                <p:nvPr/>
              </p:nvCxnSpPr>
              <p:spPr>
                <a:xfrm>
                  <a:off x="2112"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802" name="Google Shape;802;p50"/>
                <p:cNvCxnSpPr/>
                <p:nvPr/>
              </p:nvCxnSpPr>
              <p:spPr>
                <a:xfrm>
                  <a:off x="1776"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803" name="Google Shape;803;p50"/>
                <p:cNvCxnSpPr/>
                <p:nvPr/>
              </p:nvCxnSpPr>
              <p:spPr>
                <a:xfrm>
                  <a:off x="1440"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804" name="Google Shape;804;p50"/>
                <p:cNvCxnSpPr/>
                <p:nvPr/>
              </p:nvCxnSpPr>
              <p:spPr>
                <a:xfrm>
                  <a:off x="1104" y="912"/>
                  <a:ext cx="0" cy="96"/>
                </a:xfrm>
                <a:prstGeom prst="straightConnector1">
                  <a:avLst/>
                </a:prstGeom>
                <a:noFill/>
                <a:ln cap="flat" cmpd="sng" w="57150">
                  <a:solidFill>
                    <a:srgbClr val="00FF00"/>
                  </a:solidFill>
                  <a:prstDash val="solid"/>
                  <a:round/>
                  <a:headEnd len="med" w="med" type="none"/>
                  <a:tailEnd len="med" w="med" type="none"/>
                </a:ln>
              </p:spPr>
            </p:cxnSp>
          </p:grpSp>
          <p:grpSp>
            <p:nvGrpSpPr>
              <p:cNvPr id="805" name="Google Shape;805;p50"/>
              <p:cNvGrpSpPr/>
              <p:nvPr/>
            </p:nvGrpSpPr>
            <p:grpSpPr>
              <a:xfrm>
                <a:off x="960" y="1488"/>
                <a:ext cx="1920" cy="96"/>
                <a:chOff x="864" y="912"/>
                <a:chExt cx="1920" cy="96"/>
              </a:xfrm>
            </p:grpSpPr>
            <p:cxnSp>
              <p:nvCxnSpPr>
                <p:cNvPr id="806" name="Google Shape;806;p50"/>
                <p:cNvCxnSpPr/>
                <p:nvPr/>
              </p:nvCxnSpPr>
              <p:spPr>
                <a:xfrm rot="10800000">
                  <a:off x="864" y="960"/>
                  <a:ext cx="1920" cy="0"/>
                </a:xfrm>
                <a:prstGeom prst="straightConnector1">
                  <a:avLst/>
                </a:prstGeom>
                <a:noFill/>
                <a:ln cap="flat" cmpd="sng" w="57150">
                  <a:solidFill>
                    <a:srgbClr val="00FF00"/>
                  </a:solidFill>
                  <a:prstDash val="solid"/>
                  <a:round/>
                  <a:headEnd len="med" w="med" type="none"/>
                  <a:tailEnd len="med" w="med" type="none"/>
                </a:ln>
              </p:spPr>
            </p:cxnSp>
            <p:cxnSp>
              <p:nvCxnSpPr>
                <p:cNvPr id="807" name="Google Shape;807;p50"/>
                <p:cNvCxnSpPr/>
                <p:nvPr/>
              </p:nvCxnSpPr>
              <p:spPr>
                <a:xfrm>
                  <a:off x="2448"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808" name="Google Shape;808;p50"/>
                <p:cNvCxnSpPr/>
                <p:nvPr/>
              </p:nvCxnSpPr>
              <p:spPr>
                <a:xfrm>
                  <a:off x="2448"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809" name="Google Shape;809;p50"/>
                <p:cNvCxnSpPr/>
                <p:nvPr/>
              </p:nvCxnSpPr>
              <p:spPr>
                <a:xfrm>
                  <a:off x="2112"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810" name="Google Shape;810;p50"/>
                <p:cNvCxnSpPr/>
                <p:nvPr/>
              </p:nvCxnSpPr>
              <p:spPr>
                <a:xfrm>
                  <a:off x="1776"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811" name="Google Shape;811;p50"/>
                <p:cNvCxnSpPr/>
                <p:nvPr/>
              </p:nvCxnSpPr>
              <p:spPr>
                <a:xfrm>
                  <a:off x="1440"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812" name="Google Shape;812;p50"/>
                <p:cNvCxnSpPr/>
                <p:nvPr/>
              </p:nvCxnSpPr>
              <p:spPr>
                <a:xfrm>
                  <a:off x="1104" y="912"/>
                  <a:ext cx="0" cy="96"/>
                </a:xfrm>
                <a:prstGeom prst="straightConnector1">
                  <a:avLst/>
                </a:prstGeom>
                <a:noFill/>
                <a:ln cap="flat" cmpd="sng" w="57150">
                  <a:solidFill>
                    <a:srgbClr val="00FF00"/>
                  </a:solidFill>
                  <a:prstDash val="solid"/>
                  <a:round/>
                  <a:headEnd len="med" w="med" type="none"/>
                  <a:tailEnd len="med" w="med" type="none"/>
                </a:ln>
              </p:spPr>
            </p:cxnSp>
          </p:grpSp>
          <p:grpSp>
            <p:nvGrpSpPr>
              <p:cNvPr id="813" name="Google Shape;813;p50"/>
              <p:cNvGrpSpPr/>
              <p:nvPr/>
            </p:nvGrpSpPr>
            <p:grpSpPr>
              <a:xfrm>
                <a:off x="960" y="1488"/>
                <a:ext cx="1920" cy="96"/>
                <a:chOff x="864" y="912"/>
                <a:chExt cx="1920" cy="96"/>
              </a:xfrm>
            </p:grpSpPr>
            <p:cxnSp>
              <p:nvCxnSpPr>
                <p:cNvPr id="814" name="Google Shape;814;p50"/>
                <p:cNvCxnSpPr/>
                <p:nvPr/>
              </p:nvCxnSpPr>
              <p:spPr>
                <a:xfrm rot="10800000">
                  <a:off x="864" y="960"/>
                  <a:ext cx="1920" cy="0"/>
                </a:xfrm>
                <a:prstGeom prst="straightConnector1">
                  <a:avLst/>
                </a:prstGeom>
                <a:noFill/>
                <a:ln cap="flat" cmpd="sng" w="57150">
                  <a:solidFill>
                    <a:srgbClr val="00FF00"/>
                  </a:solidFill>
                  <a:prstDash val="solid"/>
                  <a:round/>
                  <a:headEnd len="med" w="med" type="none"/>
                  <a:tailEnd len="med" w="med" type="none"/>
                </a:ln>
              </p:spPr>
            </p:cxnSp>
            <p:cxnSp>
              <p:nvCxnSpPr>
                <p:cNvPr id="815" name="Google Shape;815;p50"/>
                <p:cNvCxnSpPr/>
                <p:nvPr/>
              </p:nvCxnSpPr>
              <p:spPr>
                <a:xfrm>
                  <a:off x="2448"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816" name="Google Shape;816;p50"/>
                <p:cNvCxnSpPr/>
                <p:nvPr/>
              </p:nvCxnSpPr>
              <p:spPr>
                <a:xfrm>
                  <a:off x="2448"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817" name="Google Shape;817;p50"/>
                <p:cNvCxnSpPr/>
                <p:nvPr/>
              </p:nvCxnSpPr>
              <p:spPr>
                <a:xfrm>
                  <a:off x="2112"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818" name="Google Shape;818;p50"/>
                <p:cNvCxnSpPr/>
                <p:nvPr/>
              </p:nvCxnSpPr>
              <p:spPr>
                <a:xfrm>
                  <a:off x="1776"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819" name="Google Shape;819;p50"/>
                <p:cNvCxnSpPr/>
                <p:nvPr/>
              </p:nvCxnSpPr>
              <p:spPr>
                <a:xfrm>
                  <a:off x="1440"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820" name="Google Shape;820;p50"/>
                <p:cNvCxnSpPr/>
                <p:nvPr/>
              </p:nvCxnSpPr>
              <p:spPr>
                <a:xfrm>
                  <a:off x="1104" y="912"/>
                  <a:ext cx="0" cy="96"/>
                </a:xfrm>
                <a:prstGeom prst="straightConnector1">
                  <a:avLst/>
                </a:prstGeom>
                <a:noFill/>
                <a:ln cap="flat" cmpd="sng" w="57150">
                  <a:solidFill>
                    <a:srgbClr val="00FF00"/>
                  </a:solidFill>
                  <a:prstDash val="solid"/>
                  <a:round/>
                  <a:headEnd len="med" w="med" type="none"/>
                  <a:tailEnd len="med" w="med" type="none"/>
                </a:ln>
              </p:spPr>
            </p:cxnSp>
          </p:grpSp>
          <p:grpSp>
            <p:nvGrpSpPr>
              <p:cNvPr id="821" name="Google Shape;821;p50"/>
              <p:cNvGrpSpPr/>
              <p:nvPr/>
            </p:nvGrpSpPr>
            <p:grpSpPr>
              <a:xfrm>
                <a:off x="2880" y="1488"/>
                <a:ext cx="2832" cy="96"/>
                <a:chOff x="2784" y="912"/>
                <a:chExt cx="2832" cy="96"/>
              </a:xfrm>
            </p:grpSpPr>
            <p:cxnSp>
              <p:nvCxnSpPr>
                <p:cNvPr id="822" name="Google Shape;822;p50"/>
                <p:cNvCxnSpPr/>
                <p:nvPr/>
              </p:nvCxnSpPr>
              <p:spPr>
                <a:xfrm>
                  <a:off x="2784" y="960"/>
                  <a:ext cx="2832" cy="0"/>
                </a:xfrm>
                <a:prstGeom prst="straightConnector1">
                  <a:avLst/>
                </a:prstGeom>
                <a:noFill/>
                <a:ln cap="flat" cmpd="sng" w="57150">
                  <a:solidFill>
                    <a:srgbClr val="00FF00"/>
                  </a:solidFill>
                  <a:prstDash val="solid"/>
                  <a:round/>
                  <a:headEnd len="med" w="med" type="none"/>
                  <a:tailEnd len="med" w="med" type="triangle"/>
                </a:ln>
              </p:spPr>
            </p:cxnSp>
            <p:cxnSp>
              <p:nvCxnSpPr>
                <p:cNvPr id="823" name="Google Shape;823;p50"/>
                <p:cNvCxnSpPr/>
                <p:nvPr/>
              </p:nvCxnSpPr>
              <p:spPr>
                <a:xfrm>
                  <a:off x="2784"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824" name="Google Shape;824;p50"/>
                <p:cNvCxnSpPr/>
                <p:nvPr/>
              </p:nvCxnSpPr>
              <p:spPr>
                <a:xfrm>
                  <a:off x="3120"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825" name="Google Shape;825;p50"/>
                <p:cNvCxnSpPr/>
                <p:nvPr/>
              </p:nvCxnSpPr>
              <p:spPr>
                <a:xfrm>
                  <a:off x="3456"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826" name="Google Shape;826;p50"/>
                <p:cNvCxnSpPr/>
                <p:nvPr/>
              </p:nvCxnSpPr>
              <p:spPr>
                <a:xfrm>
                  <a:off x="3792"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827" name="Google Shape;827;p50"/>
                <p:cNvCxnSpPr/>
                <p:nvPr/>
              </p:nvCxnSpPr>
              <p:spPr>
                <a:xfrm>
                  <a:off x="4128"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828" name="Google Shape;828;p50"/>
                <p:cNvCxnSpPr/>
                <p:nvPr/>
              </p:nvCxnSpPr>
              <p:spPr>
                <a:xfrm>
                  <a:off x="4464"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829" name="Google Shape;829;p50"/>
                <p:cNvCxnSpPr/>
                <p:nvPr/>
              </p:nvCxnSpPr>
              <p:spPr>
                <a:xfrm>
                  <a:off x="4800"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830" name="Google Shape;830;p50"/>
                <p:cNvCxnSpPr/>
                <p:nvPr/>
              </p:nvCxnSpPr>
              <p:spPr>
                <a:xfrm>
                  <a:off x="5136" y="912"/>
                  <a:ext cx="0" cy="96"/>
                </a:xfrm>
                <a:prstGeom prst="straightConnector1">
                  <a:avLst/>
                </a:prstGeom>
                <a:noFill/>
                <a:ln cap="flat" cmpd="sng" w="57150">
                  <a:solidFill>
                    <a:srgbClr val="00FF00"/>
                  </a:solidFill>
                  <a:prstDash val="solid"/>
                  <a:round/>
                  <a:headEnd len="med" w="med" type="none"/>
                  <a:tailEnd len="med" w="med" type="none"/>
                </a:ln>
              </p:spPr>
            </p:cxnSp>
            <p:cxnSp>
              <p:nvCxnSpPr>
                <p:cNvPr id="831" name="Google Shape;831;p50"/>
                <p:cNvCxnSpPr/>
                <p:nvPr/>
              </p:nvCxnSpPr>
              <p:spPr>
                <a:xfrm>
                  <a:off x="4800" y="912"/>
                  <a:ext cx="0" cy="96"/>
                </a:xfrm>
                <a:prstGeom prst="straightConnector1">
                  <a:avLst/>
                </a:prstGeom>
                <a:noFill/>
                <a:ln cap="flat" cmpd="sng" w="57150">
                  <a:solidFill>
                    <a:srgbClr val="00FF00"/>
                  </a:solidFill>
                  <a:prstDash val="solid"/>
                  <a:round/>
                  <a:headEnd len="med" w="med" type="none"/>
                  <a:tailEnd len="med" w="med" type="none"/>
                </a:ln>
              </p:spPr>
            </p:cxnSp>
          </p:grpSp>
        </p:grpSp>
        <p:sp>
          <p:nvSpPr>
            <p:cNvPr id="832" name="Google Shape;832;p50"/>
            <p:cNvSpPr txBox="1"/>
            <p:nvPr/>
          </p:nvSpPr>
          <p:spPr>
            <a:xfrm>
              <a:off x="3480" y="1717"/>
              <a:ext cx="240" cy="44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15142A"/>
                </a:buClr>
                <a:buSzPts val="4000"/>
                <a:buFont typeface="Arial"/>
                <a:buNone/>
              </a:pPr>
              <a:r>
                <a:rPr b="1" i="0" lang="en-US" sz="4000" u="none" cap="none" strike="noStrike">
                  <a:solidFill>
                    <a:srgbClr val="15142A"/>
                  </a:solidFill>
                  <a:latin typeface="Arial"/>
                  <a:ea typeface="Arial"/>
                  <a:cs typeface="Arial"/>
                  <a:sym typeface="Arial"/>
                </a:rPr>
                <a:t>B</a:t>
              </a:r>
              <a:endParaRPr/>
            </a:p>
          </p:txBody>
        </p:sp>
        <p:sp>
          <p:nvSpPr>
            <p:cNvPr id="833" name="Google Shape;833;p50"/>
            <p:cNvSpPr txBox="1"/>
            <p:nvPr/>
          </p:nvSpPr>
          <p:spPr>
            <a:xfrm>
              <a:off x="3816" y="1710"/>
              <a:ext cx="240" cy="44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15142A"/>
                </a:buClr>
                <a:buSzPts val="4000"/>
                <a:buFont typeface="Arial"/>
                <a:buNone/>
              </a:pPr>
              <a:r>
                <a:rPr b="1" i="0" lang="en-US" sz="4000" u="none" cap="none" strike="noStrike">
                  <a:solidFill>
                    <a:srgbClr val="15142A"/>
                  </a:solidFill>
                  <a:latin typeface="Arial"/>
                  <a:ea typeface="Arial"/>
                  <a:cs typeface="Arial"/>
                  <a:sym typeface="Arial"/>
                </a:rPr>
                <a:t>D</a:t>
              </a:r>
              <a:endParaRPr/>
            </a:p>
          </p:txBody>
        </p:sp>
        <p:sp>
          <p:nvSpPr>
            <p:cNvPr id="834" name="Google Shape;834;p50"/>
            <p:cNvSpPr txBox="1"/>
            <p:nvPr/>
          </p:nvSpPr>
          <p:spPr>
            <a:xfrm>
              <a:off x="1725" y="1723"/>
              <a:ext cx="384" cy="44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15142A"/>
                </a:buClr>
                <a:buSzPts val="4000"/>
                <a:buFont typeface="Arial"/>
                <a:buNone/>
              </a:pPr>
              <a:r>
                <a:rPr b="1" i="0" lang="en-US" sz="4000" u="none" cap="none" strike="noStrike">
                  <a:solidFill>
                    <a:srgbClr val="15142A"/>
                  </a:solidFill>
                  <a:latin typeface="Arial"/>
                  <a:ea typeface="Arial"/>
                  <a:cs typeface="Arial"/>
                  <a:sym typeface="Arial"/>
                </a:rPr>
                <a:t>A</a:t>
              </a:r>
              <a:endParaRPr/>
            </a:p>
          </p:txBody>
        </p:sp>
        <p:sp>
          <p:nvSpPr>
            <p:cNvPr id="835" name="Google Shape;835;p50"/>
            <p:cNvSpPr txBox="1"/>
            <p:nvPr/>
          </p:nvSpPr>
          <p:spPr>
            <a:xfrm>
              <a:off x="1080" y="1714"/>
              <a:ext cx="336" cy="44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15142A"/>
                </a:buClr>
                <a:buSzPts val="4000"/>
                <a:buFont typeface="Arial"/>
                <a:buNone/>
              </a:pPr>
              <a:r>
                <a:rPr b="1" i="0" lang="en-US" sz="4000" u="none" cap="none" strike="noStrike">
                  <a:solidFill>
                    <a:srgbClr val="15142A"/>
                  </a:solidFill>
                  <a:latin typeface="Arial"/>
                  <a:ea typeface="Arial"/>
                  <a:cs typeface="Arial"/>
                  <a:sym typeface="Arial"/>
                </a:rPr>
                <a:t>C</a:t>
              </a:r>
              <a:endParaRPr/>
            </a:p>
          </p:txBody>
        </p:sp>
      </p:grpSp>
      <p:sp>
        <p:nvSpPr>
          <p:cNvPr id="836" name="Google Shape;836;p50">
            <a:hlinkClick action="ppaction://hlinksldjump" r:id="rId10"/>
          </p:cNvPr>
          <p:cNvSpPr/>
          <p:nvPr/>
        </p:nvSpPr>
        <p:spPr>
          <a:xfrm>
            <a:off x="5797762" y="3728720"/>
            <a:ext cx="3889718" cy="1143000"/>
          </a:xfrm>
          <a:prstGeom prst="roundRect">
            <a:avLst>
              <a:gd fmla="val 16667" name="adj"/>
            </a:avLst>
          </a:prstGeom>
          <a:solidFill>
            <a:srgbClr val="FFC000"/>
          </a:solidFill>
          <a:ln>
            <a:noFill/>
          </a:ln>
          <a:effectLst>
            <a:outerShdw blurRad="107950" algn="ctr" dir="5400000" dist="12700">
              <a:srgbClr val="000000"/>
            </a:outerShdw>
          </a:effectLst>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FFFFFF"/>
              </a:buClr>
              <a:buSzPts val="3600"/>
              <a:buFont typeface="Arial"/>
              <a:buNone/>
            </a:pPr>
            <a:r>
              <a:rPr b="1" i="0" lang="en-US" sz="3600" u="none" cap="none" strike="noStrike">
                <a:solidFill>
                  <a:srgbClr val="FFFFFF"/>
                </a:solidFill>
                <a:latin typeface="Arial"/>
                <a:ea typeface="Arial"/>
                <a:cs typeface="Arial"/>
                <a:sym typeface="Arial"/>
              </a:rPr>
              <a:t>C: -3; 2; -5; 3</a:t>
            </a:r>
            <a:endParaRPr b="1" i="0" sz="3600" u="none" cap="none" strike="noStrike">
              <a:solidFill>
                <a:srgbClr val="FFFFFF"/>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2" presetSubtype="8">
                                  <p:stCondLst>
                                    <p:cond delay="0"/>
                                  </p:stCondLst>
                                  <p:childTnLst>
                                    <p:set>
                                      <p:cBhvr>
                                        <p:cTn dur="1" fill="hold">
                                          <p:stCondLst>
                                            <p:cond delay="0"/>
                                          </p:stCondLst>
                                        </p:cTn>
                                        <p:tgtEl>
                                          <p:spTgt spid="693"/>
                                        </p:tgtEl>
                                        <p:attrNameLst>
                                          <p:attrName>style.visibility</p:attrName>
                                        </p:attrNameLst>
                                      </p:cBhvr>
                                      <p:to>
                                        <p:strVal val="visible"/>
                                      </p:to>
                                    </p:set>
                                    <p:anim calcmode="lin" valueType="num">
                                      <p:cBhvr additive="base">
                                        <p:cTn dur="3000"/>
                                        <p:tgtEl>
                                          <p:spTgt spid="693"/>
                                        </p:tgtEl>
                                        <p:attrNameLst>
                                          <p:attrName>ppt_x</p:attrName>
                                        </p:attrNameLst>
                                      </p:cBhvr>
                                      <p:tavLst>
                                        <p:tav fmla="" tm="0">
                                          <p:val>
                                            <p:strVal val="#ppt_x-1"/>
                                          </p:val>
                                        </p:tav>
                                        <p:tav fmla="" tm="100000">
                                          <p:val>
                                            <p:strVal val="#ppt_x"/>
                                          </p:val>
                                        </p:tav>
                                      </p:tavLst>
                                    </p:anim>
                                  </p:childTnLst>
                                </p:cTn>
                              </p:par>
                              <p:par>
                                <p:cTn fill="hold" nodeType="withEffect" presetClass="entr" presetID="10" presetSubtype="0">
                                  <p:stCondLst>
                                    <p:cond delay="0"/>
                                  </p:stCondLst>
                                  <p:childTnLst>
                                    <p:set>
                                      <p:cBhvr>
                                        <p:cTn dur="1" fill="hold">
                                          <p:stCondLst>
                                            <p:cond delay="0"/>
                                          </p:stCondLst>
                                        </p:cTn>
                                        <p:tgtEl>
                                          <p:spTgt spid="704"/>
                                        </p:tgtEl>
                                        <p:attrNameLst>
                                          <p:attrName>style.visibility</p:attrName>
                                        </p:attrNameLst>
                                      </p:cBhvr>
                                      <p:to>
                                        <p:strVal val="visible"/>
                                      </p:to>
                                    </p:set>
                                    <p:animEffect filter="fade" transition="in">
                                      <p:cBhvr>
                                        <p:cTn dur="2000"/>
                                        <p:tgtEl>
                                          <p:spTgt spid="704"/>
                                        </p:tgtEl>
                                      </p:cBhvr>
                                    </p:animEffect>
                                  </p:childTnLst>
                                </p:cTn>
                              </p:par>
                            </p:childTnLst>
                          </p:cTn>
                        </p:par>
                        <p:par>
                          <p:cTn fill="hold">
                            <p:stCondLst>
                              <p:cond delay="3000"/>
                            </p:stCondLst>
                            <p:childTnLst>
                              <p:par>
                                <p:cTn fill="hold" nodeType="afterEffect" presetClass="entr" presetID="10" presetSubtype="0">
                                  <p:stCondLst>
                                    <p:cond delay="0"/>
                                  </p:stCondLst>
                                  <p:childTnLst>
                                    <p:set>
                                      <p:cBhvr>
                                        <p:cTn dur="1" fill="hold">
                                          <p:stCondLst>
                                            <p:cond delay="0"/>
                                          </p:stCondLst>
                                        </p:cTn>
                                        <p:tgtEl>
                                          <p:spTgt spid="694"/>
                                        </p:tgtEl>
                                        <p:attrNameLst>
                                          <p:attrName>style.visibility</p:attrName>
                                        </p:attrNameLst>
                                      </p:cBhvr>
                                      <p:to>
                                        <p:strVal val="visible"/>
                                      </p:to>
                                    </p:set>
                                    <p:animEffect filter="fade" transition="in">
                                      <p:cBhvr>
                                        <p:cTn dur="2000"/>
                                        <p:tgtEl>
                                          <p:spTgt spid="694"/>
                                        </p:tgtEl>
                                      </p:cBhvr>
                                    </p:animEffect>
                                  </p:childTnLst>
                                </p:cTn>
                              </p:par>
                              <p:par>
                                <p:cTn fill="hold" nodeType="withEffect" presetClass="entr" presetID="2" presetSubtype="4">
                                  <p:stCondLst>
                                    <p:cond delay="0"/>
                                  </p:stCondLst>
                                  <p:childTnLst>
                                    <p:set>
                                      <p:cBhvr>
                                        <p:cTn dur="1" fill="hold">
                                          <p:stCondLst>
                                            <p:cond delay="0"/>
                                          </p:stCondLst>
                                        </p:cTn>
                                        <p:tgtEl>
                                          <p:spTgt spid="836"/>
                                        </p:tgtEl>
                                        <p:attrNameLst>
                                          <p:attrName>style.visibility</p:attrName>
                                        </p:attrNameLst>
                                      </p:cBhvr>
                                      <p:to>
                                        <p:strVal val="visible"/>
                                      </p:to>
                                    </p:set>
                                    <p:anim calcmode="lin" valueType="num">
                                      <p:cBhvr additive="base">
                                        <p:cTn dur="2000"/>
                                        <p:tgtEl>
                                          <p:spTgt spid="836"/>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4">
                                  <p:stCondLst>
                                    <p:cond delay="0"/>
                                  </p:stCondLst>
                                  <p:childTnLst>
                                    <p:set>
                                      <p:cBhvr>
                                        <p:cTn dur="1" fill="hold">
                                          <p:stCondLst>
                                            <p:cond delay="0"/>
                                          </p:stCondLst>
                                        </p:cTn>
                                        <p:tgtEl>
                                          <p:spTgt spid="695"/>
                                        </p:tgtEl>
                                        <p:attrNameLst>
                                          <p:attrName>style.visibility</p:attrName>
                                        </p:attrNameLst>
                                      </p:cBhvr>
                                      <p:to>
                                        <p:strVal val="visible"/>
                                      </p:to>
                                    </p:set>
                                    <p:anim calcmode="lin" valueType="num">
                                      <p:cBhvr additive="base">
                                        <p:cTn dur="2000"/>
                                        <p:tgtEl>
                                          <p:spTgt spid="695"/>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4">
                                  <p:stCondLst>
                                    <p:cond delay="0"/>
                                  </p:stCondLst>
                                  <p:childTnLst>
                                    <p:set>
                                      <p:cBhvr>
                                        <p:cTn dur="1" fill="hold">
                                          <p:stCondLst>
                                            <p:cond delay="0"/>
                                          </p:stCondLst>
                                        </p:cTn>
                                        <p:tgtEl>
                                          <p:spTgt spid="696"/>
                                        </p:tgtEl>
                                        <p:attrNameLst>
                                          <p:attrName>style.visibility</p:attrName>
                                        </p:attrNameLst>
                                      </p:cBhvr>
                                      <p:to>
                                        <p:strVal val="visible"/>
                                      </p:to>
                                    </p:set>
                                    <p:anim calcmode="lin" valueType="num">
                                      <p:cBhvr additive="base">
                                        <p:cTn dur="2000"/>
                                        <p:tgtEl>
                                          <p:spTgt spid="696"/>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4">
                                  <p:stCondLst>
                                    <p:cond delay="0"/>
                                  </p:stCondLst>
                                  <p:childTnLst>
                                    <p:set>
                                      <p:cBhvr>
                                        <p:cTn dur="1" fill="hold">
                                          <p:stCondLst>
                                            <p:cond delay="0"/>
                                          </p:stCondLst>
                                        </p:cTn>
                                        <p:tgtEl>
                                          <p:spTgt spid="702"/>
                                        </p:tgtEl>
                                        <p:attrNameLst>
                                          <p:attrName>style.visibility</p:attrName>
                                        </p:attrNameLst>
                                      </p:cBhvr>
                                      <p:to>
                                        <p:strVal val="visible"/>
                                      </p:to>
                                    </p:set>
                                    <p:anim calcmode="lin" valueType="num">
                                      <p:cBhvr additive="base">
                                        <p:cTn dur="2000"/>
                                        <p:tgtEl>
                                          <p:spTgt spid="702"/>
                                        </p:tgtEl>
                                        <p:attrNameLst>
                                          <p:attrName>ppt_y</p:attrName>
                                        </p:attrNameLst>
                                      </p:cBhvr>
                                      <p:tavLst>
                                        <p:tav fmla="" tm="0">
                                          <p:val>
                                            <p:strVal val="#ppt_y+1"/>
                                          </p:val>
                                        </p:tav>
                                        <p:tav fmla="" tm="100000">
                                          <p:val>
                                            <p:strVal val="#ppt_y"/>
                                          </p:val>
                                        </p:tav>
                                      </p:tavLst>
                                    </p:anim>
                                  </p:childTnLst>
                                </p:cTn>
                              </p:par>
                              <p:par>
                                <p:cTn fill="hold" nodeType="withEffect" presetClass="entr" presetID="23" presetSubtype="16">
                                  <p:stCondLst>
                                    <p:cond delay="0"/>
                                  </p:stCondLst>
                                  <p:childTnLst>
                                    <p:set>
                                      <p:cBhvr>
                                        <p:cTn dur="1" fill="hold">
                                          <p:stCondLst>
                                            <p:cond delay="0"/>
                                          </p:stCondLst>
                                        </p:cTn>
                                        <p:tgtEl>
                                          <p:spTgt spid="701"/>
                                        </p:tgtEl>
                                        <p:attrNameLst>
                                          <p:attrName>style.visibility</p:attrName>
                                        </p:attrNameLst>
                                      </p:cBhvr>
                                      <p:to>
                                        <p:strVal val="visible"/>
                                      </p:to>
                                    </p:set>
                                    <p:anim calcmode="lin" valueType="num">
                                      <p:cBhvr additive="base">
                                        <p:cTn dur="500"/>
                                        <p:tgtEl>
                                          <p:spTgt spid="701"/>
                                        </p:tgtEl>
                                        <p:attrNameLst>
                                          <p:attrName>ppt_w</p:attrName>
                                        </p:attrNameLst>
                                      </p:cBhvr>
                                      <p:tavLst>
                                        <p:tav fmla="" tm="0">
                                          <p:val>
                                            <p:strVal val="0"/>
                                          </p:val>
                                        </p:tav>
                                        <p:tav fmla="" tm="100000">
                                          <p:val>
                                            <p:strVal val="#ppt_w"/>
                                          </p:val>
                                        </p:tav>
                                      </p:tavLst>
                                    </p:anim>
                                    <p:anim calcmode="lin" valueType="num">
                                      <p:cBhvr additive="base">
                                        <p:cTn dur="500"/>
                                        <p:tgtEl>
                                          <p:spTgt spid="701"/>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9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9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0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0" name="Shape 840"/>
        <p:cNvGrpSpPr/>
        <p:nvPr/>
      </p:nvGrpSpPr>
      <p:grpSpPr>
        <a:xfrm>
          <a:off x="0" y="0"/>
          <a:ext cx="0" cy="0"/>
          <a:chOff x="0" y="0"/>
          <a:chExt cx="0" cy="0"/>
        </a:xfrm>
      </p:grpSpPr>
      <p:pic>
        <p:nvPicPr>
          <p:cNvPr descr="Resultado de imagen para marciano  png" id="841" name="Google Shape;841;p51"/>
          <p:cNvPicPr preferRelativeResize="0"/>
          <p:nvPr/>
        </p:nvPicPr>
        <p:blipFill rotWithShape="1">
          <a:blip r:embed="rId3">
            <a:alphaModFix/>
          </a:blip>
          <a:srcRect b="0" l="0" r="0" t="0"/>
          <a:stretch/>
        </p:blipFill>
        <p:spPr>
          <a:xfrm>
            <a:off x="35050" y="-68861"/>
            <a:ext cx="966248" cy="1301478"/>
          </a:xfrm>
          <a:prstGeom prst="rect">
            <a:avLst/>
          </a:prstGeom>
          <a:noFill/>
          <a:ln>
            <a:noFill/>
          </a:ln>
        </p:spPr>
      </p:pic>
      <p:sp>
        <p:nvSpPr>
          <p:cNvPr id="842" name="Google Shape;842;p51"/>
          <p:cNvSpPr txBox="1"/>
          <p:nvPr/>
        </p:nvSpPr>
        <p:spPr>
          <a:xfrm>
            <a:off x="1095770" y="284387"/>
            <a:ext cx="11023600" cy="769441"/>
          </a:xfrm>
          <a:prstGeom prst="rect">
            <a:avLst/>
          </a:prstGeom>
          <a:solidFill>
            <a:srgbClr val="0070C0"/>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FFFF00"/>
              </a:buClr>
              <a:buSzPts val="4400"/>
              <a:buFont typeface="Times New Roman"/>
              <a:buNone/>
            </a:pPr>
            <a:r>
              <a:rPr b="1" i="0" lang="en-US" sz="4400" u="none" cap="none" strike="noStrike">
                <a:solidFill>
                  <a:srgbClr val="FFFF00"/>
                </a:solidFill>
                <a:latin typeface="Times New Roman"/>
                <a:ea typeface="Times New Roman"/>
                <a:cs typeface="Times New Roman"/>
                <a:sym typeface="Times New Roman"/>
              </a:rPr>
              <a:t>Trên trục số, hai số đối nhau có đặc điểm gì?</a:t>
            </a:r>
            <a:endParaRPr b="1" i="0" sz="4400" u="none" cap="none" strike="noStrike">
              <a:solidFill>
                <a:srgbClr val="FFFF00"/>
              </a:solidFill>
              <a:latin typeface="Times New Roman"/>
              <a:ea typeface="Times New Roman"/>
              <a:cs typeface="Times New Roman"/>
              <a:sym typeface="Times New Roman"/>
            </a:endParaRPr>
          </a:p>
        </p:txBody>
      </p:sp>
      <p:sp>
        <p:nvSpPr>
          <p:cNvPr id="843" name="Google Shape;843;p51"/>
          <p:cNvSpPr/>
          <p:nvPr/>
        </p:nvSpPr>
        <p:spPr>
          <a:xfrm>
            <a:off x="1226460" y="1459097"/>
            <a:ext cx="9370420" cy="1143000"/>
          </a:xfrm>
          <a:prstGeom prst="roundRect">
            <a:avLst>
              <a:gd fmla="val 16667" name="adj"/>
            </a:avLst>
          </a:prstGeom>
          <a:solidFill>
            <a:srgbClr val="9CC2E5"/>
          </a:solidFill>
          <a:ln>
            <a:noFill/>
          </a:ln>
          <a:effectLst>
            <a:outerShdw blurRad="107950" algn="ctr" dir="5400000" dist="12700">
              <a:srgbClr val="000000"/>
            </a:outerShdw>
          </a:effectLst>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FFFFFF"/>
              </a:buClr>
              <a:buSzPts val="3200"/>
              <a:buFont typeface="Arial"/>
              <a:buNone/>
            </a:pPr>
            <a:r>
              <a:rPr b="1" i="0" lang="en-US" sz="3200" u="none" cap="none" strike="noStrike">
                <a:solidFill>
                  <a:srgbClr val="FFFFFF"/>
                </a:solidFill>
                <a:latin typeface="Arial"/>
                <a:ea typeface="Arial"/>
                <a:cs typeface="Arial"/>
                <a:sym typeface="Arial"/>
              </a:rPr>
              <a:t>A: Hai số đối nhau thì cách đều điểm 0.</a:t>
            </a:r>
            <a:endParaRPr b="1" i="0" sz="3200" u="none" cap="none" strike="noStrike">
              <a:solidFill>
                <a:srgbClr val="FFFFFF"/>
              </a:solidFill>
              <a:latin typeface="Arial"/>
              <a:ea typeface="Arial"/>
              <a:cs typeface="Arial"/>
              <a:sym typeface="Arial"/>
            </a:endParaRPr>
          </a:p>
        </p:txBody>
      </p:sp>
      <p:pic>
        <p:nvPicPr>
          <p:cNvPr descr="Resultado de imagen para marciano png" id="844" name="Google Shape;844;p51"/>
          <p:cNvPicPr preferRelativeResize="0"/>
          <p:nvPr/>
        </p:nvPicPr>
        <p:blipFill rotWithShape="1">
          <a:blip r:embed="rId4">
            <a:alphaModFix/>
          </a:blip>
          <a:srcRect b="0" l="0" r="0" t="0"/>
          <a:stretch/>
        </p:blipFill>
        <p:spPr>
          <a:xfrm>
            <a:off x="345547" y="1343542"/>
            <a:ext cx="655751" cy="1189571"/>
          </a:xfrm>
          <a:prstGeom prst="rect">
            <a:avLst/>
          </a:prstGeom>
          <a:noFill/>
          <a:ln>
            <a:noFill/>
          </a:ln>
        </p:spPr>
      </p:pic>
      <p:pic>
        <p:nvPicPr>
          <p:cNvPr descr="Resultado de imagen para marciano png" id="845" name="Google Shape;845;p51"/>
          <p:cNvPicPr preferRelativeResize="0"/>
          <p:nvPr/>
        </p:nvPicPr>
        <p:blipFill rotWithShape="1">
          <a:blip r:embed="rId5">
            <a:alphaModFix/>
          </a:blip>
          <a:srcRect b="0" l="0" r="0" t="0"/>
          <a:stretch/>
        </p:blipFill>
        <p:spPr>
          <a:xfrm>
            <a:off x="343973" y="4045476"/>
            <a:ext cx="689923" cy="1251561"/>
          </a:xfrm>
          <a:prstGeom prst="rect">
            <a:avLst/>
          </a:prstGeom>
          <a:noFill/>
          <a:ln>
            <a:noFill/>
          </a:ln>
        </p:spPr>
      </p:pic>
      <p:pic>
        <p:nvPicPr>
          <p:cNvPr id="846" name="Google Shape;846;p51"/>
          <p:cNvPicPr preferRelativeResize="0"/>
          <p:nvPr/>
        </p:nvPicPr>
        <p:blipFill rotWithShape="1">
          <a:blip r:embed="rId6">
            <a:alphaModFix/>
          </a:blip>
          <a:srcRect b="0" l="0" r="0" t="0"/>
          <a:stretch/>
        </p:blipFill>
        <p:spPr>
          <a:xfrm>
            <a:off x="10912559" y="4145010"/>
            <a:ext cx="994117" cy="919473"/>
          </a:xfrm>
          <a:prstGeom prst="rect">
            <a:avLst/>
          </a:prstGeom>
          <a:noFill/>
          <a:ln>
            <a:noFill/>
          </a:ln>
        </p:spPr>
      </p:pic>
      <p:pic>
        <p:nvPicPr>
          <p:cNvPr descr="Resultado de imagen para PLANETA PNG" id="847" name="Google Shape;847;p51"/>
          <p:cNvPicPr preferRelativeResize="0"/>
          <p:nvPr/>
        </p:nvPicPr>
        <p:blipFill rotWithShape="1">
          <a:blip r:embed="rId7">
            <a:alphaModFix/>
          </a:blip>
          <a:srcRect b="0" l="0" r="0" t="0"/>
          <a:stretch/>
        </p:blipFill>
        <p:spPr>
          <a:xfrm>
            <a:off x="10371960" y="4966750"/>
            <a:ext cx="1795359" cy="1346519"/>
          </a:xfrm>
          <a:prstGeom prst="rect">
            <a:avLst/>
          </a:prstGeom>
          <a:solidFill>
            <a:schemeClr val="lt1"/>
          </a:solidFill>
          <a:ln>
            <a:noFill/>
          </a:ln>
        </p:spPr>
      </p:pic>
      <p:sp>
        <p:nvSpPr>
          <p:cNvPr id="848" name="Google Shape;848;p51">
            <a:hlinkClick action="ppaction://hlinksldjump" r:id="rId8"/>
          </p:cNvPr>
          <p:cNvSpPr/>
          <p:nvPr/>
        </p:nvSpPr>
        <p:spPr>
          <a:xfrm>
            <a:off x="10912559" y="5291671"/>
            <a:ext cx="935468" cy="696676"/>
          </a:xfrm>
          <a:prstGeom prst="ellipse">
            <a:avLst/>
          </a:prstGeom>
          <a:solidFill>
            <a:srgbClr val="969CA8"/>
          </a:solidFill>
          <a:ln>
            <a:noFill/>
          </a:ln>
          <a:effectLst>
            <a:outerShdw blurRad="107950" algn="ctr" dir="5400000" dist="12700">
              <a:srgbClr val="000000"/>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600"/>
              <a:buFont typeface="Calibri"/>
              <a:buNone/>
            </a:pPr>
            <a:r>
              <a:rPr b="1" i="0" lang="en-US" sz="1600" u="none" cap="none" strike="noStrike">
                <a:solidFill>
                  <a:srgbClr val="FFFFFF"/>
                </a:solidFill>
                <a:latin typeface="Calibri"/>
                <a:ea typeface="Calibri"/>
                <a:cs typeface="Calibri"/>
                <a:sym typeface="Calibri"/>
              </a:rPr>
              <a:t>Sao Thủy</a:t>
            </a:r>
            <a:endParaRPr b="1" i="0" sz="1600" u="none" cap="none" strike="noStrike">
              <a:solidFill>
                <a:srgbClr val="FFFFFF"/>
              </a:solidFill>
              <a:latin typeface="Calibri"/>
              <a:ea typeface="Calibri"/>
              <a:cs typeface="Calibri"/>
              <a:sym typeface="Calibri"/>
            </a:endParaRPr>
          </a:p>
        </p:txBody>
      </p:sp>
      <p:sp>
        <p:nvSpPr>
          <p:cNvPr id="849" name="Google Shape;849;p51"/>
          <p:cNvSpPr/>
          <p:nvPr/>
        </p:nvSpPr>
        <p:spPr>
          <a:xfrm>
            <a:off x="1203264" y="2780748"/>
            <a:ext cx="9393616" cy="1143000"/>
          </a:xfrm>
          <a:prstGeom prst="roundRect">
            <a:avLst>
              <a:gd fmla="val 16667" name="adj"/>
            </a:avLst>
          </a:prstGeom>
          <a:solidFill>
            <a:srgbClr val="A5A5A5"/>
          </a:solidFill>
          <a:ln>
            <a:noFill/>
          </a:ln>
          <a:effectLst>
            <a:outerShdw blurRad="107950" algn="ctr" dir="5400000" dist="12700">
              <a:srgbClr val="000000"/>
            </a:outerShdw>
          </a:effectLst>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FFFFFF"/>
              </a:buClr>
              <a:buSzPts val="3200"/>
              <a:buFont typeface="Arial"/>
              <a:buNone/>
            </a:pPr>
            <a:r>
              <a:rPr b="1" i="0" lang="en-US" sz="3200" u="none" cap="none" strike="noStrike">
                <a:solidFill>
                  <a:srgbClr val="FFFFFF"/>
                </a:solidFill>
                <a:latin typeface="Arial"/>
                <a:ea typeface="Arial"/>
                <a:cs typeface="Arial"/>
                <a:sym typeface="Arial"/>
              </a:rPr>
              <a:t>B: Hai số đối nhau nằm về hai phía của điểm 0.</a:t>
            </a:r>
            <a:endParaRPr b="1" i="0" sz="3200" u="none" cap="none" strike="noStrike">
              <a:solidFill>
                <a:srgbClr val="FFFFFF"/>
              </a:solidFill>
              <a:latin typeface="Arial"/>
              <a:ea typeface="Arial"/>
              <a:cs typeface="Arial"/>
              <a:sym typeface="Arial"/>
            </a:endParaRPr>
          </a:p>
        </p:txBody>
      </p:sp>
      <p:pic>
        <p:nvPicPr>
          <p:cNvPr descr="Resultado de imagen para marciano png" id="850" name="Google Shape;850;p51"/>
          <p:cNvPicPr preferRelativeResize="0"/>
          <p:nvPr/>
        </p:nvPicPr>
        <p:blipFill rotWithShape="1">
          <a:blip r:embed="rId4">
            <a:alphaModFix/>
          </a:blip>
          <a:srcRect b="0" l="0" r="0" t="0"/>
          <a:stretch/>
        </p:blipFill>
        <p:spPr>
          <a:xfrm>
            <a:off x="338249" y="2602097"/>
            <a:ext cx="655751" cy="1189571"/>
          </a:xfrm>
          <a:prstGeom prst="rect">
            <a:avLst/>
          </a:prstGeom>
          <a:noFill/>
          <a:ln>
            <a:noFill/>
          </a:ln>
        </p:spPr>
      </p:pic>
      <p:sp>
        <p:nvSpPr>
          <p:cNvPr id="851" name="Google Shape;851;p51">
            <a:hlinkClick action="ppaction://hlinksldjump" r:id="rId9"/>
          </p:cNvPr>
          <p:cNvSpPr/>
          <p:nvPr/>
        </p:nvSpPr>
        <p:spPr>
          <a:xfrm>
            <a:off x="1244572" y="5541564"/>
            <a:ext cx="9352308" cy="1143000"/>
          </a:xfrm>
          <a:prstGeom prst="roundRect">
            <a:avLst>
              <a:gd fmla="val 16667" name="adj"/>
            </a:avLst>
          </a:prstGeom>
          <a:solidFill>
            <a:srgbClr val="7030A0"/>
          </a:solidFill>
          <a:ln>
            <a:noFill/>
          </a:ln>
          <a:effectLst>
            <a:outerShdw blurRad="107950" algn="ctr" dir="5400000" dist="12700">
              <a:srgbClr val="000000"/>
            </a:outerShdw>
          </a:effectLst>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FFFFFF"/>
              </a:buClr>
              <a:buSzPts val="3200"/>
              <a:buFont typeface="Arial"/>
              <a:buNone/>
            </a:pPr>
            <a:r>
              <a:rPr b="1" i="0" lang="en-US" sz="3200" u="none" cap="none" strike="noStrike">
                <a:solidFill>
                  <a:srgbClr val="FFFFFF"/>
                </a:solidFill>
                <a:latin typeface="Arial"/>
                <a:ea typeface="Arial"/>
                <a:cs typeface="Arial"/>
                <a:sym typeface="Arial"/>
              </a:rPr>
              <a:t>D: Hai số đối nhau thì cách đều điểm 0 và nằm về hai phía của điểm 0.</a:t>
            </a:r>
            <a:endParaRPr b="1" i="0" sz="3200" u="none" cap="none" strike="noStrike">
              <a:solidFill>
                <a:srgbClr val="FFFFFF"/>
              </a:solidFill>
              <a:latin typeface="Arial"/>
              <a:ea typeface="Arial"/>
              <a:cs typeface="Arial"/>
              <a:sym typeface="Arial"/>
            </a:endParaRPr>
          </a:p>
        </p:txBody>
      </p:sp>
      <p:sp>
        <p:nvSpPr>
          <p:cNvPr id="852" name="Google Shape;852;p51"/>
          <p:cNvSpPr/>
          <p:nvPr/>
        </p:nvSpPr>
        <p:spPr>
          <a:xfrm>
            <a:off x="1249654" y="4154037"/>
            <a:ext cx="9347226" cy="1143000"/>
          </a:xfrm>
          <a:prstGeom prst="roundRect">
            <a:avLst>
              <a:gd fmla="val 16667" name="adj"/>
            </a:avLst>
          </a:prstGeom>
          <a:solidFill>
            <a:srgbClr val="FFD966"/>
          </a:solidFill>
          <a:ln>
            <a:noFill/>
          </a:ln>
          <a:effectLst>
            <a:outerShdw blurRad="107950" algn="ctr" dir="5400000" dist="12700">
              <a:srgbClr val="000000"/>
            </a:outerShdw>
          </a:effectLst>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FFFFFF"/>
              </a:buClr>
              <a:buSzPts val="3200"/>
              <a:buFont typeface="Arial"/>
              <a:buNone/>
            </a:pPr>
            <a:r>
              <a:rPr b="1" i="0" lang="en-US" sz="3200" u="none" cap="none" strike="noStrike">
                <a:solidFill>
                  <a:srgbClr val="FFFFFF"/>
                </a:solidFill>
                <a:latin typeface="Arial"/>
                <a:ea typeface="Arial"/>
                <a:cs typeface="Arial"/>
                <a:sym typeface="Arial"/>
              </a:rPr>
              <a:t>C: Hai số đối nhau thì cách đều điểm 0 và nằm cùng phía với điểm 0.</a:t>
            </a:r>
            <a:endParaRPr b="1" i="0" sz="3200" u="none" cap="none" strike="noStrike">
              <a:solidFill>
                <a:srgbClr val="FFFFFF"/>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2" presetSubtype="8">
                                  <p:stCondLst>
                                    <p:cond delay="0"/>
                                  </p:stCondLst>
                                  <p:childTnLst>
                                    <p:set>
                                      <p:cBhvr>
                                        <p:cTn dur="1" fill="hold">
                                          <p:stCondLst>
                                            <p:cond delay="0"/>
                                          </p:stCondLst>
                                        </p:cTn>
                                        <p:tgtEl>
                                          <p:spTgt spid="841"/>
                                        </p:tgtEl>
                                        <p:attrNameLst>
                                          <p:attrName>style.visibility</p:attrName>
                                        </p:attrNameLst>
                                      </p:cBhvr>
                                      <p:to>
                                        <p:strVal val="visible"/>
                                      </p:to>
                                    </p:set>
                                    <p:anim calcmode="lin" valueType="num">
                                      <p:cBhvr additive="base">
                                        <p:cTn dur="3000"/>
                                        <p:tgtEl>
                                          <p:spTgt spid="841"/>
                                        </p:tgtEl>
                                        <p:attrNameLst>
                                          <p:attrName>ppt_x</p:attrName>
                                        </p:attrNameLst>
                                      </p:cBhvr>
                                      <p:tavLst>
                                        <p:tav fmla="" tm="0">
                                          <p:val>
                                            <p:strVal val="#ppt_x-1"/>
                                          </p:val>
                                        </p:tav>
                                        <p:tav fmla="" tm="100000">
                                          <p:val>
                                            <p:strVal val="#ppt_x"/>
                                          </p:val>
                                        </p:tav>
                                      </p:tavLst>
                                    </p:anim>
                                  </p:childTnLst>
                                </p:cTn>
                              </p:par>
                              <p:par>
                                <p:cTn fill="hold" nodeType="withEffect" presetClass="entr" presetID="10" presetSubtype="0">
                                  <p:stCondLst>
                                    <p:cond delay="0"/>
                                  </p:stCondLst>
                                  <p:childTnLst>
                                    <p:set>
                                      <p:cBhvr>
                                        <p:cTn dur="1" fill="hold">
                                          <p:stCondLst>
                                            <p:cond delay="0"/>
                                          </p:stCondLst>
                                        </p:cTn>
                                        <p:tgtEl>
                                          <p:spTgt spid="842"/>
                                        </p:tgtEl>
                                        <p:attrNameLst>
                                          <p:attrName>style.visibility</p:attrName>
                                        </p:attrNameLst>
                                      </p:cBhvr>
                                      <p:to>
                                        <p:strVal val="visible"/>
                                      </p:to>
                                    </p:set>
                                    <p:animEffect filter="fade" transition="in">
                                      <p:cBhvr>
                                        <p:cTn dur="2000"/>
                                        <p:tgtEl>
                                          <p:spTgt spid="842"/>
                                        </p:tgtEl>
                                      </p:cBhvr>
                                    </p:animEffect>
                                  </p:childTnLst>
                                </p:cTn>
                              </p:par>
                              <p:par>
                                <p:cTn fill="hold" nodeType="withEffect" presetClass="entr" presetID="2" presetSubtype="4">
                                  <p:stCondLst>
                                    <p:cond delay="0"/>
                                  </p:stCondLst>
                                  <p:childTnLst>
                                    <p:set>
                                      <p:cBhvr>
                                        <p:cTn dur="1" fill="hold">
                                          <p:stCondLst>
                                            <p:cond delay="0"/>
                                          </p:stCondLst>
                                        </p:cTn>
                                        <p:tgtEl>
                                          <p:spTgt spid="851"/>
                                        </p:tgtEl>
                                        <p:attrNameLst>
                                          <p:attrName>style.visibility</p:attrName>
                                        </p:attrNameLst>
                                      </p:cBhvr>
                                      <p:to>
                                        <p:strVal val="visible"/>
                                      </p:to>
                                    </p:set>
                                    <p:anim calcmode="lin" valueType="num">
                                      <p:cBhvr additive="base">
                                        <p:cTn dur="2000"/>
                                        <p:tgtEl>
                                          <p:spTgt spid="851"/>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4">
                                  <p:stCondLst>
                                    <p:cond delay="0"/>
                                  </p:stCondLst>
                                  <p:childTnLst>
                                    <p:set>
                                      <p:cBhvr>
                                        <p:cTn dur="1" fill="hold">
                                          <p:stCondLst>
                                            <p:cond delay="0"/>
                                          </p:stCondLst>
                                        </p:cTn>
                                        <p:tgtEl>
                                          <p:spTgt spid="852"/>
                                        </p:tgtEl>
                                        <p:attrNameLst>
                                          <p:attrName>style.visibility</p:attrName>
                                        </p:attrNameLst>
                                      </p:cBhvr>
                                      <p:to>
                                        <p:strVal val="visible"/>
                                      </p:to>
                                    </p:set>
                                    <p:anim calcmode="lin" valueType="num">
                                      <p:cBhvr additive="base">
                                        <p:cTn dur="2000"/>
                                        <p:tgtEl>
                                          <p:spTgt spid="852"/>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4">
                                  <p:stCondLst>
                                    <p:cond delay="0"/>
                                  </p:stCondLst>
                                  <p:childTnLst>
                                    <p:set>
                                      <p:cBhvr>
                                        <p:cTn dur="1" fill="hold">
                                          <p:stCondLst>
                                            <p:cond delay="0"/>
                                          </p:stCondLst>
                                        </p:cTn>
                                        <p:tgtEl>
                                          <p:spTgt spid="843"/>
                                        </p:tgtEl>
                                        <p:attrNameLst>
                                          <p:attrName>style.visibility</p:attrName>
                                        </p:attrNameLst>
                                      </p:cBhvr>
                                      <p:to>
                                        <p:strVal val="visible"/>
                                      </p:to>
                                    </p:set>
                                    <p:anim calcmode="lin" valueType="num">
                                      <p:cBhvr additive="base">
                                        <p:cTn dur="2000"/>
                                        <p:tgtEl>
                                          <p:spTgt spid="843"/>
                                        </p:tgtEl>
                                        <p:attrNameLst>
                                          <p:attrName>ppt_y</p:attrName>
                                        </p:attrNameLst>
                                      </p:cBhvr>
                                      <p:tavLst>
                                        <p:tav fmla="" tm="0">
                                          <p:val>
                                            <p:strVal val="#ppt_y+1"/>
                                          </p:val>
                                        </p:tav>
                                        <p:tav fmla="" tm="100000">
                                          <p:val>
                                            <p:strVal val="#ppt_y"/>
                                          </p:val>
                                        </p:tav>
                                      </p:tavLst>
                                    </p:anim>
                                  </p:childTnLst>
                                </p:cTn>
                              </p:par>
                              <p:par>
                                <p:cTn fill="hold" nodeType="withEffect" presetClass="entr" presetID="23" presetSubtype="16">
                                  <p:stCondLst>
                                    <p:cond delay="0"/>
                                  </p:stCondLst>
                                  <p:childTnLst>
                                    <p:set>
                                      <p:cBhvr>
                                        <p:cTn dur="1" fill="hold">
                                          <p:stCondLst>
                                            <p:cond delay="0"/>
                                          </p:stCondLst>
                                        </p:cTn>
                                        <p:tgtEl>
                                          <p:spTgt spid="848"/>
                                        </p:tgtEl>
                                        <p:attrNameLst>
                                          <p:attrName>style.visibility</p:attrName>
                                        </p:attrNameLst>
                                      </p:cBhvr>
                                      <p:to>
                                        <p:strVal val="visible"/>
                                      </p:to>
                                    </p:set>
                                    <p:anim calcmode="lin" valueType="num">
                                      <p:cBhvr additive="base">
                                        <p:cTn dur="500"/>
                                        <p:tgtEl>
                                          <p:spTgt spid="848"/>
                                        </p:tgtEl>
                                        <p:attrNameLst>
                                          <p:attrName>ppt_w</p:attrName>
                                        </p:attrNameLst>
                                      </p:cBhvr>
                                      <p:tavLst>
                                        <p:tav fmla="" tm="0">
                                          <p:val>
                                            <p:strVal val="0"/>
                                          </p:val>
                                        </p:tav>
                                        <p:tav fmla="" tm="100000">
                                          <p:val>
                                            <p:strVal val="#ppt_w"/>
                                          </p:val>
                                        </p:tav>
                                      </p:tavLst>
                                    </p:anim>
                                    <p:anim calcmode="lin" valueType="num">
                                      <p:cBhvr additive="base">
                                        <p:cTn dur="500"/>
                                        <p:tgtEl>
                                          <p:spTgt spid="848"/>
                                        </p:tgtEl>
                                        <p:attrNameLst>
                                          <p:attrName>ppt_h</p:attrName>
                                        </p:attrNameLst>
                                      </p:cBhvr>
                                      <p:tavLst>
                                        <p:tav fmla="" tm="0">
                                          <p:val>
                                            <p:strVal val="0"/>
                                          </p:val>
                                        </p:tav>
                                        <p:tav fmla="" tm="100000">
                                          <p:val>
                                            <p:strVal val="#ppt_h"/>
                                          </p:val>
                                        </p:tav>
                                      </p:tavLst>
                                    </p:anim>
                                  </p:childTnLst>
                                </p:cTn>
                              </p:par>
                              <p:par>
                                <p:cTn fill="hold" nodeType="withEffect" presetClass="entr" presetID="2" presetSubtype="4">
                                  <p:stCondLst>
                                    <p:cond delay="0"/>
                                  </p:stCondLst>
                                  <p:childTnLst>
                                    <p:set>
                                      <p:cBhvr>
                                        <p:cTn dur="1" fill="hold">
                                          <p:stCondLst>
                                            <p:cond delay="0"/>
                                          </p:stCondLst>
                                        </p:cTn>
                                        <p:tgtEl>
                                          <p:spTgt spid="849"/>
                                        </p:tgtEl>
                                        <p:attrNameLst>
                                          <p:attrName>style.visibility</p:attrName>
                                        </p:attrNameLst>
                                      </p:cBhvr>
                                      <p:to>
                                        <p:strVal val="visible"/>
                                      </p:to>
                                    </p:set>
                                    <p:anim calcmode="lin" valueType="num">
                                      <p:cBhvr additive="base">
                                        <p:cTn dur="2000"/>
                                        <p:tgtEl>
                                          <p:spTgt spid="849"/>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4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4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5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6" name="Shape 856"/>
        <p:cNvGrpSpPr/>
        <p:nvPr/>
      </p:nvGrpSpPr>
      <p:grpSpPr>
        <a:xfrm>
          <a:off x="0" y="0"/>
          <a:ext cx="0" cy="0"/>
          <a:chOff x="0" y="0"/>
          <a:chExt cx="0" cy="0"/>
        </a:xfrm>
      </p:grpSpPr>
      <p:pic>
        <p:nvPicPr>
          <p:cNvPr descr="Resultado de imagen para marciano  png" id="857" name="Google Shape;857;p52"/>
          <p:cNvPicPr preferRelativeResize="0"/>
          <p:nvPr/>
        </p:nvPicPr>
        <p:blipFill rotWithShape="1">
          <a:blip r:embed="rId3">
            <a:alphaModFix/>
          </a:blip>
          <a:srcRect b="0" l="0" r="0" t="0"/>
          <a:stretch/>
        </p:blipFill>
        <p:spPr>
          <a:xfrm>
            <a:off x="87016" y="0"/>
            <a:ext cx="1030584" cy="1388134"/>
          </a:xfrm>
          <a:prstGeom prst="rect">
            <a:avLst/>
          </a:prstGeom>
          <a:noFill/>
          <a:ln>
            <a:noFill/>
          </a:ln>
        </p:spPr>
      </p:pic>
      <p:sp>
        <p:nvSpPr>
          <p:cNvPr id="858" name="Google Shape;858;p52"/>
          <p:cNvSpPr txBox="1"/>
          <p:nvPr/>
        </p:nvSpPr>
        <p:spPr>
          <a:xfrm>
            <a:off x="1219200" y="294547"/>
            <a:ext cx="10871200" cy="1446550"/>
          </a:xfrm>
          <a:prstGeom prst="rect">
            <a:avLst/>
          </a:prstGeom>
          <a:solidFill>
            <a:srgbClr val="0070C0"/>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FFC000"/>
              </a:buClr>
              <a:buSzPts val="4400"/>
              <a:buFont typeface="Times New Roman"/>
              <a:buNone/>
            </a:pPr>
            <a:r>
              <a:rPr b="1" i="0" lang="en-US" sz="4400" u="none" cap="none" strike="noStrike">
                <a:solidFill>
                  <a:srgbClr val="FFC000"/>
                </a:solidFill>
                <a:latin typeface="Times New Roman"/>
                <a:ea typeface="Times New Roman"/>
                <a:cs typeface="Times New Roman"/>
                <a:sym typeface="Times New Roman"/>
              </a:rPr>
              <a:t>Tập hợp các số đối của tập hợp các số tự nhiên là:</a:t>
            </a:r>
            <a:endParaRPr b="1" i="0" sz="4400" u="none" cap="none" strike="noStrike">
              <a:solidFill>
                <a:srgbClr val="FFC000"/>
              </a:solidFill>
              <a:latin typeface="Times New Roman"/>
              <a:ea typeface="Times New Roman"/>
              <a:cs typeface="Times New Roman"/>
              <a:sym typeface="Times New Roman"/>
            </a:endParaRPr>
          </a:p>
        </p:txBody>
      </p:sp>
      <p:sp>
        <p:nvSpPr>
          <p:cNvPr id="859" name="Google Shape;859;p52">
            <a:hlinkClick action="ppaction://hlinksldjump" r:id="rId4"/>
          </p:cNvPr>
          <p:cNvSpPr/>
          <p:nvPr/>
        </p:nvSpPr>
        <p:spPr>
          <a:xfrm>
            <a:off x="950692" y="1959664"/>
            <a:ext cx="7370348" cy="1007056"/>
          </a:xfrm>
          <a:prstGeom prst="roundRect">
            <a:avLst>
              <a:gd fmla="val 16667" name="adj"/>
            </a:avLst>
          </a:prstGeom>
          <a:solidFill>
            <a:srgbClr val="FF0000"/>
          </a:solidFill>
          <a:ln>
            <a:noFill/>
          </a:ln>
          <a:effectLst>
            <a:outerShdw blurRad="107950" algn="ctr" dir="5400000" dist="12700">
              <a:srgbClr val="000000"/>
            </a:outerShdw>
          </a:effectLst>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FFFFFF"/>
              </a:buClr>
              <a:buSzPts val="4400"/>
              <a:buFont typeface="Calibri"/>
              <a:buNone/>
            </a:pPr>
            <a:r>
              <a:rPr b="1" i="0" lang="en-US" sz="4400" u="none" cap="none" strike="noStrike">
                <a:solidFill>
                  <a:srgbClr val="FFFFFF"/>
                </a:solidFill>
                <a:latin typeface="Calibri"/>
                <a:ea typeface="Calibri"/>
                <a:cs typeface="Calibri"/>
                <a:sym typeface="Calibri"/>
              </a:rPr>
              <a:t>A: {0; -1-; -2; -3; -4; …}</a:t>
            </a:r>
            <a:endParaRPr b="1" i="0" sz="4400" u="none" cap="none" strike="noStrike">
              <a:solidFill>
                <a:srgbClr val="FFFFFF"/>
              </a:solidFill>
              <a:latin typeface="Calibri"/>
              <a:ea typeface="Calibri"/>
              <a:cs typeface="Calibri"/>
              <a:sym typeface="Calibri"/>
            </a:endParaRPr>
          </a:p>
        </p:txBody>
      </p:sp>
      <p:sp>
        <p:nvSpPr>
          <p:cNvPr id="860" name="Google Shape;860;p52"/>
          <p:cNvSpPr/>
          <p:nvPr/>
        </p:nvSpPr>
        <p:spPr>
          <a:xfrm>
            <a:off x="950693" y="3161318"/>
            <a:ext cx="7370347" cy="1058945"/>
          </a:xfrm>
          <a:prstGeom prst="roundRect">
            <a:avLst>
              <a:gd fmla="val 16667" name="adj"/>
            </a:avLst>
          </a:prstGeom>
          <a:solidFill>
            <a:srgbClr val="FFD966"/>
          </a:solidFill>
          <a:ln>
            <a:noFill/>
          </a:ln>
          <a:effectLst>
            <a:outerShdw blurRad="107950" algn="ctr" dir="5400000" dist="12700">
              <a:srgbClr val="000000"/>
            </a:outerShdw>
          </a:effectLst>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FFFFFF"/>
              </a:buClr>
              <a:buSzPts val="4400"/>
              <a:buFont typeface="Calibri"/>
              <a:buNone/>
            </a:pPr>
            <a:r>
              <a:rPr b="1" i="0" lang="en-US" sz="4400" u="none" cap="none" strike="noStrike">
                <a:solidFill>
                  <a:srgbClr val="FFFFFF"/>
                </a:solidFill>
                <a:latin typeface="Calibri"/>
                <a:ea typeface="Calibri"/>
                <a:cs typeface="Calibri"/>
                <a:sym typeface="Calibri"/>
              </a:rPr>
              <a:t>B: -1; -2; -3; -4; ….</a:t>
            </a:r>
            <a:endParaRPr b="1" i="0" sz="4400" u="none" cap="none" strike="noStrike">
              <a:solidFill>
                <a:srgbClr val="FFFFFF"/>
              </a:solidFill>
              <a:latin typeface="Calibri"/>
              <a:ea typeface="Calibri"/>
              <a:cs typeface="Calibri"/>
              <a:sym typeface="Calibri"/>
            </a:endParaRPr>
          </a:p>
        </p:txBody>
      </p:sp>
      <p:sp>
        <p:nvSpPr>
          <p:cNvPr id="861" name="Google Shape;861;p52"/>
          <p:cNvSpPr/>
          <p:nvPr/>
        </p:nvSpPr>
        <p:spPr>
          <a:xfrm>
            <a:off x="950692" y="4443378"/>
            <a:ext cx="7370348" cy="1076244"/>
          </a:xfrm>
          <a:prstGeom prst="roundRect">
            <a:avLst>
              <a:gd fmla="val 16667" name="adj"/>
            </a:avLst>
          </a:prstGeom>
          <a:solidFill>
            <a:srgbClr val="BF9000"/>
          </a:solidFill>
          <a:ln>
            <a:noFill/>
          </a:ln>
          <a:effectLst>
            <a:outerShdw blurRad="107950" algn="ctr" dir="5400000" dist="12700">
              <a:srgbClr val="000000"/>
            </a:outerShdw>
          </a:effectLst>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FFFFFF"/>
              </a:buClr>
              <a:buSzPts val="4400"/>
              <a:buFont typeface="Calibri"/>
              <a:buNone/>
            </a:pPr>
            <a:r>
              <a:rPr b="1" i="0" lang="en-US" sz="4400" u="none" cap="none" strike="noStrike">
                <a:solidFill>
                  <a:srgbClr val="FFFFFF"/>
                </a:solidFill>
                <a:latin typeface="Calibri"/>
                <a:ea typeface="Calibri"/>
                <a:cs typeface="Calibri"/>
                <a:sym typeface="Calibri"/>
              </a:rPr>
              <a:t>C: Tập hợp các số nguyên âm</a:t>
            </a:r>
            <a:endParaRPr b="1" i="0" sz="4400" u="none" cap="none" strike="noStrike">
              <a:solidFill>
                <a:srgbClr val="FFFFFF"/>
              </a:solidFill>
              <a:latin typeface="Calibri"/>
              <a:ea typeface="Calibri"/>
              <a:cs typeface="Calibri"/>
              <a:sym typeface="Calibri"/>
            </a:endParaRPr>
          </a:p>
        </p:txBody>
      </p:sp>
      <p:pic>
        <p:nvPicPr>
          <p:cNvPr descr="Resultado de imagen para marciano png" id="862" name="Google Shape;862;p52"/>
          <p:cNvPicPr preferRelativeResize="0"/>
          <p:nvPr/>
        </p:nvPicPr>
        <p:blipFill rotWithShape="1">
          <a:blip r:embed="rId5">
            <a:alphaModFix/>
          </a:blip>
          <a:srcRect b="0" l="0" r="0" t="0"/>
          <a:stretch/>
        </p:blipFill>
        <p:spPr>
          <a:xfrm>
            <a:off x="152145" y="3036432"/>
            <a:ext cx="641385" cy="1163511"/>
          </a:xfrm>
          <a:prstGeom prst="rect">
            <a:avLst/>
          </a:prstGeom>
          <a:noFill/>
          <a:ln>
            <a:noFill/>
          </a:ln>
        </p:spPr>
      </p:pic>
      <p:pic>
        <p:nvPicPr>
          <p:cNvPr descr="Resultado de imagen para marciano png" id="863" name="Google Shape;863;p52"/>
          <p:cNvPicPr preferRelativeResize="0"/>
          <p:nvPr/>
        </p:nvPicPr>
        <p:blipFill rotWithShape="1">
          <a:blip r:embed="rId6">
            <a:alphaModFix/>
          </a:blip>
          <a:srcRect b="0" l="0" r="0" t="0"/>
          <a:stretch/>
        </p:blipFill>
        <p:spPr>
          <a:xfrm>
            <a:off x="152145" y="4248049"/>
            <a:ext cx="696770" cy="1263982"/>
          </a:xfrm>
          <a:prstGeom prst="rect">
            <a:avLst/>
          </a:prstGeom>
          <a:noFill/>
          <a:ln>
            <a:noFill/>
          </a:ln>
        </p:spPr>
      </p:pic>
      <p:pic>
        <p:nvPicPr>
          <p:cNvPr id="864" name="Google Shape;864;p52"/>
          <p:cNvPicPr preferRelativeResize="0"/>
          <p:nvPr/>
        </p:nvPicPr>
        <p:blipFill rotWithShape="1">
          <a:blip r:embed="rId7">
            <a:alphaModFix/>
          </a:blip>
          <a:srcRect b="0" l="0" r="0" t="0"/>
          <a:stretch/>
        </p:blipFill>
        <p:spPr>
          <a:xfrm>
            <a:off x="10199994" y="3905304"/>
            <a:ext cx="1347993" cy="1246777"/>
          </a:xfrm>
          <a:prstGeom prst="rect">
            <a:avLst/>
          </a:prstGeom>
          <a:noFill/>
          <a:ln>
            <a:noFill/>
          </a:ln>
        </p:spPr>
      </p:pic>
      <p:pic>
        <p:nvPicPr>
          <p:cNvPr descr="Resultado de imagen para PLANETA PNG" id="865" name="Google Shape;865;p52"/>
          <p:cNvPicPr preferRelativeResize="0"/>
          <p:nvPr/>
        </p:nvPicPr>
        <p:blipFill rotWithShape="1">
          <a:blip r:embed="rId8">
            <a:alphaModFix/>
          </a:blip>
          <a:srcRect b="0" l="0" r="0" t="0"/>
          <a:stretch/>
        </p:blipFill>
        <p:spPr>
          <a:xfrm>
            <a:off x="9470570" y="5007427"/>
            <a:ext cx="2467430" cy="1850573"/>
          </a:xfrm>
          <a:prstGeom prst="rect">
            <a:avLst/>
          </a:prstGeom>
          <a:solidFill>
            <a:schemeClr val="lt1"/>
          </a:solidFill>
          <a:ln>
            <a:noFill/>
          </a:ln>
        </p:spPr>
      </p:pic>
      <p:sp>
        <p:nvSpPr>
          <p:cNvPr id="866" name="Google Shape;866;p52">
            <a:hlinkClick action="ppaction://hlinksldjump" r:id="rId9"/>
          </p:cNvPr>
          <p:cNvSpPr/>
          <p:nvPr/>
        </p:nvSpPr>
        <p:spPr>
          <a:xfrm>
            <a:off x="10199994" y="5391831"/>
            <a:ext cx="1008568" cy="1073545"/>
          </a:xfrm>
          <a:prstGeom prst="ellipse">
            <a:avLst/>
          </a:prstGeom>
          <a:solidFill>
            <a:srgbClr val="DBAA34"/>
          </a:solidFill>
          <a:ln>
            <a:noFill/>
          </a:ln>
          <a:effectLst>
            <a:outerShdw blurRad="107950" algn="ctr" dir="5400000" dist="12700">
              <a:srgbClr val="000000"/>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600"/>
              <a:buFont typeface="Calibri"/>
              <a:buNone/>
            </a:pPr>
            <a:r>
              <a:rPr b="1" i="0" lang="en-US" sz="1600" u="none" cap="none" strike="noStrike">
                <a:solidFill>
                  <a:srgbClr val="FFFFFF"/>
                </a:solidFill>
                <a:latin typeface="Calibri"/>
                <a:ea typeface="Calibri"/>
                <a:cs typeface="Calibri"/>
                <a:sym typeface="Calibri"/>
              </a:rPr>
              <a:t>Sao Hỏa</a:t>
            </a:r>
            <a:endParaRPr b="1" i="0" sz="1600" u="none" cap="none" strike="noStrike">
              <a:solidFill>
                <a:srgbClr val="FFFFFF"/>
              </a:solidFill>
              <a:latin typeface="Calibri"/>
              <a:ea typeface="Calibri"/>
              <a:cs typeface="Calibri"/>
              <a:sym typeface="Calibri"/>
            </a:endParaRPr>
          </a:p>
        </p:txBody>
      </p:sp>
      <p:sp>
        <p:nvSpPr>
          <p:cNvPr id="867" name="Google Shape;867;p52"/>
          <p:cNvSpPr/>
          <p:nvPr/>
        </p:nvSpPr>
        <p:spPr>
          <a:xfrm>
            <a:off x="950693" y="5698875"/>
            <a:ext cx="7441467" cy="1058945"/>
          </a:xfrm>
          <a:prstGeom prst="roundRect">
            <a:avLst>
              <a:gd fmla="val 16667" name="adj"/>
            </a:avLst>
          </a:prstGeom>
          <a:solidFill>
            <a:srgbClr val="3CDFE6"/>
          </a:solidFill>
          <a:ln>
            <a:noFill/>
          </a:ln>
          <a:effectLst>
            <a:outerShdw blurRad="107950" algn="ctr" dir="5400000" dist="12700">
              <a:srgbClr val="000000"/>
            </a:outerShdw>
          </a:effectLst>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FFFFFF"/>
              </a:buClr>
              <a:buSzPts val="4400"/>
              <a:buFont typeface="Calibri"/>
              <a:buNone/>
            </a:pPr>
            <a:r>
              <a:rPr b="1" i="0" lang="en-US" sz="4400" u="none" cap="none" strike="noStrike">
                <a:solidFill>
                  <a:srgbClr val="FFFFFF"/>
                </a:solidFill>
                <a:latin typeface="Calibri"/>
                <a:ea typeface="Calibri"/>
                <a:cs typeface="Calibri"/>
                <a:sym typeface="Calibri"/>
              </a:rPr>
              <a:t>D: Tập hợp các số nguyên.  </a:t>
            </a:r>
            <a:endParaRPr b="1" i="0" sz="4400" u="none" cap="none" strike="noStrike">
              <a:solidFill>
                <a:srgbClr val="FFFFFF"/>
              </a:solidFill>
              <a:latin typeface="Calibri"/>
              <a:ea typeface="Calibri"/>
              <a:cs typeface="Calibri"/>
              <a:sym typeface="Calibri"/>
            </a:endParaRPr>
          </a:p>
        </p:txBody>
      </p:sp>
      <p:pic>
        <p:nvPicPr>
          <p:cNvPr descr="Resultado de imagen para marciano png" id="868" name="Google Shape;868;p52"/>
          <p:cNvPicPr preferRelativeResize="0"/>
          <p:nvPr/>
        </p:nvPicPr>
        <p:blipFill rotWithShape="1">
          <a:blip r:embed="rId10">
            <a:alphaModFix/>
          </a:blip>
          <a:srcRect b="0" l="0" r="0" t="0"/>
          <a:stretch/>
        </p:blipFill>
        <p:spPr>
          <a:xfrm>
            <a:off x="153507" y="5447942"/>
            <a:ext cx="746204" cy="1353658"/>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2" presetSubtype="8">
                                  <p:stCondLst>
                                    <p:cond delay="0"/>
                                  </p:stCondLst>
                                  <p:childTnLst>
                                    <p:set>
                                      <p:cBhvr>
                                        <p:cTn dur="1" fill="hold">
                                          <p:stCondLst>
                                            <p:cond delay="0"/>
                                          </p:stCondLst>
                                        </p:cTn>
                                        <p:tgtEl>
                                          <p:spTgt spid="857"/>
                                        </p:tgtEl>
                                        <p:attrNameLst>
                                          <p:attrName>style.visibility</p:attrName>
                                        </p:attrNameLst>
                                      </p:cBhvr>
                                      <p:to>
                                        <p:strVal val="visible"/>
                                      </p:to>
                                    </p:set>
                                    <p:anim calcmode="lin" valueType="num">
                                      <p:cBhvr additive="base">
                                        <p:cTn dur="3000"/>
                                        <p:tgtEl>
                                          <p:spTgt spid="857"/>
                                        </p:tgtEl>
                                        <p:attrNameLst>
                                          <p:attrName>ppt_x</p:attrName>
                                        </p:attrNameLst>
                                      </p:cBhvr>
                                      <p:tavLst>
                                        <p:tav fmla="" tm="0">
                                          <p:val>
                                            <p:strVal val="#ppt_x-1"/>
                                          </p:val>
                                        </p:tav>
                                        <p:tav fmla="" tm="100000">
                                          <p:val>
                                            <p:strVal val="#ppt_x"/>
                                          </p:val>
                                        </p:tav>
                                      </p:tavLst>
                                    </p:anim>
                                  </p:childTnLst>
                                </p:cTn>
                              </p:par>
                              <p:par>
                                <p:cTn fill="hold" nodeType="withEffect" presetClass="entr" presetID="10" presetSubtype="0">
                                  <p:stCondLst>
                                    <p:cond delay="0"/>
                                  </p:stCondLst>
                                  <p:childTnLst>
                                    <p:set>
                                      <p:cBhvr>
                                        <p:cTn dur="1" fill="hold">
                                          <p:stCondLst>
                                            <p:cond delay="0"/>
                                          </p:stCondLst>
                                        </p:cTn>
                                        <p:tgtEl>
                                          <p:spTgt spid="858"/>
                                        </p:tgtEl>
                                        <p:attrNameLst>
                                          <p:attrName>style.visibility</p:attrName>
                                        </p:attrNameLst>
                                      </p:cBhvr>
                                      <p:to>
                                        <p:strVal val="visible"/>
                                      </p:to>
                                    </p:set>
                                    <p:animEffect filter="fade" transition="in">
                                      <p:cBhvr>
                                        <p:cTn dur="2000"/>
                                        <p:tgtEl>
                                          <p:spTgt spid="858"/>
                                        </p:tgtEl>
                                      </p:cBhvr>
                                    </p:animEffect>
                                  </p:childTnLst>
                                </p:cTn>
                              </p:par>
                              <p:par>
                                <p:cTn fill="hold" nodeType="withEffect" presetClass="entr" presetID="2" presetSubtype="4">
                                  <p:stCondLst>
                                    <p:cond delay="0"/>
                                  </p:stCondLst>
                                  <p:childTnLst>
                                    <p:set>
                                      <p:cBhvr>
                                        <p:cTn dur="1" fill="hold">
                                          <p:stCondLst>
                                            <p:cond delay="0"/>
                                          </p:stCondLst>
                                        </p:cTn>
                                        <p:tgtEl>
                                          <p:spTgt spid="859"/>
                                        </p:tgtEl>
                                        <p:attrNameLst>
                                          <p:attrName>style.visibility</p:attrName>
                                        </p:attrNameLst>
                                      </p:cBhvr>
                                      <p:to>
                                        <p:strVal val="visible"/>
                                      </p:to>
                                    </p:set>
                                    <p:anim calcmode="lin" valueType="num">
                                      <p:cBhvr additive="base">
                                        <p:cTn dur="2000"/>
                                        <p:tgtEl>
                                          <p:spTgt spid="859"/>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4">
                                  <p:stCondLst>
                                    <p:cond delay="0"/>
                                  </p:stCondLst>
                                  <p:childTnLst>
                                    <p:set>
                                      <p:cBhvr>
                                        <p:cTn dur="1" fill="hold">
                                          <p:stCondLst>
                                            <p:cond delay="0"/>
                                          </p:stCondLst>
                                        </p:cTn>
                                        <p:tgtEl>
                                          <p:spTgt spid="860"/>
                                        </p:tgtEl>
                                        <p:attrNameLst>
                                          <p:attrName>style.visibility</p:attrName>
                                        </p:attrNameLst>
                                      </p:cBhvr>
                                      <p:to>
                                        <p:strVal val="visible"/>
                                      </p:to>
                                    </p:set>
                                    <p:anim calcmode="lin" valueType="num">
                                      <p:cBhvr additive="base">
                                        <p:cTn dur="2000"/>
                                        <p:tgtEl>
                                          <p:spTgt spid="860"/>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4">
                                  <p:stCondLst>
                                    <p:cond delay="0"/>
                                  </p:stCondLst>
                                  <p:childTnLst>
                                    <p:set>
                                      <p:cBhvr>
                                        <p:cTn dur="1" fill="hold">
                                          <p:stCondLst>
                                            <p:cond delay="0"/>
                                          </p:stCondLst>
                                        </p:cTn>
                                        <p:tgtEl>
                                          <p:spTgt spid="861"/>
                                        </p:tgtEl>
                                        <p:attrNameLst>
                                          <p:attrName>style.visibility</p:attrName>
                                        </p:attrNameLst>
                                      </p:cBhvr>
                                      <p:to>
                                        <p:strVal val="visible"/>
                                      </p:to>
                                    </p:set>
                                    <p:anim calcmode="lin" valueType="num">
                                      <p:cBhvr additive="base">
                                        <p:cTn dur="2000"/>
                                        <p:tgtEl>
                                          <p:spTgt spid="861"/>
                                        </p:tgtEl>
                                        <p:attrNameLst>
                                          <p:attrName>ppt_y</p:attrName>
                                        </p:attrNameLst>
                                      </p:cBhvr>
                                      <p:tavLst>
                                        <p:tav fmla="" tm="0">
                                          <p:val>
                                            <p:strVal val="#ppt_y+1"/>
                                          </p:val>
                                        </p:tav>
                                        <p:tav fmla="" tm="100000">
                                          <p:val>
                                            <p:strVal val="#ppt_y"/>
                                          </p:val>
                                        </p:tav>
                                      </p:tavLst>
                                    </p:anim>
                                  </p:childTnLst>
                                </p:cTn>
                              </p:par>
                              <p:par>
                                <p:cTn fill="hold" nodeType="withEffect" presetClass="entr" presetID="23" presetSubtype="16">
                                  <p:stCondLst>
                                    <p:cond delay="0"/>
                                  </p:stCondLst>
                                  <p:childTnLst>
                                    <p:set>
                                      <p:cBhvr>
                                        <p:cTn dur="1" fill="hold">
                                          <p:stCondLst>
                                            <p:cond delay="0"/>
                                          </p:stCondLst>
                                        </p:cTn>
                                        <p:tgtEl>
                                          <p:spTgt spid="866"/>
                                        </p:tgtEl>
                                        <p:attrNameLst>
                                          <p:attrName>style.visibility</p:attrName>
                                        </p:attrNameLst>
                                      </p:cBhvr>
                                      <p:to>
                                        <p:strVal val="visible"/>
                                      </p:to>
                                    </p:set>
                                    <p:anim calcmode="lin" valueType="num">
                                      <p:cBhvr additive="base">
                                        <p:cTn dur="500"/>
                                        <p:tgtEl>
                                          <p:spTgt spid="866"/>
                                        </p:tgtEl>
                                        <p:attrNameLst>
                                          <p:attrName>ppt_w</p:attrName>
                                        </p:attrNameLst>
                                      </p:cBhvr>
                                      <p:tavLst>
                                        <p:tav fmla="" tm="0">
                                          <p:val>
                                            <p:strVal val="0"/>
                                          </p:val>
                                        </p:tav>
                                        <p:tav fmla="" tm="100000">
                                          <p:val>
                                            <p:strVal val="#ppt_w"/>
                                          </p:val>
                                        </p:tav>
                                      </p:tavLst>
                                    </p:anim>
                                    <p:anim calcmode="lin" valueType="num">
                                      <p:cBhvr additive="base">
                                        <p:cTn dur="500"/>
                                        <p:tgtEl>
                                          <p:spTgt spid="866"/>
                                        </p:tgtEl>
                                        <p:attrNameLst>
                                          <p:attrName>ppt_h</p:attrName>
                                        </p:attrNameLst>
                                      </p:cBhvr>
                                      <p:tavLst>
                                        <p:tav fmla="" tm="0">
                                          <p:val>
                                            <p:strVal val="0"/>
                                          </p:val>
                                        </p:tav>
                                        <p:tav fmla="" tm="100000">
                                          <p:val>
                                            <p:strVal val="#ppt_h"/>
                                          </p:val>
                                        </p:tav>
                                      </p:tavLst>
                                    </p:anim>
                                  </p:childTnLst>
                                </p:cTn>
                              </p:par>
                              <p:par>
                                <p:cTn fill="hold" nodeType="withEffect" presetClass="entr" presetID="2" presetSubtype="4">
                                  <p:stCondLst>
                                    <p:cond delay="0"/>
                                  </p:stCondLst>
                                  <p:childTnLst>
                                    <p:set>
                                      <p:cBhvr>
                                        <p:cTn dur="1" fill="hold">
                                          <p:stCondLst>
                                            <p:cond delay="0"/>
                                          </p:stCondLst>
                                        </p:cTn>
                                        <p:tgtEl>
                                          <p:spTgt spid="867"/>
                                        </p:tgtEl>
                                        <p:attrNameLst>
                                          <p:attrName>style.visibility</p:attrName>
                                        </p:attrNameLst>
                                      </p:cBhvr>
                                      <p:to>
                                        <p:strVal val="visible"/>
                                      </p:to>
                                    </p:set>
                                    <p:anim calcmode="lin" valueType="num">
                                      <p:cBhvr additive="base">
                                        <p:cTn dur="2000"/>
                                        <p:tgtEl>
                                          <p:spTgt spid="867"/>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6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6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6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872" name="Shape 872"/>
        <p:cNvGrpSpPr/>
        <p:nvPr/>
      </p:nvGrpSpPr>
      <p:grpSpPr>
        <a:xfrm>
          <a:off x="0" y="0"/>
          <a:ext cx="0" cy="0"/>
          <a:chOff x="0" y="0"/>
          <a:chExt cx="0" cy="0"/>
        </a:xfrm>
      </p:grpSpPr>
      <p:pic>
        <p:nvPicPr>
          <p:cNvPr descr="Resultado de imagen para ARBOL PNG" id="873" name="Google Shape;873;p53"/>
          <p:cNvPicPr preferRelativeResize="0"/>
          <p:nvPr/>
        </p:nvPicPr>
        <p:blipFill rotWithShape="1">
          <a:blip r:embed="rId4">
            <a:alphaModFix/>
          </a:blip>
          <a:srcRect b="0" l="0" r="0" t="0"/>
          <a:stretch/>
        </p:blipFill>
        <p:spPr>
          <a:xfrm>
            <a:off x="84694" y="3052640"/>
            <a:ext cx="2717725" cy="2738426"/>
          </a:xfrm>
          <a:prstGeom prst="rect">
            <a:avLst/>
          </a:prstGeom>
          <a:noFill/>
          <a:ln>
            <a:noFill/>
          </a:ln>
        </p:spPr>
      </p:pic>
      <p:pic>
        <p:nvPicPr>
          <p:cNvPr descr="Resultado de imagen para marciano  png" id="874" name="Google Shape;874;p53"/>
          <p:cNvPicPr preferRelativeResize="0"/>
          <p:nvPr/>
        </p:nvPicPr>
        <p:blipFill rotWithShape="1">
          <a:blip r:embed="rId5">
            <a:alphaModFix/>
          </a:blip>
          <a:srcRect b="0" l="0" r="0" t="0"/>
          <a:stretch/>
        </p:blipFill>
        <p:spPr>
          <a:xfrm>
            <a:off x="2611420" y="3621068"/>
            <a:ext cx="2251696" cy="3032897"/>
          </a:xfrm>
          <a:prstGeom prst="rect">
            <a:avLst/>
          </a:prstGeom>
          <a:noFill/>
          <a:ln>
            <a:noFill/>
          </a:ln>
        </p:spPr>
      </p:pic>
      <p:grpSp>
        <p:nvGrpSpPr>
          <p:cNvPr id="875" name="Google Shape;875;p53"/>
          <p:cNvGrpSpPr/>
          <p:nvPr/>
        </p:nvGrpSpPr>
        <p:grpSpPr>
          <a:xfrm>
            <a:off x="8192238" y="791859"/>
            <a:ext cx="3021288" cy="2912425"/>
            <a:chOff x="7198843" y="1036948"/>
            <a:chExt cx="3021288" cy="2912425"/>
          </a:xfrm>
        </p:grpSpPr>
        <p:pic>
          <p:nvPicPr>
            <p:cNvPr descr="Resultado de imagen para ovni png" id="876" name="Google Shape;876;p53"/>
            <p:cNvPicPr preferRelativeResize="0"/>
            <p:nvPr/>
          </p:nvPicPr>
          <p:blipFill rotWithShape="1">
            <a:blip r:embed="rId6">
              <a:alphaModFix/>
            </a:blip>
            <a:srcRect b="0" l="0" r="0" t="0"/>
            <a:stretch/>
          </p:blipFill>
          <p:spPr>
            <a:xfrm>
              <a:off x="7198843" y="1036948"/>
              <a:ext cx="3021288" cy="2912425"/>
            </a:xfrm>
            <a:prstGeom prst="rect">
              <a:avLst/>
            </a:prstGeom>
            <a:noFill/>
            <a:ln>
              <a:noFill/>
            </a:ln>
          </p:spPr>
        </p:pic>
        <p:pic>
          <p:nvPicPr>
            <p:cNvPr descr="Resultado de imagen para marciano png" id="877" name="Google Shape;877;p53"/>
            <p:cNvPicPr preferRelativeResize="0"/>
            <p:nvPr/>
          </p:nvPicPr>
          <p:blipFill rotWithShape="1">
            <a:blip r:embed="rId7">
              <a:alphaModFix/>
            </a:blip>
            <a:srcRect b="29857" l="0" r="0" t="0"/>
            <a:stretch/>
          </p:blipFill>
          <p:spPr>
            <a:xfrm>
              <a:off x="8229600" y="1428520"/>
              <a:ext cx="876530" cy="1115326"/>
            </a:xfrm>
            <a:prstGeom prst="rect">
              <a:avLst/>
            </a:prstGeom>
            <a:noFill/>
            <a:ln>
              <a:noFill/>
            </a:ln>
          </p:spPr>
        </p:pic>
      </p:grpSp>
      <p:pic>
        <p:nvPicPr>
          <p:cNvPr descr="Resultado de imagen para marciano png" id="878" name="Google Shape;878;p53"/>
          <p:cNvPicPr preferRelativeResize="0"/>
          <p:nvPr/>
        </p:nvPicPr>
        <p:blipFill rotWithShape="1">
          <a:blip r:embed="rId8">
            <a:alphaModFix/>
          </a:blip>
          <a:srcRect b="0" l="0" r="0" t="0"/>
          <a:stretch/>
        </p:blipFill>
        <p:spPr>
          <a:xfrm>
            <a:off x="6652909" y="4673254"/>
            <a:ext cx="1091867" cy="1980711"/>
          </a:xfrm>
          <a:prstGeom prst="rect">
            <a:avLst/>
          </a:prstGeom>
          <a:noFill/>
          <a:ln>
            <a:noFill/>
          </a:ln>
        </p:spPr>
      </p:pic>
      <p:pic>
        <p:nvPicPr>
          <p:cNvPr descr="Resultado de imagen para ARBOL PNG" id="879" name="Google Shape;879;p53"/>
          <p:cNvPicPr preferRelativeResize="0"/>
          <p:nvPr/>
        </p:nvPicPr>
        <p:blipFill rotWithShape="1">
          <a:blip r:embed="rId4">
            <a:alphaModFix/>
          </a:blip>
          <a:srcRect b="0" l="0" r="0" t="0"/>
          <a:stretch/>
        </p:blipFill>
        <p:spPr>
          <a:xfrm>
            <a:off x="9259540" y="3465513"/>
            <a:ext cx="2717725" cy="2738426"/>
          </a:xfrm>
          <a:prstGeom prst="rect">
            <a:avLst/>
          </a:prstGeom>
          <a:noFill/>
          <a:ln>
            <a:noFill/>
          </a:ln>
        </p:spPr>
      </p:pic>
      <p:sp>
        <p:nvSpPr>
          <p:cNvPr id="880" name="Google Shape;880;p53">
            <a:hlinkClick action="ppaction://hlinksldjump" r:id="rId9"/>
          </p:cNvPr>
          <p:cNvSpPr/>
          <p:nvPr/>
        </p:nvSpPr>
        <p:spPr>
          <a:xfrm>
            <a:off x="10099525" y="210456"/>
            <a:ext cx="1877740" cy="770709"/>
          </a:xfrm>
          <a:prstGeom prst="roundRect">
            <a:avLst>
              <a:gd fmla="val 16667" name="adj"/>
            </a:avLst>
          </a:prstGeom>
          <a:solidFill>
            <a:srgbClr val="548135"/>
          </a:solidFill>
          <a:ln>
            <a:noFill/>
          </a:ln>
          <a:effectLst>
            <a:outerShdw blurRad="107950" algn="ctr" dir="5400000" dist="12700">
              <a:srgbClr val="000000"/>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800"/>
              <a:buFont typeface="Calibri"/>
              <a:buNone/>
            </a:pPr>
            <a:r>
              <a:rPr b="1" i="0" lang="en-US" sz="2800" u="none" cap="none" strike="noStrike">
                <a:solidFill>
                  <a:srgbClr val="FFFFFF"/>
                </a:solidFill>
                <a:latin typeface="Calibri"/>
                <a:ea typeface="Calibri"/>
                <a:cs typeface="Calibri"/>
                <a:sym typeface="Calibri"/>
              </a:rPr>
              <a:t>TẠM BIỆT</a:t>
            </a:r>
            <a:endParaRPr b="1" i="0" sz="2800" u="none" cap="none" strike="noStrike">
              <a:solidFill>
                <a:srgbClr val="FFFFFF"/>
              </a:solidFill>
              <a:latin typeface="Calibri"/>
              <a:ea typeface="Calibri"/>
              <a:cs typeface="Calibri"/>
              <a:sym typeface="Calibri"/>
            </a:endParaRPr>
          </a:p>
        </p:txBody>
      </p:sp>
      <p:grpSp>
        <p:nvGrpSpPr>
          <p:cNvPr id="881" name="Google Shape;881;p53"/>
          <p:cNvGrpSpPr/>
          <p:nvPr/>
        </p:nvGrpSpPr>
        <p:grpSpPr>
          <a:xfrm>
            <a:off x="309984" y="22722"/>
            <a:ext cx="8589968" cy="1440318"/>
            <a:chOff x="309984" y="115638"/>
            <a:chExt cx="8589968" cy="1754326"/>
          </a:xfrm>
        </p:grpSpPr>
        <p:sp>
          <p:nvSpPr>
            <p:cNvPr id="882" name="Google Shape;882;p53"/>
            <p:cNvSpPr txBox="1"/>
            <p:nvPr/>
          </p:nvSpPr>
          <p:spPr>
            <a:xfrm>
              <a:off x="309984" y="115638"/>
              <a:ext cx="8580016" cy="1754326"/>
            </a:xfrm>
            <a:prstGeom prst="rect">
              <a:avLst/>
            </a:prstGeom>
            <a:gradFill>
              <a:gsLst>
                <a:gs pos="0">
                  <a:srgbClr val="7FB75F"/>
                </a:gs>
                <a:gs pos="50000">
                  <a:srgbClr val="6EB141"/>
                </a:gs>
                <a:gs pos="100000">
                  <a:srgbClr val="5FA134"/>
                </a:gs>
              </a:gsLst>
              <a:lin ang="5400000" scaled="0"/>
            </a:gradFill>
            <a:ln cap="flat" cmpd="sng" w="9525">
              <a:solidFill>
                <a:srgbClr val="A7FDFF"/>
              </a:solidFill>
              <a:prstDash val="solid"/>
              <a:miter lim="800000"/>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chemeClr val="lt1"/>
                </a:buClr>
                <a:buSzPts val="3600"/>
                <a:buFont typeface="Calibri"/>
                <a:buNone/>
              </a:pPr>
              <a:r>
                <a:t/>
              </a:r>
              <a:endParaRPr b="1" i="0" sz="3600" u="none" cap="none" strike="noStrike">
                <a:solidFill>
                  <a:srgbClr val="FF0000"/>
                </a:solidFill>
                <a:latin typeface="Times New Roman"/>
                <a:ea typeface="Times New Roman"/>
                <a:cs typeface="Times New Roman"/>
                <a:sym typeface="Times New Roman"/>
              </a:endParaRPr>
            </a:p>
            <a:p>
              <a:pPr indent="0" lvl="0" marL="0" marR="0" rtl="0" algn="ctr">
                <a:lnSpc>
                  <a:spcPct val="100000"/>
                </a:lnSpc>
                <a:spcBef>
                  <a:spcPts val="0"/>
                </a:spcBef>
                <a:spcAft>
                  <a:spcPts val="0"/>
                </a:spcAft>
                <a:buClr>
                  <a:schemeClr val="lt1"/>
                </a:buClr>
                <a:buSzPts val="3600"/>
                <a:buFont typeface="Calibri"/>
                <a:buNone/>
              </a:pPr>
              <a:r>
                <a:t/>
              </a:r>
              <a:endParaRPr b="1" i="0" sz="3600" u="none" cap="none" strike="noStrike">
                <a:solidFill>
                  <a:srgbClr val="FF0000"/>
                </a:solidFill>
                <a:latin typeface="Times New Roman"/>
                <a:ea typeface="Times New Roman"/>
                <a:cs typeface="Times New Roman"/>
                <a:sym typeface="Times New Roman"/>
              </a:endParaRPr>
            </a:p>
            <a:p>
              <a:pPr indent="0" lvl="0" marL="0" marR="0" rtl="0" algn="ctr">
                <a:lnSpc>
                  <a:spcPct val="100000"/>
                </a:lnSpc>
                <a:spcBef>
                  <a:spcPts val="0"/>
                </a:spcBef>
                <a:spcAft>
                  <a:spcPts val="0"/>
                </a:spcAft>
                <a:buClr>
                  <a:schemeClr val="lt1"/>
                </a:buClr>
                <a:buSzPts val="3600"/>
                <a:buFont typeface="Calibri"/>
                <a:buNone/>
              </a:pPr>
              <a:r>
                <a:t/>
              </a:r>
              <a:endParaRPr b="1" i="0" sz="3600" u="none" cap="none" strike="noStrike">
                <a:solidFill>
                  <a:srgbClr val="FF0000"/>
                </a:solidFill>
                <a:latin typeface="Times New Roman"/>
                <a:ea typeface="Times New Roman"/>
                <a:cs typeface="Times New Roman"/>
                <a:sym typeface="Times New Roman"/>
              </a:endParaRPr>
            </a:p>
          </p:txBody>
        </p:sp>
        <p:sp>
          <p:nvSpPr>
            <p:cNvPr id="883" name="Google Shape;883;p53"/>
            <p:cNvSpPr/>
            <p:nvPr/>
          </p:nvSpPr>
          <p:spPr>
            <a:xfrm>
              <a:off x="395701" y="150195"/>
              <a:ext cx="8504251" cy="1611966"/>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FFFF00"/>
                </a:buClr>
                <a:buSzPts val="4000"/>
                <a:buFont typeface="Times New Roman"/>
                <a:buNone/>
              </a:pPr>
              <a:r>
                <a:rPr b="1" i="0" lang="en-US" sz="4000" u="none" cap="none" strike="noStrike">
                  <a:solidFill>
                    <a:srgbClr val="FFFF00"/>
                  </a:solidFill>
                  <a:latin typeface="Times New Roman"/>
                  <a:ea typeface="Times New Roman"/>
                  <a:cs typeface="Times New Roman"/>
                  <a:sym typeface="Times New Roman"/>
                </a:rPr>
                <a:t>Chào mừng bạn đã đến với hành tinh </a:t>
              </a:r>
              <a:endParaRPr/>
            </a:p>
            <a:p>
              <a:pPr indent="0" lvl="0" marL="0" marR="0" rtl="0" algn="ctr">
                <a:lnSpc>
                  <a:spcPct val="100000"/>
                </a:lnSpc>
                <a:spcBef>
                  <a:spcPts val="0"/>
                </a:spcBef>
                <a:spcAft>
                  <a:spcPts val="0"/>
                </a:spcAft>
                <a:buClr>
                  <a:srgbClr val="FFFF00"/>
                </a:buClr>
                <a:buSzPts val="4000"/>
                <a:buFont typeface="Times New Roman"/>
                <a:buNone/>
              </a:pPr>
              <a:r>
                <a:rPr b="1" i="0" lang="en-US" sz="4000" u="none" cap="none" strike="noStrike">
                  <a:solidFill>
                    <a:srgbClr val="FFFF00"/>
                  </a:solidFill>
                  <a:latin typeface="Times New Roman"/>
                  <a:ea typeface="Times New Roman"/>
                  <a:cs typeface="Times New Roman"/>
                  <a:sym typeface="Times New Roman"/>
                </a:rPr>
                <a:t>của chúng mình. </a:t>
              </a:r>
              <a:endParaRPr b="1" i="0" sz="4000" u="none" cap="none" strike="noStrike">
                <a:solidFill>
                  <a:srgbClr val="FFFF00"/>
                </a:solidFill>
                <a:latin typeface="Calibri"/>
                <a:ea typeface="Calibri"/>
                <a:cs typeface="Calibri"/>
                <a:sym typeface="Calibri"/>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881"/>
                                        </p:tgtEl>
                                        <p:attrNameLst>
                                          <p:attrName>style.visibility</p:attrName>
                                        </p:attrNameLst>
                                      </p:cBhvr>
                                      <p:to>
                                        <p:strVal val="visible"/>
                                      </p:to>
                                    </p:set>
                                    <p:animEffect filter="fade" transition="in">
                                      <p:cBhvr>
                                        <p:cTn dur="5000"/>
                                        <p:tgtEl>
                                          <p:spTgt spid="881"/>
                                        </p:tgtEl>
                                      </p:cBhvr>
                                    </p:animEffect>
                                  </p:childTnLst>
                                </p:cTn>
                              </p:par>
                              <p:par>
                                <p:cTn fill="hold" nodeType="withEffect" presetClass="entr" presetID="2" presetSubtype="8">
                                  <p:stCondLst>
                                    <p:cond delay="0"/>
                                  </p:stCondLst>
                                  <p:childTnLst>
                                    <p:set>
                                      <p:cBhvr>
                                        <p:cTn dur="1" fill="hold">
                                          <p:stCondLst>
                                            <p:cond delay="0"/>
                                          </p:stCondLst>
                                        </p:cTn>
                                        <p:tgtEl>
                                          <p:spTgt spid="874"/>
                                        </p:tgtEl>
                                        <p:attrNameLst>
                                          <p:attrName>style.visibility</p:attrName>
                                        </p:attrNameLst>
                                      </p:cBhvr>
                                      <p:to>
                                        <p:strVal val="visible"/>
                                      </p:to>
                                    </p:set>
                                    <p:anim calcmode="lin" valueType="num">
                                      <p:cBhvr additive="base">
                                        <p:cTn dur="3000"/>
                                        <p:tgtEl>
                                          <p:spTgt spid="874"/>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878"/>
                                        </p:tgtEl>
                                        <p:attrNameLst>
                                          <p:attrName>style.visibility</p:attrName>
                                        </p:attrNameLst>
                                      </p:cBhvr>
                                      <p:to>
                                        <p:strVal val="visible"/>
                                      </p:to>
                                    </p:set>
                                    <p:anim calcmode="lin" valueType="num">
                                      <p:cBhvr additive="base">
                                        <p:cTn dur="3000"/>
                                        <p:tgtEl>
                                          <p:spTgt spid="878"/>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875"/>
                                        </p:tgtEl>
                                        <p:attrNameLst>
                                          <p:attrName>style.visibility</p:attrName>
                                        </p:attrNameLst>
                                      </p:cBhvr>
                                      <p:to>
                                        <p:strVal val="visible"/>
                                      </p:to>
                                    </p:set>
                                    <p:anim calcmode="lin" valueType="num">
                                      <p:cBhvr additive="base">
                                        <p:cTn dur="5000"/>
                                        <p:tgtEl>
                                          <p:spTgt spid="875"/>
                                        </p:tgtEl>
                                        <p:attrNameLst>
                                          <p:attrName>ppt_x</p:attrName>
                                        </p:attrNameLst>
                                      </p:cBhvr>
                                      <p:tavLst>
                                        <p:tav fmla="" tm="0">
                                          <p:val>
                                            <p:strVal val="#ppt_x-1"/>
                                          </p:val>
                                        </p:tav>
                                        <p:tav fmla="" tm="100000">
                                          <p:val>
                                            <p:strVal val="#ppt_x"/>
                                          </p:val>
                                        </p:tav>
                                      </p:tavLst>
                                    </p:anim>
                                  </p:childTnLst>
                                </p:cTn>
                              </p:par>
                              <p:par>
                                <p:cTn fill="hold" nodeType="withEffect" presetClass="exit" presetID="23" presetSubtype="32">
                                  <p:stCondLst>
                                    <p:cond delay="4000"/>
                                  </p:stCondLst>
                                  <p:childTnLst>
                                    <p:anim calcmode="lin" valueType="num">
                                      <p:cBhvr additive="base">
                                        <p:cTn dur="5000"/>
                                        <p:tgtEl>
                                          <p:spTgt spid="875"/>
                                        </p:tgtEl>
                                        <p:attrNameLst>
                                          <p:attrName>ppt_w</p:attrName>
                                        </p:attrNameLst>
                                      </p:cBhvr>
                                      <p:tavLst>
                                        <p:tav fmla="" tm="0">
                                          <p:val>
                                            <p:strVal val="#ppt_w"/>
                                          </p:val>
                                        </p:tav>
                                        <p:tav fmla="" tm="100000">
                                          <p:val>
                                            <p:strVal val="0"/>
                                          </p:val>
                                        </p:tav>
                                      </p:tavLst>
                                    </p:anim>
                                    <p:anim calcmode="lin" valueType="num">
                                      <p:cBhvr additive="base">
                                        <p:cTn dur="5000"/>
                                        <p:tgtEl>
                                          <p:spTgt spid="875"/>
                                        </p:tgtEl>
                                        <p:attrNameLst>
                                          <p:attrName>ppt_h</p:attrName>
                                        </p:attrNameLst>
                                      </p:cBhvr>
                                      <p:tavLst>
                                        <p:tav fmla="" tm="0">
                                          <p:val>
                                            <p:strVal val="#ppt_h"/>
                                          </p:val>
                                        </p:tav>
                                        <p:tav fmla="" tm="100000">
                                          <p:val>
                                            <p:strVal val="0"/>
                                          </p:val>
                                        </p:tav>
                                      </p:tavLst>
                                    </p:anim>
                                    <p:set>
                                      <p:cBhvr>
                                        <p:cTn dur="1" fill="hold">
                                          <p:stCondLst>
                                            <p:cond delay="5000"/>
                                          </p:stCondLst>
                                        </p:cTn>
                                        <p:tgtEl>
                                          <p:spTgt spid="875"/>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7" name="Shape 887"/>
        <p:cNvGrpSpPr/>
        <p:nvPr/>
      </p:nvGrpSpPr>
      <p:grpSpPr>
        <a:xfrm>
          <a:off x="0" y="0"/>
          <a:ext cx="0" cy="0"/>
          <a:chOff x="0" y="0"/>
          <a:chExt cx="0" cy="0"/>
        </a:xfrm>
      </p:grpSpPr>
      <p:sp>
        <p:nvSpPr>
          <p:cNvPr id="888" name="Google Shape;888;p54"/>
          <p:cNvSpPr txBox="1"/>
          <p:nvPr/>
        </p:nvSpPr>
        <p:spPr>
          <a:xfrm>
            <a:off x="1699938" y="2783239"/>
            <a:ext cx="9602309" cy="144655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4400">
                <a:solidFill>
                  <a:srgbClr val="5BAE96"/>
                </a:solidFill>
                <a:latin typeface="Tahoma"/>
                <a:ea typeface="Tahoma"/>
                <a:cs typeface="Tahoma"/>
                <a:sym typeface="Tahoma"/>
              </a:rPr>
              <a:t>BÀI 2: </a:t>
            </a:r>
            <a:endParaRPr/>
          </a:p>
          <a:p>
            <a:pPr indent="0" lvl="0" marL="0" marR="0" rtl="0" algn="ctr">
              <a:spcBef>
                <a:spcPts val="0"/>
              </a:spcBef>
              <a:spcAft>
                <a:spcPts val="0"/>
              </a:spcAft>
              <a:buNone/>
            </a:pPr>
            <a:r>
              <a:rPr b="1" lang="en-US" sz="4400">
                <a:solidFill>
                  <a:srgbClr val="5BAE96"/>
                </a:solidFill>
                <a:latin typeface="Tahoma"/>
                <a:ea typeface="Tahoma"/>
                <a:cs typeface="Tahoma"/>
                <a:sym typeface="Tahoma"/>
              </a:rPr>
              <a:t>TẬP HỢP CÁC SỐ NGUYÊN (TIẾP)</a:t>
            </a:r>
            <a:endParaRPr b="1" sz="4400">
              <a:solidFill>
                <a:srgbClr val="5BAE96"/>
              </a:solidFill>
              <a:latin typeface="Tahoma"/>
              <a:ea typeface="Tahoma"/>
              <a:cs typeface="Tahoma"/>
              <a:sym typeface="Tahoma"/>
            </a:endParaRPr>
          </a:p>
        </p:txBody>
      </p:sp>
      <p:sp>
        <p:nvSpPr>
          <p:cNvPr id="889" name="Google Shape;889;p54"/>
          <p:cNvSpPr txBox="1"/>
          <p:nvPr/>
        </p:nvSpPr>
        <p:spPr>
          <a:xfrm>
            <a:off x="5173208" y="4592539"/>
            <a:ext cx="1654620"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400">
                <a:solidFill>
                  <a:srgbClr val="5BAE96"/>
                </a:solidFill>
                <a:latin typeface="Arial"/>
                <a:ea typeface="Arial"/>
                <a:cs typeface="Arial"/>
                <a:sym typeface="Arial"/>
              </a:rPr>
              <a:t>SỐ HỌC 6</a:t>
            </a:r>
            <a:endParaRPr sz="2400">
              <a:solidFill>
                <a:srgbClr val="5BAE96"/>
              </a:solidFill>
              <a:latin typeface="Arial"/>
              <a:ea typeface="Arial"/>
              <a:cs typeface="Arial"/>
              <a:sym typeface="Arial"/>
            </a:endParaRPr>
          </a:p>
        </p:txBody>
      </p:sp>
      <p:pic>
        <p:nvPicPr>
          <p:cNvPr id="890" name="Google Shape;890;p54"/>
          <p:cNvPicPr preferRelativeResize="0"/>
          <p:nvPr/>
        </p:nvPicPr>
        <p:blipFill rotWithShape="1">
          <a:blip r:embed="rId3">
            <a:alphaModFix/>
          </a:blip>
          <a:srcRect b="0" l="0" r="0" t="0"/>
          <a:stretch/>
        </p:blipFill>
        <p:spPr>
          <a:xfrm>
            <a:off x="3031023" y="397850"/>
            <a:ext cx="6129954" cy="2502380"/>
          </a:xfrm>
          <a:prstGeom prst="rect">
            <a:avLst/>
          </a:prstGeom>
          <a:noFill/>
          <a:ln>
            <a:noFill/>
          </a:ln>
        </p:spPr>
      </p:pic>
    </p:spTree>
  </p:cSld>
  <p:clrMapOvr>
    <a:masterClrMapping/>
  </p:clrMapOvr>
  <mc:AlternateContent>
    <mc:Choice Requires="p14">
      <p:transition spd="slow" p14:dur="15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890"/>
                                        </p:tgtEl>
                                        <p:attrNameLst>
                                          <p:attrName>style.visibility</p:attrName>
                                        </p:attrNameLst>
                                      </p:cBhvr>
                                      <p:to>
                                        <p:strVal val="visible"/>
                                      </p:to>
                                    </p:set>
                                    <p:animEffect filter="fade" transition="in">
                                      <p:cBhvr>
                                        <p:cTn dur="1000"/>
                                        <p:tgtEl>
                                          <p:spTgt spid="890"/>
                                        </p:tgtEl>
                                      </p:cBhvr>
                                    </p:animEffect>
                                  </p:childTnLst>
                                </p:cTn>
                              </p:par>
                              <p:par>
                                <p:cTn fill="hold" nodeType="withEffect" presetClass="entr" presetID="10" presetSubtype="0">
                                  <p:stCondLst>
                                    <p:cond delay="900"/>
                                  </p:stCondLst>
                                  <p:childTnLst>
                                    <p:set>
                                      <p:cBhvr>
                                        <p:cTn dur="1" fill="hold">
                                          <p:stCondLst>
                                            <p:cond delay="0"/>
                                          </p:stCondLst>
                                        </p:cTn>
                                        <p:tgtEl>
                                          <p:spTgt spid="888"/>
                                        </p:tgtEl>
                                        <p:attrNameLst>
                                          <p:attrName>style.visibility</p:attrName>
                                        </p:attrNameLst>
                                      </p:cBhvr>
                                      <p:to>
                                        <p:strVal val="visible"/>
                                      </p:to>
                                    </p:set>
                                    <p:animEffect filter="fade" transition="in">
                                      <p:cBhvr>
                                        <p:cTn dur="1000"/>
                                        <p:tgtEl>
                                          <p:spTgt spid="888"/>
                                        </p:tgtEl>
                                      </p:cBhvr>
                                    </p:animEffect>
                                  </p:childTnLst>
                                </p:cTn>
                              </p:par>
                              <p:par>
                                <p:cTn fill="hold" nodeType="withEffect" presetClass="entr" presetID="10" presetSubtype="0">
                                  <p:stCondLst>
                                    <p:cond delay="1700"/>
                                  </p:stCondLst>
                                  <p:childTnLst>
                                    <p:set>
                                      <p:cBhvr>
                                        <p:cTn dur="1" fill="hold">
                                          <p:stCondLst>
                                            <p:cond delay="0"/>
                                          </p:stCondLst>
                                        </p:cTn>
                                        <p:tgtEl>
                                          <p:spTgt spid="889"/>
                                        </p:tgtEl>
                                        <p:attrNameLst>
                                          <p:attrName>style.visibility</p:attrName>
                                        </p:attrNameLst>
                                      </p:cBhvr>
                                      <p:to>
                                        <p:strVal val="visible"/>
                                      </p:to>
                                    </p:set>
                                    <p:animEffect filter="fade" transition="in">
                                      <p:cBhvr>
                                        <p:cTn dur="500"/>
                                        <p:tgtEl>
                                          <p:spTgt spid="88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5" name="Shape 895"/>
        <p:cNvGrpSpPr/>
        <p:nvPr/>
      </p:nvGrpSpPr>
      <p:grpSpPr>
        <a:xfrm>
          <a:off x="0" y="0"/>
          <a:ext cx="0" cy="0"/>
          <a:chOff x="0" y="0"/>
          <a:chExt cx="0" cy="0"/>
        </a:xfrm>
      </p:grpSpPr>
      <p:sp>
        <p:nvSpPr>
          <p:cNvPr id="896" name="Google Shape;896;p55"/>
          <p:cNvSpPr txBox="1"/>
          <p:nvPr/>
        </p:nvSpPr>
        <p:spPr>
          <a:xfrm>
            <a:off x="2213486" y="2659559"/>
            <a:ext cx="8209721" cy="76944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4400">
                <a:solidFill>
                  <a:srgbClr val="5BAE96"/>
                </a:solidFill>
                <a:latin typeface="Tahoma"/>
                <a:ea typeface="Tahoma"/>
                <a:cs typeface="Tahoma"/>
                <a:sym typeface="Tahoma"/>
              </a:rPr>
              <a:t>SO SÁNH CÁC SỐ NGUYÊN</a:t>
            </a:r>
            <a:endParaRPr b="1" sz="4400">
              <a:solidFill>
                <a:srgbClr val="5BAE96"/>
              </a:solidFill>
              <a:latin typeface="Tahoma"/>
              <a:ea typeface="Tahoma"/>
              <a:cs typeface="Tahoma"/>
              <a:sym typeface="Tahoma"/>
            </a:endParaRPr>
          </a:p>
        </p:txBody>
      </p:sp>
      <p:sp>
        <p:nvSpPr>
          <p:cNvPr id="897" name="Google Shape;897;p55"/>
          <p:cNvSpPr txBox="1"/>
          <p:nvPr/>
        </p:nvSpPr>
        <p:spPr>
          <a:xfrm>
            <a:off x="5231704" y="1733416"/>
            <a:ext cx="2173287" cy="92233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5400">
                <a:solidFill>
                  <a:srgbClr val="5BAE96"/>
                </a:solidFill>
                <a:latin typeface="Tahoma"/>
                <a:ea typeface="Tahoma"/>
                <a:cs typeface="Tahoma"/>
                <a:sym typeface="Tahoma"/>
              </a:rPr>
              <a:t>IV.</a:t>
            </a:r>
            <a:endParaRPr b="1" sz="5400">
              <a:solidFill>
                <a:srgbClr val="5BAE96"/>
              </a:solidFill>
              <a:latin typeface="Tahoma"/>
              <a:ea typeface="Tahoma"/>
              <a:cs typeface="Tahoma"/>
              <a:sym typeface="Tahoma"/>
            </a:endParaRPr>
          </a:p>
        </p:txBody>
      </p:sp>
      <p:pic>
        <p:nvPicPr>
          <p:cNvPr id="898" name="Google Shape;898;p55"/>
          <p:cNvPicPr preferRelativeResize="0"/>
          <p:nvPr/>
        </p:nvPicPr>
        <p:blipFill rotWithShape="1">
          <a:blip r:embed="rId3">
            <a:alphaModFix/>
          </a:blip>
          <a:srcRect b="0" l="0" r="0" t="0"/>
          <a:stretch/>
        </p:blipFill>
        <p:spPr>
          <a:xfrm>
            <a:off x="6951218" y="3975413"/>
            <a:ext cx="3807909" cy="2882587"/>
          </a:xfrm>
          <a:prstGeom prst="rect">
            <a:avLst/>
          </a:prstGeom>
          <a:noFill/>
          <a:ln>
            <a:noFill/>
          </a:ln>
        </p:spPr>
      </p:pic>
    </p:spTree>
  </p:cSld>
  <p:clrMapOvr>
    <a:masterClrMapping/>
  </p:clrMapOvr>
  <mc:AlternateContent>
    <mc:Choice Requires="p14">
      <p:transition spd="slow" p14:dur="1500">
        <p:fade thruBlk="1"/>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23" presetSubtype="16">
                                  <p:stCondLst>
                                    <p:cond delay="0"/>
                                  </p:stCondLst>
                                  <p:childTnLst>
                                    <p:set>
                                      <p:cBhvr>
                                        <p:cTn dur="1" fill="hold">
                                          <p:stCondLst>
                                            <p:cond delay="0"/>
                                          </p:stCondLst>
                                        </p:cTn>
                                        <p:tgtEl>
                                          <p:spTgt spid="897"/>
                                        </p:tgtEl>
                                        <p:attrNameLst>
                                          <p:attrName>style.visibility</p:attrName>
                                        </p:attrNameLst>
                                      </p:cBhvr>
                                      <p:to>
                                        <p:strVal val="visible"/>
                                      </p:to>
                                    </p:set>
                                    <p:anim calcmode="lin" valueType="num">
                                      <p:cBhvr additive="base">
                                        <p:cTn dur="500"/>
                                        <p:tgtEl>
                                          <p:spTgt spid="897"/>
                                        </p:tgtEl>
                                        <p:attrNameLst>
                                          <p:attrName>ppt_w</p:attrName>
                                        </p:attrNameLst>
                                      </p:cBhvr>
                                      <p:tavLst>
                                        <p:tav fmla="" tm="0">
                                          <p:val>
                                            <p:strVal val="0"/>
                                          </p:val>
                                        </p:tav>
                                        <p:tav fmla="" tm="100000">
                                          <p:val>
                                            <p:strVal val="#ppt_w"/>
                                          </p:val>
                                        </p:tav>
                                      </p:tavLst>
                                    </p:anim>
                                    <p:anim calcmode="lin" valueType="num">
                                      <p:cBhvr additive="base">
                                        <p:cTn dur="500"/>
                                        <p:tgtEl>
                                          <p:spTgt spid="897"/>
                                        </p:tgtEl>
                                        <p:attrNameLst>
                                          <p:attrName>ppt_h</p:attrName>
                                        </p:attrNameLst>
                                      </p:cBhvr>
                                      <p:tavLst>
                                        <p:tav fmla="" tm="0">
                                          <p:val>
                                            <p:strVal val="0"/>
                                          </p:val>
                                        </p:tav>
                                        <p:tav fmla="" tm="100000">
                                          <p:val>
                                            <p:strVal val="#ppt_h"/>
                                          </p:val>
                                        </p:tav>
                                      </p:tavLst>
                                    </p:anim>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896"/>
                                        </p:tgtEl>
                                        <p:attrNameLst>
                                          <p:attrName>style.visibility</p:attrName>
                                        </p:attrNameLst>
                                      </p:cBhvr>
                                      <p:to>
                                        <p:strVal val="visible"/>
                                      </p:to>
                                    </p:set>
                                    <p:animEffect filter="fade" transition="in">
                                      <p:cBhvr>
                                        <p:cTn dur="1000"/>
                                        <p:tgtEl>
                                          <p:spTgt spid="89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98"/>
                                        </p:tgtEl>
                                        <p:attrNameLst>
                                          <p:attrName>style.visibility</p:attrName>
                                        </p:attrNameLst>
                                      </p:cBhvr>
                                      <p:to>
                                        <p:strVal val="visible"/>
                                      </p:to>
                                    </p:set>
                                    <p:animEffect filter="fade" transition="in">
                                      <p:cBhvr>
                                        <p:cTn dur="1000"/>
                                        <p:tgtEl>
                                          <p:spTgt spid="89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3" name="Shape 903"/>
        <p:cNvGrpSpPr/>
        <p:nvPr/>
      </p:nvGrpSpPr>
      <p:grpSpPr>
        <a:xfrm>
          <a:off x="0" y="0"/>
          <a:ext cx="0" cy="0"/>
          <a:chOff x="0" y="0"/>
          <a:chExt cx="0" cy="0"/>
        </a:xfrm>
      </p:grpSpPr>
      <p:sp>
        <p:nvSpPr>
          <p:cNvPr id="904" name="Google Shape;904;p56"/>
          <p:cNvSpPr txBox="1"/>
          <p:nvPr/>
        </p:nvSpPr>
        <p:spPr>
          <a:xfrm>
            <a:off x="2061256" y="1595123"/>
            <a:ext cx="8898000" cy="310854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a) Quan sát hai điểm -3 và 2 trên trục số nằm ngang và cho biết điểm -3 nằm bên trái hay bên phải điểm 2? </a:t>
            </a:r>
            <a:endParaRPr/>
          </a:p>
          <a:p>
            <a:pPr indent="0" lvl="0" marL="0" marR="0" rtl="0" algn="l">
              <a:spcBef>
                <a:spcPts val="0"/>
              </a:spcBef>
              <a:spcAft>
                <a:spcPts val="0"/>
              </a:spcAft>
              <a:buNone/>
            </a:pPr>
            <a:r>
              <a:t/>
            </a:r>
            <a:endParaRPr sz="2800">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t/>
            </a:r>
            <a:endParaRPr sz="2800">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t/>
            </a:r>
            <a:endParaRPr sz="2800">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b) Quan sát hai điểm trên trục số thẳng đứng và cho biết điểm -2 nằm phía dưới hay phía trên điểm 1?</a:t>
            </a:r>
            <a:endParaRPr/>
          </a:p>
        </p:txBody>
      </p:sp>
      <p:sp>
        <p:nvSpPr>
          <p:cNvPr id="905" name="Google Shape;905;p56"/>
          <p:cNvSpPr txBox="1"/>
          <p:nvPr>
            <p:ph type="title"/>
          </p:nvPr>
        </p:nvSpPr>
        <p:spPr>
          <a:xfrm>
            <a:off x="161249" y="170148"/>
            <a:ext cx="10515600" cy="51195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83AA03"/>
              </a:buClr>
              <a:buSzPts val="2800"/>
              <a:buFont typeface="Tahoma"/>
              <a:buNone/>
            </a:pPr>
            <a:r>
              <a:rPr lang="en-US">
                <a:latin typeface="Tahoma"/>
                <a:ea typeface="Tahoma"/>
                <a:cs typeface="Tahoma"/>
                <a:sym typeface="Tahoma"/>
              </a:rPr>
              <a:t>IV. SO SÁNH CÁC SỐ NGUYÊN</a:t>
            </a:r>
            <a:endParaRPr/>
          </a:p>
        </p:txBody>
      </p:sp>
      <p:pic>
        <p:nvPicPr>
          <p:cNvPr id="906" name="Google Shape;906;p56"/>
          <p:cNvPicPr preferRelativeResize="0"/>
          <p:nvPr/>
        </p:nvPicPr>
        <p:blipFill rotWithShape="1">
          <a:blip r:embed="rId3">
            <a:alphaModFix/>
          </a:blip>
          <a:srcRect b="67815" l="59419" r="21910" t="28566"/>
          <a:stretch/>
        </p:blipFill>
        <p:spPr>
          <a:xfrm>
            <a:off x="2209799" y="2679162"/>
            <a:ext cx="5943601" cy="845088"/>
          </a:xfrm>
          <a:prstGeom prst="rect">
            <a:avLst/>
          </a:prstGeom>
          <a:noFill/>
          <a:ln>
            <a:noFill/>
          </a:ln>
        </p:spPr>
      </p:pic>
      <p:pic>
        <p:nvPicPr>
          <p:cNvPr id="907" name="Google Shape;907;p56"/>
          <p:cNvPicPr preferRelativeResize="0"/>
          <p:nvPr/>
        </p:nvPicPr>
        <p:blipFill rotWithShape="1">
          <a:blip r:embed="rId3">
            <a:alphaModFix/>
          </a:blip>
          <a:srcRect b="59213" l="92170" r="3867" t="21965"/>
          <a:stretch/>
        </p:blipFill>
        <p:spPr>
          <a:xfrm>
            <a:off x="10843632" y="1631118"/>
            <a:ext cx="1066800" cy="2849107"/>
          </a:xfrm>
          <a:prstGeom prst="rect">
            <a:avLst/>
          </a:prstGeom>
          <a:noFill/>
          <a:ln>
            <a:noFill/>
          </a:ln>
        </p:spPr>
      </p:pic>
      <p:sp>
        <p:nvSpPr>
          <p:cNvPr id="908" name="Google Shape;908;p56"/>
          <p:cNvSpPr/>
          <p:nvPr/>
        </p:nvSpPr>
        <p:spPr>
          <a:xfrm>
            <a:off x="1126954" y="1476702"/>
            <a:ext cx="918146" cy="916416"/>
          </a:xfrm>
          <a:prstGeom prst="ellipse">
            <a:avLst/>
          </a:prstGeom>
          <a:solidFill>
            <a:schemeClr val="lt1"/>
          </a:solidFill>
          <a:ln cap="flat" cmpd="sng" w="12700">
            <a:solidFill>
              <a:srgbClr val="41857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3200">
                <a:solidFill>
                  <a:schemeClr val="dk1"/>
                </a:solidFill>
                <a:latin typeface="Times New Roman"/>
                <a:ea typeface="Times New Roman"/>
                <a:cs typeface="Times New Roman"/>
                <a:sym typeface="Times New Roman"/>
              </a:rPr>
              <a:t>4</a:t>
            </a:r>
            <a:endParaRPr/>
          </a:p>
        </p:txBody>
      </p:sp>
      <p:pic>
        <p:nvPicPr>
          <p:cNvPr descr="Hình ảnh Bánh Răng, Bánh Răng, Hộp Số, Tính Cách Vector và PNG với nền  trong suốt để tải xuống miễn phí" id="909" name="Google Shape;909;p56"/>
          <p:cNvPicPr preferRelativeResize="0"/>
          <p:nvPr/>
        </p:nvPicPr>
        <p:blipFill rotWithShape="1">
          <a:blip r:embed="rId4">
            <a:alphaModFix/>
          </a:blip>
          <a:srcRect b="0" l="0" r="0" t="0"/>
          <a:stretch/>
        </p:blipFill>
        <p:spPr>
          <a:xfrm>
            <a:off x="0" y="1184511"/>
            <a:ext cx="1474845" cy="1500799"/>
          </a:xfrm>
          <a:prstGeom prst="rect">
            <a:avLst/>
          </a:prstGeom>
          <a:noFill/>
          <a:ln>
            <a:noFill/>
          </a:ln>
        </p:spPr>
      </p:pic>
      <p:sp>
        <p:nvSpPr>
          <p:cNvPr id="910" name="Google Shape;910;p56"/>
          <p:cNvSpPr txBox="1"/>
          <p:nvPr/>
        </p:nvSpPr>
        <p:spPr>
          <a:xfrm>
            <a:off x="571499" y="946969"/>
            <a:ext cx="6972300" cy="5539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000">
                <a:solidFill>
                  <a:schemeClr val="dk1"/>
                </a:solidFill>
                <a:latin typeface="Times New Roman"/>
                <a:ea typeface="Times New Roman"/>
                <a:cs typeface="Times New Roman"/>
                <a:sym typeface="Times New Roman"/>
              </a:rPr>
              <a:t>1. So sánh hai số nguyên</a:t>
            </a:r>
            <a:endParaRPr b="1" sz="3000">
              <a:solidFill>
                <a:schemeClr val="dk1"/>
              </a:solidFill>
              <a:latin typeface="Times New Roman"/>
              <a:ea typeface="Times New Roman"/>
              <a:cs typeface="Times New Roman"/>
              <a:sym typeface="Times New Roman"/>
            </a:endParaRPr>
          </a:p>
        </p:txBody>
      </p:sp>
      <p:graphicFrame>
        <p:nvGraphicFramePr>
          <p:cNvPr id="911" name="Google Shape;911;p56"/>
          <p:cNvGraphicFramePr/>
          <p:nvPr/>
        </p:nvGraphicFramePr>
        <p:xfrm>
          <a:off x="1126954" y="5145466"/>
          <a:ext cx="3000000" cy="3000000"/>
        </p:xfrm>
        <a:graphic>
          <a:graphicData uri="http://schemas.openxmlformats.org/drawingml/2006/table">
            <a:tbl>
              <a:tblPr bandRow="1" firstRow="1">
                <a:noFill/>
                <a:tableStyleId>{37BF71B7-0E84-438F-BB2B-C40DBD36CE2B}</a:tableStyleId>
              </a:tblPr>
              <a:tblGrid>
                <a:gridCol w="4686625"/>
                <a:gridCol w="4686625"/>
              </a:tblGrid>
              <a:tr h="722925">
                <a:tc>
                  <a:txBody>
                    <a:bodyPr/>
                    <a:lstStyle/>
                    <a:p>
                      <a:pPr indent="0" lvl="0" marL="0" marR="0" rtl="0" algn="l">
                        <a:spcBef>
                          <a:spcPts val="0"/>
                        </a:spcBef>
                        <a:spcAft>
                          <a:spcPts val="0"/>
                        </a:spcAft>
                        <a:buNone/>
                      </a:pPr>
                      <a:r>
                        <a:rPr b="0" lang="en-US" sz="2800" u="none" cap="none" strike="noStrike">
                          <a:solidFill>
                            <a:schemeClr val="dk1"/>
                          </a:solidFill>
                          <a:latin typeface="Times New Roman"/>
                          <a:ea typeface="Times New Roman"/>
                          <a:cs typeface="Times New Roman"/>
                          <a:sym typeface="Times New Roman"/>
                        </a:rPr>
                        <a:t>Điểm - 3 nằm </a:t>
                      </a:r>
                      <a:r>
                        <a:rPr b="0" i="1" lang="en-US" sz="2800" u="sng" cap="none" strike="noStrike">
                          <a:solidFill>
                            <a:srgbClr val="FF0000"/>
                          </a:solidFill>
                          <a:latin typeface="Times New Roman"/>
                          <a:ea typeface="Times New Roman"/>
                          <a:cs typeface="Times New Roman"/>
                          <a:sym typeface="Times New Roman"/>
                        </a:rPr>
                        <a:t>bên trái </a:t>
                      </a:r>
                      <a:r>
                        <a:rPr b="0" lang="en-US" sz="2800" u="none" cap="none" strike="noStrike">
                          <a:solidFill>
                            <a:schemeClr val="dk1"/>
                          </a:solidFill>
                          <a:latin typeface="Times New Roman"/>
                          <a:ea typeface="Times New Roman"/>
                          <a:cs typeface="Times New Roman"/>
                          <a:sym typeface="Times New Roman"/>
                        </a:rPr>
                        <a:t>điểm 2</a:t>
                      </a:r>
                      <a:endParaRPr b="0" sz="2800">
                        <a:solidFill>
                          <a:schemeClr val="dk1"/>
                        </a:solidFill>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tcPr>
                </a:tc>
                <a:tc>
                  <a:txBody>
                    <a:bodyPr/>
                    <a:lstStyle/>
                    <a:p>
                      <a:pPr indent="0" lvl="0" marL="0" marR="0" rtl="0" algn="l">
                        <a:spcBef>
                          <a:spcPts val="0"/>
                        </a:spcBef>
                        <a:spcAft>
                          <a:spcPts val="0"/>
                        </a:spcAft>
                        <a:buNone/>
                      </a:pPr>
                      <a:r>
                        <a:rPr b="0" lang="en-US" sz="2800">
                          <a:solidFill>
                            <a:schemeClr val="dk1"/>
                          </a:solidFill>
                          <a:latin typeface="Times New Roman"/>
                          <a:ea typeface="Times New Roman"/>
                          <a:cs typeface="Times New Roman"/>
                          <a:sym typeface="Times New Roman"/>
                        </a:rPr>
                        <a:t>Điểm</a:t>
                      </a:r>
                      <a:r>
                        <a:rPr b="0" lang="en-US" sz="2800">
                          <a:solidFill>
                            <a:schemeClr val="dk1"/>
                          </a:solidFill>
                          <a:latin typeface="Times New Roman"/>
                          <a:ea typeface="Times New Roman"/>
                          <a:cs typeface="Times New Roman"/>
                          <a:sym typeface="Times New Roman"/>
                        </a:rPr>
                        <a:t> -2 nằm </a:t>
                      </a:r>
                      <a:r>
                        <a:rPr b="0" i="1" lang="en-US" sz="2800" u="sng">
                          <a:solidFill>
                            <a:srgbClr val="FF0000"/>
                          </a:solidFill>
                          <a:latin typeface="Times New Roman"/>
                          <a:ea typeface="Times New Roman"/>
                          <a:cs typeface="Times New Roman"/>
                          <a:sym typeface="Times New Roman"/>
                        </a:rPr>
                        <a:t>bên dưới </a:t>
                      </a:r>
                      <a:r>
                        <a:rPr b="0" lang="en-US" sz="2800">
                          <a:solidFill>
                            <a:schemeClr val="dk1"/>
                          </a:solidFill>
                          <a:latin typeface="Times New Roman"/>
                          <a:ea typeface="Times New Roman"/>
                          <a:cs typeface="Times New Roman"/>
                          <a:sym typeface="Times New Roman"/>
                        </a:rPr>
                        <a:t>điểm 1</a:t>
                      </a:r>
                      <a:endParaRPr/>
                    </a:p>
                    <a:p>
                      <a:pPr indent="0" lvl="0" marL="0" marR="0" rtl="0" algn="l">
                        <a:spcBef>
                          <a:spcPts val="0"/>
                        </a:spcBef>
                        <a:spcAft>
                          <a:spcPts val="0"/>
                        </a:spcAft>
                        <a:buNone/>
                      </a:pPr>
                      <a:r>
                        <a:t/>
                      </a:r>
                      <a:endParaRPr b="0" sz="2800">
                        <a:solidFill>
                          <a:schemeClr val="dk1"/>
                        </a:solidFill>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tcPr>
                </a:tc>
              </a:tr>
              <a:tr h="722925">
                <a:tc>
                  <a:txBody>
                    <a:bodyPr/>
                    <a:lstStyle/>
                    <a:p>
                      <a:pPr indent="0" lvl="0" marL="0" marR="0" rtl="0" algn="ctr">
                        <a:spcBef>
                          <a:spcPts val="0"/>
                        </a:spcBef>
                        <a:spcAft>
                          <a:spcPts val="0"/>
                        </a:spcAft>
                        <a:buNone/>
                      </a:pPr>
                      <a:r>
                        <a:rPr b="1" lang="en-US" sz="2800">
                          <a:solidFill>
                            <a:srgbClr val="FF0000"/>
                          </a:solidFill>
                        </a:rPr>
                        <a:t>=&gt;</a:t>
                      </a:r>
                      <a:r>
                        <a:rPr b="1" lang="en-US" sz="2800">
                          <a:solidFill>
                            <a:srgbClr val="FF0000"/>
                          </a:solidFill>
                        </a:rPr>
                        <a:t> -3 &lt; 2</a:t>
                      </a:r>
                      <a:endParaRPr b="1" sz="2800">
                        <a:solidFill>
                          <a:srgbClr val="FF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FF0000"/>
                        </a:buClr>
                        <a:buSzPts val="2800"/>
                        <a:buFont typeface="Arial"/>
                        <a:buNone/>
                      </a:pPr>
                      <a:r>
                        <a:rPr b="1" lang="en-US" sz="2800">
                          <a:solidFill>
                            <a:srgbClr val="FF0000"/>
                          </a:solidFill>
                        </a:rPr>
                        <a:t>=&gt;</a:t>
                      </a:r>
                      <a:r>
                        <a:rPr b="1" lang="en-US" sz="2800">
                          <a:solidFill>
                            <a:srgbClr val="FF0000"/>
                          </a:solidFill>
                        </a:rPr>
                        <a:t> -2 &lt; 1</a:t>
                      </a:r>
                      <a:endParaRPr b="1" sz="2800">
                        <a:solidFill>
                          <a:srgbClr val="FF0000"/>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B cap="flat" cmpd="sng" w="12700">
                      <a:solidFill>
                        <a:schemeClr val="dk1"/>
                      </a:solidFill>
                      <a:prstDash val="solid"/>
                      <a:round/>
                      <a:headEnd len="sm" w="sm" type="none"/>
                      <a:tailEnd len="sm" w="sm" type="none"/>
                    </a:lnB>
                  </a:tcPr>
                </a:tc>
              </a:tr>
            </a:tbl>
          </a:graphicData>
        </a:graphic>
      </p:graphicFrame>
      <p:sp>
        <p:nvSpPr>
          <p:cNvPr id="912" name="Google Shape;912;p56"/>
          <p:cNvSpPr/>
          <p:nvPr/>
        </p:nvSpPr>
        <p:spPr>
          <a:xfrm>
            <a:off x="680302" y="3765045"/>
            <a:ext cx="3219450" cy="729065"/>
          </a:xfrm>
          <a:prstGeom prst="rect">
            <a:avLst/>
          </a:prstGeom>
          <a:solidFill>
            <a:srgbClr val="4AE6C8"/>
          </a:solidFill>
          <a:ln cap="flat" cmpd="sng" w="12700">
            <a:solidFill>
              <a:srgbClr val="4AE6C8"/>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chemeClr val="dk1"/>
                </a:solidFill>
                <a:latin typeface="Times New Roman"/>
                <a:ea typeface="Times New Roman"/>
                <a:cs typeface="Times New Roman"/>
                <a:sym typeface="Times New Roman"/>
              </a:rPr>
              <a:t>Trục số </a:t>
            </a:r>
            <a:r>
              <a:rPr lang="en-US" sz="2800">
                <a:solidFill>
                  <a:srgbClr val="FF0000"/>
                </a:solidFill>
                <a:latin typeface="Times New Roman"/>
                <a:ea typeface="Times New Roman"/>
                <a:cs typeface="Times New Roman"/>
                <a:sym typeface="Times New Roman"/>
              </a:rPr>
              <a:t>nằm ngang</a:t>
            </a:r>
            <a:endParaRPr sz="2800">
              <a:solidFill>
                <a:srgbClr val="FF0000"/>
              </a:solidFill>
              <a:latin typeface="Times New Roman"/>
              <a:ea typeface="Times New Roman"/>
              <a:cs typeface="Times New Roman"/>
              <a:sym typeface="Times New Roman"/>
            </a:endParaRPr>
          </a:p>
        </p:txBody>
      </p:sp>
      <p:sp>
        <p:nvSpPr>
          <p:cNvPr id="913" name="Google Shape;913;p56"/>
          <p:cNvSpPr/>
          <p:nvPr/>
        </p:nvSpPr>
        <p:spPr>
          <a:xfrm>
            <a:off x="4644982" y="3809404"/>
            <a:ext cx="4522448" cy="670821"/>
          </a:xfrm>
          <a:prstGeom prst="rect">
            <a:avLst/>
          </a:prstGeom>
          <a:solidFill>
            <a:srgbClr val="4AE6C8"/>
          </a:solidFill>
          <a:ln cap="flat" cmpd="sng" w="12700">
            <a:solidFill>
              <a:srgbClr val="4AE6C8"/>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chemeClr val="dk1"/>
                </a:solidFill>
                <a:latin typeface="Times New Roman"/>
                <a:ea typeface="Times New Roman"/>
                <a:cs typeface="Times New Roman"/>
                <a:sym typeface="Times New Roman"/>
              </a:rPr>
              <a:t>Điểm a </a:t>
            </a:r>
            <a:r>
              <a:rPr lang="en-US" sz="2800">
                <a:solidFill>
                  <a:srgbClr val="FF0000"/>
                </a:solidFill>
                <a:latin typeface="Times New Roman"/>
                <a:ea typeface="Times New Roman"/>
                <a:cs typeface="Times New Roman"/>
                <a:sym typeface="Times New Roman"/>
              </a:rPr>
              <a:t>nằm bên trái </a:t>
            </a:r>
            <a:r>
              <a:rPr lang="en-US" sz="2800">
                <a:solidFill>
                  <a:schemeClr val="dk1"/>
                </a:solidFill>
                <a:latin typeface="Times New Roman"/>
                <a:ea typeface="Times New Roman"/>
                <a:cs typeface="Times New Roman"/>
                <a:sym typeface="Times New Roman"/>
              </a:rPr>
              <a:t>điểm b</a:t>
            </a:r>
            <a:endParaRPr/>
          </a:p>
        </p:txBody>
      </p:sp>
      <p:sp>
        <p:nvSpPr>
          <p:cNvPr id="914" name="Google Shape;914;p56"/>
          <p:cNvSpPr/>
          <p:nvPr/>
        </p:nvSpPr>
        <p:spPr>
          <a:xfrm>
            <a:off x="10745970" y="4853274"/>
            <a:ext cx="1221256" cy="670820"/>
          </a:xfrm>
          <a:prstGeom prst="rect">
            <a:avLst/>
          </a:prstGeom>
          <a:solidFill>
            <a:srgbClr val="FF0000"/>
          </a:solidFill>
          <a:ln cap="flat" cmpd="sng" w="12700">
            <a:solidFill>
              <a:srgbClr val="4AE6C8"/>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rgbClr val="FF0000"/>
                </a:solidFill>
                <a:latin typeface="Times New Roman"/>
                <a:ea typeface="Times New Roman"/>
                <a:cs typeface="Times New Roman"/>
                <a:sym typeface="Times New Roman"/>
              </a:rPr>
              <a:t> </a:t>
            </a:r>
            <a:r>
              <a:rPr lang="en-US" sz="2800">
                <a:solidFill>
                  <a:schemeClr val="dk1"/>
                </a:solidFill>
                <a:latin typeface="Times New Roman"/>
                <a:ea typeface="Times New Roman"/>
                <a:cs typeface="Times New Roman"/>
                <a:sym typeface="Times New Roman"/>
              </a:rPr>
              <a:t>a &lt; b</a:t>
            </a:r>
            <a:endParaRPr/>
          </a:p>
        </p:txBody>
      </p:sp>
      <p:sp>
        <p:nvSpPr>
          <p:cNvPr id="915" name="Google Shape;915;p56"/>
          <p:cNvSpPr/>
          <p:nvPr/>
        </p:nvSpPr>
        <p:spPr>
          <a:xfrm>
            <a:off x="445277" y="4170491"/>
            <a:ext cx="176037" cy="1819252"/>
          </a:xfrm>
          <a:prstGeom prst="leftBracket">
            <a:avLst>
              <a:gd fmla="val 8333" name="adj"/>
            </a:avLst>
          </a:prstGeom>
          <a:no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Arial"/>
              <a:ea typeface="Arial"/>
              <a:cs typeface="Arial"/>
              <a:sym typeface="Arial"/>
            </a:endParaRPr>
          </a:p>
        </p:txBody>
      </p:sp>
      <p:sp>
        <p:nvSpPr>
          <p:cNvPr id="916" name="Google Shape;916;p56"/>
          <p:cNvSpPr/>
          <p:nvPr/>
        </p:nvSpPr>
        <p:spPr>
          <a:xfrm>
            <a:off x="680302" y="5672305"/>
            <a:ext cx="3219450" cy="729065"/>
          </a:xfrm>
          <a:prstGeom prst="rect">
            <a:avLst/>
          </a:prstGeom>
          <a:solidFill>
            <a:srgbClr val="DDFD79"/>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chemeClr val="dk1"/>
                </a:solidFill>
                <a:latin typeface="Times New Roman"/>
                <a:ea typeface="Times New Roman"/>
                <a:cs typeface="Times New Roman"/>
                <a:sym typeface="Times New Roman"/>
              </a:rPr>
              <a:t>Trục số </a:t>
            </a:r>
            <a:r>
              <a:rPr lang="en-US" sz="2800">
                <a:solidFill>
                  <a:srgbClr val="FF0000"/>
                </a:solidFill>
                <a:latin typeface="Times New Roman"/>
                <a:ea typeface="Times New Roman"/>
                <a:cs typeface="Times New Roman"/>
                <a:sym typeface="Times New Roman"/>
              </a:rPr>
              <a:t>thẳng đứng</a:t>
            </a:r>
            <a:endParaRPr sz="2800">
              <a:solidFill>
                <a:srgbClr val="FF0000"/>
              </a:solidFill>
              <a:latin typeface="Times New Roman"/>
              <a:ea typeface="Times New Roman"/>
              <a:cs typeface="Times New Roman"/>
              <a:sym typeface="Times New Roman"/>
            </a:endParaRPr>
          </a:p>
        </p:txBody>
      </p:sp>
      <p:sp>
        <p:nvSpPr>
          <p:cNvPr id="917" name="Google Shape;917;p56"/>
          <p:cNvSpPr/>
          <p:nvPr/>
        </p:nvSpPr>
        <p:spPr>
          <a:xfrm>
            <a:off x="4702132" y="5672305"/>
            <a:ext cx="4465298" cy="729065"/>
          </a:xfrm>
          <a:prstGeom prst="rect">
            <a:avLst/>
          </a:prstGeom>
          <a:solidFill>
            <a:srgbClr val="DDFD79"/>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chemeClr val="dk1"/>
                </a:solidFill>
                <a:latin typeface="Times New Roman"/>
                <a:ea typeface="Times New Roman"/>
                <a:cs typeface="Times New Roman"/>
                <a:sym typeface="Times New Roman"/>
              </a:rPr>
              <a:t>Điểm a </a:t>
            </a:r>
            <a:r>
              <a:rPr lang="en-US" sz="2800">
                <a:solidFill>
                  <a:srgbClr val="FF0000"/>
                </a:solidFill>
                <a:latin typeface="Times New Roman"/>
                <a:ea typeface="Times New Roman"/>
                <a:cs typeface="Times New Roman"/>
                <a:sym typeface="Times New Roman"/>
              </a:rPr>
              <a:t>nằm phía dưới </a:t>
            </a:r>
            <a:r>
              <a:rPr lang="en-US" sz="2800">
                <a:solidFill>
                  <a:schemeClr val="dk1"/>
                </a:solidFill>
                <a:latin typeface="Times New Roman"/>
                <a:ea typeface="Times New Roman"/>
                <a:cs typeface="Times New Roman"/>
                <a:sym typeface="Times New Roman"/>
              </a:rPr>
              <a:t>điểm b</a:t>
            </a:r>
            <a:endParaRPr sz="2800">
              <a:solidFill>
                <a:srgbClr val="FF0000"/>
              </a:solidFill>
              <a:latin typeface="Times New Roman"/>
              <a:ea typeface="Times New Roman"/>
              <a:cs typeface="Times New Roman"/>
              <a:sym typeface="Times New Roman"/>
            </a:endParaRPr>
          </a:p>
        </p:txBody>
      </p:sp>
      <p:sp>
        <p:nvSpPr>
          <p:cNvPr id="918" name="Google Shape;918;p56"/>
          <p:cNvSpPr/>
          <p:nvPr/>
        </p:nvSpPr>
        <p:spPr>
          <a:xfrm>
            <a:off x="4035199" y="3961987"/>
            <a:ext cx="503804" cy="422988"/>
          </a:xfrm>
          <a:prstGeom prst="rightArrow">
            <a:avLst>
              <a:gd fmla="val 50000" name="adj1"/>
              <a:gd fmla="val 50000" name="adj2"/>
            </a:avLst>
          </a:prstGeom>
          <a:solidFill>
            <a:srgbClr val="4AE6C8"/>
          </a:solidFill>
          <a:ln cap="flat" cmpd="sng" w="12700">
            <a:solidFill>
              <a:srgbClr val="4AE6C8"/>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919" name="Google Shape;919;p56"/>
          <p:cNvSpPr/>
          <p:nvPr/>
        </p:nvSpPr>
        <p:spPr>
          <a:xfrm>
            <a:off x="4017728" y="5882037"/>
            <a:ext cx="503804" cy="422988"/>
          </a:xfrm>
          <a:prstGeom prst="rightArrow">
            <a:avLst>
              <a:gd fmla="val 50000" name="adj1"/>
              <a:gd fmla="val 50000" name="adj2"/>
            </a:avLst>
          </a:prstGeom>
          <a:solidFill>
            <a:srgbClr val="DDFD79"/>
          </a:solidFill>
          <a:ln cap="flat" cmpd="sng" w="12700">
            <a:solidFill>
              <a:srgbClr val="9BCEB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920" name="Google Shape;920;p56"/>
          <p:cNvSpPr/>
          <p:nvPr/>
        </p:nvSpPr>
        <p:spPr>
          <a:xfrm>
            <a:off x="9273409" y="4170491"/>
            <a:ext cx="639251" cy="2134534"/>
          </a:xfrm>
          <a:prstGeom prst="rightBrace">
            <a:avLst>
              <a:gd fmla="val 8333" name="adj1"/>
              <a:gd fmla="val 50000" name="adj2"/>
            </a:avLst>
          </a:prstGeom>
          <a:noFill/>
          <a:ln cap="flat" cmpd="sng" w="1905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Arial"/>
              <a:ea typeface="Arial"/>
              <a:cs typeface="Arial"/>
              <a:sym typeface="Arial"/>
            </a:endParaRPr>
          </a:p>
        </p:txBody>
      </p:sp>
      <p:sp>
        <p:nvSpPr>
          <p:cNvPr id="921" name="Google Shape;921;p56"/>
          <p:cNvSpPr/>
          <p:nvPr/>
        </p:nvSpPr>
        <p:spPr>
          <a:xfrm>
            <a:off x="10124266" y="5005807"/>
            <a:ext cx="503804" cy="422988"/>
          </a:xfrm>
          <a:prstGeom prst="rightArrow">
            <a:avLst>
              <a:gd fmla="val 50000" name="adj1"/>
              <a:gd fmla="val 50000" name="adj2"/>
            </a:avLst>
          </a:prstGeom>
          <a:solidFill>
            <a:srgbClr val="0C0C0C"/>
          </a:solidFill>
          <a:ln cap="flat" cmpd="sng" w="12700">
            <a:solidFill>
              <a:srgbClr val="9BCEB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Tree>
  </p:cSld>
  <p:clrMapOvr>
    <a:masterClrMapping/>
  </p:clrMapOvr>
  <mc:AlternateContent>
    <mc:Choice Requires="p14">
      <p:transition spd="slow" p14:dur="1500">
        <p:fade thruBlk="1"/>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910"/>
                                        </p:tgtEl>
                                        <p:attrNameLst>
                                          <p:attrName>style.visibility</p:attrName>
                                        </p:attrNameLst>
                                      </p:cBhvr>
                                      <p:to>
                                        <p:strVal val="visible"/>
                                      </p:to>
                                    </p:set>
                                    <p:anim calcmode="lin" valueType="num">
                                      <p:cBhvr additive="base">
                                        <p:cTn dur="500"/>
                                        <p:tgtEl>
                                          <p:spTgt spid="910"/>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908"/>
                                        </p:tgtEl>
                                        <p:attrNameLst>
                                          <p:attrName>style.visibility</p:attrName>
                                        </p:attrNameLst>
                                      </p:cBhvr>
                                      <p:to>
                                        <p:strVal val="visible"/>
                                      </p:to>
                                    </p:set>
                                    <p:anim calcmode="lin" valueType="num">
                                      <p:cBhvr additive="base">
                                        <p:cTn dur="500"/>
                                        <p:tgtEl>
                                          <p:spTgt spid="908"/>
                                        </p:tgtEl>
                                        <p:attrNameLst>
                                          <p:attrName>ppt_w</p:attrName>
                                        </p:attrNameLst>
                                      </p:cBhvr>
                                      <p:tavLst>
                                        <p:tav fmla="" tm="0">
                                          <p:val>
                                            <p:strVal val="0"/>
                                          </p:val>
                                        </p:tav>
                                        <p:tav fmla="" tm="100000">
                                          <p:val>
                                            <p:strVal val="#ppt_w"/>
                                          </p:val>
                                        </p:tav>
                                      </p:tavLst>
                                    </p:anim>
                                    <p:anim calcmode="lin" valueType="num">
                                      <p:cBhvr additive="base">
                                        <p:cTn dur="500"/>
                                        <p:tgtEl>
                                          <p:spTgt spid="908"/>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909"/>
                                        </p:tgtEl>
                                        <p:attrNameLst>
                                          <p:attrName>style.visibility</p:attrName>
                                        </p:attrNameLst>
                                      </p:cBhvr>
                                      <p:to>
                                        <p:strVal val="visible"/>
                                      </p:to>
                                    </p:set>
                                    <p:anim calcmode="lin" valueType="num">
                                      <p:cBhvr additive="base">
                                        <p:cTn dur="500"/>
                                        <p:tgtEl>
                                          <p:spTgt spid="909"/>
                                        </p:tgtEl>
                                        <p:attrNameLst>
                                          <p:attrName>ppt_w</p:attrName>
                                        </p:attrNameLst>
                                      </p:cBhvr>
                                      <p:tavLst>
                                        <p:tav fmla="" tm="0">
                                          <p:val>
                                            <p:strVal val="0"/>
                                          </p:val>
                                        </p:tav>
                                        <p:tav fmla="" tm="100000">
                                          <p:val>
                                            <p:strVal val="#ppt_w"/>
                                          </p:val>
                                        </p:tav>
                                      </p:tavLst>
                                    </p:anim>
                                    <p:anim calcmode="lin" valueType="num">
                                      <p:cBhvr additive="base">
                                        <p:cTn dur="500"/>
                                        <p:tgtEl>
                                          <p:spTgt spid="909"/>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904"/>
                                        </p:tgtEl>
                                        <p:attrNameLst>
                                          <p:attrName>style.visibility</p:attrName>
                                        </p:attrNameLst>
                                      </p:cBhvr>
                                      <p:to>
                                        <p:strVal val="visible"/>
                                      </p:to>
                                    </p:set>
                                    <p:anim calcmode="lin" valueType="num">
                                      <p:cBhvr additive="base">
                                        <p:cTn dur="500"/>
                                        <p:tgtEl>
                                          <p:spTgt spid="904"/>
                                        </p:tgtEl>
                                        <p:attrNameLst>
                                          <p:attrName>ppt_w</p:attrName>
                                        </p:attrNameLst>
                                      </p:cBhvr>
                                      <p:tavLst>
                                        <p:tav fmla="" tm="0">
                                          <p:val>
                                            <p:strVal val="0"/>
                                          </p:val>
                                        </p:tav>
                                        <p:tav fmla="" tm="100000">
                                          <p:val>
                                            <p:strVal val="#ppt_w"/>
                                          </p:val>
                                        </p:tav>
                                      </p:tavLst>
                                    </p:anim>
                                    <p:anim calcmode="lin" valueType="num">
                                      <p:cBhvr additive="base">
                                        <p:cTn dur="500"/>
                                        <p:tgtEl>
                                          <p:spTgt spid="904"/>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906"/>
                                        </p:tgtEl>
                                        <p:attrNameLst>
                                          <p:attrName>style.visibility</p:attrName>
                                        </p:attrNameLst>
                                      </p:cBhvr>
                                      <p:to>
                                        <p:strVal val="visible"/>
                                      </p:to>
                                    </p:set>
                                    <p:anim calcmode="lin" valueType="num">
                                      <p:cBhvr additive="base">
                                        <p:cTn dur="500"/>
                                        <p:tgtEl>
                                          <p:spTgt spid="906"/>
                                        </p:tgtEl>
                                        <p:attrNameLst>
                                          <p:attrName>ppt_w</p:attrName>
                                        </p:attrNameLst>
                                      </p:cBhvr>
                                      <p:tavLst>
                                        <p:tav fmla="" tm="0">
                                          <p:val>
                                            <p:strVal val="0"/>
                                          </p:val>
                                        </p:tav>
                                        <p:tav fmla="" tm="100000">
                                          <p:val>
                                            <p:strVal val="#ppt_w"/>
                                          </p:val>
                                        </p:tav>
                                      </p:tavLst>
                                    </p:anim>
                                    <p:anim calcmode="lin" valueType="num">
                                      <p:cBhvr additive="base">
                                        <p:cTn dur="500"/>
                                        <p:tgtEl>
                                          <p:spTgt spid="906"/>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907"/>
                                        </p:tgtEl>
                                        <p:attrNameLst>
                                          <p:attrName>style.visibility</p:attrName>
                                        </p:attrNameLst>
                                      </p:cBhvr>
                                      <p:to>
                                        <p:strVal val="visible"/>
                                      </p:to>
                                    </p:set>
                                    <p:anim calcmode="lin" valueType="num">
                                      <p:cBhvr additive="base">
                                        <p:cTn dur="500"/>
                                        <p:tgtEl>
                                          <p:spTgt spid="907"/>
                                        </p:tgtEl>
                                        <p:attrNameLst>
                                          <p:attrName>ppt_w</p:attrName>
                                        </p:attrNameLst>
                                      </p:cBhvr>
                                      <p:tavLst>
                                        <p:tav fmla="" tm="0">
                                          <p:val>
                                            <p:strVal val="0"/>
                                          </p:val>
                                        </p:tav>
                                        <p:tav fmla="" tm="100000">
                                          <p:val>
                                            <p:strVal val="#ppt_w"/>
                                          </p:val>
                                        </p:tav>
                                      </p:tavLst>
                                    </p:anim>
                                    <p:anim calcmode="lin" valueType="num">
                                      <p:cBhvr additive="base">
                                        <p:cTn dur="500"/>
                                        <p:tgtEl>
                                          <p:spTgt spid="907"/>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1"/>
                                        </p:tgtEl>
                                        <p:attrNameLst>
                                          <p:attrName>style.visibility</p:attrName>
                                        </p:attrNameLst>
                                      </p:cBhvr>
                                      <p:to>
                                        <p:strVal val="visible"/>
                                      </p:to>
                                    </p:set>
                                    <p:animEffect filter="fade" transition="in">
                                      <p:cBhvr>
                                        <p:cTn dur="500"/>
                                        <p:tgtEl>
                                          <p:spTgt spid="91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000"/>
                                        <p:tgtEl>
                                          <p:spTgt spid="908"/>
                                        </p:tgtEl>
                                      </p:cBhvr>
                                    </p:animEffect>
                                    <p:set>
                                      <p:cBhvr>
                                        <p:cTn dur="1" fill="hold">
                                          <p:stCondLst>
                                            <p:cond delay="1000"/>
                                          </p:stCondLst>
                                        </p:cTn>
                                        <p:tgtEl>
                                          <p:spTgt spid="908"/>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000"/>
                                        <p:tgtEl>
                                          <p:spTgt spid="909"/>
                                        </p:tgtEl>
                                      </p:cBhvr>
                                    </p:animEffect>
                                    <p:set>
                                      <p:cBhvr>
                                        <p:cTn dur="1" fill="hold">
                                          <p:stCondLst>
                                            <p:cond delay="1000"/>
                                          </p:stCondLst>
                                        </p:cTn>
                                        <p:tgtEl>
                                          <p:spTgt spid="909"/>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000"/>
                                        <p:tgtEl>
                                          <p:spTgt spid="904"/>
                                        </p:tgtEl>
                                      </p:cBhvr>
                                    </p:animEffect>
                                    <p:set>
                                      <p:cBhvr>
                                        <p:cTn dur="1" fill="hold">
                                          <p:stCondLst>
                                            <p:cond delay="1000"/>
                                          </p:stCondLst>
                                        </p:cTn>
                                        <p:tgtEl>
                                          <p:spTgt spid="904"/>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000"/>
                                        <p:tgtEl>
                                          <p:spTgt spid="906"/>
                                        </p:tgtEl>
                                      </p:cBhvr>
                                    </p:animEffect>
                                    <p:set>
                                      <p:cBhvr>
                                        <p:cTn dur="1" fill="hold">
                                          <p:stCondLst>
                                            <p:cond delay="1000"/>
                                          </p:stCondLst>
                                        </p:cTn>
                                        <p:tgtEl>
                                          <p:spTgt spid="906"/>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000"/>
                                        <p:tgtEl>
                                          <p:spTgt spid="907"/>
                                        </p:tgtEl>
                                      </p:cBhvr>
                                    </p:animEffect>
                                    <p:set>
                                      <p:cBhvr>
                                        <p:cTn dur="1" fill="hold">
                                          <p:stCondLst>
                                            <p:cond delay="1000"/>
                                          </p:stCondLst>
                                        </p:cTn>
                                        <p:tgtEl>
                                          <p:spTgt spid="907"/>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5"/>
                                        </p:tgtEl>
                                        <p:attrNameLst>
                                          <p:attrName>style.visibility</p:attrName>
                                        </p:attrNameLst>
                                      </p:cBhvr>
                                      <p:to>
                                        <p:strVal val="visible"/>
                                      </p:to>
                                    </p:set>
                                    <p:animEffect filter="fade" transition="in">
                                      <p:cBhvr>
                                        <p:cTn dur="500"/>
                                        <p:tgtEl>
                                          <p:spTgt spid="915"/>
                                        </p:tgtEl>
                                      </p:cBhvr>
                                    </p:animEffect>
                                  </p:childTnLst>
                                </p:cTn>
                              </p:par>
                              <p:par>
                                <p:cTn fill="hold" nodeType="withEffect" presetClass="entr" presetID="10" presetSubtype="0">
                                  <p:stCondLst>
                                    <p:cond delay="0"/>
                                  </p:stCondLst>
                                  <p:childTnLst>
                                    <p:set>
                                      <p:cBhvr>
                                        <p:cTn dur="1" fill="hold">
                                          <p:stCondLst>
                                            <p:cond delay="0"/>
                                          </p:stCondLst>
                                        </p:cTn>
                                        <p:tgtEl>
                                          <p:spTgt spid="912"/>
                                        </p:tgtEl>
                                        <p:attrNameLst>
                                          <p:attrName>style.visibility</p:attrName>
                                        </p:attrNameLst>
                                      </p:cBhvr>
                                      <p:to>
                                        <p:strVal val="visible"/>
                                      </p:to>
                                    </p:set>
                                    <p:animEffect filter="fade" transition="in">
                                      <p:cBhvr>
                                        <p:cTn dur="500"/>
                                        <p:tgtEl>
                                          <p:spTgt spid="912"/>
                                        </p:tgtEl>
                                      </p:cBhvr>
                                    </p:animEffect>
                                  </p:childTnLst>
                                </p:cTn>
                              </p:par>
                              <p:par>
                                <p:cTn fill="hold" nodeType="withEffect" presetClass="entr" presetID="10" presetSubtype="0">
                                  <p:stCondLst>
                                    <p:cond delay="0"/>
                                  </p:stCondLst>
                                  <p:childTnLst>
                                    <p:set>
                                      <p:cBhvr>
                                        <p:cTn dur="1" fill="hold">
                                          <p:stCondLst>
                                            <p:cond delay="0"/>
                                          </p:stCondLst>
                                        </p:cTn>
                                        <p:tgtEl>
                                          <p:spTgt spid="916"/>
                                        </p:tgtEl>
                                        <p:attrNameLst>
                                          <p:attrName>style.visibility</p:attrName>
                                        </p:attrNameLst>
                                      </p:cBhvr>
                                      <p:to>
                                        <p:strVal val="visible"/>
                                      </p:to>
                                    </p:set>
                                    <p:animEffect filter="fade" transition="in">
                                      <p:cBhvr>
                                        <p:cTn dur="500"/>
                                        <p:tgtEl>
                                          <p:spTgt spid="91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8"/>
                                        </p:tgtEl>
                                        <p:attrNameLst>
                                          <p:attrName>style.visibility</p:attrName>
                                        </p:attrNameLst>
                                      </p:cBhvr>
                                      <p:to>
                                        <p:strVal val="visible"/>
                                      </p:to>
                                    </p:set>
                                    <p:animEffect filter="fade" transition="in">
                                      <p:cBhvr>
                                        <p:cTn dur="500"/>
                                        <p:tgtEl>
                                          <p:spTgt spid="918"/>
                                        </p:tgtEl>
                                      </p:cBhvr>
                                    </p:animEffect>
                                  </p:childTnLst>
                                </p:cTn>
                              </p:par>
                              <p:par>
                                <p:cTn fill="hold" nodeType="withEffect" presetClass="entr" presetID="10" presetSubtype="0">
                                  <p:stCondLst>
                                    <p:cond delay="0"/>
                                  </p:stCondLst>
                                  <p:childTnLst>
                                    <p:set>
                                      <p:cBhvr>
                                        <p:cTn dur="1" fill="hold">
                                          <p:stCondLst>
                                            <p:cond delay="0"/>
                                          </p:stCondLst>
                                        </p:cTn>
                                        <p:tgtEl>
                                          <p:spTgt spid="913"/>
                                        </p:tgtEl>
                                        <p:attrNameLst>
                                          <p:attrName>style.visibility</p:attrName>
                                        </p:attrNameLst>
                                      </p:cBhvr>
                                      <p:to>
                                        <p:strVal val="visible"/>
                                      </p:to>
                                    </p:set>
                                    <p:animEffect filter="fade" transition="in">
                                      <p:cBhvr>
                                        <p:cTn dur="500"/>
                                        <p:tgtEl>
                                          <p:spTgt spid="91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9"/>
                                        </p:tgtEl>
                                        <p:attrNameLst>
                                          <p:attrName>style.visibility</p:attrName>
                                        </p:attrNameLst>
                                      </p:cBhvr>
                                      <p:to>
                                        <p:strVal val="visible"/>
                                      </p:to>
                                    </p:set>
                                    <p:animEffect filter="fade" transition="in">
                                      <p:cBhvr>
                                        <p:cTn dur="500"/>
                                        <p:tgtEl>
                                          <p:spTgt spid="919"/>
                                        </p:tgtEl>
                                      </p:cBhvr>
                                    </p:animEffect>
                                  </p:childTnLst>
                                </p:cTn>
                              </p:par>
                              <p:par>
                                <p:cTn fill="hold" nodeType="withEffect" presetClass="entr" presetID="10" presetSubtype="0">
                                  <p:stCondLst>
                                    <p:cond delay="0"/>
                                  </p:stCondLst>
                                  <p:childTnLst>
                                    <p:set>
                                      <p:cBhvr>
                                        <p:cTn dur="1" fill="hold">
                                          <p:stCondLst>
                                            <p:cond delay="0"/>
                                          </p:stCondLst>
                                        </p:cTn>
                                        <p:tgtEl>
                                          <p:spTgt spid="917"/>
                                        </p:tgtEl>
                                        <p:attrNameLst>
                                          <p:attrName>style.visibility</p:attrName>
                                        </p:attrNameLst>
                                      </p:cBhvr>
                                      <p:to>
                                        <p:strVal val="visible"/>
                                      </p:to>
                                    </p:set>
                                    <p:animEffect filter="fade" transition="in">
                                      <p:cBhvr>
                                        <p:cTn dur="500"/>
                                        <p:tgtEl>
                                          <p:spTgt spid="91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21"/>
                                        </p:tgtEl>
                                        <p:attrNameLst>
                                          <p:attrName>style.visibility</p:attrName>
                                        </p:attrNameLst>
                                      </p:cBhvr>
                                      <p:to>
                                        <p:strVal val="visible"/>
                                      </p:to>
                                    </p:set>
                                    <p:animEffect filter="fade" transition="in">
                                      <p:cBhvr>
                                        <p:cTn dur="500"/>
                                        <p:tgtEl>
                                          <p:spTgt spid="921"/>
                                        </p:tgtEl>
                                      </p:cBhvr>
                                    </p:animEffect>
                                  </p:childTnLst>
                                </p:cTn>
                              </p:par>
                              <p:par>
                                <p:cTn fill="hold" nodeType="withEffect" presetClass="entr" presetID="10" presetSubtype="0">
                                  <p:stCondLst>
                                    <p:cond delay="0"/>
                                  </p:stCondLst>
                                  <p:childTnLst>
                                    <p:set>
                                      <p:cBhvr>
                                        <p:cTn dur="1" fill="hold">
                                          <p:stCondLst>
                                            <p:cond delay="0"/>
                                          </p:stCondLst>
                                        </p:cTn>
                                        <p:tgtEl>
                                          <p:spTgt spid="920"/>
                                        </p:tgtEl>
                                        <p:attrNameLst>
                                          <p:attrName>style.visibility</p:attrName>
                                        </p:attrNameLst>
                                      </p:cBhvr>
                                      <p:to>
                                        <p:strVal val="visible"/>
                                      </p:to>
                                    </p:set>
                                    <p:animEffect filter="fade" transition="in">
                                      <p:cBhvr>
                                        <p:cTn dur="500"/>
                                        <p:tgtEl>
                                          <p:spTgt spid="920"/>
                                        </p:tgtEl>
                                      </p:cBhvr>
                                    </p:animEffect>
                                  </p:childTnLst>
                                </p:cTn>
                              </p:par>
                              <p:par>
                                <p:cTn fill="hold" nodeType="withEffect" presetClass="entr" presetID="10" presetSubtype="0">
                                  <p:stCondLst>
                                    <p:cond delay="0"/>
                                  </p:stCondLst>
                                  <p:childTnLst>
                                    <p:set>
                                      <p:cBhvr>
                                        <p:cTn dur="1" fill="hold">
                                          <p:stCondLst>
                                            <p:cond delay="0"/>
                                          </p:stCondLst>
                                        </p:cTn>
                                        <p:tgtEl>
                                          <p:spTgt spid="914"/>
                                        </p:tgtEl>
                                        <p:attrNameLst>
                                          <p:attrName>style.visibility</p:attrName>
                                        </p:attrNameLst>
                                      </p:cBhvr>
                                      <p:to>
                                        <p:strVal val="visible"/>
                                      </p:to>
                                    </p:set>
                                    <p:animEffect filter="fade" transition="in">
                                      <p:cBhvr>
                                        <p:cTn dur="500"/>
                                        <p:tgtEl>
                                          <p:spTgt spid="91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30"/>
          <p:cNvSpPr txBox="1"/>
          <p:nvPr/>
        </p:nvSpPr>
        <p:spPr>
          <a:xfrm>
            <a:off x="2178122" y="2533843"/>
            <a:ext cx="8301518" cy="76944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4400" u="none" cap="none" strike="noStrike">
                <a:solidFill>
                  <a:srgbClr val="5BAE96"/>
                </a:solidFill>
                <a:latin typeface="Tahoma"/>
                <a:ea typeface="Tahoma"/>
                <a:cs typeface="Tahoma"/>
                <a:sym typeface="Tahoma"/>
              </a:rPr>
              <a:t>TẬP HỢP Z CÁC SỐ NGUYÊN</a:t>
            </a:r>
            <a:endParaRPr b="1" i="0" sz="4400" u="none" cap="none" strike="noStrike">
              <a:solidFill>
                <a:srgbClr val="5BAE96"/>
              </a:solidFill>
              <a:latin typeface="Tahoma"/>
              <a:ea typeface="Tahoma"/>
              <a:cs typeface="Tahoma"/>
              <a:sym typeface="Tahoma"/>
            </a:endParaRPr>
          </a:p>
        </p:txBody>
      </p:sp>
      <p:sp>
        <p:nvSpPr>
          <p:cNvPr id="216" name="Google Shape;216;p30"/>
          <p:cNvSpPr txBox="1"/>
          <p:nvPr/>
        </p:nvSpPr>
        <p:spPr>
          <a:xfrm>
            <a:off x="5231704" y="1733416"/>
            <a:ext cx="2173287" cy="92233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5400" u="none" cap="none" strike="noStrike">
                <a:solidFill>
                  <a:srgbClr val="5BAE96"/>
                </a:solidFill>
                <a:latin typeface="Tahoma"/>
                <a:ea typeface="Tahoma"/>
                <a:cs typeface="Tahoma"/>
                <a:sym typeface="Tahoma"/>
              </a:rPr>
              <a:t>I</a:t>
            </a:r>
            <a:endParaRPr b="1" i="0" sz="5400" u="none" cap="none" strike="noStrike">
              <a:solidFill>
                <a:srgbClr val="5BAE96"/>
              </a:solidFill>
              <a:latin typeface="Tahoma"/>
              <a:ea typeface="Tahoma"/>
              <a:cs typeface="Tahoma"/>
              <a:sym typeface="Tahoma"/>
            </a:endParaRPr>
          </a:p>
        </p:txBody>
      </p:sp>
      <p:pic>
        <p:nvPicPr>
          <p:cNvPr id="217" name="Google Shape;217;p30"/>
          <p:cNvPicPr preferRelativeResize="0"/>
          <p:nvPr/>
        </p:nvPicPr>
        <p:blipFill rotWithShape="1">
          <a:blip r:embed="rId3">
            <a:alphaModFix/>
          </a:blip>
          <a:srcRect b="0" l="0" r="0" t="0"/>
          <a:stretch/>
        </p:blipFill>
        <p:spPr>
          <a:xfrm>
            <a:off x="6951218" y="3975413"/>
            <a:ext cx="3807909" cy="2882587"/>
          </a:xfrm>
          <a:prstGeom prst="rect">
            <a:avLst/>
          </a:prstGeom>
          <a:noFill/>
          <a:ln>
            <a:noFill/>
          </a:ln>
        </p:spPr>
      </p:pic>
    </p:spTree>
  </p:cSld>
  <p:clrMapOvr>
    <a:masterClrMapping/>
  </p:clrMapOvr>
  <mc:AlternateContent>
    <mc:Choice Requires="p14">
      <p:transition spd="slow" p14:dur="1500">
        <p:fade thruBlk="1"/>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23" presetSubtype="16">
                                  <p:stCondLst>
                                    <p:cond delay="0"/>
                                  </p:stCondLst>
                                  <p:childTnLst>
                                    <p:set>
                                      <p:cBhvr>
                                        <p:cTn dur="1" fill="hold">
                                          <p:stCondLst>
                                            <p:cond delay="0"/>
                                          </p:stCondLst>
                                        </p:cTn>
                                        <p:tgtEl>
                                          <p:spTgt spid="216"/>
                                        </p:tgtEl>
                                        <p:attrNameLst>
                                          <p:attrName>style.visibility</p:attrName>
                                        </p:attrNameLst>
                                      </p:cBhvr>
                                      <p:to>
                                        <p:strVal val="visible"/>
                                      </p:to>
                                    </p:set>
                                    <p:anim calcmode="lin" valueType="num">
                                      <p:cBhvr additive="base">
                                        <p:cTn dur="500"/>
                                        <p:tgtEl>
                                          <p:spTgt spid="216"/>
                                        </p:tgtEl>
                                        <p:attrNameLst>
                                          <p:attrName>ppt_w</p:attrName>
                                        </p:attrNameLst>
                                      </p:cBhvr>
                                      <p:tavLst>
                                        <p:tav fmla="" tm="0">
                                          <p:val>
                                            <p:strVal val="0"/>
                                          </p:val>
                                        </p:tav>
                                        <p:tav fmla="" tm="100000">
                                          <p:val>
                                            <p:strVal val="#ppt_w"/>
                                          </p:val>
                                        </p:tav>
                                      </p:tavLst>
                                    </p:anim>
                                    <p:anim calcmode="lin" valueType="num">
                                      <p:cBhvr additive="base">
                                        <p:cTn dur="500"/>
                                        <p:tgtEl>
                                          <p:spTgt spid="216"/>
                                        </p:tgtEl>
                                        <p:attrNameLst>
                                          <p:attrName>ppt_h</p:attrName>
                                        </p:attrNameLst>
                                      </p:cBhvr>
                                      <p:tavLst>
                                        <p:tav fmla="" tm="0">
                                          <p:val>
                                            <p:strVal val="0"/>
                                          </p:val>
                                        </p:tav>
                                        <p:tav fmla="" tm="100000">
                                          <p:val>
                                            <p:strVal val="#ppt_h"/>
                                          </p:val>
                                        </p:tav>
                                      </p:tavLst>
                                    </p:anim>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215"/>
                                        </p:tgtEl>
                                        <p:attrNameLst>
                                          <p:attrName>style.visibility</p:attrName>
                                        </p:attrNameLst>
                                      </p:cBhvr>
                                      <p:to>
                                        <p:strVal val="visible"/>
                                      </p:to>
                                    </p:set>
                                    <p:animEffect filter="fade" transition="in">
                                      <p:cBhvr>
                                        <p:cTn dur="1000"/>
                                        <p:tgtEl>
                                          <p:spTgt spid="21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7"/>
                                        </p:tgtEl>
                                        <p:attrNameLst>
                                          <p:attrName>style.visibility</p:attrName>
                                        </p:attrNameLst>
                                      </p:cBhvr>
                                      <p:to>
                                        <p:strVal val="visible"/>
                                      </p:to>
                                    </p:set>
                                    <p:animEffect filter="fade" transition="in">
                                      <p:cBhvr>
                                        <p:cTn dur="1000"/>
                                        <p:tgtEl>
                                          <p:spTgt spid="21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6" name="Shape 926"/>
        <p:cNvGrpSpPr/>
        <p:nvPr/>
      </p:nvGrpSpPr>
      <p:grpSpPr>
        <a:xfrm>
          <a:off x="0" y="0"/>
          <a:ext cx="0" cy="0"/>
          <a:chOff x="0" y="0"/>
          <a:chExt cx="0" cy="0"/>
        </a:xfrm>
      </p:grpSpPr>
      <p:sp>
        <p:nvSpPr>
          <p:cNvPr id="927" name="Google Shape;927;p57"/>
          <p:cNvSpPr/>
          <p:nvPr/>
        </p:nvSpPr>
        <p:spPr>
          <a:xfrm>
            <a:off x="7806935" y="873610"/>
            <a:ext cx="4098877" cy="2210937"/>
          </a:xfrm>
          <a:prstGeom prst="horizontalScroll">
            <a:avLst>
              <a:gd fmla="val 12500" name="adj"/>
            </a:avLst>
          </a:prstGeom>
          <a:solidFill>
            <a:srgbClr val="DDFD7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1" lang="en-US" sz="2800" u="sng">
                <a:solidFill>
                  <a:schemeClr val="dk1"/>
                </a:solidFill>
                <a:latin typeface="Times New Roman"/>
                <a:ea typeface="Times New Roman"/>
                <a:cs typeface="Times New Roman"/>
                <a:sym typeface="Times New Roman"/>
              </a:rPr>
              <a:t>Lưu ý</a:t>
            </a:r>
            <a:r>
              <a:rPr b="1" lang="en-US" sz="2800">
                <a:solidFill>
                  <a:schemeClr val="dk1"/>
                </a:solidFill>
                <a:latin typeface="Times New Roman"/>
                <a:ea typeface="Times New Roman"/>
                <a:cs typeface="Times New Roman"/>
                <a:sym typeface="Times New Roman"/>
              </a:rPr>
              <a:t>: </a:t>
            </a:r>
            <a:r>
              <a:rPr lang="en-US" sz="2800">
                <a:solidFill>
                  <a:schemeClr val="dk1"/>
                </a:solidFill>
                <a:latin typeface="Times New Roman"/>
                <a:ea typeface="Times New Roman"/>
                <a:cs typeface="Times New Roman"/>
                <a:sym typeface="Times New Roman"/>
              </a:rPr>
              <a:t>Số nguyên dương luôn lớn hơn 0.</a:t>
            </a:r>
            <a:endParaRPr/>
          </a:p>
          <a:p>
            <a:pPr indent="0" lvl="0" marL="0" marR="0" rtl="0" algn="ctr">
              <a:spcBef>
                <a:spcPts val="0"/>
              </a:spcBef>
              <a:spcAft>
                <a:spcPts val="0"/>
              </a:spcAft>
              <a:buNone/>
            </a:pPr>
            <a:r>
              <a:rPr lang="en-US" sz="2800">
                <a:solidFill>
                  <a:schemeClr val="dk1"/>
                </a:solidFill>
                <a:latin typeface="Times New Roman"/>
                <a:ea typeface="Times New Roman"/>
                <a:cs typeface="Times New Roman"/>
                <a:sym typeface="Times New Roman"/>
              </a:rPr>
              <a:t> Số nguyên âm luôn nhỏ hơn 0.</a:t>
            </a:r>
            <a:endParaRPr/>
          </a:p>
        </p:txBody>
      </p:sp>
      <p:sp>
        <p:nvSpPr>
          <p:cNvPr id="928" name="Google Shape;928;p57"/>
          <p:cNvSpPr txBox="1"/>
          <p:nvPr/>
        </p:nvSpPr>
        <p:spPr>
          <a:xfrm>
            <a:off x="1303459" y="264752"/>
            <a:ext cx="7301553" cy="138499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a:solidFill>
                  <a:schemeClr val="dk1"/>
                </a:solidFill>
                <a:latin typeface="Times New Roman"/>
                <a:ea typeface="Times New Roman"/>
                <a:cs typeface="Times New Roman"/>
                <a:sym typeface="Times New Roman"/>
              </a:rPr>
              <a:t>Ví dụ 5: </a:t>
            </a:r>
            <a:r>
              <a:rPr lang="en-US" sz="2800">
                <a:solidFill>
                  <a:schemeClr val="dk1"/>
                </a:solidFill>
                <a:latin typeface="Times New Roman"/>
                <a:ea typeface="Times New Roman"/>
                <a:cs typeface="Times New Roman"/>
                <a:sym typeface="Times New Roman"/>
              </a:rPr>
              <a:t>Biểu diễn các số -2 và 3 trên trục số nằm ngang. Từ đó so sánh các cặp số -2 và 0; 3 và 0.</a:t>
            </a:r>
            <a:endParaRPr/>
          </a:p>
          <a:p>
            <a:pPr indent="0" lvl="0" marL="0" marR="0" rtl="0" algn="l">
              <a:spcBef>
                <a:spcPts val="0"/>
              </a:spcBef>
              <a:spcAft>
                <a:spcPts val="0"/>
              </a:spcAft>
              <a:buNone/>
            </a:pPr>
            <a:r>
              <a:rPr i="1" lang="en-US" sz="2800">
                <a:solidFill>
                  <a:schemeClr val="dk1"/>
                </a:solidFill>
                <a:latin typeface="Times New Roman"/>
                <a:ea typeface="Times New Roman"/>
                <a:cs typeface="Times New Roman"/>
                <a:sym typeface="Times New Roman"/>
              </a:rPr>
              <a:t>Giải:</a:t>
            </a:r>
            <a:endParaRPr/>
          </a:p>
        </p:txBody>
      </p:sp>
      <p:grpSp>
        <p:nvGrpSpPr>
          <p:cNvPr id="929" name="Google Shape;929;p57"/>
          <p:cNvGrpSpPr/>
          <p:nvPr/>
        </p:nvGrpSpPr>
        <p:grpSpPr>
          <a:xfrm>
            <a:off x="1271517" y="1829303"/>
            <a:ext cx="4578726" cy="323027"/>
            <a:chOff x="859809" y="5527344"/>
            <a:chExt cx="4694830" cy="313900"/>
          </a:xfrm>
        </p:grpSpPr>
        <p:cxnSp>
          <p:nvCxnSpPr>
            <p:cNvPr id="930" name="Google Shape;930;p57"/>
            <p:cNvCxnSpPr/>
            <p:nvPr/>
          </p:nvCxnSpPr>
          <p:spPr>
            <a:xfrm>
              <a:off x="859809" y="5718412"/>
              <a:ext cx="4694830" cy="0"/>
            </a:xfrm>
            <a:prstGeom prst="straightConnector1">
              <a:avLst/>
            </a:prstGeom>
            <a:noFill/>
            <a:ln cap="flat" cmpd="sng" w="19050">
              <a:solidFill>
                <a:schemeClr val="dk1"/>
              </a:solidFill>
              <a:prstDash val="solid"/>
              <a:miter lim="800000"/>
              <a:headEnd len="sm" w="sm" type="none"/>
              <a:tailEnd len="med" w="med" type="triangle"/>
            </a:ln>
          </p:spPr>
        </p:cxnSp>
        <p:cxnSp>
          <p:nvCxnSpPr>
            <p:cNvPr id="931" name="Google Shape;931;p57"/>
            <p:cNvCxnSpPr/>
            <p:nvPr/>
          </p:nvCxnSpPr>
          <p:spPr>
            <a:xfrm rot="10800000">
              <a:off x="2674961" y="5527344"/>
              <a:ext cx="13648" cy="313900"/>
            </a:xfrm>
            <a:prstGeom prst="straightConnector1">
              <a:avLst/>
            </a:prstGeom>
            <a:noFill/>
            <a:ln cap="flat" cmpd="sng" w="19050">
              <a:solidFill>
                <a:schemeClr val="dk1"/>
              </a:solidFill>
              <a:prstDash val="solid"/>
              <a:miter lim="800000"/>
              <a:headEnd len="sm" w="sm" type="none"/>
              <a:tailEnd len="sm" w="sm" type="none"/>
            </a:ln>
          </p:spPr>
        </p:cxnSp>
        <p:cxnSp>
          <p:nvCxnSpPr>
            <p:cNvPr id="932" name="Google Shape;932;p57"/>
            <p:cNvCxnSpPr/>
            <p:nvPr/>
          </p:nvCxnSpPr>
          <p:spPr>
            <a:xfrm rot="10800000">
              <a:off x="3386919" y="5527344"/>
              <a:ext cx="13648" cy="313900"/>
            </a:xfrm>
            <a:prstGeom prst="straightConnector1">
              <a:avLst/>
            </a:prstGeom>
            <a:noFill/>
            <a:ln cap="flat" cmpd="sng" w="19050">
              <a:solidFill>
                <a:schemeClr val="dk1"/>
              </a:solidFill>
              <a:prstDash val="solid"/>
              <a:miter lim="800000"/>
              <a:headEnd len="sm" w="sm" type="none"/>
              <a:tailEnd len="sm" w="sm" type="none"/>
            </a:ln>
          </p:spPr>
        </p:cxnSp>
        <p:cxnSp>
          <p:nvCxnSpPr>
            <p:cNvPr id="933" name="Google Shape;933;p57"/>
            <p:cNvCxnSpPr/>
            <p:nvPr/>
          </p:nvCxnSpPr>
          <p:spPr>
            <a:xfrm rot="10800000">
              <a:off x="4094328" y="5527344"/>
              <a:ext cx="13648" cy="313900"/>
            </a:xfrm>
            <a:prstGeom prst="straightConnector1">
              <a:avLst/>
            </a:prstGeom>
            <a:noFill/>
            <a:ln cap="flat" cmpd="sng" w="19050">
              <a:solidFill>
                <a:schemeClr val="dk1"/>
              </a:solidFill>
              <a:prstDash val="solid"/>
              <a:miter lim="800000"/>
              <a:headEnd len="sm" w="sm" type="none"/>
              <a:tailEnd len="sm" w="sm" type="none"/>
            </a:ln>
          </p:spPr>
        </p:cxnSp>
        <p:cxnSp>
          <p:nvCxnSpPr>
            <p:cNvPr id="934" name="Google Shape;934;p57"/>
            <p:cNvCxnSpPr/>
            <p:nvPr/>
          </p:nvCxnSpPr>
          <p:spPr>
            <a:xfrm rot="10800000">
              <a:off x="4797188" y="5527344"/>
              <a:ext cx="13648" cy="313900"/>
            </a:xfrm>
            <a:prstGeom prst="straightConnector1">
              <a:avLst/>
            </a:prstGeom>
            <a:noFill/>
            <a:ln cap="flat" cmpd="sng" w="19050">
              <a:solidFill>
                <a:schemeClr val="dk1"/>
              </a:solidFill>
              <a:prstDash val="solid"/>
              <a:miter lim="800000"/>
              <a:headEnd len="sm" w="sm" type="none"/>
              <a:tailEnd len="sm" w="sm" type="none"/>
            </a:ln>
          </p:spPr>
        </p:cxnSp>
        <p:cxnSp>
          <p:nvCxnSpPr>
            <p:cNvPr id="935" name="Google Shape;935;p57"/>
            <p:cNvCxnSpPr/>
            <p:nvPr/>
          </p:nvCxnSpPr>
          <p:spPr>
            <a:xfrm rot="10800000">
              <a:off x="1969827" y="5527344"/>
              <a:ext cx="13648" cy="313900"/>
            </a:xfrm>
            <a:prstGeom prst="straightConnector1">
              <a:avLst/>
            </a:prstGeom>
            <a:noFill/>
            <a:ln cap="flat" cmpd="sng" w="19050">
              <a:solidFill>
                <a:schemeClr val="dk1"/>
              </a:solidFill>
              <a:prstDash val="solid"/>
              <a:miter lim="800000"/>
              <a:headEnd len="sm" w="sm" type="none"/>
              <a:tailEnd len="sm" w="sm" type="none"/>
            </a:ln>
          </p:spPr>
        </p:cxnSp>
        <p:cxnSp>
          <p:nvCxnSpPr>
            <p:cNvPr id="936" name="Google Shape;936;p57"/>
            <p:cNvCxnSpPr/>
            <p:nvPr/>
          </p:nvCxnSpPr>
          <p:spPr>
            <a:xfrm rot="10800000">
              <a:off x="1264693" y="5527344"/>
              <a:ext cx="13648" cy="313900"/>
            </a:xfrm>
            <a:prstGeom prst="straightConnector1">
              <a:avLst/>
            </a:prstGeom>
            <a:noFill/>
            <a:ln cap="flat" cmpd="sng" w="19050">
              <a:solidFill>
                <a:schemeClr val="dk1"/>
              </a:solidFill>
              <a:prstDash val="solid"/>
              <a:miter lim="800000"/>
              <a:headEnd len="sm" w="sm" type="none"/>
              <a:tailEnd len="sm" w="sm" type="none"/>
            </a:ln>
          </p:spPr>
        </p:cxnSp>
      </p:grpSp>
      <p:sp>
        <p:nvSpPr>
          <p:cNvPr id="937" name="Google Shape;937;p57"/>
          <p:cNvSpPr/>
          <p:nvPr/>
        </p:nvSpPr>
        <p:spPr>
          <a:xfrm>
            <a:off x="1271517" y="2204363"/>
            <a:ext cx="6096000"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 -2              0                     3</a:t>
            </a:r>
            <a:endParaRPr/>
          </a:p>
        </p:txBody>
      </p:sp>
      <p:sp>
        <p:nvSpPr>
          <p:cNvPr id="938" name="Google Shape;938;p57"/>
          <p:cNvSpPr/>
          <p:nvPr/>
        </p:nvSpPr>
        <p:spPr>
          <a:xfrm>
            <a:off x="1271517" y="2676150"/>
            <a:ext cx="6096000" cy="95410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Điểm -2 nằm bên trái điểm 0 nên -2 &lt; 0.</a:t>
            </a:r>
            <a:endParaRPr/>
          </a:p>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Điểm 0 nằm bên trái điểm 3 nên 0 &lt; 3.</a:t>
            </a:r>
            <a:endParaRPr sz="2800">
              <a:solidFill>
                <a:schemeClr val="dk1"/>
              </a:solidFill>
              <a:latin typeface="Arial"/>
              <a:ea typeface="Arial"/>
              <a:cs typeface="Arial"/>
              <a:sym typeface="Arial"/>
            </a:endParaRPr>
          </a:p>
        </p:txBody>
      </p:sp>
      <p:sp>
        <p:nvSpPr>
          <p:cNvPr id="939" name="Google Shape;939;p57"/>
          <p:cNvSpPr txBox="1"/>
          <p:nvPr/>
        </p:nvSpPr>
        <p:spPr>
          <a:xfrm>
            <a:off x="967942" y="3693405"/>
            <a:ext cx="6838994" cy="267765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a:solidFill>
                  <a:schemeClr val="dk1"/>
                </a:solidFill>
                <a:latin typeface="Times New Roman"/>
                <a:ea typeface="Times New Roman"/>
                <a:cs typeface="Times New Roman"/>
                <a:sym typeface="Times New Roman"/>
              </a:rPr>
              <a:t>Ví dụ 6: </a:t>
            </a:r>
            <a:r>
              <a:rPr lang="en-US" sz="2800">
                <a:solidFill>
                  <a:schemeClr val="dk1"/>
                </a:solidFill>
                <a:latin typeface="Times New Roman"/>
                <a:ea typeface="Times New Roman"/>
                <a:cs typeface="Times New Roman"/>
                <a:sym typeface="Times New Roman"/>
              </a:rPr>
              <a:t>Quan sát trục số sau:</a:t>
            </a:r>
            <a:endParaRPr/>
          </a:p>
          <a:p>
            <a:pPr indent="0" lvl="0" marL="0" marR="0" rtl="0" algn="l">
              <a:spcBef>
                <a:spcPts val="0"/>
              </a:spcBef>
              <a:spcAft>
                <a:spcPts val="0"/>
              </a:spcAft>
              <a:buNone/>
            </a:pPr>
            <a:r>
              <a:t/>
            </a:r>
            <a:endParaRPr sz="2800">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           a                      b              c</a:t>
            </a:r>
            <a:endParaRPr/>
          </a:p>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Dùng kí hiệu “&lt;“ để biểu diễn quan hệ giữa các cặp số nguyên: a và b, b và c, a và c.</a:t>
            </a:r>
            <a:endParaRPr/>
          </a:p>
          <a:p>
            <a:pPr indent="0" lvl="0" marL="0" marR="0" rtl="0" algn="l">
              <a:spcBef>
                <a:spcPts val="0"/>
              </a:spcBef>
              <a:spcAft>
                <a:spcPts val="0"/>
              </a:spcAft>
              <a:buNone/>
            </a:pPr>
            <a:r>
              <a:rPr i="1" lang="en-US" sz="2800">
                <a:solidFill>
                  <a:schemeClr val="dk1"/>
                </a:solidFill>
                <a:latin typeface="Times New Roman"/>
                <a:ea typeface="Times New Roman"/>
                <a:cs typeface="Times New Roman"/>
                <a:sym typeface="Times New Roman"/>
              </a:rPr>
              <a:t>Giải:</a:t>
            </a:r>
            <a:endParaRPr/>
          </a:p>
        </p:txBody>
      </p:sp>
      <p:grpSp>
        <p:nvGrpSpPr>
          <p:cNvPr id="940" name="Google Shape;940;p57"/>
          <p:cNvGrpSpPr/>
          <p:nvPr/>
        </p:nvGrpSpPr>
        <p:grpSpPr>
          <a:xfrm>
            <a:off x="1698271" y="4231685"/>
            <a:ext cx="4288660" cy="323027"/>
            <a:chOff x="859809" y="5527344"/>
            <a:chExt cx="4694830" cy="313900"/>
          </a:xfrm>
        </p:grpSpPr>
        <p:cxnSp>
          <p:nvCxnSpPr>
            <p:cNvPr id="941" name="Google Shape;941;p57"/>
            <p:cNvCxnSpPr/>
            <p:nvPr/>
          </p:nvCxnSpPr>
          <p:spPr>
            <a:xfrm>
              <a:off x="859809" y="5718412"/>
              <a:ext cx="4694830" cy="0"/>
            </a:xfrm>
            <a:prstGeom prst="straightConnector1">
              <a:avLst/>
            </a:prstGeom>
            <a:noFill/>
            <a:ln cap="flat" cmpd="sng" w="19050">
              <a:solidFill>
                <a:schemeClr val="dk1"/>
              </a:solidFill>
              <a:prstDash val="solid"/>
              <a:miter lim="800000"/>
              <a:headEnd len="sm" w="sm" type="none"/>
              <a:tailEnd len="med" w="med" type="triangle"/>
            </a:ln>
          </p:spPr>
        </p:cxnSp>
        <p:cxnSp>
          <p:nvCxnSpPr>
            <p:cNvPr id="942" name="Google Shape;942;p57"/>
            <p:cNvCxnSpPr/>
            <p:nvPr/>
          </p:nvCxnSpPr>
          <p:spPr>
            <a:xfrm rot="10800000">
              <a:off x="2674961" y="5527344"/>
              <a:ext cx="13648" cy="313900"/>
            </a:xfrm>
            <a:prstGeom prst="straightConnector1">
              <a:avLst/>
            </a:prstGeom>
            <a:noFill/>
            <a:ln cap="flat" cmpd="sng" w="19050">
              <a:solidFill>
                <a:schemeClr val="dk1"/>
              </a:solidFill>
              <a:prstDash val="solid"/>
              <a:miter lim="800000"/>
              <a:headEnd len="sm" w="sm" type="none"/>
              <a:tailEnd len="sm" w="sm" type="none"/>
            </a:ln>
          </p:spPr>
        </p:cxnSp>
        <p:cxnSp>
          <p:nvCxnSpPr>
            <p:cNvPr id="943" name="Google Shape;943;p57"/>
            <p:cNvCxnSpPr/>
            <p:nvPr/>
          </p:nvCxnSpPr>
          <p:spPr>
            <a:xfrm rot="10800000">
              <a:off x="3386919" y="5527344"/>
              <a:ext cx="13648" cy="313900"/>
            </a:xfrm>
            <a:prstGeom prst="straightConnector1">
              <a:avLst/>
            </a:prstGeom>
            <a:noFill/>
            <a:ln cap="flat" cmpd="sng" w="19050">
              <a:solidFill>
                <a:schemeClr val="dk1"/>
              </a:solidFill>
              <a:prstDash val="solid"/>
              <a:miter lim="800000"/>
              <a:headEnd len="sm" w="sm" type="none"/>
              <a:tailEnd len="sm" w="sm" type="none"/>
            </a:ln>
          </p:spPr>
        </p:cxnSp>
        <p:cxnSp>
          <p:nvCxnSpPr>
            <p:cNvPr id="944" name="Google Shape;944;p57"/>
            <p:cNvCxnSpPr/>
            <p:nvPr/>
          </p:nvCxnSpPr>
          <p:spPr>
            <a:xfrm rot="10800000">
              <a:off x="4094328" y="5527344"/>
              <a:ext cx="13648" cy="313900"/>
            </a:xfrm>
            <a:prstGeom prst="straightConnector1">
              <a:avLst/>
            </a:prstGeom>
            <a:noFill/>
            <a:ln cap="flat" cmpd="sng" w="19050">
              <a:solidFill>
                <a:schemeClr val="dk1"/>
              </a:solidFill>
              <a:prstDash val="solid"/>
              <a:miter lim="800000"/>
              <a:headEnd len="sm" w="sm" type="none"/>
              <a:tailEnd len="sm" w="sm" type="none"/>
            </a:ln>
          </p:spPr>
        </p:cxnSp>
        <p:cxnSp>
          <p:nvCxnSpPr>
            <p:cNvPr id="945" name="Google Shape;945;p57"/>
            <p:cNvCxnSpPr/>
            <p:nvPr/>
          </p:nvCxnSpPr>
          <p:spPr>
            <a:xfrm rot="10800000">
              <a:off x="4797188" y="5527344"/>
              <a:ext cx="13648" cy="313900"/>
            </a:xfrm>
            <a:prstGeom prst="straightConnector1">
              <a:avLst/>
            </a:prstGeom>
            <a:noFill/>
            <a:ln cap="flat" cmpd="sng" w="19050">
              <a:solidFill>
                <a:schemeClr val="dk1"/>
              </a:solidFill>
              <a:prstDash val="solid"/>
              <a:miter lim="800000"/>
              <a:headEnd len="sm" w="sm" type="none"/>
              <a:tailEnd len="sm" w="sm" type="none"/>
            </a:ln>
          </p:spPr>
        </p:cxnSp>
        <p:cxnSp>
          <p:nvCxnSpPr>
            <p:cNvPr id="946" name="Google Shape;946;p57"/>
            <p:cNvCxnSpPr/>
            <p:nvPr/>
          </p:nvCxnSpPr>
          <p:spPr>
            <a:xfrm rot="10800000">
              <a:off x="1969827" y="5527344"/>
              <a:ext cx="13648" cy="313900"/>
            </a:xfrm>
            <a:prstGeom prst="straightConnector1">
              <a:avLst/>
            </a:prstGeom>
            <a:noFill/>
            <a:ln cap="flat" cmpd="sng" w="19050">
              <a:solidFill>
                <a:schemeClr val="dk1"/>
              </a:solidFill>
              <a:prstDash val="solid"/>
              <a:miter lim="800000"/>
              <a:headEnd len="sm" w="sm" type="none"/>
              <a:tailEnd len="sm" w="sm" type="none"/>
            </a:ln>
          </p:spPr>
        </p:cxnSp>
        <p:cxnSp>
          <p:nvCxnSpPr>
            <p:cNvPr id="947" name="Google Shape;947;p57"/>
            <p:cNvCxnSpPr/>
            <p:nvPr/>
          </p:nvCxnSpPr>
          <p:spPr>
            <a:xfrm rot="10800000">
              <a:off x="1264693" y="5527344"/>
              <a:ext cx="13648" cy="313900"/>
            </a:xfrm>
            <a:prstGeom prst="straightConnector1">
              <a:avLst/>
            </a:prstGeom>
            <a:noFill/>
            <a:ln cap="flat" cmpd="sng" w="19050">
              <a:solidFill>
                <a:schemeClr val="dk1"/>
              </a:solidFill>
              <a:prstDash val="solid"/>
              <a:miter lim="800000"/>
              <a:headEnd len="sm" w="sm" type="none"/>
              <a:tailEnd len="sm" w="sm" type="none"/>
            </a:ln>
          </p:spPr>
        </p:cxnSp>
      </p:grpSp>
      <p:sp>
        <p:nvSpPr>
          <p:cNvPr id="948" name="Google Shape;948;p57"/>
          <p:cNvSpPr/>
          <p:nvPr/>
        </p:nvSpPr>
        <p:spPr>
          <a:xfrm>
            <a:off x="1529960" y="6241096"/>
            <a:ext cx="3421868"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   a &lt; b, b &lt; c và a &lt; c</a:t>
            </a:r>
            <a:endParaRPr/>
          </a:p>
        </p:txBody>
      </p:sp>
      <p:sp>
        <p:nvSpPr>
          <p:cNvPr id="949" name="Google Shape;949;p57"/>
          <p:cNvSpPr/>
          <p:nvPr/>
        </p:nvSpPr>
        <p:spPr>
          <a:xfrm>
            <a:off x="7583307" y="3761849"/>
            <a:ext cx="4145280" cy="2210937"/>
          </a:xfrm>
          <a:prstGeom prst="horizontalScroll">
            <a:avLst>
              <a:gd fmla="val 12500" name="adj"/>
            </a:avLst>
          </a:prstGeom>
          <a:solidFill>
            <a:srgbClr val="DDFD7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1" lang="en-US" sz="2800" u="sng">
                <a:solidFill>
                  <a:schemeClr val="dk1"/>
                </a:solidFill>
                <a:latin typeface="Times New Roman"/>
                <a:ea typeface="Times New Roman"/>
                <a:cs typeface="Times New Roman"/>
                <a:sym typeface="Times New Roman"/>
              </a:rPr>
              <a:t>Lưu ý</a:t>
            </a:r>
            <a:r>
              <a:rPr b="1" lang="en-US" sz="2800">
                <a:solidFill>
                  <a:schemeClr val="dk1"/>
                </a:solidFill>
                <a:latin typeface="Times New Roman"/>
                <a:ea typeface="Times New Roman"/>
                <a:cs typeface="Times New Roman"/>
                <a:sym typeface="Times New Roman"/>
              </a:rPr>
              <a:t>: </a:t>
            </a:r>
            <a:endParaRPr sz="2800">
              <a:solidFill>
                <a:schemeClr val="dk1"/>
              </a:solidFill>
              <a:latin typeface="Times New Roman"/>
              <a:ea typeface="Times New Roman"/>
              <a:cs typeface="Times New Roman"/>
              <a:sym typeface="Times New Roman"/>
            </a:endParaRPr>
          </a:p>
          <a:p>
            <a:pPr indent="0" lvl="0" marL="0" marR="0" rtl="0" algn="ctr">
              <a:spcBef>
                <a:spcPts val="0"/>
              </a:spcBef>
              <a:spcAft>
                <a:spcPts val="0"/>
              </a:spcAft>
              <a:buNone/>
            </a:pPr>
            <a:r>
              <a:rPr lang="en-US" sz="2800">
                <a:solidFill>
                  <a:schemeClr val="dk1"/>
                </a:solidFill>
                <a:latin typeface="Times New Roman"/>
                <a:ea typeface="Times New Roman"/>
                <a:cs typeface="Times New Roman"/>
                <a:sym typeface="Times New Roman"/>
              </a:rPr>
              <a:t>Nếu a &lt; b, b &lt; c thì a&lt; c.</a:t>
            </a:r>
            <a:endParaRPr/>
          </a:p>
        </p:txBody>
      </p:sp>
      <p:pic>
        <p:nvPicPr>
          <p:cNvPr id="950" name="Google Shape;950;p57"/>
          <p:cNvPicPr preferRelativeResize="0"/>
          <p:nvPr/>
        </p:nvPicPr>
        <p:blipFill rotWithShape="1">
          <a:blip r:embed="rId3">
            <a:alphaModFix/>
          </a:blip>
          <a:srcRect b="0" l="0" r="0" t="0"/>
          <a:stretch/>
        </p:blipFill>
        <p:spPr>
          <a:xfrm>
            <a:off x="-13211" y="343382"/>
            <a:ext cx="1372478" cy="2234266"/>
          </a:xfrm>
          <a:prstGeom prst="rect">
            <a:avLst/>
          </a:prstGeom>
          <a:noFill/>
          <a:ln>
            <a:noFill/>
          </a:ln>
        </p:spPr>
      </p:pic>
    </p:spTree>
  </p:cSld>
  <p:clrMapOvr>
    <a:masterClrMapping/>
  </p:clrMapOvr>
  <mc:AlternateContent>
    <mc:Choice Requires="p14">
      <p:transition spd="slow" p14:dur="1500">
        <p:fade thruBlk="1"/>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37"/>
                                        </p:tgtEl>
                                        <p:attrNameLst>
                                          <p:attrName>style.visibility</p:attrName>
                                        </p:attrNameLst>
                                      </p:cBhvr>
                                      <p:to>
                                        <p:strVal val="visible"/>
                                      </p:to>
                                    </p:set>
                                    <p:animEffect filter="fade" transition="in">
                                      <p:cBhvr>
                                        <p:cTn dur="500"/>
                                        <p:tgtEl>
                                          <p:spTgt spid="937"/>
                                        </p:tgtEl>
                                      </p:cBhvr>
                                    </p:animEffect>
                                  </p:childTnLst>
                                </p:cTn>
                              </p:par>
                              <p:par>
                                <p:cTn fill="hold" nodeType="withEffect" presetClass="entr" presetID="10" presetSubtype="0">
                                  <p:stCondLst>
                                    <p:cond delay="0"/>
                                  </p:stCondLst>
                                  <p:childTnLst>
                                    <p:set>
                                      <p:cBhvr>
                                        <p:cTn dur="1" fill="hold">
                                          <p:stCondLst>
                                            <p:cond delay="0"/>
                                          </p:stCondLst>
                                        </p:cTn>
                                        <p:tgtEl>
                                          <p:spTgt spid="929"/>
                                        </p:tgtEl>
                                        <p:attrNameLst>
                                          <p:attrName>style.visibility</p:attrName>
                                        </p:attrNameLst>
                                      </p:cBhvr>
                                      <p:to>
                                        <p:strVal val="visible"/>
                                      </p:to>
                                    </p:set>
                                    <p:animEffect filter="fade" transition="in">
                                      <p:cBhvr>
                                        <p:cTn dur="500"/>
                                        <p:tgtEl>
                                          <p:spTgt spid="92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38"/>
                                        </p:tgtEl>
                                        <p:attrNameLst>
                                          <p:attrName>style.visibility</p:attrName>
                                        </p:attrNameLst>
                                      </p:cBhvr>
                                      <p:to>
                                        <p:strVal val="visible"/>
                                      </p:to>
                                    </p:set>
                                    <p:animEffect filter="fade" transition="in">
                                      <p:cBhvr>
                                        <p:cTn dur="500"/>
                                        <p:tgtEl>
                                          <p:spTgt spid="93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27"/>
                                        </p:tgtEl>
                                        <p:attrNameLst>
                                          <p:attrName>style.visibility</p:attrName>
                                        </p:attrNameLst>
                                      </p:cBhvr>
                                      <p:to>
                                        <p:strVal val="visible"/>
                                      </p:to>
                                    </p:set>
                                    <p:animEffect filter="fade" transition="in">
                                      <p:cBhvr>
                                        <p:cTn dur="2000"/>
                                        <p:tgtEl>
                                          <p:spTgt spid="92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39"/>
                                        </p:tgtEl>
                                        <p:attrNameLst>
                                          <p:attrName>style.visibility</p:attrName>
                                        </p:attrNameLst>
                                      </p:cBhvr>
                                      <p:to>
                                        <p:strVal val="visible"/>
                                      </p:to>
                                    </p:set>
                                    <p:animEffect filter="fade" transition="in">
                                      <p:cBhvr>
                                        <p:cTn dur="500"/>
                                        <p:tgtEl>
                                          <p:spTgt spid="939"/>
                                        </p:tgtEl>
                                      </p:cBhvr>
                                    </p:animEffect>
                                  </p:childTnLst>
                                </p:cTn>
                              </p:par>
                              <p:par>
                                <p:cTn fill="hold" nodeType="withEffect" presetClass="entr" presetID="10" presetSubtype="0">
                                  <p:stCondLst>
                                    <p:cond delay="0"/>
                                  </p:stCondLst>
                                  <p:childTnLst>
                                    <p:set>
                                      <p:cBhvr>
                                        <p:cTn dur="1" fill="hold">
                                          <p:stCondLst>
                                            <p:cond delay="0"/>
                                          </p:stCondLst>
                                        </p:cTn>
                                        <p:tgtEl>
                                          <p:spTgt spid="940"/>
                                        </p:tgtEl>
                                        <p:attrNameLst>
                                          <p:attrName>style.visibility</p:attrName>
                                        </p:attrNameLst>
                                      </p:cBhvr>
                                      <p:to>
                                        <p:strVal val="visible"/>
                                      </p:to>
                                    </p:set>
                                    <p:animEffect filter="fade" transition="in">
                                      <p:cBhvr>
                                        <p:cTn dur="500"/>
                                        <p:tgtEl>
                                          <p:spTgt spid="94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48"/>
                                        </p:tgtEl>
                                        <p:attrNameLst>
                                          <p:attrName>style.visibility</p:attrName>
                                        </p:attrNameLst>
                                      </p:cBhvr>
                                      <p:to>
                                        <p:strVal val="visible"/>
                                      </p:to>
                                    </p:set>
                                    <p:animEffect filter="fade" transition="in">
                                      <p:cBhvr>
                                        <p:cTn dur="500"/>
                                        <p:tgtEl>
                                          <p:spTgt spid="94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49"/>
                                        </p:tgtEl>
                                        <p:attrNameLst>
                                          <p:attrName>style.visibility</p:attrName>
                                        </p:attrNameLst>
                                      </p:cBhvr>
                                      <p:to>
                                        <p:strVal val="visible"/>
                                      </p:to>
                                    </p:set>
                                    <p:animEffect filter="fade" transition="in">
                                      <p:cBhvr>
                                        <p:cTn dur="2000"/>
                                        <p:tgtEl>
                                          <p:spTgt spid="94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5" name="Shape 955"/>
        <p:cNvGrpSpPr/>
        <p:nvPr/>
      </p:nvGrpSpPr>
      <p:grpSpPr>
        <a:xfrm>
          <a:off x="0" y="0"/>
          <a:ext cx="0" cy="0"/>
          <a:chOff x="0" y="0"/>
          <a:chExt cx="0" cy="0"/>
        </a:xfrm>
      </p:grpSpPr>
      <p:sp>
        <p:nvSpPr>
          <p:cNvPr id="956" name="Google Shape;956;p58"/>
          <p:cNvSpPr txBox="1"/>
          <p:nvPr/>
        </p:nvSpPr>
        <p:spPr>
          <a:xfrm>
            <a:off x="723331" y="655094"/>
            <a:ext cx="10058400" cy="138499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a:solidFill>
                  <a:schemeClr val="dk1"/>
                </a:solidFill>
                <a:latin typeface="Times New Roman"/>
                <a:ea typeface="Times New Roman"/>
                <a:cs typeface="Times New Roman"/>
                <a:sym typeface="Times New Roman"/>
              </a:rPr>
              <a:t>Hoạt động 4: </a:t>
            </a:r>
            <a:r>
              <a:rPr lang="en-US" sz="2800">
                <a:solidFill>
                  <a:schemeClr val="dk1"/>
                </a:solidFill>
                <a:latin typeface="Times New Roman"/>
                <a:ea typeface="Times New Roman"/>
                <a:cs typeface="Times New Roman"/>
                <a:sym typeface="Times New Roman"/>
              </a:rPr>
              <a:t>Viết các số sau theo thứ tự tăng dần: -6; -12; 40; 0; -18</a:t>
            </a:r>
            <a:endParaRPr/>
          </a:p>
          <a:p>
            <a:pPr indent="0" lvl="0" marL="0" marR="0" rtl="0" algn="l">
              <a:spcBef>
                <a:spcPts val="0"/>
              </a:spcBef>
              <a:spcAft>
                <a:spcPts val="0"/>
              </a:spcAft>
              <a:buNone/>
            </a:pPr>
            <a:r>
              <a:rPr i="1" lang="en-US" sz="2800">
                <a:solidFill>
                  <a:schemeClr val="dk1"/>
                </a:solidFill>
                <a:latin typeface="Times New Roman"/>
                <a:ea typeface="Times New Roman"/>
                <a:cs typeface="Times New Roman"/>
                <a:sym typeface="Times New Roman"/>
              </a:rPr>
              <a:t>Giải:</a:t>
            </a:r>
            <a:endParaRPr/>
          </a:p>
          <a:p>
            <a:pPr indent="0" lvl="0" marL="0" marR="0" rtl="0" algn="l">
              <a:spcBef>
                <a:spcPts val="0"/>
              </a:spcBef>
              <a:spcAft>
                <a:spcPts val="0"/>
              </a:spcAft>
              <a:buNone/>
            </a:pPr>
            <a:r>
              <a:rPr i="1" lang="en-US" sz="2800">
                <a:solidFill>
                  <a:schemeClr val="dk1"/>
                </a:solidFill>
                <a:latin typeface="Times New Roman"/>
                <a:ea typeface="Times New Roman"/>
                <a:cs typeface="Times New Roman"/>
                <a:sym typeface="Times New Roman"/>
              </a:rPr>
              <a:t>                   -18; -12; -6; 0; 40</a:t>
            </a:r>
            <a:endParaRPr/>
          </a:p>
        </p:txBody>
      </p:sp>
      <p:sp>
        <p:nvSpPr>
          <p:cNvPr id="957" name="Google Shape;957;p58"/>
          <p:cNvSpPr txBox="1"/>
          <p:nvPr/>
        </p:nvSpPr>
        <p:spPr>
          <a:xfrm>
            <a:off x="723331" y="2040089"/>
            <a:ext cx="6972300" cy="5539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000">
                <a:solidFill>
                  <a:schemeClr val="dk1"/>
                </a:solidFill>
                <a:latin typeface="Times New Roman"/>
                <a:ea typeface="Times New Roman"/>
                <a:cs typeface="Times New Roman"/>
                <a:sym typeface="Times New Roman"/>
              </a:rPr>
              <a:t>2. Cách so sánh hai số nguyên</a:t>
            </a:r>
            <a:endParaRPr b="1" sz="3000">
              <a:solidFill>
                <a:schemeClr val="dk1"/>
              </a:solidFill>
              <a:latin typeface="Times New Roman"/>
              <a:ea typeface="Times New Roman"/>
              <a:cs typeface="Times New Roman"/>
              <a:sym typeface="Times New Roman"/>
            </a:endParaRPr>
          </a:p>
        </p:txBody>
      </p:sp>
      <p:sp>
        <p:nvSpPr>
          <p:cNvPr id="958" name="Google Shape;958;p58"/>
          <p:cNvSpPr/>
          <p:nvPr/>
        </p:nvSpPr>
        <p:spPr>
          <a:xfrm>
            <a:off x="723331" y="2480777"/>
            <a:ext cx="6096000" cy="523220"/>
          </a:xfrm>
          <a:prstGeom prst="rect">
            <a:avLst/>
          </a:prstGeom>
          <a:noFill/>
          <a:ln>
            <a:noFill/>
          </a:ln>
        </p:spPr>
        <p:txBody>
          <a:bodyPr anchorCtr="0" anchor="t" bIns="45700" lIns="91425" spcFirstLastPara="1" rIns="91425" wrap="square" tIns="45700">
            <a:noAutofit/>
          </a:bodyPr>
          <a:lstStyle/>
          <a:p>
            <a:pPr indent="-514350" lvl="0" marL="514350" marR="0" rtl="0" algn="l">
              <a:spcBef>
                <a:spcPts val="0"/>
              </a:spcBef>
              <a:spcAft>
                <a:spcPts val="0"/>
              </a:spcAft>
              <a:buClr>
                <a:schemeClr val="dk1"/>
              </a:buClr>
              <a:buSzPts val="2800"/>
              <a:buFont typeface="Times New Roman"/>
              <a:buAutoNum type="alphaLcParenR"/>
            </a:pPr>
            <a:r>
              <a:rPr lang="en-US" sz="2800">
                <a:solidFill>
                  <a:schemeClr val="dk1"/>
                </a:solidFill>
                <a:latin typeface="Times New Roman"/>
                <a:ea typeface="Times New Roman"/>
                <a:cs typeface="Times New Roman"/>
                <a:sym typeface="Times New Roman"/>
              </a:rPr>
              <a:t>So sánh hai số nguyên khác dấu</a:t>
            </a:r>
            <a:endParaRPr sz="2800">
              <a:solidFill>
                <a:schemeClr val="dk1"/>
              </a:solidFill>
              <a:latin typeface="Times New Roman"/>
              <a:ea typeface="Times New Roman"/>
              <a:cs typeface="Times New Roman"/>
              <a:sym typeface="Times New Roman"/>
            </a:endParaRPr>
          </a:p>
        </p:txBody>
      </p:sp>
      <p:sp>
        <p:nvSpPr>
          <p:cNvPr id="959" name="Google Shape;959;p58"/>
          <p:cNvSpPr/>
          <p:nvPr/>
        </p:nvSpPr>
        <p:spPr>
          <a:xfrm>
            <a:off x="6689644" y="2561684"/>
            <a:ext cx="5267789"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b)  So sánh hai số nguyên cùng dấu</a:t>
            </a:r>
            <a:endParaRPr sz="2800">
              <a:solidFill>
                <a:schemeClr val="dk1"/>
              </a:solidFill>
              <a:latin typeface="Times New Roman"/>
              <a:ea typeface="Times New Roman"/>
              <a:cs typeface="Times New Roman"/>
              <a:sym typeface="Times New Roman"/>
            </a:endParaRPr>
          </a:p>
        </p:txBody>
      </p:sp>
      <p:cxnSp>
        <p:nvCxnSpPr>
          <p:cNvPr id="960" name="Google Shape;960;p58"/>
          <p:cNvCxnSpPr/>
          <p:nvPr/>
        </p:nvCxnSpPr>
        <p:spPr>
          <a:xfrm>
            <a:off x="6041875" y="2715904"/>
            <a:ext cx="40221" cy="4142096"/>
          </a:xfrm>
          <a:prstGeom prst="straightConnector1">
            <a:avLst/>
          </a:prstGeom>
          <a:noFill/>
          <a:ln cap="flat" cmpd="sng" w="19050">
            <a:solidFill>
              <a:schemeClr val="dk1"/>
            </a:solidFill>
            <a:prstDash val="solid"/>
            <a:miter lim="800000"/>
            <a:headEnd len="sm" w="sm" type="none"/>
            <a:tailEnd len="sm" w="sm" type="none"/>
          </a:ln>
        </p:spPr>
      </p:cxnSp>
      <p:sp>
        <p:nvSpPr>
          <p:cNvPr id="961" name="Google Shape;961;p58"/>
          <p:cNvSpPr txBox="1"/>
          <p:nvPr/>
        </p:nvSpPr>
        <p:spPr>
          <a:xfrm>
            <a:off x="1048361" y="2951946"/>
            <a:ext cx="5252948" cy="95410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Biểu diễn các số -6 và 4 trên trục số. Từ đó hãy so sánh -6 và 4</a:t>
            </a:r>
            <a:endParaRPr/>
          </a:p>
        </p:txBody>
      </p:sp>
      <p:sp>
        <p:nvSpPr>
          <p:cNvPr id="962" name="Google Shape;962;p58"/>
          <p:cNvSpPr/>
          <p:nvPr/>
        </p:nvSpPr>
        <p:spPr>
          <a:xfrm>
            <a:off x="619299" y="3137492"/>
            <a:ext cx="534492" cy="510869"/>
          </a:xfrm>
          <a:prstGeom prst="ellipse">
            <a:avLst/>
          </a:prstGeom>
          <a:solidFill>
            <a:schemeClr val="lt1"/>
          </a:solidFill>
          <a:ln cap="flat" cmpd="sng" w="12700">
            <a:solidFill>
              <a:srgbClr val="41857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3200">
                <a:solidFill>
                  <a:schemeClr val="dk1"/>
                </a:solidFill>
                <a:latin typeface="Times New Roman"/>
                <a:ea typeface="Times New Roman"/>
                <a:cs typeface="Times New Roman"/>
                <a:sym typeface="Times New Roman"/>
              </a:rPr>
              <a:t>5</a:t>
            </a:r>
            <a:endParaRPr/>
          </a:p>
        </p:txBody>
      </p:sp>
      <p:pic>
        <p:nvPicPr>
          <p:cNvPr descr="Hình ảnh Bánh Răng, Bánh Răng, Hộp Số, Tính Cách Vector và PNG với nền  trong suốt để tải xuống miễn phí" id="963" name="Google Shape;963;p58"/>
          <p:cNvPicPr preferRelativeResize="0"/>
          <p:nvPr/>
        </p:nvPicPr>
        <p:blipFill rotWithShape="1">
          <a:blip r:embed="rId3">
            <a:alphaModFix/>
          </a:blip>
          <a:srcRect b="0" l="0" r="0" t="0"/>
          <a:stretch/>
        </p:blipFill>
        <p:spPr>
          <a:xfrm>
            <a:off x="-165936" y="2851509"/>
            <a:ext cx="1127573" cy="1127573"/>
          </a:xfrm>
          <a:prstGeom prst="rect">
            <a:avLst/>
          </a:prstGeom>
          <a:noFill/>
          <a:ln>
            <a:noFill/>
          </a:ln>
        </p:spPr>
      </p:pic>
      <p:sp>
        <p:nvSpPr>
          <p:cNvPr id="964" name="Google Shape;964;p58"/>
          <p:cNvSpPr/>
          <p:nvPr/>
        </p:nvSpPr>
        <p:spPr>
          <a:xfrm>
            <a:off x="7042183" y="3362539"/>
            <a:ext cx="534492" cy="510869"/>
          </a:xfrm>
          <a:prstGeom prst="ellipse">
            <a:avLst/>
          </a:prstGeom>
          <a:solidFill>
            <a:schemeClr val="lt1"/>
          </a:solidFill>
          <a:ln cap="flat" cmpd="sng" w="12700">
            <a:solidFill>
              <a:srgbClr val="41857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3200">
                <a:solidFill>
                  <a:schemeClr val="dk1"/>
                </a:solidFill>
                <a:latin typeface="Times New Roman"/>
                <a:ea typeface="Times New Roman"/>
                <a:cs typeface="Times New Roman"/>
                <a:sym typeface="Times New Roman"/>
              </a:rPr>
              <a:t>6</a:t>
            </a:r>
            <a:endParaRPr/>
          </a:p>
        </p:txBody>
      </p:sp>
      <p:pic>
        <p:nvPicPr>
          <p:cNvPr descr="Hình ảnh Bánh Răng, Bánh Răng, Hộp Số, Tính Cách Vector và PNG với nền  trong suốt để tải xuống miễn phí" id="965" name="Google Shape;965;p58"/>
          <p:cNvPicPr preferRelativeResize="0"/>
          <p:nvPr/>
        </p:nvPicPr>
        <p:blipFill rotWithShape="1">
          <a:blip r:embed="rId3">
            <a:alphaModFix/>
          </a:blip>
          <a:srcRect b="0" l="0" r="0" t="0"/>
          <a:stretch/>
        </p:blipFill>
        <p:spPr>
          <a:xfrm>
            <a:off x="6255544" y="3054186"/>
            <a:ext cx="1127573" cy="1127573"/>
          </a:xfrm>
          <a:prstGeom prst="rect">
            <a:avLst/>
          </a:prstGeom>
          <a:noFill/>
          <a:ln>
            <a:noFill/>
          </a:ln>
        </p:spPr>
      </p:pic>
      <p:sp>
        <p:nvSpPr>
          <p:cNvPr id="966" name="Google Shape;966;p58"/>
          <p:cNvSpPr txBox="1"/>
          <p:nvPr/>
        </p:nvSpPr>
        <p:spPr>
          <a:xfrm>
            <a:off x="7697015" y="3312478"/>
            <a:ext cx="3193898"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So sánh -244 và -25</a:t>
            </a:r>
            <a:endParaRPr/>
          </a:p>
        </p:txBody>
      </p:sp>
      <p:sp>
        <p:nvSpPr>
          <p:cNvPr id="967" name="Google Shape;967;p58"/>
          <p:cNvSpPr/>
          <p:nvPr/>
        </p:nvSpPr>
        <p:spPr>
          <a:xfrm>
            <a:off x="826825" y="4349814"/>
            <a:ext cx="4913195" cy="1801505"/>
          </a:xfrm>
          <a:prstGeom prst="wedgeEllipseCallout">
            <a:avLst>
              <a:gd fmla="val -20833" name="adj1"/>
              <a:gd fmla="val 62500" name="adj2"/>
            </a:avLst>
          </a:prstGeom>
          <a:solidFill>
            <a:srgbClr val="DDFD7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chemeClr val="dk1"/>
                </a:solidFill>
                <a:latin typeface="Times New Roman"/>
                <a:ea typeface="Times New Roman"/>
                <a:cs typeface="Times New Roman"/>
                <a:sym typeface="Times New Roman"/>
              </a:rPr>
              <a:t>Tổ 2&amp;4</a:t>
            </a:r>
            <a:endParaRPr/>
          </a:p>
          <a:p>
            <a:pPr indent="0" lvl="0" marL="0" marR="0" rtl="0" algn="ctr">
              <a:spcBef>
                <a:spcPts val="0"/>
              </a:spcBef>
              <a:spcAft>
                <a:spcPts val="0"/>
              </a:spcAft>
              <a:buNone/>
            </a:pPr>
            <a:r>
              <a:rPr lang="en-US" sz="2800">
                <a:solidFill>
                  <a:schemeClr val="dk1"/>
                </a:solidFill>
                <a:latin typeface="Times New Roman"/>
                <a:ea typeface="Times New Roman"/>
                <a:cs typeface="Times New Roman"/>
                <a:sym typeface="Times New Roman"/>
              </a:rPr>
              <a:t>Thực hiện hoạt động 5 + báo cáo</a:t>
            </a:r>
            <a:endParaRPr sz="2800">
              <a:solidFill>
                <a:schemeClr val="dk1"/>
              </a:solidFill>
              <a:latin typeface="Times New Roman"/>
              <a:ea typeface="Times New Roman"/>
              <a:cs typeface="Times New Roman"/>
              <a:sym typeface="Times New Roman"/>
            </a:endParaRPr>
          </a:p>
        </p:txBody>
      </p:sp>
      <p:sp>
        <p:nvSpPr>
          <p:cNvPr id="968" name="Google Shape;968;p58"/>
          <p:cNvSpPr/>
          <p:nvPr/>
        </p:nvSpPr>
        <p:spPr>
          <a:xfrm>
            <a:off x="6584629" y="4438463"/>
            <a:ext cx="4913195" cy="1801505"/>
          </a:xfrm>
          <a:prstGeom prst="wedgeEllipseCallout">
            <a:avLst>
              <a:gd fmla="val -20833" name="adj1"/>
              <a:gd fmla="val 62500" name="adj2"/>
            </a:avLst>
          </a:prstGeom>
          <a:solidFill>
            <a:srgbClr val="DDFD7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chemeClr val="dk1"/>
                </a:solidFill>
                <a:latin typeface="Times New Roman"/>
                <a:ea typeface="Times New Roman"/>
                <a:cs typeface="Times New Roman"/>
                <a:sym typeface="Times New Roman"/>
              </a:rPr>
              <a:t>Tổ 1&amp;3</a:t>
            </a:r>
            <a:endParaRPr/>
          </a:p>
          <a:p>
            <a:pPr indent="0" lvl="0" marL="0" marR="0" rtl="0" algn="ctr">
              <a:spcBef>
                <a:spcPts val="0"/>
              </a:spcBef>
              <a:spcAft>
                <a:spcPts val="0"/>
              </a:spcAft>
              <a:buNone/>
            </a:pPr>
            <a:r>
              <a:rPr lang="en-US" sz="2800">
                <a:solidFill>
                  <a:schemeClr val="dk1"/>
                </a:solidFill>
                <a:latin typeface="Times New Roman"/>
                <a:ea typeface="Times New Roman"/>
                <a:cs typeface="Times New Roman"/>
                <a:sym typeface="Times New Roman"/>
              </a:rPr>
              <a:t>Nghiên cứu SGK để thực hiện hoạt động 6 + báo cáo</a:t>
            </a:r>
            <a:endParaRPr sz="2800">
              <a:solidFill>
                <a:schemeClr val="dk1"/>
              </a:solidFill>
              <a:latin typeface="Times New Roman"/>
              <a:ea typeface="Times New Roman"/>
              <a:cs typeface="Times New Roman"/>
              <a:sym typeface="Times New Roman"/>
            </a:endParaRPr>
          </a:p>
        </p:txBody>
      </p:sp>
      <p:sp>
        <p:nvSpPr>
          <p:cNvPr id="969" name="Google Shape;969;p58"/>
          <p:cNvSpPr/>
          <p:nvPr/>
        </p:nvSpPr>
        <p:spPr>
          <a:xfrm>
            <a:off x="886545" y="4805550"/>
            <a:ext cx="4551620" cy="978564"/>
          </a:xfrm>
          <a:prstGeom prst="roundRect">
            <a:avLst>
              <a:gd fmla="val 16667" name="adj"/>
            </a:avLst>
          </a:prstGeom>
          <a:solidFill>
            <a:srgbClr val="9BCEBF"/>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just">
              <a:spcBef>
                <a:spcPts val="0"/>
              </a:spcBef>
              <a:spcAft>
                <a:spcPts val="0"/>
              </a:spcAft>
              <a:buNone/>
            </a:pPr>
            <a:r>
              <a:rPr lang="en-US" sz="2800">
                <a:solidFill>
                  <a:schemeClr val="dk1"/>
                </a:solidFill>
                <a:latin typeface="Times New Roman"/>
                <a:ea typeface="Times New Roman"/>
                <a:cs typeface="Times New Roman"/>
                <a:sym typeface="Times New Roman"/>
              </a:rPr>
              <a:t>Số nguyên âm luôn nhỏ hơn số nguyên dương.</a:t>
            </a:r>
            <a:endParaRPr/>
          </a:p>
        </p:txBody>
      </p:sp>
      <p:sp>
        <p:nvSpPr>
          <p:cNvPr id="970" name="Google Shape;970;p58"/>
          <p:cNvSpPr/>
          <p:nvPr/>
        </p:nvSpPr>
        <p:spPr>
          <a:xfrm>
            <a:off x="6255544" y="4437004"/>
            <a:ext cx="5936456" cy="2257062"/>
          </a:xfrm>
          <a:prstGeom prst="roundRect">
            <a:avLst>
              <a:gd fmla="val 16667" name="adj"/>
            </a:avLst>
          </a:prstGeom>
          <a:solidFill>
            <a:srgbClr val="9BCEBF"/>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just">
              <a:spcBef>
                <a:spcPts val="0"/>
              </a:spcBef>
              <a:spcAft>
                <a:spcPts val="0"/>
              </a:spcAft>
              <a:buNone/>
            </a:pPr>
            <a:r>
              <a:rPr i="1" lang="en-US" sz="2800">
                <a:solidFill>
                  <a:schemeClr val="dk1"/>
                </a:solidFill>
                <a:latin typeface="Times New Roman"/>
                <a:ea typeface="Times New Roman"/>
                <a:cs typeface="Times New Roman"/>
                <a:sym typeface="Times New Roman"/>
              </a:rPr>
              <a:t>Bước 1: </a:t>
            </a:r>
            <a:r>
              <a:rPr lang="en-US" sz="2800">
                <a:solidFill>
                  <a:schemeClr val="dk1"/>
                </a:solidFill>
                <a:latin typeface="Times New Roman"/>
                <a:ea typeface="Times New Roman"/>
                <a:cs typeface="Times New Roman"/>
                <a:sym typeface="Times New Roman"/>
              </a:rPr>
              <a:t>Bỏ dấu “-” trước cả hai số âm</a:t>
            </a:r>
            <a:endParaRPr sz="2800">
              <a:solidFill>
                <a:schemeClr val="dk1"/>
              </a:solidFill>
              <a:latin typeface="Times New Roman"/>
              <a:ea typeface="Times New Roman"/>
              <a:cs typeface="Times New Roman"/>
              <a:sym typeface="Times New Roman"/>
            </a:endParaRPr>
          </a:p>
          <a:p>
            <a:pPr indent="0" lvl="0" marL="0" marR="0" rtl="0" algn="just">
              <a:spcBef>
                <a:spcPts val="0"/>
              </a:spcBef>
              <a:spcAft>
                <a:spcPts val="0"/>
              </a:spcAft>
              <a:buNone/>
            </a:pPr>
            <a:r>
              <a:rPr i="1" lang="en-US" sz="2800">
                <a:solidFill>
                  <a:schemeClr val="dk1"/>
                </a:solidFill>
                <a:latin typeface="Times New Roman"/>
                <a:ea typeface="Times New Roman"/>
                <a:cs typeface="Times New Roman"/>
                <a:sym typeface="Times New Roman"/>
              </a:rPr>
              <a:t>Bước 2: </a:t>
            </a:r>
            <a:r>
              <a:rPr lang="en-US" sz="2800">
                <a:solidFill>
                  <a:schemeClr val="dk1"/>
                </a:solidFill>
                <a:latin typeface="Times New Roman"/>
                <a:ea typeface="Times New Roman"/>
                <a:cs typeface="Times New Roman"/>
                <a:sym typeface="Times New Roman"/>
              </a:rPr>
              <a:t>Trong hai số nguyên dương nhận được, số nào nhỏ hơn thì số nguyên ban đầu (</a:t>
            </a:r>
            <a:r>
              <a:rPr i="1" lang="en-US" sz="2800">
                <a:solidFill>
                  <a:schemeClr val="dk1"/>
                </a:solidFill>
                <a:latin typeface="Times New Roman"/>
                <a:ea typeface="Times New Roman"/>
                <a:cs typeface="Times New Roman"/>
                <a:sym typeface="Times New Roman"/>
              </a:rPr>
              <a:t>trước khi bỏ dấu “-”) </a:t>
            </a:r>
            <a:r>
              <a:rPr lang="en-US" sz="2800">
                <a:solidFill>
                  <a:schemeClr val="dk1"/>
                </a:solidFill>
                <a:latin typeface="Times New Roman"/>
                <a:ea typeface="Times New Roman"/>
                <a:cs typeface="Times New Roman"/>
                <a:sym typeface="Times New Roman"/>
              </a:rPr>
              <a:t>sẽ lớn hơn.</a:t>
            </a:r>
            <a:endParaRPr/>
          </a:p>
        </p:txBody>
      </p:sp>
      <p:grpSp>
        <p:nvGrpSpPr>
          <p:cNvPr id="971" name="Google Shape;971;p58"/>
          <p:cNvGrpSpPr/>
          <p:nvPr/>
        </p:nvGrpSpPr>
        <p:grpSpPr>
          <a:xfrm flipH="1">
            <a:off x="247923" y="4613115"/>
            <a:ext cx="767864" cy="681717"/>
            <a:chOff x="246021" y="5210462"/>
            <a:chExt cx="532480" cy="520083"/>
          </a:xfrm>
        </p:grpSpPr>
        <p:sp>
          <p:nvSpPr>
            <p:cNvPr id="972" name="Google Shape;972;p58"/>
            <p:cNvSpPr/>
            <p:nvPr/>
          </p:nvSpPr>
          <p:spPr>
            <a:xfrm>
              <a:off x="258418" y="5210462"/>
              <a:ext cx="520083" cy="520083"/>
            </a:xfrm>
            <a:prstGeom prst="ellipse">
              <a:avLst/>
            </a:prstGeom>
            <a:solidFill>
              <a:schemeClr val="accent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pic>
          <p:nvPicPr>
            <p:cNvPr id="973" name="Google Shape;973;p58"/>
            <p:cNvPicPr preferRelativeResize="0"/>
            <p:nvPr/>
          </p:nvPicPr>
          <p:blipFill rotWithShape="1">
            <a:blip r:embed="rId4">
              <a:alphaModFix/>
            </a:blip>
            <a:srcRect b="0" l="0" r="0" t="0"/>
            <a:stretch/>
          </p:blipFill>
          <p:spPr>
            <a:xfrm>
              <a:off x="246021" y="5210462"/>
              <a:ext cx="520083" cy="520083"/>
            </a:xfrm>
            <a:prstGeom prst="rect">
              <a:avLst/>
            </a:prstGeom>
            <a:noFill/>
            <a:ln>
              <a:noFill/>
            </a:ln>
          </p:spPr>
        </p:pic>
      </p:grpSp>
      <p:grpSp>
        <p:nvGrpSpPr>
          <p:cNvPr id="974" name="Google Shape;974;p58"/>
          <p:cNvGrpSpPr/>
          <p:nvPr/>
        </p:nvGrpSpPr>
        <p:grpSpPr>
          <a:xfrm flipH="1">
            <a:off x="6051563" y="3879160"/>
            <a:ext cx="767864" cy="681717"/>
            <a:chOff x="246021" y="5210462"/>
            <a:chExt cx="532480" cy="520083"/>
          </a:xfrm>
        </p:grpSpPr>
        <p:sp>
          <p:nvSpPr>
            <p:cNvPr id="975" name="Google Shape;975;p58"/>
            <p:cNvSpPr/>
            <p:nvPr/>
          </p:nvSpPr>
          <p:spPr>
            <a:xfrm>
              <a:off x="258418" y="5210462"/>
              <a:ext cx="520083" cy="520083"/>
            </a:xfrm>
            <a:prstGeom prst="ellipse">
              <a:avLst/>
            </a:prstGeom>
            <a:solidFill>
              <a:schemeClr val="accent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pic>
          <p:nvPicPr>
            <p:cNvPr id="976" name="Google Shape;976;p58"/>
            <p:cNvPicPr preferRelativeResize="0"/>
            <p:nvPr/>
          </p:nvPicPr>
          <p:blipFill rotWithShape="1">
            <a:blip r:embed="rId4">
              <a:alphaModFix/>
            </a:blip>
            <a:srcRect b="0" l="0" r="0" t="0"/>
            <a:stretch/>
          </p:blipFill>
          <p:spPr>
            <a:xfrm>
              <a:off x="246021" y="5210462"/>
              <a:ext cx="520083" cy="520083"/>
            </a:xfrm>
            <a:prstGeom prst="rect">
              <a:avLst/>
            </a:prstGeom>
            <a:noFill/>
            <a:ln>
              <a:noFill/>
            </a:ln>
          </p:spPr>
        </p:pic>
      </p:grpSp>
      <p:sp>
        <p:nvSpPr>
          <p:cNvPr id="977" name="Google Shape;977;p58"/>
          <p:cNvSpPr txBox="1"/>
          <p:nvPr/>
        </p:nvSpPr>
        <p:spPr>
          <a:xfrm>
            <a:off x="4961614" y="4468928"/>
            <a:ext cx="85951" cy="246221"/>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en-US" sz="1600">
                <a:solidFill>
                  <a:schemeClr val="dk1"/>
                </a:solidFill>
                <a:latin typeface="Tahoma"/>
                <a:ea typeface="Tahoma"/>
                <a:cs typeface="Tahoma"/>
                <a:sym typeface="Tahoma"/>
              </a:rPr>
              <a:t>4</a:t>
            </a:r>
            <a:endParaRPr/>
          </a:p>
        </p:txBody>
      </p:sp>
      <p:sp>
        <p:nvSpPr>
          <p:cNvPr id="978" name="Google Shape;978;p58"/>
          <p:cNvSpPr txBox="1"/>
          <p:nvPr/>
        </p:nvSpPr>
        <p:spPr>
          <a:xfrm>
            <a:off x="3580721" y="4467842"/>
            <a:ext cx="85951" cy="246221"/>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en-US" sz="1600">
                <a:solidFill>
                  <a:schemeClr val="dk1"/>
                </a:solidFill>
                <a:latin typeface="Tahoma"/>
                <a:ea typeface="Tahoma"/>
                <a:cs typeface="Tahoma"/>
                <a:sym typeface="Tahoma"/>
              </a:rPr>
              <a:t>0</a:t>
            </a:r>
            <a:endParaRPr/>
          </a:p>
        </p:txBody>
      </p:sp>
      <p:grpSp>
        <p:nvGrpSpPr>
          <p:cNvPr id="979" name="Google Shape;979;p58"/>
          <p:cNvGrpSpPr/>
          <p:nvPr/>
        </p:nvGrpSpPr>
        <p:grpSpPr>
          <a:xfrm>
            <a:off x="1079028" y="4373682"/>
            <a:ext cx="4343400" cy="97153"/>
            <a:chOff x="983677" y="3839945"/>
            <a:chExt cx="4343400" cy="97153"/>
          </a:xfrm>
        </p:grpSpPr>
        <p:cxnSp>
          <p:nvCxnSpPr>
            <p:cNvPr id="980" name="Google Shape;980;p58"/>
            <p:cNvCxnSpPr/>
            <p:nvPr/>
          </p:nvCxnSpPr>
          <p:spPr>
            <a:xfrm>
              <a:off x="983677" y="3885665"/>
              <a:ext cx="4343400" cy="0"/>
            </a:xfrm>
            <a:prstGeom prst="straightConnector1">
              <a:avLst/>
            </a:prstGeom>
            <a:noFill/>
            <a:ln cap="flat" cmpd="sng" w="19050">
              <a:solidFill>
                <a:schemeClr val="dk1"/>
              </a:solidFill>
              <a:prstDash val="solid"/>
              <a:miter lim="800000"/>
              <a:headEnd len="sm" w="sm" type="none"/>
              <a:tailEnd len="med" w="med" type="triangle"/>
            </a:ln>
          </p:spPr>
        </p:cxnSp>
        <p:cxnSp>
          <p:nvCxnSpPr>
            <p:cNvPr id="981" name="Google Shape;981;p58"/>
            <p:cNvCxnSpPr/>
            <p:nvPr/>
          </p:nvCxnSpPr>
          <p:spPr>
            <a:xfrm>
              <a:off x="1428177" y="3841214"/>
              <a:ext cx="0" cy="91440"/>
            </a:xfrm>
            <a:prstGeom prst="straightConnector1">
              <a:avLst/>
            </a:prstGeom>
            <a:noFill/>
            <a:ln cap="flat" cmpd="sng" w="19050">
              <a:solidFill>
                <a:schemeClr val="dk1"/>
              </a:solidFill>
              <a:prstDash val="solid"/>
              <a:miter lim="800000"/>
              <a:headEnd len="sm" w="sm" type="none"/>
              <a:tailEnd len="sm" w="sm" type="none"/>
            </a:ln>
          </p:spPr>
        </p:cxnSp>
        <p:cxnSp>
          <p:nvCxnSpPr>
            <p:cNvPr id="982" name="Google Shape;982;p58"/>
            <p:cNvCxnSpPr/>
            <p:nvPr/>
          </p:nvCxnSpPr>
          <p:spPr>
            <a:xfrm>
              <a:off x="1771077" y="3845658"/>
              <a:ext cx="0" cy="91440"/>
            </a:xfrm>
            <a:prstGeom prst="straightConnector1">
              <a:avLst/>
            </a:prstGeom>
            <a:noFill/>
            <a:ln cap="flat" cmpd="sng" w="19050">
              <a:solidFill>
                <a:schemeClr val="dk1"/>
              </a:solidFill>
              <a:prstDash val="solid"/>
              <a:miter lim="800000"/>
              <a:headEnd len="sm" w="sm" type="none"/>
              <a:tailEnd len="sm" w="sm" type="none"/>
            </a:ln>
          </p:spPr>
        </p:cxnSp>
        <p:cxnSp>
          <p:nvCxnSpPr>
            <p:cNvPr id="983" name="Google Shape;983;p58"/>
            <p:cNvCxnSpPr/>
            <p:nvPr/>
          </p:nvCxnSpPr>
          <p:spPr>
            <a:xfrm>
              <a:off x="2120327" y="3845658"/>
              <a:ext cx="0" cy="91440"/>
            </a:xfrm>
            <a:prstGeom prst="straightConnector1">
              <a:avLst/>
            </a:prstGeom>
            <a:noFill/>
            <a:ln cap="flat" cmpd="sng" w="19050">
              <a:solidFill>
                <a:schemeClr val="dk1"/>
              </a:solidFill>
              <a:prstDash val="solid"/>
              <a:miter lim="800000"/>
              <a:headEnd len="sm" w="sm" type="none"/>
              <a:tailEnd len="sm" w="sm" type="none"/>
            </a:ln>
          </p:spPr>
        </p:cxnSp>
        <p:cxnSp>
          <p:nvCxnSpPr>
            <p:cNvPr id="984" name="Google Shape;984;p58"/>
            <p:cNvCxnSpPr/>
            <p:nvPr/>
          </p:nvCxnSpPr>
          <p:spPr>
            <a:xfrm>
              <a:off x="2469577" y="3841214"/>
              <a:ext cx="0" cy="91440"/>
            </a:xfrm>
            <a:prstGeom prst="straightConnector1">
              <a:avLst/>
            </a:prstGeom>
            <a:noFill/>
            <a:ln cap="flat" cmpd="sng" w="19050">
              <a:solidFill>
                <a:schemeClr val="dk1"/>
              </a:solidFill>
              <a:prstDash val="solid"/>
              <a:miter lim="800000"/>
              <a:headEnd len="sm" w="sm" type="none"/>
              <a:tailEnd len="sm" w="sm" type="none"/>
            </a:ln>
          </p:spPr>
        </p:cxnSp>
        <p:cxnSp>
          <p:nvCxnSpPr>
            <p:cNvPr id="985" name="Google Shape;985;p58"/>
            <p:cNvCxnSpPr/>
            <p:nvPr/>
          </p:nvCxnSpPr>
          <p:spPr>
            <a:xfrm>
              <a:off x="2818827" y="3841214"/>
              <a:ext cx="0" cy="91440"/>
            </a:xfrm>
            <a:prstGeom prst="straightConnector1">
              <a:avLst/>
            </a:prstGeom>
            <a:noFill/>
            <a:ln cap="flat" cmpd="sng" w="19050">
              <a:solidFill>
                <a:schemeClr val="dk1"/>
              </a:solidFill>
              <a:prstDash val="solid"/>
              <a:miter lim="800000"/>
              <a:headEnd len="sm" w="sm" type="none"/>
              <a:tailEnd len="sm" w="sm" type="none"/>
            </a:ln>
          </p:spPr>
        </p:cxnSp>
        <p:cxnSp>
          <p:nvCxnSpPr>
            <p:cNvPr id="986" name="Google Shape;986;p58"/>
            <p:cNvCxnSpPr/>
            <p:nvPr/>
          </p:nvCxnSpPr>
          <p:spPr>
            <a:xfrm>
              <a:off x="3168077" y="3840387"/>
              <a:ext cx="0" cy="91440"/>
            </a:xfrm>
            <a:prstGeom prst="straightConnector1">
              <a:avLst/>
            </a:prstGeom>
            <a:noFill/>
            <a:ln cap="flat" cmpd="sng" w="19050">
              <a:solidFill>
                <a:schemeClr val="dk1"/>
              </a:solidFill>
              <a:prstDash val="solid"/>
              <a:miter lim="800000"/>
              <a:headEnd len="sm" w="sm" type="none"/>
              <a:tailEnd len="sm" w="sm" type="none"/>
            </a:ln>
          </p:spPr>
        </p:cxnSp>
        <p:cxnSp>
          <p:nvCxnSpPr>
            <p:cNvPr id="987" name="Google Shape;987;p58"/>
            <p:cNvCxnSpPr/>
            <p:nvPr/>
          </p:nvCxnSpPr>
          <p:spPr>
            <a:xfrm>
              <a:off x="3510977" y="3839945"/>
              <a:ext cx="0" cy="91440"/>
            </a:xfrm>
            <a:prstGeom prst="straightConnector1">
              <a:avLst/>
            </a:prstGeom>
            <a:noFill/>
            <a:ln cap="flat" cmpd="sng" w="19050">
              <a:solidFill>
                <a:schemeClr val="dk1"/>
              </a:solidFill>
              <a:prstDash val="solid"/>
              <a:miter lim="800000"/>
              <a:headEnd len="sm" w="sm" type="none"/>
              <a:tailEnd len="sm" w="sm" type="none"/>
            </a:ln>
          </p:spPr>
        </p:cxnSp>
        <p:cxnSp>
          <p:nvCxnSpPr>
            <p:cNvPr id="988" name="Google Shape;988;p58"/>
            <p:cNvCxnSpPr/>
            <p:nvPr/>
          </p:nvCxnSpPr>
          <p:spPr>
            <a:xfrm>
              <a:off x="4552377" y="3840575"/>
              <a:ext cx="0" cy="91440"/>
            </a:xfrm>
            <a:prstGeom prst="straightConnector1">
              <a:avLst/>
            </a:prstGeom>
            <a:noFill/>
            <a:ln cap="flat" cmpd="sng" w="19050">
              <a:solidFill>
                <a:schemeClr val="dk1"/>
              </a:solidFill>
              <a:prstDash val="solid"/>
              <a:miter lim="800000"/>
              <a:headEnd len="sm" w="sm" type="none"/>
              <a:tailEnd len="sm" w="sm" type="none"/>
            </a:ln>
          </p:spPr>
        </p:cxnSp>
        <p:cxnSp>
          <p:nvCxnSpPr>
            <p:cNvPr id="989" name="Google Shape;989;p58"/>
            <p:cNvCxnSpPr/>
            <p:nvPr/>
          </p:nvCxnSpPr>
          <p:spPr>
            <a:xfrm>
              <a:off x="3860227" y="3840576"/>
              <a:ext cx="0" cy="91440"/>
            </a:xfrm>
            <a:prstGeom prst="straightConnector1">
              <a:avLst/>
            </a:prstGeom>
            <a:noFill/>
            <a:ln cap="flat" cmpd="sng" w="19050">
              <a:solidFill>
                <a:schemeClr val="dk1"/>
              </a:solidFill>
              <a:prstDash val="solid"/>
              <a:miter lim="800000"/>
              <a:headEnd len="sm" w="sm" type="none"/>
              <a:tailEnd len="sm" w="sm" type="none"/>
            </a:ln>
          </p:spPr>
        </p:cxnSp>
        <p:cxnSp>
          <p:nvCxnSpPr>
            <p:cNvPr id="990" name="Google Shape;990;p58"/>
            <p:cNvCxnSpPr/>
            <p:nvPr/>
          </p:nvCxnSpPr>
          <p:spPr>
            <a:xfrm>
              <a:off x="4203127" y="3842483"/>
              <a:ext cx="0" cy="91440"/>
            </a:xfrm>
            <a:prstGeom prst="straightConnector1">
              <a:avLst/>
            </a:prstGeom>
            <a:noFill/>
            <a:ln cap="flat" cmpd="sng" w="19050">
              <a:solidFill>
                <a:schemeClr val="dk1"/>
              </a:solidFill>
              <a:prstDash val="solid"/>
              <a:miter lim="800000"/>
              <a:headEnd len="sm" w="sm" type="none"/>
              <a:tailEnd len="sm" w="sm" type="none"/>
            </a:ln>
          </p:spPr>
        </p:cxnSp>
        <p:cxnSp>
          <p:nvCxnSpPr>
            <p:cNvPr id="991" name="Google Shape;991;p58"/>
            <p:cNvCxnSpPr/>
            <p:nvPr/>
          </p:nvCxnSpPr>
          <p:spPr>
            <a:xfrm>
              <a:off x="4876227" y="3843753"/>
              <a:ext cx="0" cy="91440"/>
            </a:xfrm>
            <a:prstGeom prst="straightConnector1">
              <a:avLst/>
            </a:prstGeom>
            <a:noFill/>
            <a:ln cap="flat" cmpd="sng" w="19050">
              <a:solidFill>
                <a:schemeClr val="dk1"/>
              </a:solidFill>
              <a:prstDash val="solid"/>
              <a:miter lim="800000"/>
              <a:headEnd len="sm" w="sm" type="none"/>
              <a:tailEnd len="sm" w="sm" type="none"/>
            </a:ln>
          </p:spPr>
        </p:cxnSp>
        <p:cxnSp>
          <p:nvCxnSpPr>
            <p:cNvPr id="992" name="Google Shape;992;p58"/>
            <p:cNvCxnSpPr/>
            <p:nvPr/>
          </p:nvCxnSpPr>
          <p:spPr>
            <a:xfrm>
              <a:off x="1104324" y="3839945"/>
              <a:ext cx="0" cy="91440"/>
            </a:xfrm>
            <a:prstGeom prst="straightConnector1">
              <a:avLst/>
            </a:prstGeom>
            <a:noFill/>
            <a:ln cap="flat" cmpd="sng" w="19050">
              <a:solidFill>
                <a:schemeClr val="dk1"/>
              </a:solidFill>
              <a:prstDash val="solid"/>
              <a:miter lim="800000"/>
              <a:headEnd len="sm" w="sm" type="none"/>
              <a:tailEnd len="sm" w="sm" type="none"/>
            </a:ln>
          </p:spPr>
        </p:cxnSp>
      </p:grpSp>
      <p:sp>
        <p:nvSpPr>
          <p:cNvPr id="993" name="Google Shape;993;p58"/>
          <p:cNvSpPr txBox="1"/>
          <p:nvPr/>
        </p:nvSpPr>
        <p:spPr>
          <a:xfrm>
            <a:off x="1455474" y="4453767"/>
            <a:ext cx="261287" cy="246221"/>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en-US" sz="1600">
                <a:solidFill>
                  <a:schemeClr val="dk1"/>
                </a:solidFill>
                <a:latin typeface="Tahoma"/>
                <a:ea typeface="Tahoma"/>
                <a:cs typeface="Tahoma"/>
                <a:sym typeface="Tahoma"/>
              </a:rPr>
              <a:t>-6</a:t>
            </a:r>
            <a:endParaRPr/>
          </a:p>
        </p:txBody>
      </p:sp>
    </p:spTree>
  </p:cSld>
  <p:clrMapOvr>
    <a:masterClrMapping/>
  </p:clrMapOvr>
  <mc:AlternateContent>
    <mc:Choice Requires="p14">
      <p:transition spd="slow" p14:dur="1500">
        <p:fade thruBlk="1"/>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57"/>
                                        </p:tgtEl>
                                        <p:attrNameLst>
                                          <p:attrName>style.visibility</p:attrName>
                                        </p:attrNameLst>
                                      </p:cBhvr>
                                      <p:to>
                                        <p:strVal val="visible"/>
                                      </p:to>
                                    </p:set>
                                    <p:animEffect filter="fade" transition="in">
                                      <p:cBhvr>
                                        <p:cTn dur="500"/>
                                        <p:tgtEl>
                                          <p:spTgt spid="95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58"/>
                                        </p:tgtEl>
                                        <p:attrNameLst>
                                          <p:attrName>style.visibility</p:attrName>
                                        </p:attrNameLst>
                                      </p:cBhvr>
                                      <p:to>
                                        <p:strVal val="visible"/>
                                      </p:to>
                                    </p:set>
                                    <p:animEffect filter="fade" transition="in">
                                      <p:cBhvr>
                                        <p:cTn dur="500"/>
                                        <p:tgtEl>
                                          <p:spTgt spid="95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59"/>
                                        </p:tgtEl>
                                        <p:attrNameLst>
                                          <p:attrName>style.visibility</p:attrName>
                                        </p:attrNameLst>
                                      </p:cBhvr>
                                      <p:to>
                                        <p:strVal val="visible"/>
                                      </p:to>
                                    </p:set>
                                    <p:animEffect filter="fade" transition="in">
                                      <p:cBhvr>
                                        <p:cTn dur="500"/>
                                        <p:tgtEl>
                                          <p:spTgt spid="95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60"/>
                                        </p:tgtEl>
                                        <p:attrNameLst>
                                          <p:attrName>style.visibility</p:attrName>
                                        </p:attrNameLst>
                                      </p:cBhvr>
                                      <p:to>
                                        <p:strVal val="visible"/>
                                      </p:to>
                                    </p:set>
                                    <p:animEffect filter="fade" transition="in">
                                      <p:cBhvr>
                                        <p:cTn dur="500"/>
                                        <p:tgtEl>
                                          <p:spTgt spid="96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61"/>
                                        </p:tgtEl>
                                        <p:attrNameLst>
                                          <p:attrName>style.visibility</p:attrName>
                                        </p:attrNameLst>
                                      </p:cBhvr>
                                      <p:to>
                                        <p:strVal val="visible"/>
                                      </p:to>
                                    </p:set>
                                    <p:animEffect filter="fade" transition="in">
                                      <p:cBhvr>
                                        <p:cTn dur="500"/>
                                        <p:tgtEl>
                                          <p:spTgt spid="961"/>
                                        </p:tgtEl>
                                      </p:cBhvr>
                                    </p:animEffect>
                                  </p:childTnLst>
                                </p:cTn>
                              </p:par>
                              <p:par>
                                <p:cTn fill="hold" nodeType="withEffect" presetClass="entr" presetID="10" presetSubtype="0">
                                  <p:stCondLst>
                                    <p:cond delay="0"/>
                                  </p:stCondLst>
                                  <p:childTnLst>
                                    <p:set>
                                      <p:cBhvr>
                                        <p:cTn dur="1" fill="hold">
                                          <p:stCondLst>
                                            <p:cond delay="0"/>
                                          </p:stCondLst>
                                        </p:cTn>
                                        <p:tgtEl>
                                          <p:spTgt spid="963"/>
                                        </p:tgtEl>
                                        <p:attrNameLst>
                                          <p:attrName>style.visibility</p:attrName>
                                        </p:attrNameLst>
                                      </p:cBhvr>
                                      <p:to>
                                        <p:strVal val="visible"/>
                                      </p:to>
                                    </p:set>
                                    <p:animEffect filter="fade" transition="in">
                                      <p:cBhvr>
                                        <p:cTn dur="500"/>
                                        <p:tgtEl>
                                          <p:spTgt spid="963"/>
                                        </p:tgtEl>
                                      </p:cBhvr>
                                    </p:animEffect>
                                  </p:childTnLst>
                                </p:cTn>
                              </p:par>
                              <p:par>
                                <p:cTn fill="hold" nodeType="withEffect" presetClass="entr" presetID="10" presetSubtype="0">
                                  <p:stCondLst>
                                    <p:cond delay="0"/>
                                  </p:stCondLst>
                                  <p:childTnLst>
                                    <p:set>
                                      <p:cBhvr>
                                        <p:cTn dur="1" fill="hold">
                                          <p:stCondLst>
                                            <p:cond delay="0"/>
                                          </p:stCondLst>
                                        </p:cTn>
                                        <p:tgtEl>
                                          <p:spTgt spid="962"/>
                                        </p:tgtEl>
                                        <p:attrNameLst>
                                          <p:attrName>style.visibility</p:attrName>
                                        </p:attrNameLst>
                                      </p:cBhvr>
                                      <p:to>
                                        <p:strVal val="visible"/>
                                      </p:to>
                                    </p:set>
                                    <p:animEffect filter="fade" transition="in">
                                      <p:cBhvr>
                                        <p:cTn dur="500"/>
                                        <p:tgtEl>
                                          <p:spTgt spid="962"/>
                                        </p:tgtEl>
                                      </p:cBhvr>
                                    </p:animEffect>
                                  </p:childTnLst>
                                </p:cTn>
                              </p:par>
                              <p:par>
                                <p:cTn fill="hold" nodeType="withEffect" presetClass="entr" presetID="10" presetSubtype="0">
                                  <p:stCondLst>
                                    <p:cond delay="0"/>
                                  </p:stCondLst>
                                  <p:childTnLst>
                                    <p:set>
                                      <p:cBhvr>
                                        <p:cTn dur="1" fill="hold">
                                          <p:stCondLst>
                                            <p:cond delay="0"/>
                                          </p:stCondLst>
                                        </p:cTn>
                                        <p:tgtEl>
                                          <p:spTgt spid="965"/>
                                        </p:tgtEl>
                                        <p:attrNameLst>
                                          <p:attrName>style.visibility</p:attrName>
                                        </p:attrNameLst>
                                      </p:cBhvr>
                                      <p:to>
                                        <p:strVal val="visible"/>
                                      </p:to>
                                    </p:set>
                                    <p:animEffect filter="fade" transition="in">
                                      <p:cBhvr>
                                        <p:cTn dur="500"/>
                                        <p:tgtEl>
                                          <p:spTgt spid="965"/>
                                        </p:tgtEl>
                                      </p:cBhvr>
                                    </p:animEffect>
                                  </p:childTnLst>
                                </p:cTn>
                              </p:par>
                              <p:par>
                                <p:cTn fill="hold" nodeType="withEffect" presetClass="entr" presetID="10" presetSubtype="0">
                                  <p:stCondLst>
                                    <p:cond delay="0"/>
                                  </p:stCondLst>
                                  <p:childTnLst>
                                    <p:set>
                                      <p:cBhvr>
                                        <p:cTn dur="1" fill="hold">
                                          <p:stCondLst>
                                            <p:cond delay="0"/>
                                          </p:stCondLst>
                                        </p:cTn>
                                        <p:tgtEl>
                                          <p:spTgt spid="964"/>
                                        </p:tgtEl>
                                        <p:attrNameLst>
                                          <p:attrName>style.visibility</p:attrName>
                                        </p:attrNameLst>
                                      </p:cBhvr>
                                      <p:to>
                                        <p:strVal val="visible"/>
                                      </p:to>
                                    </p:set>
                                    <p:animEffect filter="fade" transition="in">
                                      <p:cBhvr>
                                        <p:cTn dur="500"/>
                                        <p:tgtEl>
                                          <p:spTgt spid="964"/>
                                        </p:tgtEl>
                                      </p:cBhvr>
                                    </p:animEffect>
                                  </p:childTnLst>
                                </p:cTn>
                              </p:par>
                              <p:par>
                                <p:cTn fill="hold" nodeType="withEffect" presetClass="entr" presetID="10" presetSubtype="0">
                                  <p:stCondLst>
                                    <p:cond delay="0"/>
                                  </p:stCondLst>
                                  <p:childTnLst>
                                    <p:set>
                                      <p:cBhvr>
                                        <p:cTn dur="1" fill="hold">
                                          <p:stCondLst>
                                            <p:cond delay="0"/>
                                          </p:stCondLst>
                                        </p:cTn>
                                        <p:tgtEl>
                                          <p:spTgt spid="966"/>
                                        </p:tgtEl>
                                        <p:attrNameLst>
                                          <p:attrName>style.visibility</p:attrName>
                                        </p:attrNameLst>
                                      </p:cBhvr>
                                      <p:to>
                                        <p:strVal val="visible"/>
                                      </p:to>
                                    </p:set>
                                    <p:animEffect filter="fade" transition="in">
                                      <p:cBhvr>
                                        <p:cTn dur="500"/>
                                        <p:tgtEl>
                                          <p:spTgt spid="96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967"/>
                                        </p:tgtEl>
                                        <p:attrNameLst>
                                          <p:attrName>style.visibility</p:attrName>
                                        </p:attrNameLst>
                                      </p:cBhvr>
                                      <p:to>
                                        <p:strVal val="visible"/>
                                      </p:to>
                                    </p:set>
                                    <p:anim calcmode="lin" valueType="num">
                                      <p:cBhvr additive="base">
                                        <p:cTn dur="500"/>
                                        <p:tgtEl>
                                          <p:spTgt spid="967"/>
                                        </p:tgtEl>
                                        <p:attrNameLst>
                                          <p:attrName>ppt_w</p:attrName>
                                        </p:attrNameLst>
                                      </p:cBhvr>
                                      <p:tavLst>
                                        <p:tav fmla="" tm="0">
                                          <p:val>
                                            <p:strVal val="0"/>
                                          </p:val>
                                        </p:tav>
                                        <p:tav fmla="" tm="100000">
                                          <p:val>
                                            <p:strVal val="#ppt_w"/>
                                          </p:val>
                                        </p:tav>
                                      </p:tavLst>
                                    </p:anim>
                                    <p:anim calcmode="lin" valueType="num">
                                      <p:cBhvr additive="base">
                                        <p:cTn dur="500"/>
                                        <p:tgtEl>
                                          <p:spTgt spid="967"/>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968"/>
                                        </p:tgtEl>
                                        <p:attrNameLst>
                                          <p:attrName>style.visibility</p:attrName>
                                        </p:attrNameLst>
                                      </p:cBhvr>
                                      <p:to>
                                        <p:strVal val="visible"/>
                                      </p:to>
                                    </p:set>
                                    <p:anim calcmode="lin" valueType="num">
                                      <p:cBhvr additive="base">
                                        <p:cTn dur="500"/>
                                        <p:tgtEl>
                                          <p:spTgt spid="968"/>
                                        </p:tgtEl>
                                        <p:attrNameLst>
                                          <p:attrName>ppt_w</p:attrName>
                                        </p:attrNameLst>
                                      </p:cBhvr>
                                      <p:tavLst>
                                        <p:tav fmla="" tm="0">
                                          <p:val>
                                            <p:strVal val="0"/>
                                          </p:val>
                                        </p:tav>
                                        <p:tav fmla="" tm="100000">
                                          <p:val>
                                            <p:strVal val="#ppt_w"/>
                                          </p:val>
                                        </p:tav>
                                      </p:tavLst>
                                    </p:anim>
                                    <p:anim calcmode="lin" valueType="num">
                                      <p:cBhvr additive="base">
                                        <p:cTn dur="500"/>
                                        <p:tgtEl>
                                          <p:spTgt spid="968"/>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000"/>
                                        <p:tgtEl>
                                          <p:spTgt spid="967"/>
                                        </p:tgtEl>
                                      </p:cBhvr>
                                    </p:animEffect>
                                    <p:set>
                                      <p:cBhvr>
                                        <p:cTn dur="1" fill="hold">
                                          <p:stCondLst>
                                            <p:cond delay="1000"/>
                                          </p:stCondLst>
                                        </p:cTn>
                                        <p:tgtEl>
                                          <p:spTgt spid="967"/>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000"/>
                                        <p:tgtEl>
                                          <p:spTgt spid="968"/>
                                        </p:tgtEl>
                                      </p:cBhvr>
                                    </p:animEffect>
                                    <p:set>
                                      <p:cBhvr>
                                        <p:cTn dur="1" fill="hold">
                                          <p:stCondLst>
                                            <p:cond delay="1000"/>
                                          </p:stCondLst>
                                        </p:cTn>
                                        <p:tgtEl>
                                          <p:spTgt spid="968"/>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79"/>
                                        </p:tgtEl>
                                        <p:attrNameLst>
                                          <p:attrName>style.visibility</p:attrName>
                                        </p:attrNameLst>
                                      </p:cBhvr>
                                      <p:to>
                                        <p:strVal val="visible"/>
                                      </p:to>
                                    </p:set>
                                    <p:animEffect filter="fade" transition="in">
                                      <p:cBhvr>
                                        <p:cTn dur="500"/>
                                        <p:tgtEl>
                                          <p:spTgt spid="979"/>
                                        </p:tgtEl>
                                      </p:cBhvr>
                                    </p:animEffect>
                                  </p:childTnLst>
                                </p:cTn>
                              </p:par>
                              <p:par>
                                <p:cTn fill="hold" nodeType="withEffect" presetClass="entr" presetID="10" presetSubtype="0">
                                  <p:stCondLst>
                                    <p:cond delay="0"/>
                                  </p:stCondLst>
                                  <p:childTnLst>
                                    <p:set>
                                      <p:cBhvr>
                                        <p:cTn dur="1" fill="hold">
                                          <p:stCondLst>
                                            <p:cond delay="0"/>
                                          </p:stCondLst>
                                        </p:cTn>
                                        <p:tgtEl>
                                          <p:spTgt spid="993"/>
                                        </p:tgtEl>
                                        <p:attrNameLst>
                                          <p:attrName>style.visibility</p:attrName>
                                        </p:attrNameLst>
                                      </p:cBhvr>
                                      <p:to>
                                        <p:strVal val="visible"/>
                                      </p:to>
                                    </p:set>
                                    <p:animEffect filter="fade" transition="in">
                                      <p:cBhvr>
                                        <p:cTn dur="500"/>
                                        <p:tgtEl>
                                          <p:spTgt spid="993"/>
                                        </p:tgtEl>
                                      </p:cBhvr>
                                    </p:animEffect>
                                  </p:childTnLst>
                                </p:cTn>
                              </p:par>
                              <p:par>
                                <p:cTn fill="hold" nodeType="withEffect" presetClass="entr" presetID="10" presetSubtype="0">
                                  <p:stCondLst>
                                    <p:cond delay="0"/>
                                  </p:stCondLst>
                                  <p:childTnLst>
                                    <p:set>
                                      <p:cBhvr>
                                        <p:cTn dur="1" fill="hold">
                                          <p:stCondLst>
                                            <p:cond delay="0"/>
                                          </p:stCondLst>
                                        </p:cTn>
                                        <p:tgtEl>
                                          <p:spTgt spid="977"/>
                                        </p:tgtEl>
                                        <p:attrNameLst>
                                          <p:attrName>style.visibility</p:attrName>
                                        </p:attrNameLst>
                                      </p:cBhvr>
                                      <p:to>
                                        <p:strVal val="visible"/>
                                      </p:to>
                                    </p:set>
                                    <p:animEffect filter="fade" transition="in">
                                      <p:cBhvr>
                                        <p:cTn dur="500"/>
                                        <p:tgtEl>
                                          <p:spTgt spid="977"/>
                                        </p:tgtEl>
                                      </p:cBhvr>
                                    </p:animEffect>
                                  </p:childTnLst>
                                </p:cTn>
                              </p:par>
                              <p:par>
                                <p:cTn fill="hold" nodeType="withEffect" presetClass="entr" presetID="10" presetSubtype="0">
                                  <p:stCondLst>
                                    <p:cond delay="0"/>
                                  </p:stCondLst>
                                  <p:childTnLst>
                                    <p:set>
                                      <p:cBhvr>
                                        <p:cTn dur="1" fill="hold">
                                          <p:stCondLst>
                                            <p:cond delay="0"/>
                                          </p:stCondLst>
                                        </p:cTn>
                                        <p:tgtEl>
                                          <p:spTgt spid="978"/>
                                        </p:tgtEl>
                                        <p:attrNameLst>
                                          <p:attrName>style.visibility</p:attrName>
                                        </p:attrNameLst>
                                      </p:cBhvr>
                                      <p:to>
                                        <p:strVal val="visible"/>
                                      </p:to>
                                    </p:set>
                                    <p:animEffect filter="fade" transition="in">
                                      <p:cBhvr>
                                        <p:cTn dur="500"/>
                                        <p:tgtEl>
                                          <p:spTgt spid="97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69"/>
                                        </p:tgtEl>
                                        <p:attrNameLst>
                                          <p:attrName>style.visibility</p:attrName>
                                        </p:attrNameLst>
                                      </p:cBhvr>
                                      <p:to>
                                        <p:strVal val="visible"/>
                                      </p:to>
                                    </p:set>
                                    <p:animEffect filter="fade" transition="in">
                                      <p:cBhvr>
                                        <p:cTn dur="500"/>
                                        <p:tgtEl>
                                          <p:spTgt spid="96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71"/>
                                        </p:tgtEl>
                                        <p:attrNameLst>
                                          <p:attrName>style.visibility</p:attrName>
                                        </p:attrNameLst>
                                      </p:cBhvr>
                                      <p:to>
                                        <p:strVal val="visible"/>
                                      </p:to>
                                    </p:set>
                                    <p:animEffect filter="fade" transition="in">
                                      <p:cBhvr>
                                        <p:cTn dur="500"/>
                                        <p:tgtEl>
                                          <p:spTgt spid="97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74"/>
                                        </p:tgtEl>
                                        <p:attrNameLst>
                                          <p:attrName>style.visibility</p:attrName>
                                        </p:attrNameLst>
                                      </p:cBhvr>
                                      <p:to>
                                        <p:strVal val="visible"/>
                                      </p:to>
                                    </p:set>
                                    <p:animEffect filter="fade" transition="in">
                                      <p:cBhvr>
                                        <p:cTn dur="500"/>
                                        <p:tgtEl>
                                          <p:spTgt spid="97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70"/>
                                        </p:tgtEl>
                                        <p:attrNameLst>
                                          <p:attrName>style.visibility</p:attrName>
                                        </p:attrNameLst>
                                      </p:cBhvr>
                                      <p:to>
                                        <p:strVal val="visible"/>
                                      </p:to>
                                    </p:set>
                                    <p:animEffect filter="fade" transition="in">
                                      <p:cBhvr>
                                        <p:cTn dur="500"/>
                                        <p:tgtEl>
                                          <p:spTgt spid="97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8" name="Shape 998"/>
        <p:cNvGrpSpPr/>
        <p:nvPr/>
      </p:nvGrpSpPr>
      <p:grpSpPr>
        <a:xfrm>
          <a:off x="0" y="0"/>
          <a:ext cx="0" cy="0"/>
          <a:chOff x="0" y="0"/>
          <a:chExt cx="0" cy="0"/>
        </a:xfrm>
      </p:grpSpPr>
      <p:sp>
        <p:nvSpPr>
          <p:cNvPr id="999" name="Google Shape;999;p59"/>
          <p:cNvSpPr/>
          <p:nvPr/>
        </p:nvSpPr>
        <p:spPr>
          <a:xfrm>
            <a:off x="1337104" y="1326412"/>
            <a:ext cx="8170460" cy="3108543"/>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2800">
                <a:solidFill>
                  <a:schemeClr val="dk1"/>
                </a:solidFill>
                <a:latin typeface="Times New Roman"/>
                <a:ea typeface="Times New Roman"/>
                <a:cs typeface="Times New Roman"/>
                <a:sym typeface="Times New Roman"/>
              </a:rPr>
              <a:t>Luyện tập 5: </a:t>
            </a:r>
            <a:endParaRPr/>
          </a:p>
          <a:p>
            <a:pPr indent="-514350" lvl="0" marL="514350" marR="0" rtl="0" algn="l">
              <a:spcBef>
                <a:spcPts val="0"/>
              </a:spcBef>
              <a:spcAft>
                <a:spcPts val="0"/>
              </a:spcAft>
              <a:buClr>
                <a:schemeClr val="dk1"/>
              </a:buClr>
              <a:buSzPts val="2800"/>
              <a:buFont typeface="Times New Roman"/>
              <a:buAutoNum type="alphaLcParenR"/>
            </a:pPr>
            <a:r>
              <a:rPr lang="en-US" sz="2800">
                <a:solidFill>
                  <a:schemeClr val="dk1"/>
                </a:solidFill>
                <a:latin typeface="Times New Roman"/>
                <a:ea typeface="Times New Roman"/>
                <a:cs typeface="Times New Roman"/>
                <a:sym typeface="Times New Roman"/>
              </a:rPr>
              <a:t>Điền dấu “&lt;“, “&gt;” vào ô trống:</a:t>
            </a:r>
            <a:endParaRPr/>
          </a:p>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      58        – 154, -154       - 219, -219      -618</a:t>
            </a:r>
            <a:endParaRPr/>
          </a:p>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b) Viết các số sau theo thứ tự giảm dần:</a:t>
            </a:r>
            <a:br>
              <a:rPr lang="en-US" sz="2800">
                <a:solidFill>
                  <a:schemeClr val="dk1"/>
                </a:solidFill>
                <a:latin typeface="Times New Roman"/>
                <a:ea typeface="Times New Roman"/>
                <a:cs typeface="Times New Roman"/>
                <a:sym typeface="Times New Roman"/>
              </a:rPr>
            </a:br>
            <a:r>
              <a:rPr lang="en-US" sz="2800">
                <a:solidFill>
                  <a:schemeClr val="dk1"/>
                </a:solidFill>
                <a:latin typeface="Times New Roman"/>
                <a:ea typeface="Times New Roman"/>
                <a:cs typeface="Times New Roman"/>
                <a:sym typeface="Times New Roman"/>
              </a:rPr>
              <a:t>       -154; -618; -219; 58</a:t>
            </a:r>
            <a:endParaRPr/>
          </a:p>
          <a:p>
            <a:pPr indent="0" lvl="0" marL="0" marR="0" rtl="0" algn="l">
              <a:spcBef>
                <a:spcPts val="0"/>
              </a:spcBef>
              <a:spcAft>
                <a:spcPts val="0"/>
              </a:spcAft>
              <a:buNone/>
            </a:pPr>
            <a:r>
              <a:rPr lang="en-US" sz="2800">
                <a:solidFill>
                  <a:schemeClr val="dk1"/>
                </a:solidFill>
                <a:latin typeface="Times New Roman"/>
                <a:ea typeface="Times New Roman"/>
                <a:cs typeface="Times New Roman"/>
                <a:sym typeface="Times New Roman"/>
              </a:rPr>
              <a:t> </a:t>
            </a:r>
            <a:endParaRPr/>
          </a:p>
          <a:p>
            <a:pPr indent="0" lvl="0" marL="0" marR="0" rtl="0" algn="l">
              <a:spcBef>
                <a:spcPts val="0"/>
              </a:spcBef>
              <a:spcAft>
                <a:spcPts val="0"/>
              </a:spcAft>
              <a:buNone/>
            </a:pPr>
            <a:r>
              <a:rPr lang="en-US" sz="2800">
                <a:solidFill>
                  <a:srgbClr val="FF0000"/>
                </a:solidFill>
                <a:latin typeface="Times New Roman"/>
                <a:ea typeface="Times New Roman"/>
                <a:cs typeface="Times New Roman"/>
                <a:sym typeface="Times New Roman"/>
              </a:rPr>
              <a:t>         58; -154;- 219; - 618</a:t>
            </a:r>
            <a:endParaRPr/>
          </a:p>
        </p:txBody>
      </p:sp>
      <p:sp>
        <p:nvSpPr>
          <p:cNvPr id="1000" name="Google Shape;1000;p59"/>
          <p:cNvSpPr/>
          <p:nvPr/>
        </p:nvSpPr>
        <p:spPr>
          <a:xfrm>
            <a:off x="4744496" y="2213516"/>
            <a:ext cx="491319" cy="464024"/>
          </a:xfrm>
          <a:prstGeom prst="rect">
            <a:avLst/>
          </a:prstGeom>
          <a:no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001" name="Google Shape;1001;p59"/>
          <p:cNvSpPr/>
          <p:nvPr/>
        </p:nvSpPr>
        <p:spPr>
          <a:xfrm>
            <a:off x="2426649" y="2227164"/>
            <a:ext cx="491319" cy="464024"/>
          </a:xfrm>
          <a:prstGeom prst="rect">
            <a:avLst/>
          </a:prstGeom>
          <a:no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002" name="Google Shape;1002;p59"/>
          <p:cNvSpPr/>
          <p:nvPr/>
        </p:nvSpPr>
        <p:spPr>
          <a:xfrm>
            <a:off x="6880370" y="2240812"/>
            <a:ext cx="491319" cy="464024"/>
          </a:xfrm>
          <a:prstGeom prst="rect">
            <a:avLst/>
          </a:prstGeom>
          <a:no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003" name="Google Shape;1003;p59"/>
          <p:cNvSpPr/>
          <p:nvPr/>
        </p:nvSpPr>
        <p:spPr>
          <a:xfrm rot="7779059">
            <a:off x="2576371" y="2382330"/>
            <a:ext cx="185881" cy="175350"/>
          </a:xfrm>
          <a:prstGeom prst="halfFrame">
            <a:avLst>
              <a:gd fmla="val 15670" name="adj1"/>
              <a:gd fmla="val 12821" name="adj2"/>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Arial"/>
              <a:ea typeface="Arial"/>
              <a:cs typeface="Arial"/>
              <a:sym typeface="Arial"/>
            </a:endParaRPr>
          </a:p>
        </p:txBody>
      </p:sp>
      <p:sp>
        <p:nvSpPr>
          <p:cNvPr id="1004" name="Google Shape;1004;p59"/>
          <p:cNvSpPr/>
          <p:nvPr/>
        </p:nvSpPr>
        <p:spPr>
          <a:xfrm rot="7779059">
            <a:off x="4897215" y="2382329"/>
            <a:ext cx="185881" cy="175350"/>
          </a:xfrm>
          <a:prstGeom prst="halfFrame">
            <a:avLst>
              <a:gd fmla="val 15670" name="adj1"/>
              <a:gd fmla="val 12821" name="adj2"/>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Arial"/>
              <a:ea typeface="Arial"/>
              <a:cs typeface="Arial"/>
              <a:sym typeface="Arial"/>
            </a:endParaRPr>
          </a:p>
        </p:txBody>
      </p:sp>
      <p:sp>
        <p:nvSpPr>
          <p:cNvPr id="1005" name="Google Shape;1005;p59"/>
          <p:cNvSpPr/>
          <p:nvPr/>
        </p:nvSpPr>
        <p:spPr>
          <a:xfrm rot="7779059">
            <a:off x="7033088" y="2411895"/>
            <a:ext cx="185881" cy="175350"/>
          </a:xfrm>
          <a:prstGeom prst="halfFrame">
            <a:avLst>
              <a:gd fmla="val 15670" name="adj1"/>
              <a:gd fmla="val 12821" name="adj2"/>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Arial"/>
              <a:ea typeface="Arial"/>
              <a:cs typeface="Arial"/>
              <a:sym typeface="Arial"/>
            </a:endParaRPr>
          </a:p>
        </p:txBody>
      </p:sp>
    </p:spTree>
  </p:cSld>
  <p:clrMapOvr>
    <a:masterClrMapping/>
  </p:clrMapOvr>
  <mc:AlternateContent>
    <mc:Choice Requires="p14">
      <p:transition spd="slow" p14:dur="1500">
        <p:fade thruBlk="1"/>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03"/>
                                        </p:tgtEl>
                                        <p:attrNameLst>
                                          <p:attrName>style.visibility</p:attrName>
                                        </p:attrNameLst>
                                      </p:cBhvr>
                                      <p:to>
                                        <p:strVal val="visible"/>
                                      </p:to>
                                    </p:set>
                                    <p:animEffect filter="fade" transition="in">
                                      <p:cBhvr>
                                        <p:cTn dur="500"/>
                                        <p:tgtEl>
                                          <p:spTgt spid="100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04"/>
                                        </p:tgtEl>
                                        <p:attrNameLst>
                                          <p:attrName>style.visibility</p:attrName>
                                        </p:attrNameLst>
                                      </p:cBhvr>
                                      <p:to>
                                        <p:strVal val="visible"/>
                                      </p:to>
                                    </p:set>
                                    <p:animEffect filter="fade" transition="in">
                                      <p:cBhvr>
                                        <p:cTn dur="500"/>
                                        <p:tgtEl>
                                          <p:spTgt spid="100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05"/>
                                        </p:tgtEl>
                                        <p:attrNameLst>
                                          <p:attrName>style.visibility</p:attrName>
                                        </p:attrNameLst>
                                      </p:cBhvr>
                                      <p:to>
                                        <p:strVal val="visible"/>
                                      </p:to>
                                    </p:set>
                                    <p:animEffect filter="fade" transition="in">
                                      <p:cBhvr>
                                        <p:cTn dur="500"/>
                                        <p:tgtEl>
                                          <p:spTgt spid="100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500"/>
                                        <p:tgtEl>
                                          <p:spTgt spid="1003"/>
                                        </p:tgtEl>
                                      </p:cBhvr>
                                    </p:animEffect>
                                    <p:set>
                                      <p:cBhvr>
                                        <p:cTn dur="1" fill="hold">
                                          <p:stCondLst>
                                            <p:cond delay="500"/>
                                          </p:stCondLst>
                                        </p:cTn>
                                        <p:tgtEl>
                                          <p:spTgt spid="1003"/>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1004"/>
                                        </p:tgtEl>
                                      </p:cBhvr>
                                    </p:animEffect>
                                    <p:set>
                                      <p:cBhvr>
                                        <p:cTn dur="1" fill="hold">
                                          <p:stCondLst>
                                            <p:cond delay="500"/>
                                          </p:stCondLst>
                                        </p:cTn>
                                        <p:tgtEl>
                                          <p:spTgt spid="1004"/>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1005"/>
                                        </p:tgtEl>
                                      </p:cBhvr>
                                    </p:animEffect>
                                    <p:set>
                                      <p:cBhvr>
                                        <p:cTn dur="1" fill="hold">
                                          <p:stCondLst>
                                            <p:cond delay="500"/>
                                          </p:stCondLst>
                                        </p:cTn>
                                        <p:tgtEl>
                                          <p:spTgt spid="1005"/>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999">
                                            <p:txEl>
                                              <p:pRg end="0" st="0"/>
                                            </p:txEl>
                                          </p:spTgt>
                                        </p:tgtEl>
                                      </p:cBhvr>
                                    </p:animEffect>
                                    <p:set>
                                      <p:cBhvr>
                                        <p:cTn dur="1" fill="hold">
                                          <p:stCondLst>
                                            <p:cond delay="500"/>
                                          </p:stCondLst>
                                        </p:cTn>
                                        <p:tgtEl>
                                          <p:spTgt spid="999">
                                            <p:txEl>
                                              <p:pRg end="0" st="0"/>
                                            </p:txEl>
                                          </p:spTgt>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999">
                                            <p:txEl>
                                              <p:pRg end="1" st="1"/>
                                            </p:txEl>
                                          </p:spTgt>
                                        </p:tgtEl>
                                      </p:cBhvr>
                                    </p:animEffect>
                                    <p:set>
                                      <p:cBhvr>
                                        <p:cTn dur="1" fill="hold">
                                          <p:stCondLst>
                                            <p:cond delay="500"/>
                                          </p:stCondLst>
                                        </p:cTn>
                                        <p:tgtEl>
                                          <p:spTgt spid="999">
                                            <p:txEl>
                                              <p:pRg end="1" st="1"/>
                                            </p:txEl>
                                          </p:spTgt>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999">
                                            <p:txEl>
                                              <p:pRg end="2" st="2"/>
                                            </p:txEl>
                                          </p:spTgt>
                                        </p:tgtEl>
                                      </p:cBhvr>
                                    </p:animEffect>
                                    <p:set>
                                      <p:cBhvr>
                                        <p:cTn dur="1" fill="hold">
                                          <p:stCondLst>
                                            <p:cond delay="500"/>
                                          </p:stCondLst>
                                        </p:cTn>
                                        <p:tgtEl>
                                          <p:spTgt spid="999">
                                            <p:txEl>
                                              <p:pRg end="2" st="2"/>
                                            </p:txEl>
                                          </p:spTgt>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999">
                                            <p:txEl>
                                              <p:pRg end="3" st="3"/>
                                            </p:txEl>
                                          </p:spTgt>
                                        </p:tgtEl>
                                      </p:cBhvr>
                                    </p:animEffect>
                                    <p:set>
                                      <p:cBhvr>
                                        <p:cTn dur="1" fill="hold">
                                          <p:stCondLst>
                                            <p:cond delay="500"/>
                                          </p:stCondLst>
                                        </p:cTn>
                                        <p:tgtEl>
                                          <p:spTgt spid="999">
                                            <p:txEl>
                                              <p:pRg end="3" st="3"/>
                                            </p:txEl>
                                          </p:spTgt>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999">
                                            <p:txEl>
                                              <p:pRg end="4" st="4"/>
                                            </p:txEl>
                                          </p:spTgt>
                                        </p:tgtEl>
                                      </p:cBhvr>
                                    </p:animEffect>
                                    <p:set>
                                      <p:cBhvr>
                                        <p:cTn dur="1" fill="hold">
                                          <p:stCondLst>
                                            <p:cond delay="500"/>
                                          </p:stCondLst>
                                        </p:cTn>
                                        <p:tgtEl>
                                          <p:spTgt spid="999">
                                            <p:txEl>
                                              <p:pRg end="4" st="4"/>
                                            </p:txEl>
                                          </p:spTgt>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999">
                                            <p:txEl>
                                              <p:pRg end="5" st="5"/>
                                            </p:txEl>
                                          </p:spTgt>
                                        </p:tgtEl>
                                      </p:cBhvr>
                                    </p:animEffect>
                                    <p:set>
                                      <p:cBhvr>
                                        <p:cTn dur="1" fill="hold">
                                          <p:stCondLst>
                                            <p:cond delay="500"/>
                                          </p:stCondLst>
                                        </p:cTn>
                                        <p:tgtEl>
                                          <p:spTgt spid="999">
                                            <p:txEl>
                                              <p:pRg end="5" st="5"/>
                                            </p:txEl>
                                          </p:spTgt>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1000"/>
                                        </p:tgtEl>
                                      </p:cBhvr>
                                    </p:animEffect>
                                    <p:set>
                                      <p:cBhvr>
                                        <p:cTn dur="1" fill="hold">
                                          <p:stCondLst>
                                            <p:cond delay="500"/>
                                          </p:stCondLst>
                                        </p:cTn>
                                        <p:tgtEl>
                                          <p:spTgt spid="1000"/>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1001"/>
                                        </p:tgtEl>
                                      </p:cBhvr>
                                    </p:animEffect>
                                    <p:set>
                                      <p:cBhvr>
                                        <p:cTn dur="1" fill="hold">
                                          <p:stCondLst>
                                            <p:cond delay="500"/>
                                          </p:stCondLst>
                                        </p:cTn>
                                        <p:tgtEl>
                                          <p:spTgt spid="1001"/>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1002"/>
                                        </p:tgtEl>
                                      </p:cBhvr>
                                    </p:animEffect>
                                    <p:set>
                                      <p:cBhvr>
                                        <p:cTn dur="1" fill="hold">
                                          <p:stCondLst>
                                            <p:cond delay="500"/>
                                          </p:stCondLst>
                                        </p:cTn>
                                        <p:tgtEl>
                                          <p:spTgt spid="1002"/>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9" name="Shape 1009"/>
        <p:cNvGrpSpPr/>
        <p:nvPr/>
      </p:nvGrpSpPr>
      <p:grpSpPr>
        <a:xfrm>
          <a:off x="0" y="0"/>
          <a:ext cx="0" cy="0"/>
          <a:chOff x="0" y="0"/>
          <a:chExt cx="0" cy="0"/>
        </a:xfrm>
      </p:grpSpPr>
      <p:grpSp>
        <p:nvGrpSpPr>
          <p:cNvPr id="1010" name="Google Shape;1010;p60"/>
          <p:cNvGrpSpPr/>
          <p:nvPr/>
        </p:nvGrpSpPr>
        <p:grpSpPr>
          <a:xfrm>
            <a:off x="711200" y="5363289"/>
            <a:ext cx="306388" cy="686991"/>
            <a:chOff x="240" y="623"/>
            <a:chExt cx="96" cy="289"/>
          </a:xfrm>
        </p:grpSpPr>
        <p:sp>
          <p:nvSpPr>
            <p:cNvPr id="1011" name="Google Shape;1011;p60"/>
            <p:cNvSpPr/>
            <p:nvPr/>
          </p:nvSpPr>
          <p:spPr>
            <a:xfrm flipH="1" rot="-5400000">
              <a:off x="115" y="749"/>
              <a:ext cx="288" cy="38"/>
            </a:xfrm>
            <a:prstGeom prst="rect">
              <a:avLst/>
            </a:prstGeom>
            <a:gradFill>
              <a:gsLst>
                <a:gs pos="0">
                  <a:srgbClr val="808080"/>
                </a:gs>
                <a:gs pos="100000">
                  <a:srgbClr val="ECECEC"/>
                </a:gs>
              </a:gsLst>
              <a:lin ang="54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12" name="Google Shape;1012;p60"/>
            <p:cNvSpPr/>
            <p:nvPr/>
          </p:nvSpPr>
          <p:spPr>
            <a:xfrm flipH="1" rot="-5400000">
              <a:off x="163" y="738"/>
              <a:ext cx="288" cy="59"/>
            </a:xfrm>
            <a:prstGeom prst="rect">
              <a:avLst/>
            </a:prstGeom>
            <a:gradFill>
              <a:gsLst>
                <a:gs pos="0">
                  <a:srgbClr val="CFCFCF"/>
                </a:gs>
                <a:gs pos="100000">
                  <a:srgbClr val="5F5F5F"/>
                </a:gs>
              </a:gsLst>
              <a:lin ang="54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nvGrpSpPr>
          <p:cNvPr id="1013" name="Google Shape;1013;p60"/>
          <p:cNvGrpSpPr/>
          <p:nvPr/>
        </p:nvGrpSpPr>
        <p:grpSpPr>
          <a:xfrm>
            <a:off x="74971" y="5637365"/>
            <a:ext cx="11218919" cy="1184275"/>
            <a:chOff x="114" y="3312"/>
            <a:chExt cx="5395" cy="746"/>
          </a:xfrm>
        </p:grpSpPr>
        <p:sp>
          <p:nvSpPr>
            <p:cNvPr id="1014" name="Google Shape;1014;p60"/>
            <p:cNvSpPr/>
            <p:nvPr/>
          </p:nvSpPr>
          <p:spPr>
            <a:xfrm>
              <a:off x="449" y="3422"/>
              <a:ext cx="4980" cy="532"/>
            </a:xfrm>
            <a:prstGeom prst="roundRect">
              <a:avLst>
                <a:gd fmla="val 10889" name="adj"/>
              </a:avLst>
            </a:prstGeom>
            <a:gradFill>
              <a:gsLst>
                <a:gs pos="0">
                  <a:srgbClr val="DDDDDD"/>
                </a:gs>
                <a:gs pos="50000">
                  <a:srgbClr val="F3F3F3"/>
                </a:gs>
                <a:gs pos="100000">
                  <a:srgbClr val="DDDDDD"/>
                </a:gs>
              </a:gsLst>
              <a:lin ang="2700000" scaled="0"/>
            </a:gradFill>
            <a:ln cap="flat" cmpd="sng" w="38100">
              <a:solidFill>
                <a:srgbClr val="FFFFFF"/>
              </a:solidFill>
              <a:prstDash val="solid"/>
              <a:round/>
              <a:headEnd len="sm" w="sm" type="none"/>
              <a:tailEnd len="sm" w="sm" type="none"/>
            </a:ln>
            <a:effectLst>
              <a:outerShdw rotWithShape="0" algn="ctr" dir="2928844" dist="135003">
                <a:srgbClr val="000000">
                  <a:alpha val="49803"/>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Arial"/>
                <a:ea typeface="Arial"/>
                <a:cs typeface="Arial"/>
                <a:sym typeface="Arial"/>
              </a:endParaRPr>
            </a:p>
          </p:txBody>
        </p:sp>
        <p:sp>
          <p:nvSpPr>
            <p:cNvPr id="1015" name="Google Shape;1015;p60"/>
            <p:cNvSpPr/>
            <p:nvPr/>
          </p:nvSpPr>
          <p:spPr>
            <a:xfrm>
              <a:off x="558" y="3456"/>
              <a:ext cx="539" cy="432"/>
            </a:xfrm>
            <a:prstGeom prst="roundRect">
              <a:avLst>
                <a:gd fmla="val 11921" name="adj"/>
              </a:avLst>
            </a:prstGeom>
            <a:solidFill>
              <a:srgbClr val="3366FF"/>
            </a:solidFill>
            <a:ln cap="flat" cmpd="sng" w="381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16" name="Google Shape;1016;p60"/>
            <p:cNvSpPr/>
            <p:nvPr/>
          </p:nvSpPr>
          <p:spPr>
            <a:xfrm>
              <a:off x="618" y="3499"/>
              <a:ext cx="479" cy="218"/>
            </a:xfrm>
            <a:custGeom>
              <a:rect b="b" l="l" r="r" t="t"/>
              <a:pathLst>
                <a:path extrusionOk="0" h="598" w="596">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a:gsLst>
                <a:gs pos="0">
                  <a:srgbClr val="C7D6B2"/>
                </a:gs>
                <a:gs pos="50000">
                  <a:srgbClr val="83AA03">
                    <a:alpha val="0"/>
                  </a:srgbClr>
                </a:gs>
                <a:gs pos="100000">
                  <a:srgbClr val="C7D6B2"/>
                </a:gs>
              </a:gsLst>
              <a:lin ang="270000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17" name="Google Shape;1017;p60"/>
            <p:cNvSpPr txBox="1"/>
            <p:nvPr/>
          </p:nvSpPr>
          <p:spPr>
            <a:xfrm>
              <a:off x="821" y="3513"/>
              <a:ext cx="190" cy="330"/>
            </a:xfrm>
            <a:prstGeom prst="rect">
              <a:avLst/>
            </a:prstGeom>
            <a:noFill/>
            <a:ln>
              <a:noFill/>
            </a:ln>
            <a:effectLst>
              <a:outerShdw rotWithShape="0" algn="ctr" dir="2700000" dist="35921">
                <a:schemeClr val="dk1"/>
              </a:outerShdw>
            </a:effectLst>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800">
                  <a:solidFill>
                    <a:srgbClr val="FF0000"/>
                  </a:solidFill>
                  <a:latin typeface="Arial"/>
                  <a:ea typeface="Arial"/>
                  <a:cs typeface="Arial"/>
                  <a:sym typeface="Arial"/>
                </a:rPr>
                <a:t>D</a:t>
              </a:r>
              <a:endParaRPr/>
            </a:p>
          </p:txBody>
        </p:sp>
        <p:sp>
          <p:nvSpPr>
            <p:cNvPr id="1018" name="Google Shape;1018;p60"/>
            <p:cNvSpPr txBox="1"/>
            <p:nvPr/>
          </p:nvSpPr>
          <p:spPr>
            <a:xfrm>
              <a:off x="1649" y="3506"/>
              <a:ext cx="3661" cy="25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b="1" sz="2000">
                <a:solidFill>
                  <a:schemeClr val="accent2"/>
                </a:solidFill>
                <a:latin typeface="Arial"/>
                <a:ea typeface="Arial"/>
                <a:cs typeface="Arial"/>
                <a:sym typeface="Arial"/>
              </a:endParaRPr>
            </a:p>
          </p:txBody>
        </p:sp>
        <p:sp>
          <p:nvSpPr>
            <p:cNvPr id="1019" name="Google Shape;1019;p60"/>
            <p:cNvSpPr/>
            <p:nvPr/>
          </p:nvSpPr>
          <p:spPr>
            <a:xfrm>
              <a:off x="420" y="3361"/>
              <a:ext cx="5088" cy="697"/>
            </a:xfrm>
            <a:prstGeom prst="rect">
              <a:avLst/>
            </a:prstGeom>
            <a:noFill/>
            <a:ln cap="flat" cmpd="dbl" w="38100">
              <a:solidFill>
                <a:srgbClr val="0000F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0000FF"/>
                </a:solidFill>
                <a:latin typeface="Arial"/>
                <a:ea typeface="Arial"/>
                <a:cs typeface="Arial"/>
                <a:sym typeface="Arial"/>
              </a:endParaRPr>
            </a:p>
          </p:txBody>
        </p:sp>
        <p:grpSp>
          <p:nvGrpSpPr>
            <p:cNvPr id="1020" name="Google Shape;1020;p60"/>
            <p:cNvGrpSpPr/>
            <p:nvPr/>
          </p:nvGrpSpPr>
          <p:grpSpPr>
            <a:xfrm rot="5400000">
              <a:off x="351" y="3544"/>
              <a:ext cx="186" cy="259"/>
              <a:chOff x="1872" y="1528"/>
              <a:chExt cx="2014" cy="2378"/>
            </a:xfrm>
          </p:grpSpPr>
          <p:sp>
            <p:nvSpPr>
              <p:cNvPr id="1021" name="Google Shape;1021;p60"/>
              <p:cNvSpPr/>
              <p:nvPr/>
            </p:nvSpPr>
            <p:spPr>
              <a:xfrm flipH="1" rot="-5400000">
                <a:off x="1826" y="2743"/>
                <a:ext cx="298" cy="206"/>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22" name="Google Shape;1022;p60"/>
              <p:cNvSpPr/>
              <p:nvPr/>
            </p:nvSpPr>
            <p:spPr>
              <a:xfrm flipH="1" rot="5400000">
                <a:off x="3625" y="2662"/>
                <a:ext cx="316" cy="206"/>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23" name="Google Shape;1023;p60"/>
              <p:cNvSpPr/>
              <p:nvPr/>
            </p:nvSpPr>
            <p:spPr>
              <a:xfrm flipH="1" rot="10800000">
                <a:off x="2727" y="3445"/>
                <a:ext cx="303" cy="198"/>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24" name="Google Shape;1024;p60"/>
              <p:cNvSpPr/>
              <p:nvPr/>
            </p:nvSpPr>
            <p:spPr>
              <a:xfrm>
                <a:off x="2078" y="1824"/>
                <a:ext cx="1615" cy="1615"/>
              </a:xfrm>
              <a:prstGeom prst="ellipse">
                <a:avLst/>
              </a:prstGeom>
              <a:gradFill>
                <a:gsLst>
                  <a:gs pos="0">
                    <a:srgbClr val="767676"/>
                  </a:gs>
                  <a:gs pos="50000">
                    <a:srgbClr val="FFFFFF"/>
                  </a:gs>
                  <a:gs pos="100000">
                    <a:srgbClr val="767676"/>
                  </a:gs>
                </a:gsLst>
                <a:lin ang="5400000" scaled="0"/>
              </a:gradFill>
              <a:ln cap="flat" cmpd="sng" w="5715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25" name="Google Shape;1025;p60"/>
              <p:cNvSpPr/>
              <p:nvPr/>
            </p:nvSpPr>
            <p:spPr>
              <a:xfrm>
                <a:off x="2170" y="1915"/>
                <a:ext cx="1430" cy="1430"/>
              </a:xfrm>
              <a:prstGeom prst="ellipse">
                <a:avLst/>
              </a:prstGeom>
              <a:gradFill>
                <a:gsLst>
                  <a:gs pos="0">
                    <a:srgbClr val="A2A2A2"/>
                  </a:gs>
                  <a:gs pos="50000">
                    <a:srgbClr val="FFFFFF"/>
                  </a:gs>
                  <a:gs pos="100000">
                    <a:srgbClr val="A2A2A2"/>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26" name="Google Shape;1026;p60"/>
              <p:cNvSpPr/>
              <p:nvPr/>
            </p:nvSpPr>
            <p:spPr>
              <a:xfrm>
                <a:off x="1999" y="1694"/>
                <a:ext cx="1772" cy="2212"/>
              </a:xfrm>
              <a:prstGeom prst="ellipse">
                <a:avLst/>
              </a:prstGeom>
              <a:gradFill>
                <a:gsLst>
                  <a:gs pos="0">
                    <a:srgbClr val="FFFFFF"/>
                  </a:gs>
                  <a:gs pos="50000">
                    <a:schemeClr val="hlink"/>
                  </a:gs>
                  <a:gs pos="100000">
                    <a:srgbClr val="FFFFFF"/>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27" name="Google Shape;1027;p60"/>
              <p:cNvSpPr/>
              <p:nvPr/>
            </p:nvSpPr>
            <p:spPr>
              <a:xfrm>
                <a:off x="1999" y="1528"/>
                <a:ext cx="1772" cy="2208"/>
              </a:xfrm>
              <a:prstGeom prst="ellipse">
                <a:avLst/>
              </a:prstGeom>
              <a:gradFill>
                <a:gsLst>
                  <a:gs pos="0">
                    <a:srgbClr val="000000"/>
                  </a:gs>
                  <a:gs pos="100000">
                    <a:srgbClr val="FFCC00"/>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28" name="Google Shape;1028;p60"/>
              <p:cNvSpPr/>
              <p:nvPr/>
            </p:nvSpPr>
            <p:spPr>
              <a:xfrm>
                <a:off x="2338" y="1530"/>
                <a:ext cx="1094" cy="2209"/>
              </a:xfrm>
              <a:prstGeom prst="ellipse">
                <a:avLst/>
              </a:prstGeom>
              <a:gradFill>
                <a:gsLst>
                  <a:gs pos="0">
                    <a:srgbClr val="034A91"/>
                  </a:gs>
                  <a:gs pos="50000">
                    <a:schemeClr val="hlink"/>
                  </a:gs>
                  <a:gs pos="100000">
                    <a:srgbClr val="034A91"/>
                  </a:gs>
                </a:gsLst>
                <a:lin ang="189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29" name="Google Shape;1029;p60"/>
              <p:cNvSpPr/>
              <p:nvPr/>
            </p:nvSpPr>
            <p:spPr>
              <a:xfrm>
                <a:off x="2337" y="1528"/>
                <a:ext cx="1096" cy="2209"/>
              </a:xfrm>
              <a:prstGeom prst="ellipse">
                <a:avLst/>
              </a:prstGeom>
              <a:gradFill>
                <a:gsLst>
                  <a:gs pos="0">
                    <a:srgbClr val="FFCC00"/>
                  </a:gs>
                  <a:gs pos="100000">
                    <a:srgbClr val="7C6300"/>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
          <p:nvSpPr>
            <p:cNvPr id="1030" name="Google Shape;1030;p60"/>
            <p:cNvSpPr/>
            <p:nvPr/>
          </p:nvSpPr>
          <p:spPr>
            <a:xfrm flipH="1">
              <a:off x="413" y="3312"/>
              <a:ext cx="113" cy="69"/>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31" name="Google Shape;1031;p60"/>
            <p:cNvSpPr/>
            <p:nvPr/>
          </p:nvSpPr>
          <p:spPr>
            <a:xfrm flipH="1" rot="10800000">
              <a:off x="425" y="3916"/>
              <a:ext cx="125" cy="69"/>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32" name="Google Shape;1032;p60"/>
            <p:cNvSpPr/>
            <p:nvPr/>
          </p:nvSpPr>
          <p:spPr>
            <a:xfrm flipH="1" rot="-5400000">
              <a:off x="100" y="3592"/>
              <a:ext cx="103" cy="76"/>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33" name="Google Shape;1033;p60"/>
            <p:cNvSpPr/>
            <p:nvPr/>
          </p:nvSpPr>
          <p:spPr>
            <a:xfrm rot="5400000">
              <a:off x="200" y="3353"/>
              <a:ext cx="539" cy="596"/>
            </a:xfrm>
            <a:prstGeom prst="ellipse">
              <a:avLst/>
            </a:prstGeom>
            <a:gradFill>
              <a:gsLst>
                <a:gs pos="0">
                  <a:srgbClr val="767676"/>
                </a:gs>
                <a:gs pos="50000">
                  <a:srgbClr val="FFFFFF"/>
                </a:gs>
                <a:gs pos="100000">
                  <a:srgbClr val="767676"/>
                </a:gs>
              </a:gsLst>
              <a:lin ang="5400000" scaled="0"/>
            </a:gradFill>
            <a:ln cap="flat" cmpd="sng" w="5715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34" name="Google Shape;1034;p60"/>
            <p:cNvSpPr/>
            <p:nvPr/>
          </p:nvSpPr>
          <p:spPr>
            <a:xfrm rot="5400000">
              <a:off x="232" y="3386"/>
              <a:ext cx="478" cy="528"/>
            </a:xfrm>
            <a:prstGeom prst="ellipse">
              <a:avLst/>
            </a:prstGeom>
            <a:gradFill>
              <a:gsLst>
                <a:gs pos="0">
                  <a:srgbClr val="A2A2A2"/>
                </a:gs>
                <a:gs pos="50000">
                  <a:srgbClr val="FFFFFF"/>
                </a:gs>
                <a:gs pos="100000">
                  <a:srgbClr val="A2A2A2"/>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35" name="Google Shape;1035;p60"/>
            <p:cNvSpPr/>
            <p:nvPr/>
          </p:nvSpPr>
          <p:spPr>
            <a:xfrm rot="5400000">
              <a:off x="395" y="3530"/>
              <a:ext cx="164" cy="241"/>
            </a:xfrm>
            <a:prstGeom prst="ellipse">
              <a:avLst/>
            </a:prstGeom>
            <a:gradFill>
              <a:gsLst>
                <a:gs pos="0">
                  <a:srgbClr val="FFFFFF"/>
                </a:gs>
                <a:gs pos="50000">
                  <a:schemeClr val="hlink"/>
                </a:gs>
                <a:gs pos="100000">
                  <a:srgbClr val="FFFFFF"/>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36" name="Google Shape;1036;p60"/>
            <p:cNvSpPr/>
            <p:nvPr/>
          </p:nvSpPr>
          <p:spPr>
            <a:xfrm rot="5400000">
              <a:off x="388" y="3531"/>
              <a:ext cx="164" cy="241"/>
            </a:xfrm>
            <a:prstGeom prst="ellipse">
              <a:avLst/>
            </a:prstGeom>
            <a:gradFill>
              <a:gsLst>
                <a:gs pos="0">
                  <a:srgbClr val="000000"/>
                </a:gs>
                <a:gs pos="100000">
                  <a:srgbClr val="FFCC00"/>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37" name="Google Shape;1037;p60"/>
            <p:cNvSpPr/>
            <p:nvPr/>
          </p:nvSpPr>
          <p:spPr>
            <a:xfrm rot="5400000">
              <a:off x="287" y="3530"/>
              <a:ext cx="366" cy="241"/>
            </a:xfrm>
            <a:prstGeom prst="ellipse">
              <a:avLst/>
            </a:prstGeom>
            <a:gradFill>
              <a:gsLst>
                <a:gs pos="0">
                  <a:srgbClr val="034A91"/>
                </a:gs>
                <a:gs pos="50000">
                  <a:schemeClr val="hlink"/>
                </a:gs>
                <a:gs pos="100000">
                  <a:srgbClr val="034A91"/>
                </a:gs>
              </a:gsLst>
              <a:lin ang="189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38" name="Google Shape;1038;p60"/>
            <p:cNvSpPr/>
            <p:nvPr/>
          </p:nvSpPr>
          <p:spPr>
            <a:xfrm rot="5400000">
              <a:off x="287" y="3530"/>
              <a:ext cx="366" cy="241"/>
            </a:xfrm>
            <a:prstGeom prst="ellipse">
              <a:avLst/>
            </a:prstGeom>
            <a:gradFill>
              <a:gsLst>
                <a:gs pos="0">
                  <a:srgbClr val="FFCC00"/>
                </a:gs>
                <a:gs pos="100000">
                  <a:srgbClr val="7C6300"/>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
        <p:nvSpPr>
          <p:cNvPr id="1039" name="Google Shape;1039;p60"/>
          <p:cNvSpPr/>
          <p:nvPr/>
        </p:nvSpPr>
        <p:spPr>
          <a:xfrm>
            <a:off x="390337" y="852366"/>
            <a:ext cx="9200703" cy="1017074"/>
          </a:xfrm>
          <a:prstGeom prst="roundRect">
            <a:avLst>
              <a:gd fmla="val 50000" name="adj"/>
            </a:avLst>
          </a:prstGeom>
          <a:gradFill>
            <a:gsLst>
              <a:gs pos="0">
                <a:srgbClr val="B3B3B3"/>
              </a:gs>
              <a:gs pos="50000">
                <a:schemeClr val="lt1"/>
              </a:gs>
              <a:gs pos="100000">
                <a:srgbClr val="B3B3B3"/>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rgbClr val="FFFF00"/>
                </a:solidFill>
                <a:latin typeface="Arial"/>
                <a:ea typeface="Arial"/>
                <a:cs typeface="Arial"/>
                <a:sym typeface="Arial"/>
              </a:rPr>
              <a:t>       Số a nhỏ hơn số b nếu trên trục số (nằm ngang):</a:t>
            </a:r>
            <a:r>
              <a:rPr b="1" lang="en-US" sz="2800">
                <a:solidFill>
                  <a:srgbClr val="FF0000"/>
                </a:solidFill>
                <a:latin typeface="Times New Roman"/>
                <a:ea typeface="Times New Roman"/>
                <a:cs typeface="Times New Roman"/>
                <a:sym typeface="Times New Roman"/>
              </a:rPr>
              <a:t> </a:t>
            </a:r>
            <a:endParaRPr/>
          </a:p>
        </p:txBody>
      </p:sp>
      <p:grpSp>
        <p:nvGrpSpPr>
          <p:cNvPr id="1040" name="Google Shape;1040;p60"/>
          <p:cNvGrpSpPr/>
          <p:nvPr/>
        </p:nvGrpSpPr>
        <p:grpSpPr>
          <a:xfrm>
            <a:off x="2215" y="1783081"/>
            <a:ext cx="11291675" cy="1260475"/>
            <a:chOff x="109" y="1032"/>
            <a:chExt cx="5411" cy="698"/>
          </a:xfrm>
        </p:grpSpPr>
        <p:grpSp>
          <p:nvGrpSpPr>
            <p:cNvPr id="1041" name="Google Shape;1041;p60"/>
            <p:cNvGrpSpPr/>
            <p:nvPr/>
          </p:nvGrpSpPr>
          <p:grpSpPr>
            <a:xfrm>
              <a:off x="432" y="1032"/>
              <a:ext cx="5088" cy="698"/>
              <a:chOff x="900" y="990"/>
              <a:chExt cx="4512" cy="500"/>
            </a:xfrm>
          </p:grpSpPr>
          <p:sp>
            <p:nvSpPr>
              <p:cNvPr id="1042" name="Google Shape;1042;p60"/>
              <p:cNvSpPr/>
              <p:nvPr/>
            </p:nvSpPr>
            <p:spPr>
              <a:xfrm>
                <a:off x="996" y="1059"/>
                <a:ext cx="4416" cy="381"/>
              </a:xfrm>
              <a:prstGeom prst="roundRect">
                <a:avLst>
                  <a:gd fmla="val 10889" name="adj"/>
                </a:avLst>
              </a:prstGeom>
              <a:gradFill>
                <a:gsLst>
                  <a:gs pos="0">
                    <a:srgbClr val="DDDDDD"/>
                  </a:gs>
                  <a:gs pos="50000">
                    <a:srgbClr val="F3F3F3"/>
                  </a:gs>
                  <a:gs pos="100000">
                    <a:srgbClr val="DDDDDD"/>
                  </a:gs>
                </a:gsLst>
                <a:lin ang="2700000" scaled="0"/>
              </a:gradFill>
              <a:ln cap="flat" cmpd="sng" w="38100">
                <a:solidFill>
                  <a:srgbClr val="FFFFFF"/>
                </a:solidFill>
                <a:prstDash val="solid"/>
                <a:round/>
                <a:headEnd len="sm" w="sm" type="none"/>
                <a:tailEnd len="sm" w="sm" type="none"/>
              </a:ln>
              <a:effectLst>
                <a:outerShdw rotWithShape="0" algn="ctr" dir="2928844" dist="135003">
                  <a:srgbClr val="000000">
                    <a:alpha val="49803"/>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Arial"/>
                  <a:ea typeface="Arial"/>
                  <a:cs typeface="Arial"/>
                  <a:sym typeface="Arial"/>
                </a:endParaRPr>
              </a:p>
            </p:txBody>
          </p:sp>
          <p:sp>
            <p:nvSpPr>
              <p:cNvPr id="1043" name="Google Shape;1043;p60"/>
              <p:cNvSpPr/>
              <p:nvPr/>
            </p:nvSpPr>
            <p:spPr>
              <a:xfrm>
                <a:off x="1044" y="1106"/>
                <a:ext cx="515" cy="288"/>
              </a:xfrm>
              <a:prstGeom prst="roundRect">
                <a:avLst>
                  <a:gd fmla="val 11921" name="adj"/>
                </a:avLst>
              </a:prstGeom>
              <a:solidFill>
                <a:srgbClr val="3366FF"/>
              </a:solidFill>
              <a:ln cap="flat" cmpd="sng" w="381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44" name="Google Shape;1044;p60"/>
              <p:cNvSpPr/>
              <p:nvPr/>
            </p:nvSpPr>
            <p:spPr>
              <a:xfrm>
                <a:off x="1076" y="1089"/>
                <a:ext cx="424" cy="156"/>
              </a:xfrm>
              <a:custGeom>
                <a:rect b="b" l="l" r="r" t="t"/>
                <a:pathLst>
                  <a:path extrusionOk="0" h="598" w="596">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a:gsLst>
                  <a:gs pos="0">
                    <a:srgbClr val="C7D6B2"/>
                  </a:gs>
                  <a:gs pos="50000">
                    <a:srgbClr val="83AA03">
                      <a:alpha val="0"/>
                    </a:srgbClr>
                  </a:gs>
                  <a:gs pos="100000">
                    <a:srgbClr val="C7D6B2"/>
                  </a:gs>
                </a:gsLst>
                <a:lin ang="270000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45" name="Google Shape;1045;p60"/>
              <p:cNvSpPr txBox="1"/>
              <p:nvPr/>
            </p:nvSpPr>
            <p:spPr>
              <a:xfrm>
                <a:off x="1293" y="1128"/>
                <a:ext cx="161" cy="208"/>
              </a:xfrm>
              <a:prstGeom prst="rect">
                <a:avLst/>
              </a:prstGeom>
              <a:noFill/>
              <a:ln>
                <a:noFill/>
              </a:ln>
              <a:effectLst>
                <a:outerShdw rotWithShape="0" algn="ctr" dir="2700000" dist="35921">
                  <a:schemeClr val="dk1"/>
                </a:outerShdw>
              </a:effectLst>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800">
                    <a:solidFill>
                      <a:srgbClr val="FF0000"/>
                    </a:solidFill>
                    <a:latin typeface="Arial"/>
                    <a:ea typeface="Arial"/>
                    <a:cs typeface="Arial"/>
                    <a:sym typeface="Arial"/>
                  </a:rPr>
                  <a:t>A</a:t>
                </a:r>
                <a:endParaRPr/>
              </a:p>
            </p:txBody>
          </p:sp>
          <p:sp>
            <p:nvSpPr>
              <p:cNvPr id="1046" name="Google Shape;1046;p60"/>
              <p:cNvSpPr txBox="1"/>
              <p:nvPr/>
            </p:nvSpPr>
            <p:spPr>
              <a:xfrm>
                <a:off x="1990" y="1094"/>
                <a:ext cx="3246" cy="15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b="1" sz="2000">
                  <a:solidFill>
                    <a:schemeClr val="accent2"/>
                  </a:solidFill>
                  <a:latin typeface="Arial"/>
                  <a:ea typeface="Arial"/>
                  <a:cs typeface="Arial"/>
                  <a:sym typeface="Arial"/>
                </a:endParaRPr>
              </a:p>
            </p:txBody>
          </p:sp>
          <p:sp>
            <p:nvSpPr>
              <p:cNvPr id="1047" name="Google Shape;1047;p60"/>
              <p:cNvSpPr/>
              <p:nvPr/>
            </p:nvSpPr>
            <p:spPr>
              <a:xfrm>
                <a:off x="900" y="990"/>
                <a:ext cx="4512" cy="500"/>
              </a:xfrm>
              <a:prstGeom prst="rect">
                <a:avLst/>
              </a:prstGeom>
              <a:noFill/>
              <a:ln cap="flat" cmpd="dbl" w="38100">
                <a:solidFill>
                  <a:srgbClr val="0000F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0000FF"/>
                  </a:solidFill>
                  <a:latin typeface="Arial"/>
                  <a:ea typeface="Arial"/>
                  <a:cs typeface="Arial"/>
                  <a:sym typeface="Arial"/>
                </a:endParaRPr>
              </a:p>
            </p:txBody>
          </p:sp>
        </p:grpSp>
        <p:grpSp>
          <p:nvGrpSpPr>
            <p:cNvPr id="1048" name="Google Shape;1048;p60"/>
            <p:cNvGrpSpPr/>
            <p:nvPr/>
          </p:nvGrpSpPr>
          <p:grpSpPr>
            <a:xfrm>
              <a:off x="109" y="1033"/>
              <a:ext cx="670" cy="674"/>
              <a:chOff x="-143" y="1056"/>
              <a:chExt cx="585" cy="626"/>
            </a:xfrm>
          </p:grpSpPr>
          <p:grpSp>
            <p:nvGrpSpPr>
              <p:cNvPr id="1049" name="Google Shape;1049;p60"/>
              <p:cNvGrpSpPr/>
              <p:nvPr/>
            </p:nvGrpSpPr>
            <p:grpSpPr>
              <a:xfrm rot="5400000">
                <a:off x="79" y="1284"/>
                <a:ext cx="172" cy="214"/>
                <a:chOff x="1870" y="1550"/>
                <a:chExt cx="2006" cy="2269"/>
              </a:xfrm>
            </p:grpSpPr>
            <p:sp>
              <p:nvSpPr>
                <p:cNvPr id="1050" name="Google Shape;1050;p60"/>
                <p:cNvSpPr/>
                <p:nvPr/>
              </p:nvSpPr>
              <p:spPr>
                <a:xfrm flipH="1" rot="-5400000">
                  <a:off x="1821" y="2530"/>
                  <a:ext cx="298" cy="200"/>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51" name="Google Shape;1051;p60"/>
                <p:cNvSpPr/>
                <p:nvPr/>
              </p:nvSpPr>
              <p:spPr>
                <a:xfrm flipH="1" rot="5400000">
                  <a:off x="3627" y="2495"/>
                  <a:ext cx="298" cy="200"/>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52" name="Google Shape;1052;p60"/>
                <p:cNvSpPr/>
                <p:nvPr/>
              </p:nvSpPr>
              <p:spPr>
                <a:xfrm flipH="1" rot="10800000">
                  <a:off x="2726" y="3340"/>
                  <a:ext cx="304" cy="210"/>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53" name="Google Shape;1053;p60"/>
                <p:cNvSpPr/>
                <p:nvPr/>
              </p:nvSpPr>
              <p:spPr>
                <a:xfrm>
                  <a:off x="2078" y="1824"/>
                  <a:ext cx="1615" cy="1615"/>
                </a:xfrm>
                <a:prstGeom prst="ellipse">
                  <a:avLst/>
                </a:prstGeom>
                <a:gradFill>
                  <a:gsLst>
                    <a:gs pos="0">
                      <a:srgbClr val="767676"/>
                    </a:gs>
                    <a:gs pos="50000">
                      <a:srgbClr val="FFFFFF"/>
                    </a:gs>
                    <a:gs pos="100000">
                      <a:srgbClr val="767676"/>
                    </a:gs>
                  </a:gsLst>
                  <a:lin ang="5400000" scaled="0"/>
                </a:gradFill>
                <a:ln cap="flat" cmpd="sng" w="5715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54" name="Google Shape;1054;p60"/>
                <p:cNvSpPr/>
                <p:nvPr/>
              </p:nvSpPr>
              <p:spPr>
                <a:xfrm>
                  <a:off x="2170" y="1915"/>
                  <a:ext cx="1430" cy="1430"/>
                </a:xfrm>
                <a:prstGeom prst="ellipse">
                  <a:avLst/>
                </a:prstGeom>
                <a:gradFill>
                  <a:gsLst>
                    <a:gs pos="0">
                      <a:srgbClr val="A2A2A2"/>
                    </a:gs>
                    <a:gs pos="50000">
                      <a:srgbClr val="FFFFFF"/>
                    </a:gs>
                    <a:gs pos="100000">
                      <a:srgbClr val="A2A2A2"/>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55" name="Google Shape;1055;p60"/>
                <p:cNvSpPr/>
                <p:nvPr/>
              </p:nvSpPr>
              <p:spPr>
                <a:xfrm>
                  <a:off x="2105" y="1554"/>
                  <a:ext cx="1555" cy="2152"/>
                </a:xfrm>
                <a:prstGeom prst="ellipse">
                  <a:avLst/>
                </a:prstGeom>
                <a:gradFill>
                  <a:gsLst>
                    <a:gs pos="0">
                      <a:srgbClr val="FFFFFF"/>
                    </a:gs>
                    <a:gs pos="50000">
                      <a:schemeClr val="hlink"/>
                    </a:gs>
                    <a:gs pos="100000">
                      <a:srgbClr val="FFFFFF"/>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56" name="Google Shape;1056;p60"/>
                <p:cNvSpPr/>
                <p:nvPr/>
              </p:nvSpPr>
              <p:spPr>
                <a:xfrm>
                  <a:off x="2106" y="1554"/>
                  <a:ext cx="1558" cy="2156"/>
                </a:xfrm>
                <a:prstGeom prst="ellipse">
                  <a:avLst/>
                </a:prstGeom>
                <a:gradFill>
                  <a:gsLst>
                    <a:gs pos="0">
                      <a:srgbClr val="000000"/>
                    </a:gs>
                    <a:gs pos="100000">
                      <a:srgbClr val="FFCC00"/>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57" name="Google Shape;1057;p60"/>
                <p:cNvSpPr/>
                <p:nvPr/>
              </p:nvSpPr>
              <p:spPr>
                <a:xfrm>
                  <a:off x="2336" y="1659"/>
                  <a:ext cx="1093" cy="2160"/>
                </a:xfrm>
                <a:prstGeom prst="ellipse">
                  <a:avLst/>
                </a:prstGeom>
                <a:gradFill>
                  <a:gsLst>
                    <a:gs pos="0">
                      <a:srgbClr val="034A91"/>
                    </a:gs>
                    <a:gs pos="50000">
                      <a:schemeClr val="hlink"/>
                    </a:gs>
                    <a:gs pos="100000">
                      <a:srgbClr val="034A91"/>
                    </a:gs>
                  </a:gsLst>
                  <a:lin ang="189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58" name="Google Shape;1058;p60"/>
                <p:cNvSpPr/>
                <p:nvPr/>
              </p:nvSpPr>
              <p:spPr>
                <a:xfrm>
                  <a:off x="2337" y="1550"/>
                  <a:ext cx="1096" cy="2163"/>
                </a:xfrm>
                <a:prstGeom prst="ellipse">
                  <a:avLst/>
                </a:prstGeom>
                <a:gradFill>
                  <a:gsLst>
                    <a:gs pos="0">
                      <a:srgbClr val="FFCC00"/>
                    </a:gs>
                    <a:gs pos="100000">
                      <a:srgbClr val="7C6300"/>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
            <p:nvSpPr>
              <p:cNvPr id="1059" name="Google Shape;1059;p60"/>
              <p:cNvSpPr/>
              <p:nvPr/>
            </p:nvSpPr>
            <p:spPr>
              <a:xfrm flipH="1">
                <a:off x="132" y="1056"/>
                <a:ext cx="99" cy="64"/>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60" name="Google Shape;1060;p60"/>
              <p:cNvSpPr/>
              <p:nvPr/>
            </p:nvSpPr>
            <p:spPr>
              <a:xfrm flipH="1" rot="10800000">
                <a:off x="143" y="1618"/>
                <a:ext cx="99" cy="64"/>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61" name="Google Shape;1061;p60"/>
              <p:cNvSpPr/>
              <p:nvPr/>
            </p:nvSpPr>
            <p:spPr>
              <a:xfrm flipH="1" rot="-5400000">
                <a:off x="-159" y="1334"/>
                <a:ext cx="98" cy="66"/>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62" name="Google Shape;1062;p60"/>
              <p:cNvSpPr/>
              <p:nvPr/>
            </p:nvSpPr>
            <p:spPr>
              <a:xfrm rot="5400000">
                <a:off x="-69" y="1111"/>
                <a:ext cx="501" cy="520"/>
              </a:xfrm>
              <a:prstGeom prst="ellipse">
                <a:avLst/>
              </a:prstGeom>
              <a:gradFill>
                <a:gsLst>
                  <a:gs pos="0">
                    <a:srgbClr val="767676"/>
                  </a:gs>
                  <a:gs pos="50000">
                    <a:srgbClr val="FFFFFF"/>
                  </a:gs>
                  <a:gs pos="100000">
                    <a:srgbClr val="767676"/>
                  </a:gs>
                </a:gsLst>
                <a:lin ang="5400000" scaled="0"/>
              </a:gradFill>
              <a:ln cap="flat" cmpd="sng" w="5715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63" name="Google Shape;1063;p60"/>
              <p:cNvSpPr/>
              <p:nvPr/>
            </p:nvSpPr>
            <p:spPr>
              <a:xfrm rot="5400000">
                <a:off x="-39" y="1140"/>
                <a:ext cx="444" cy="460"/>
              </a:xfrm>
              <a:prstGeom prst="ellipse">
                <a:avLst/>
              </a:prstGeom>
              <a:gradFill>
                <a:gsLst>
                  <a:gs pos="0">
                    <a:srgbClr val="A2A2A2"/>
                  </a:gs>
                  <a:gs pos="50000">
                    <a:srgbClr val="FFFFFF"/>
                  </a:gs>
                  <a:gs pos="100000">
                    <a:srgbClr val="A2A2A2"/>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64" name="Google Shape;1064;p60"/>
              <p:cNvSpPr/>
              <p:nvPr/>
            </p:nvSpPr>
            <p:spPr>
              <a:xfrm rot="5400000">
                <a:off x="117" y="1269"/>
                <a:ext cx="134" cy="204"/>
              </a:xfrm>
              <a:prstGeom prst="ellipse">
                <a:avLst/>
              </a:prstGeom>
              <a:gradFill>
                <a:gsLst>
                  <a:gs pos="0">
                    <a:srgbClr val="FFFFFF"/>
                  </a:gs>
                  <a:gs pos="50000">
                    <a:schemeClr val="hlink"/>
                  </a:gs>
                  <a:gs pos="100000">
                    <a:srgbClr val="FFFFFF"/>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65" name="Google Shape;1065;p60"/>
              <p:cNvSpPr/>
              <p:nvPr/>
            </p:nvSpPr>
            <p:spPr>
              <a:xfrm rot="5400000">
                <a:off x="115" y="1269"/>
                <a:ext cx="134" cy="204"/>
              </a:xfrm>
              <a:prstGeom prst="ellipse">
                <a:avLst/>
              </a:prstGeom>
              <a:gradFill>
                <a:gsLst>
                  <a:gs pos="0">
                    <a:srgbClr val="000000"/>
                  </a:gs>
                  <a:gs pos="100000">
                    <a:srgbClr val="FFCC00"/>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66" name="Google Shape;1066;p60"/>
              <p:cNvSpPr/>
              <p:nvPr/>
            </p:nvSpPr>
            <p:spPr>
              <a:xfrm rot="5400000">
                <a:off x="11" y="1268"/>
                <a:ext cx="340" cy="204"/>
              </a:xfrm>
              <a:prstGeom prst="ellipse">
                <a:avLst/>
              </a:prstGeom>
              <a:gradFill>
                <a:gsLst>
                  <a:gs pos="0">
                    <a:srgbClr val="034A91"/>
                  </a:gs>
                  <a:gs pos="50000">
                    <a:schemeClr val="hlink"/>
                  </a:gs>
                  <a:gs pos="100000">
                    <a:srgbClr val="034A91"/>
                  </a:gs>
                </a:gsLst>
                <a:lin ang="189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67" name="Google Shape;1067;p60"/>
              <p:cNvSpPr/>
              <p:nvPr/>
            </p:nvSpPr>
            <p:spPr>
              <a:xfrm rot="5400000">
                <a:off x="12" y="1268"/>
                <a:ext cx="340" cy="204"/>
              </a:xfrm>
              <a:prstGeom prst="ellipse">
                <a:avLst/>
              </a:prstGeom>
              <a:gradFill>
                <a:gsLst>
                  <a:gs pos="0">
                    <a:srgbClr val="FFCC00"/>
                  </a:gs>
                  <a:gs pos="100000">
                    <a:srgbClr val="7C6300"/>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grpSp>
        <p:nvGrpSpPr>
          <p:cNvPr id="1068" name="Google Shape;1068;p60"/>
          <p:cNvGrpSpPr/>
          <p:nvPr/>
        </p:nvGrpSpPr>
        <p:grpSpPr>
          <a:xfrm>
            <a:off x="2201" y="4450081"/>
            <a:ext cx="11291689" cy="1338263"/>
            <a:chOff x="109" y="2508"/>
            <a:chExt cx="5411" cy="747"/>
          </a:xfrm>
        </p:grpSpPr>
        <p:grpSp>
          <p:nvGrpSpPr>
            <p:cNvPr id="1069" name="Google Shape;1069;p60"/>
            <p:cNvGrpSpPr/>
            <p:nvPr/>
          </p:nvGrpSpPr>
          <p:grpSpPr>
            <a:xfrm>
              <a:off x="432" y="2557"/>
              <a:ext cx="5088" cy="698"/>
              <a:chOff x="900" y="990"/>
              <a:chExt cx="4512" cy="500"/>
            </a:xfrm>
          </p:grpSpPr>
          <p:sp>
            <p:nvSpPr>
              <p:cNvPr id="1070" name="Google Shape;1070;p60"/>
              <p:cNvSpPr/>
              <p:nvPr/>
            </p:nvSpPr>
            <p:spPr>
              <a:xfrm>
                <a:off x="926" y="1034"/>
                <a:ext cx="4416" cy="381"/>
              </a:xfrm>
              <a:prstGeom prst="roundRect">
                <a:avLst>
                  <a:gd fmla="val 10889" name="adj"/>
                </a:avLst>
              </a:prstGeom>
              <a:gradFill>
                <a:gsLst>
                  <a:gs pos="0">
                    <a:srgbClr val="DDDDDD"/>
                  </a:gs>
                  <a:gs pos="50000">
                    <a:srgbClr val="F3F3F3"/>
                  </a:gs>
                  <a:gs pos="100000">
                    <a:srgbClr val="DDDDDD"/>
                  </a:gs>
                </a:gsLst>
                <a:lin ang="2700000" scaled="0"/>
              </a:gradFill>
              <a:ln cap="flat" cmpd="sng" w="38100">
                <a:solidFill>
                  <a:srgbClr val="FFFFFF"/>
                </a:solidFill>
                <a:prstDash val="solid"/>
                <a:round/>
                <a:headEnd len="sm" w="sm" type="none"/>
                <a:tailEnd len="sm" w="sm" type="none"/>
              </a:ln>
              <a:effectLst>
                <a:outerShdw rotWithShape="0" algn="ctr" dir="2928844" dist="135003">
                  <a:srgbClr val="000000">
                    <a:alpha val="49803"/>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Arial"/>
                  <a:ea typeface="Arial"/>
                  <a:cs typeface="Arial"/>
                  <a:sym typeface="Arial"/>
                </a:endParaRPr>
              </a:p>
            </p:txBody>
          </p:sp>
          <p:sp>
            <p:nvSpPr>
              <p:cNvPr id="1071" name="Google Shape;1071;p60"/>
              <p:cNvSpPr/>
              <p:nvPr/>
            </p:nvSpPr>
            <p:spPr>
              <a:xfrm>
                <a:off x="1022" y="1077"/>
                <a:ext cx="520" cy="274"/>
              </a:xfrm>
              <a:prstGeom prst="roundRect">
                <a:avLst>
                  <a:gd fmla="val 11921" name="adj"/>
                </a:avLst>
              </a:prstGeom>
              <a:solidFill>
                <a:srgbClr val="3366FF"/>
              </a:solidFill>
              <a:ln cap="flat" cmpd="sng" w="381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72" name="Google Shape;1072;p60"/>
              <p:cNvSpPr/>
              <p:nvPr/>
            </p:nvSpPr>
            <p:spPr>
              <a:xfrm>
                <a:off x="1076" y="1089"/>
                <a:ext cx="427" cy="156"/>
              </a:xfrm>
              <a:custGeom>
                <a:rect b="b" l="l" r="r" t="t"/>
                <a:pathLst>
                  <a:path extrusionOk="0" h="598" w="596">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a:gsLst>
                  <a:gs pos="0">
                    <a:srgbClr val="C7D6B2"/>
                  </a:gs>
                  <a:gs pos="50000">
                    <a:srgbClr val="83AA03">
                      <a:alpha val="0"/>
                    </a:srgbClr>
                  </a:gs>
                  <a:gs pos="100000">
                    <a:srgbClr val="C7D6B2"/>
                  </a:gs>
                </a:gsLst>
                <a:lin ang="270000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73" name="Google Shape;1073;p60"/>
              <p:cNvSpPr txBox="1"/>
              <p:nvPr/>
            </p:nvSpPr>
            <p:spPr>
              <a:xfrm>
                <a:off x="1307" y="1117"/>
                <a:ext cx="151" cy="209"/>
              </a:xfrm>
              <a:prstGeom prst="rect">
                <a:avLst/>
              </a:prstGeom>
              <a:noFill/>
              <a:ln>
                <a:noFill/>
              </a:ln>
              <a:effectLst>
                <a:outerShdw rotWithShape="0" algn="ctr" dir="2700000" dist="35921">
                  <a:schemeClr val="dk1"/>
                </a:outerShdw>
              </a:effectLst>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800">
                    <a:solidFill>
                      <a:srgbClr val="FF0000"/>
                    </a:solidFill>
                    <a:latin typeface="Arial"/>
                    <a:ea typeface="Arial"/>
                    <a:cs typeface="Arial"/>
                    <a:sym typeface="Arial"/>
                  </a:rPr>
                  <a:t>C</a:t>
                </a:r>
                <a:endParaRPr/>
              </a:p>
            </p:txBody>
          </p:sp>
          <p:sp>
            <p:nvSpPr>
              <p:cNvPr id="1074" name="Google Shape;1074;p60"/>
              <p:cNvSpPr txBox="1"/>
              <p:nvPr/>
            </p:nvSpPr>
            <p:spPr>
              <a:xfrm>
                <a:off x="1990" y="1094"/>
                <a:ext cx="3246" cy="16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b="1" sz="2000">
                  <a:solidFill>
                    <a:schemeClr val="accent2"/>
                  </a:solidFill>
                  <a:latin typeface="Arial"/>
                  <a:ea typeface="Arial"/>
                  <a:cs typeface="Arial"/>
                  <a:sym typeface="Arial"/>
                </a:endParaRPr>
              </a:p>
            </p:txBody>
          </p:sp>
          <p:sp>
            <p:nvSpPr>
              <p:cNvPr id="1075" name="Google Shape;1075;p60"/>
              <p:cNvSpPr/>
              <p:nvPr/>
            </p:nvSpPr>
            <p:spPr>
              <a:xfrm>
                <a:off x="900" y="990"/>
                <a:ext cx="4512" cy="500"/>
              </a:xfrm>
              <a:prstGeom prst="rect">
                <a:avLst/>
              </a:prstGeom>
              <a:noFill/>
              <a:ln cap="flat" cmpd="dbl" w="38100">
                <a:solidFill>
                  <a:srgbClr val="0000F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0000FF"/>
                  </a:solidFill>
                  <a:latin typeface="Arial"/>
                  <a:ea typeface="Arial"/>
                  <a:cs typeface="Arial"/>
                  <a:sym typeface="Arial"/>
                </a:endParaRPr>
              </a:p>
            </p:txBody>
          </p:sp>
        </p:grpSp>
        <p:grpSp>
          <p:nvGrpSpPr>
            <p:cNvPr id="1076" name="Google Shape;1076;p60"/>
            <p:cNvGrpSpPr/>
            <p:nvPr/>
          </p:nvGrpSpPr>
          <p:grpSpPr>
            <a:xfrm>
              <a:off x="109" y="2508"/>
              <a:ext cx="670" cy="672"/>
              <a:chOff x="-143" y="1056"/>
              <a:chExt cx="585" cy="624"/>
            </a:xfrm>
          </p:grpSpPr>
          <p:grpSp>
            <p:nvGrpSpPr>
              <p:cNvPr id="1077" name="Google Shape;1077;p60"/>
              <p:cNvGrpSpPr/>
              <p:nvPr/>
            </p:nvGrpSpPr>
            <p:grpSpPr>
              <a:xfrm rot="5400000">
                <a:off x="73" y="1265"/>
                <a:ext cx="172" cy="222"/>
                <a:chOff x="1695" y="1551"/>
                <a:chExt cx="2001" cy="2330"/>
              </a:xfrm>
            </p:grpSpPr>
            <p:sp>
              <p:nvSpPr>
                <p:cNvPr id="1078" name="Google Shape;1078;p60"/>
                <p:cNvSpPr/>
                <p:nvPr/>
              </p:nvSpPr>
              <p:spPr>
                <a:xfrm flipH="1" rot="-5400000">
                  <a:off x="1645" y="2570"/>
                  <a:ext cx="300" cy="201"/>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79" name="Google Shape;1079;p60"/>
                <p:cNvSpPr/>
                <p:nvPr/>
              </p:nvSpPr>
              <p:spPr>
                <a:xfrm flipH="1" rot="5400000">
                  <a:off x="3441" y="2662"/>
                  <a:ext cx="309" cy="201"/>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80" name="Google Shape;1080;p60"/>
                <p:cNvSpPr/>
                <p:nvPr/>
              </p:nvSpPr>
              <p:spPr>
                <a:xfrm flipH="1" rot="10800000">
                  <a:off x="2547" y="3606"/>
                  <a:ext cx="307" cy="203"/>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81" name="Google Shape;1081;p60"/>
                <p:cNvSpPr/>
                <p:nvPr/>
              </p:nvSpPr>
              <p:spPr>
                <a:xfrm>
                  <a:off x="2078" y="1824"/>
                  <a:ext cx="1615" cy="1615"/>
                </a:xfrm>
                <a:prstGeom prst="ellipse">
                  <a:avLst/>
                </a:prstGeom>
                <a:gradFill>
                  <a:gsLst>
                    <a:gs pos="0">
                      <a:srgbClr val="767676"/>
                    </a:gs>
                    <a:gs pos="50000">
                      <a:srgbClr val="FFFFFF"/>
                    </a:gs>
                    <a:gs pos="100000">
                      <a:srgbClr val="767676"/>
                    </a:gs>
                  </a:gsLst>
                  <a:lin ang="5400000" scaled="0"/>
                </a:gradFill>
                <a:ln cap="flat" cmpd="sng" w="5715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82" name="Google Shape;1082;p60"/>
                <p:cNvSpPr/>
                <p:nvPr/>
              </p:nvSpPr>
              <p:spPr>
                <a:xfrm>
                  <a:off x="2170" y="1915"/>
                  <a:ext cx="1430" cy="1430"/>
                </a:xfrm>
                <a:prstGeom prst="ellipse">
                  <a:avLst/>
                </a:prstGeom>
                <a:gradFill>
                  <a:gsLst>
                    <a:gs pos="0">
                      <a:srgbClr val="A2A2A2"/>
                    </a:gs>
                    <a:gs pos="50000">
                      <a:srgbClr val="FFFFFF"/>
                    </a:gs>
                    <a:gs pos="100000">
                      <a:srgbClr val="A2A2A2"/>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83" name="Google Shape;1083;p60"/>
                <p:cNvSpPr/>
                <p:nvPr/>
              </p:nvSpPr>
              <p:spPr>
                <a:xfrm>
                  <a:off x="1917" y="1715"/>
                  <a:ext cx="1568" cy="2166"/>
                </a:xfrm>
                <a:prstGeom prst="ellipse">
                  <a:avLst/>
                </a:prstGeom>
                <a:gradFill>
                  <a:gsLst>
                    <a:gs pos="0">
                      <a:srgbClr val="FFFFFF"/>
                    </a:gs>
                    <a:gs pos="50000">
                      <a:schemeClr val="hlink"/>
                    </a:gs>
                    <a:gs pos="100000">
                      <a:srgbClr val="FFFFFF"/>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84" name="Google Shape;1084;p60"/>
                <p:cNvSpPr/>
                <p:nvPr/>
              </p:nvSpPr>
              <p:spPr>
                <a:xfrm>
                  <a:off x="2101" y="1551"/>
                  <a:ext cx="1567" cy="2163"/>
                </a:xfrm>
                <a:prstGeom prst="ellipse">
                  <a:avLst/>
                </a:prstGeom>
                <a:gradFill>
                  <a:gsLst>
                    <a:gs pos="0">
                      <a:srgbClr val="000000"/>
                    </a:gs>
                    <a:gs pos="100000">
                      <a:srgbClr val="FFCC00"/>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85" name="Google Shape;1085;p60"/>
                <p:cNvSpPr/>
                <p:nvPr/>
              </p:nvSpPr>
              <p:spPr>
                <a:xfrm>
                  <a:off x="2154" y="1719"/>
                  <a:ext cx="1092" cy="2159"/>
                </a:xfrm>
                <a:prstGeom prst="ellipse">
                  <a:avLst/>
                </a:prstGeom>
                <a:gradFill>
                  <a:gsLst>
                    <a:gs pos="0">
                      <a:srgbClr val="034A91"/>
                    </a:gs>
                    <a:gs pos="50000">
                      <a:schemeClr val="hlink"/>
                    </a:gs>
                    <a:gs pos="100000">
                      <a:srgbClr val="034A91"/>
                    </a:gs>
                  </a:gsLst>
                  <a:lin ang="189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86" name="Google Shape;1086;p60"/>
                <p:cNvSpPr/>
                <p:nvPr/>
              </p:nvSpPr>
              <p:spPr>
                <a:xfrm>
                  <a:off x="2337" y="1553"/>
                  <a:ext cx="1096" cy="2159"/>
                </a:xfrm>
                <a:prstGeom prst="ellipse">
                  <a:avLst/>
                </a:prstGeom>
                <a:gradFill>
                  <a:gsLst>
                    <a:gs pos="0">
                      <a:srgbClr val="FFCC00"/>
                    </a:gs>
                    <a:gs pos="100000">
                      <a:srgbClr val="7C6300"/>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
            <p:nvSpPr>
              <p:cNvPr id="1087" name="Google Shape;1087;p60"/>
              <p:cNvSpPr/>
              <p:nvPr/>
            </p:nvSpPr>
            <p:spPr>
              <a:xfrm flipH="1">
                <a:off x="132" y="1056"/>
                <a:ext cx="99" cy="64"/>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88" name="Google Shape;1088;p60"/>
              <p:cNvSpPr/>
              <p:nvPr/>
            </p:nvSpPr>
            <p:spPr>
              <a:xfrm flipH="1" rot="10800000">
                <a:off x="143" y="1616"/>
                <a:ext cx="99" cy="64"/>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89" name="Google Shape;1089;p60"/>
              <p:cNvSpPr/>
              <p:nvPr/>
            </p:nvSpPr>
            <p:spPr>
              <a:xfrm flipH="1" rot="-5400000">
                <a:off x="-159" y="1334"/>
                <a:ext cx="98" cy="66"/>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90" name="Google Shape;1090;p60"/>
              <p:cNvSpPr/>
              <p:nvPr/>
            </p:nvSpPr>
            <p:spPr>
              <a:xfrm rot="5400000">
                <a:off x="-69" y="1111"/>
                <a:ext cx="501" cy="520"/>
              </a:xfrm>
              <a:prstGeom prst="ellipse">
                <a:avLst/>
              </a:prstGeom>
              <a:gradFill>
                <a:gsLst>
                  <a:gs pos="0">
                    <a:srgbClr val="767676"/>
                  </a:gs>
                  <a:gs pos="50000">
                    <a:srgbClr val="FFFFFF"/>
                  </a:gs>
                  <a:gs pos="100000">
                    <a:srgbClr val="767676"/>
                  </a:gs>
                </a:gsLst>
                <a:lin ang="5400000" scaled="0"/>
              </a:gradFill>
              <a:ln cap="flat" cmpd="sng" w="5715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91" name="Google Shape;1091;p60"/>
              <p:cNvSpPr/>
              <p:nvPr/>
            </p:nvSpPr>
            <p:spPr>
              <a:xfrm rot="5400000">
                <a:off x="-39" y="1140"/>
                <a:ext cx="444" cy="460"/>
              </a:xfrm>
              <a:prstGeom prst="ellipse">
                <a:avLst/>
              </a:prstGeom>
              <a:gradFill>
                <a:gsLst>
                  <a:gs pos="0">
                    <a:srgbClr val="A2A2A2"/>
                  </a:gs>
                  <a:gs pos="50000">
                    <a:srgbClr val="FFFFFF"/>
                  </a:gs>
                  <a:gs pos="100000">
                    <a:srgbClr val="A2A2A2"/>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92" name="Google Shape;1092;p60"/>
              <p:cNvSpPr/>
              <p:nvPr/>
            </p:nvSpPr>
            <p:spPr>
              <a:xfrm rot="5400000">
                <a:off x="116" y="1260"/>
                <a:ext cx="135" cy="206"/>
              </a:xfrm>
              <a:prstGeom prst="ellipse">
                <a:avLst/>
              </a:prstGeom>
              <a:gradFill>
                <a:gsLst>
                  <a:gs pos="0">
                    <a:srgbClr val="FFFFFF"/>
                  </a:gs>
                  <a:gs pos="50000">
                    <a:schemeClr val="hlink"/>
                  </a:gs>
                  <a:gs pos="100000">
                    <a:srgbClr val="FFFFFF"/>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93" name="Google Shape;1093;p60"/>
              <p:cNvSpPr/>
              <p:nvPr/>
            </p:nvSpPr>
            <p:spPr>
              <a:xfrm rot="5400000">
                <a:off x="114" y="1268"/>
                <a:ext cx="135" cy="206"/>
              </a:xfrm>
              <a:prstGeom prst="ellipse">
                <a:avLst/>
              </a:prstGeom>
              <a:gradFill>
                <a:gsLst>
                  <a:gs pos="0">
                    <a:srgbClr val="000000"/>
                  </a:gs>
                  <a:gs pos="100000">
                    <a:srgbClr val="FFCC00"/>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94" name="Google Shape;1094;p60"/>
              <p:cNvSpPr/>
              <p:nvPr/>
            </p:nvSpPr>
            <p:spPr>
              <a:xfrm rot="5400000">
                <a:off x="12" y="1267"/>
                <a:ext cx="340" cy="206"/>
              </a:xfrm>
              <a:prstGeom prst="ellipse">
                <a:avLst/>
              </a:prstGeom>
              <a:gradFill>
                <a:gsLst>
                  <a:gs pos="0">
                    <a:srgbClr val="034A91"/>
                  </a:gs>
                  <a:gs pos="50000">
                    <a:schemeClr val="hlink"/>
                  </a:gs>
                  <a:gs pos="100000">
                    <a:srgbClr val="034A91"/>
                  </a:gs>
                </a:gsLst>
                <a:lin ang="189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95" name="Google Shape;1095;p60"/>
              <p:cNvSpPr/>
              <p:nvPr/>
            </p:nvSpPr>
            <p:spPr>
              <a:xfrm rot="5400000">
                <a:off x="12" y="1267"/>
                <a:ext cx="340" cy="206"/>
              </a:xfrm>
              <a:prstGeom prst="ellipse">
                <a:avLst/>
              </a:prstGeom>
              <a:gradFill>
                <a:gsLst>
                  <a:gs pos="0">
                    <a:srgbClr val="FFCC00"/>
                  </a:gs>
                  <a:gs pos="100000">
                    <a:srgbClr val="7C6300"/>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grpSp>
        <p:nvGrpSpPr>
          <p:cNvPr id="1096" name="Google Shape;1096;p60"/>
          <p:cNvGrpSpPr/>
          <p:nvPr/>
        </p:nvGrpSpPr>
        <p:grpSpPr>
          <a:xfrm>
            <a:off x="624840" y="1528154"/>
            <a:ext cx="306388" cy="534326"/>
            <a:chOff x="240" y="623"/>
            <a:chExt cx="96" cy="289"/>
          </a:xfrm>
        </p:grpSpPr>
        <p:sp>
          <p:nvSpPr>
            <p:cNvPr id="1097" name="Google Shape;1097;p60"/>
            <p:cNvSpPr/>
            <p:nvPr/>
          </p:nvSpPr>
          <p:spPr>
            <a:xfrm flipH="1" rot="-5400000">
              <a:off x="115" y="749"/>
              <a:ext cx="288" cy="38"/>
            </a:xfrm>
            <a:prstGeom prst="rect">
              <a:avLst/>
            </a:prstGeom>
            <a:gradFill>
              <a:gsLst>
                <a:gs pos="0">
                  <a:srgbClr val="808080"/>
                </a:gs>
                <a:gs pos="100000">
                  <a:srgbClr val="ECECEC"/>
                </a:gs>
              </a:gsLst>
              <a:lin ang="54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98" name="Google Shape;1098;p60"/>
            <p:cNvSpPr/>
            <p:nvPr/>
          </p:nvSpPr>
          <p:spPr>
            <a:xfrm flipH="1" rot="-5400000">
              <a:off x="163" y="738"/>
              <a:ext cx="288" cy="59"/>
            </a:xfrm>
            <a:prstGeom prst="rect">
              <a:avLst/>
            </a:prstGeom>
            <a:gradFill>
              <a:gsLst>
                <a:gs pos="0">
                  <a:srgbClr val="CFCFCF"/>
                </a:gs>
                <a:gs pos="100000">
                  <a:srgbClr val="5F5F5F"/>
                </a:gs>
              </a:gsLst>
              <a:lin ang="54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
        <p:nvSpPr>
          <p:cNvPr id="1099" name="Google Shape;1099;p60"/>
          <p:cNvSpPr txBox="1"/>
          <p:nvPr/>
        </p:nvSpPr>
        <p:spPr>
          <a:xfrm>
            <a:off x="3454400" y="3688081"/>
            <a:ext cx="8026400" cy="36671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nvGrpSpPr>
          <p:cNvPr id="1100" name="Google Shape;1100;p60"/>
          <p:cNvGrpSpPr/>
          <p:nvPr/>
        </p:nvGrpSpPr>
        <p:grpSpPr>
          <a:xfrm>
            <a:off x="12848" y="3184694"/>
            <a:ext cx="11281042" cy="1184275"/>
            <a:chOff x="109" y="1032"/>
            <a:chExt cx="5411" cy="698"/>
          </a:xfrm>
        </p:grpSpPr>
        <p:grpSp>
          <p:nvGrpSpPr>
            <p:cNvPr id="1101" name="Google Shape;1101;p60"/>
            <p:cNvGrpSpPr/>
            <p:nvPr/>
          </p:nvGrpSpPr>
          <p:grpSpPr>
            <a:xfrm>
              <a:off x="429" y="1032"/>
              <a:ext cx="5091" cy="698"/>
              <a:chOff x="897" y="990"/>
              <a:chExt cx="4515" cy="500"/>
            </a:xfrm>
          </p:grpSpPr>
          <p:sp>
            <p:nvSpPr>
              <p:cNvPr id="1102" name="Google Shape;1102;p60"/>
              <p:cNvSpPr/>
              <p:nvPr/>
            </p:nvSpPr>
            <p:spPr>
              <a:xfrm>
                <a:off x="897" y="1022"/>
                <a:ext cx="4416" cy="381"/>
              </a:xfrm>
              <a:prstGeom prst="roundRect">
                <a:avLst>
                  <a:gd fmla="val 10889" name="adj"/>
                </a:avLst>
              </a:prstGeom>
              <a:gradFill>
                <a:gsLst>
                  <a:gs pos="0">
                    <a:srgbClr val="DDDDDD"/>
                  </a:gs>
                  <a:gs pos="50000">
                    <a:srgbClr val="F3F3F3"/>
                  </a:gs>
                  <a:gs pos="100000">
                    <a:srgbClr val="DDDDDD"/>
                  </a:gs>
                </a:gsLst>
                <a:lin ang="2700000" scaled="0"/>
              </a:gradFill>
              <a:ln cap="flat" cmpd="sng" w="38100">
                <a:solidFill>
                  <a:srgbClr val="FFFFFF"/>
                </a:solidFill>
                <a:prstDash val="solid"/>
                <a:round/>
                <a:headEnd len="sm" w="sm" type="none"/>
                <a:tailEnd len="sm" w="sm" type="none"/>
              </a:ln>
              <a:effectLst>
                <a:outerShdw rotWithShape="0" algn="ctr" dir="2928844" dist="135003">
                  <a:srgbClr val="000000">
                    <a:alpha val="49803"/>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Arial"/>
                  <a:ea typeface="Arial"/>
                  <a:cs typeface="Arial"/>
                  <a:sym typeface="Arial"/>
                </a:endParaRPr>
              </a:p>
            </p:txBody>
          </p:sp>
          <p:sp>
            <p:nvSpPr>
              <p:cNvPr id="1103" name="Google Shape;1103;p60"/>
              <p:cNvSpPr/>
              <p:nvPr/>
            </p:nvSpPr>
            <p:spPr>
              <a:xfrm>
                <a:off x="1038" y="1087"/>
                <a:ext cx="498" cy="284"/>
              </a:xfrm>
              <a:prstGeom prst="roundRect">
                <a:avLst>
                  <a:gd fmla="val 11921" name="adj"/>
                </a:avLst>
              </a:prstGeom>
              <a:solidFill>
                <a:srgbClr val="3366FF"/>
              </a:solidFill>
              <a:ln cap="flat" cmpd="sng" w="381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04" name="Google Shape;1104;p60"/>
              <p:cNvSpPr/>
              <p:nvPr/>
            </p:nvSpPr>
            <p:spPr>
              <a:xfrm>
                <a:off x="1076" y="1089"/>
                <a:ext cx="427" cy="155"/>
              </a:xfrm>
              <a:custGeom>
                <a:rect b="b" l="l" r="r" t="t"/>
                <a:pathLst>
                  <a:path extrusionOk="0" h="598" w="596">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a:gsLst>
                  <a:gs pos="0">
                    <a:srgbClr val="C7D6B2"/>
                  </a:gs>
                  <a:gs pos="50000">
                    <a:srgbClr val="83AA03">
                      <a:alpha val="0"/>
                    </a:srgbClr>
                  </a:gs>
                  <a:gs pos="100000">
                    <a:srgbClr val="C7D6B2"/>
                  </a:gs>
                </a:gsLst>
                <a:lin ang="270000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05" name="Google Shape;1105;p60"/>
              <p:cNvSpPr txBox="1"/>
              <p:nvPr/>
            </p:nvSpPr>
            <p:spPr>
              <a:xfrm>
                <a:off x="1302" y="1110"/>
                <a:ext cx="155" cy="221"/>
              </a:xfrm>
              <a:prstGeom prst="rect">
                <a:avLst/>
              </a:prstGeom>
              <a:noFill/>
              <a:ln>
                <a:noFill/>
              </a:ln>
              <a:effectLst>
                <a:outerShdw rotWithShape="0" algn="ctr" dir="2700000" dist="35921">
                  <a:schemeClr val="dk1"/>
                </a:outerShdw>
              </a:effectLst>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800">
                    <a:solidFill>
                      <a:srgbClr val="FF0000"/>
                    </a:solidFill>
                    <a:latin typeface="Arial"/>
                    <a:ea typeface="Arial"/>
                    <a:cs typeface="Arial"/>
                    <a:sym typeface="Arial"/>
                  </a:rPr>
                  <a:t>B</a:t>
                </a:r>
                <a:endParaRPr/>
              </a:p>
            </p:txBody>
          </p:sp>
          <p:sp>
            <p:nvSpPr>
              <p:cNvPr id="1106" name="Google Shape;1106;p60"/>
              <p:cNvSpPr txBox="1"/>
              <p:nvPr/>
            </p:nvSpPr>
            <p:spPr>
              <a:xfrm>
                <a:off x="1990" y="1094"/>
                <a:ext cx="3246" cy="16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b="1" sz="2000">
                  <a:solidFill>
                    <a:schemeClr val="accent2"/>
                  </a:solidFill>
                  <a:latin typeface="Arial"/>
                  <a:ea typeface="Arial"/>
                  <a:cs typeface="Arial"/>
                  <a:sym typeface="Arial"/>
                </a:endParaRPr>
              </a:p>
            </p:txBody>
          </p:sp>
          <p:sp>
            <p:nvSpPr>
              <p:cNvPr id="1107" name="Google Shape;1107;p60"/>
              <p:cNvSpPr/>
              <p:nvPr/>
            </p:nvSpPr>
            <p:spPr>
              <a:xfrm>
                <a:off x="900" y="990"/>
                <a:ext cx="4512" cy="500"/>
              </a:xfrm>
              <a:prstGeom prst="rect">
                <a:avLst/>
              </a:prstGeom>
              <a:noFill/>
              <a:ln cap="flat" cmpd="dbl" w="38100">
                <a:solidFill>
                  <a:srgbClr val="0000F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0000FF"/>
                  </a:solidFill>
                  <a:latin typeface="Arial"/>
                  <a:ea typeface="Arial"/>
                  <a:cs typeface="Arial"/>
                  <a:sym typeface="Arial"/>
                </a:endParaRPr>
              </a:p>
            </p:txBody>
          </p:sp>
        </p:grpSp>
        <p:grpSp>
          <p:nvGrpSpPr>
            <p:cNvPr id="1108" name="Google Shape;1108;p60"/>
            <p:cNvGrpSpPr/>
            <p:nvPr/>
          </p:nvGrpSpPr>
          <p:grpSpPr>
            <a:xfrm>
              <a:off x="109" y="1033"/>
              <a:ext cx="670" cy="672"/>
              <a:chOff x="-143" y="1056"/>
              <a:chExt cx="585" cy="624"/>
            </a:xfrm>
          </p:grpSpPr>
          <p:grpSp>
            <p:nvGrpSpPr>
              <p:cNvPr id="1109" name="Google Shape;1109;p60"/>
              <p:cNvGrpSpPr/>
              <p:nvPr/>
            </p:nvGrpSpPr>
            <p:grpSpPr>
              <a:xfrm rot="5400000">
                <a:off x="75" y="1265"/>
                <a:ext cx="174" cy="220"/>
                <a:chOff x="1684" y="1550"/>
                <a:chExt cx="2027" cy="2327"/>
              </a:xfrm>
            </p:grpSpPr>
            <p:sp>
              <p:nvSpPr>
                <p:cNvPr id="1110" name="Google Shape;1110;p60"/>
                <p:cNvSpPr/>
                <p:nvPr/>
              </p:nvSpPr>
              <p:spPr>
                <a:xfrm flipH="1" rot="-5400000">
                  <a:off x="1636" y="2572"/>
                  <a:ext cx="298" cy="202"/>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11" name="Google Shape;1111;p60"/>
                <p:cNvSpPr/>
                <p:nvPr/>
              </p:nvSpPr>
              <p:spPr>
                <a:xfrm flipH="1" rot="5400000">
                  <a:off x="3432" y="2488"/>
                  <a:ext cx="316" cy="212"/>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12" name="Google Shape;1112;p60"/>
                <p:cNvSpPr/>
                <p:nvPr/>
              </p:nvSpPr>
              <p:spPr>
                <a:xfrm flipH="1" rot="10800000">
                  <a:off x="2533" y="3612"/>
                  <a:ext cx="303" cy="202"/>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13" name="Google Shape;1113;p60"/>
                <p:cNvSpPr/>
                <p:nvPr/>
              </p:nvSpPr>
              <p:spPr>
                <a:xfrm>
                  <a:off x="2078" y="1824"/>
                  <a:ext cx="1615" cy="1615"/>
                </a:xfrm>
                <a:prstGeom prst="ellipse">
                  <a:avLst/>
                </a:prstGeom>
                <a:gradFill>
                  <a:gsLst>
                    <a:gs pos="0">
                      <a:srgbClr val="767676"/>
                    </a:gs>
                    <a:gs pos="50000">
                      <a:srgbClr val="FFFFFF"/>
                    </a:gs>
                    <a:gs pos="100000">
                      <a:srgbClr val="767676"/>
                    </a:gs>
                  </a:gsLst>
                  <a:lin ang="5400000" scaled="0"/>
                </a:gradFill>
                <a:ln cap="flat" cmpd="sng" w="5715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14" name="Google Shape;1114;p60"/>
                <p:cNvSpPr/>
                <p:nvPr/>
              </p:nvSpPr>
              <p:spPr>
                <a:xfrm>
                  <a:off x="2170" y="1915"/>
                  <a:ext cx="1430" cy="1430"/>
                </a:xfrm>
                <a:prstGeom prst="ellipse">
                  <a:avLst/>
                </a:prstGeom>
                <a:gradFill>
                  <a:gsLst>
                    <a:gs pos="0">
                      <a:srgbClr val="A2A2A2"/>
                    </a:gs>
                    <a:gs pos="50000">
                      <a:srgbClr val="FFFFFF"/>
                    </a:gs>
                    <a:gs pos="100000">
                      <a:srgbClr val="A2A2A2"/>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15" name="Google Shape;1115;p60"/>
                <p:cNvSpPr/>
                <p:nvPr/>
              </p:nvSpPr>
              <p:spPr>
                <a:xfrm>
                  <a:off x="1862" y="1725"/>
                  <a:ext cx="1655" cy="2152"/>
                </a:xfrm>
                <a:prstGeom prst="ellipse">
                  <a:avLst/>
                </a:prstGeom>
                <a:gradFill>
                  <a:gsLst>
                    <a:gs pos="0">
                      <a:srgbClr val="FFFFFF"/>
                    </a:gs>
                    <a:gs pos="50000">
                      <a:schemeClr val="hlink"/>
                    </a:gs>
                    <a:gs pos="100000">
                      <a:srgbClr val="FFFFFF"/>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16" name="Google Shape;1116;p60"/>
                <p:cNvSpPr/>
                <p:nvPr/>
              </p:nvSpPr>
              <p:spPr>
                <a:xfrm>
                  <a:off x="2058" y="1554"/>
                  <a:ext cx="1653" cy="2156"/>
                </a:xfrm>
                <a:prstGeom prst="ellipse">
                  <a:avLst/>
                </a:prstGeom>
                <a:gradFill>
                  <a:gsLst>
                    <a:gs pos="0">
                      <a:srgbClr val="000000"/>
                    </a:gs>
                    <a:gs pos="100000">
                      <a:srgbClr val="FFCC00"/>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17" name="Google Shape;1117;p60"/>
                <p:cNvSpPr/>
                <p:nvPr/>
              </p:nvSpPr>
              <p:spPr>
                <a:xfrm>
                  <a:off x="2149" y="1550"/>
                  <a:ext cx="1092" cy="2158"/>
                </a:xfrm>
                <a:prstGeom prst="ellipse">
                  <a:avLst/>
                </a:prstGeom>
                <a:gradFill>
                  <a:gsLst>
                    <a:gs pos="0">
                      <a:srgbClr val="034A91"/>
                    </a:gs>
                    <a:gs pos="50000">
                      <a:schemeClr val="hlink"/>
                    </a:gs>
                    <a:gs pos="100000">
                      <a:srgbClr val="034A91"/>
                    </a:gs>
                  </a:gsLst>
                  <a:lin ang="189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18" name="Google Shape;1118;p60"/>
                <p:cNvSpPr/>
                <p:nvPr/>
              </p:nvSpPr>
              <p:spPr>
                <a:xfrm>
                  <a:off x="2337" y="1551"/>
                  <a:ext cx="1096" cy="2162"/>
                </a:xfrm>
                <a:prstGeom prst="ellipse">
                  <a:avLst/>
                </a:prstGeom>
                <a:gradFill>
                  <a:gsLst>
                    <a:gs pos="0">
                      <a:srgbClr val="FFCC00"/>
                    </a:gs>
                    <a:gs pos="100000">
                      <a:srgbClr val="7C6300"/>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
            <p:nvSpPr>
              <p:cNvPr id="1119" name="Google Shape;1119;p60"/>
              <p:cNvSpPr/>
              <p:nvPr/>
            </p:nvSpPr>
            <p:spPr>
              <a:xfrm flipH="1">
                <a:off x="132" y="1056"/>
                <a:ext cx="99" cy="64"/>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20" name="Google Shape;1120;p60"/>
              <p:cNvSpPr/>
              <p:nvPr/>
            </p:nvSpPr>
            <p:spPr>
              <a:xfrm flipH="1" rot="10800000">
                <a:off x="143" y="1616"/>
                <a:ext cx="99" cy="64"/>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21" name="Google Shape;1121;p60"/>
              <p:cNvSpPr/>
              <p:nvPr/>
            </p:nvSpPr>
            <p:spPr>
              <a:xfrm flipH="1" rot="-5400000">
                <a:off x="-159" y="1334"/>
                <a:ext cx="98" cy="66"/>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22" name="Google Shape;1122;p60"/>
              <p:cNvSpPr/>
              <p:nvPr/>
            </p:nvSpPr>
            <p:spPr>
              <a:xfrm rot="5400000">
                <a:off x="-69" y="1111"/>
                <a:ext cx="501" cy="520"/>
              </a:xfrm>
              <a:prstGeom prst="ellipse">
                <a:avLst/>
              </a:prstGeom>
              <a:gradFill>
                <a:gsLst>
                  <a:gs pos="0">
                    <a:srgbClr val="767676"/>
                  </a:gs>
                  <a:gs pos="50000">
                    <a:srgbClr val="FFFFFF"/>
                  </a:gs>
                  <a:gs pos="100000">
                    <a:srgbClr val="767676"/>
                  </a:gs>
                </a:gsLst>
                <a:lin ang="5400000" scaled="0"/>
              </a:gradFill>
              <a:ln cap="flat" cmpd="sng" w="5715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23" name="Google Shape;1123;p60"/>
              <p:cNvSpPr/>
              <p:nvPr/>
            </p:nvSpPr>
            <p:spPr>
              <a:xfrm rot="5400000">
                <a:off x="-39" y="1140"/>
                <a:ext cx="444" cy="460"/>
              </a:xfrm>
              <a:prstGeom prst="ellipse">
                <a:avLst/>
              </a:prstGeom>
              <a:gradFill>
                <a:gsLst>
                  <a:gs pos="0">
                    <a:srgbClr val="A2A2A2"/>
                  </a:gs>
                  <a:gs pos="50000">
                    <a:srgbClr val="FFFFFF"/>
                  </a:gs>
                  <a:gs pos="100000">
                    <a:srgbClr val="A2A2A2"/>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24" name="Google Shape;1124;p60"/>
              <p:cNvSpPr/>
              <p:nvPr/>
            </p:nvSpPr>
            <p:spPr>
              <a:xfrm rot="5400000">
                <a:off x="112" y="1263"/>
                <a:ext cx="142" cy="204"/>
              </a:xfrm>
              <a:prstGeom prst="ellipse">
                <a:avLst/>
              </a:prstGeom>
              <a:gradFill>
                <a:gsLst>
                  <a:gs pos="0">
                    <a:srgbClr val="FFFFFF"/>
                  </a:gs>
                  <a:gs pos="50000">
                    <a:schemeClr val="hlink"/>
                  </a:gs>
                  <a:gs pos="100000">
                    <a:srgbClr val="FFFFFF"/>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25" name="Google Shape;1125;p60"/>
              <p:cNvSpPr/>
              <p:nvPr/>
            </p:nvSpPr>
            <p:spPr>
              <a:xfrm rot="5400000">
                <a:off x="110" y="1269"/>
                <a:ext cx="142" cy="204"/>
              </a:xfrm>
              <a:prstGeom prst="ellipse">
                <a:avLst/>
              </a:prstGeom>
              <a:gradFill>
                <a:gsLst>
                  <a:gs pos="0">
                    <a:srgbClr val="000000"/>
                  </a:gs>
                  <a:gs pos="100000">
                    <a:srgbClr val="FFCC00"/>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26" name="Google Shape;1126;p60"/>
              <p:cNvSpPr/>
              <p:nvPr/>
            </p:nvSpPr>
            <p:spPr>
              <a:xfrm rot="5400000">
                <a:off x="12" y="1268"/>
                <a:ext cx="340" cy="204"/>
              </a:xfrm>
              <a:prstGeom prst="ellipse">
                <a:avLst/>
              </a:prstGeom>
              <a:gradFill>
                <a:gsLst>
                  <a:gs pos="0">
                    <a:srgbClr val="034A91"/>
                  </a:gs>
                  <a:gs pos="50000">
                    <a:schemeClr val="hlink"/>
                  </a:gs>
                  <a:gs pos="100000">
                    <a:srgbClr val="034A91"/>
                  </a:gs>
                </a:gsLst>
                <a:lin ang="189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27" name="Google Shape;1127;p60"/>
              <p:cNvSpPr/>
              <p:nvPr/>
            </p:nvSpPr>
            <p:spPr>
              <a:xfrm rot="5400000">
                <a:off x="12" y="1268"/>
                <a:ext cx="340" cy="204"/>
              </a:xfrm>
              <a:prstGeom prst="ellipse">
                <a:avLst/>
              </a:prstGeom>
              <a:gradFill>
                <a:gsLst>
                  <a:gs pos="0">
                    <a:srgbClr val="FFCC00"/>
                  </a:gs>
                  <a:gs pos="100000">
                    <a:srgbClr val="7C6300"/>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grpSp>
        <p:nvGrpSpPr>
          <p:cNvPr id="1128" name="Google Shape;1128;p60"/>
          <p:cNvGrpSpPr/>
          <p:nvPr/>
        </p:nvGrpSpPr>
        <p:grpSpPr>
          <a:xfrm>
            <a:off x="675640" y="4163404"/>
            <a:ext cx="306388" cy="534326"/>
            <a:chOff x="240" y="623"/>
            <a:chExt cx="96" cy="289"/>
          </a:xfrm>
        </p:grpSpPr>
        <p:sp>
          <p:nvSpPr>
            <p:cNvPr id="1129" name="Google Shape;1129;p60"/>
            <p:cNvSpPr/>
            <p:nvPr/>
          </p:nvSpPr>
          <p:spPr>
            <a:xfrm flipH="1" rot="-5400000">
              <a:off x="115" y="749"/>
              <a:ext cx="288" cy="38"/>
            </a:xfrm>
            <a:prstGeom prst="rect">
              <a:avLst/>
            </a:prstGeom>
            <a:gradFill>
              <a:gsLst>
                <a:gs pos="0">
                  <a:srgbClr val="808080"/>
                </a:gs>
                <a:gs pos="100000">
                  <a:srgbClr val="ECECEC"/>
                </a:gs>
              </a:gsLst>
              <a:lin ang="54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30" name="Google Shape;1130;p60"/>
            <p:cNvSpPr/>
            <p:nvPr/>
          </p:nvSpPr>
          <p:spPr>
            <a:xfrm flipH="1" rot="-5400000">
              <a:off x="163" y="738"/>
              <a:ext cx="288" cy="59"/>
            </a:xfrm>
            <a:prstGeom prst="rect">
              <a:avLst/>
            </a:prstGeom>
            <a:gradFill>
              <a:gsLst>
                <a:gs pos="0">
                  <a:srgbClr val="CFCFCF"/>
                </a:gs>
                <a:gs pos="100000">
                  <a:srgbClr val="5F5F5F"/>
                </a:gs>
              </a:gsLst>
              <a:lin ang="54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nvGrpSpPr>
          <p:cNvPr id="1131" name="Google Shape;1131;p60"/>
          <p:cNvGrpSpPr/>
          <p:nvPr/>
        </p:nvGrpSpPr>
        <p:grpSpPr>
          <a:xfrm>
            <a:off x="645160" y="2925154"/>
            <a:ext cx="306388" cy="534326"/>
            <a:chOff x="240" y="623"/>
            <a:chExt cx="96" cy="289"/>
          </a:xfrm>
        </p:grpSpPr>
        <p:sp>
          <p:nvSpPr>
            <p:cNvPr id="1132" name="Google Shape;1132;p60"/>
            <p:cNvSpPr/>
            <p:nvPr/>
          </p:nvSpPr>
          <p:spPr>
            <a:xfrm flipH="1" rot="-5400000">
              <a:off x="115" y="749"/>
              <a:ext cx="288" cy="38"/>
            </a:xfrm>
            <a:prstGeom prst="rect">
              <a:avLst/>
            </a:prstGeom>
            <a:gradFill>
              <a:gsLst>
                <a:gs pos="0">
                  <a:srgbClr val="808080"/>
                </a:gs>
                <a:gs pos="100000">
                  <a:srgbClr val="ECECEC"/>
                </a:gs>
              </a:gsLst>
              <a:lin ang="54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33" name="Google Shape;1133;p60"/>
            <p:cNvSpPr/>
            <p:nvPr/>
          </p:nvSpPr>
          <p:spPr>
            <a:xfrm flipH="1" rot="-5400000">
              <a:off x="163" y="738"/>
              <a:ext cx="288" cy="59"/>
            </a:xfrm>
            <a:prstGeom prst="rect">
              <a:avLst/>
            </a:prstGeom>
            <a:gradFill>
              <a:gsLst>
                <a:gs pos="0">
                  <a:srgbClr val="CFCFCF"/>
                </a:gs>
                <a:gs pos="100000">
                  <a:srgbClr val="5F5F5F"/>
                </a:gs>
              </a:gsLst>
              <a:lin ang="54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
        <p:nvSpPr>
          <p:cNvPr id="1134" name="Google Shape;1134;p60"/>
          <p:cNvSpPr txBox="1"/>
          <p:nvPr/>
        </p:nvSpPr>
        <p:spPr>
          <a:xfrm>
            <a:off x="3048000" y="2164081"/>
            <a:ext cx="3556000" cy="535531"/>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t/>
            </a:r>
            <a:endParaRPr b="1" sz="2400">
              <a:solidFill>
                <a:schemeClr val="dk1"/>
              </a:solidFill>
              <a:latin typeface="Times New Roman"/>
              <a:ea typeface="Times New Roman"/>
              <a:cs typeface="Times New Roman"/>
              <a:sym typeface="Times New Roman"/>
            </a:endParaRPr>
          </a:p>
        </p:txBody>
      </p:sp>
      <p:sp>
        <p:nvSpPr>
          <p:cNvPr id="1135" name="Google Shape;1135;p60"/>
          <p:cNvSpPr/>
          <p:nvPr/>
        </p:nvSpPr>
        <p:spPr>
          <a:xfrm>
            <a:off x="6984407" y="2050251"/>
            <a:ext cx="3414233" cy="685800"/>
          </a:xfrm>
          <a:prstGeom prst="roundRect">
            <a:avLst>
              <a:gd fmla="val 10889" name="adj"/>
            </a:avLst>
          </a:prstGeom>
          <a:solidFill>
            <a:srgbClr val="DDFD7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1" lang="en-US" sz="2400">
                <a:solidFill>
                  <a:srgbClr val="FF0000"/>
                </a:solidFill>
                <a:latin typeface="Arial"/>
                <a:ea typeface="Arial"/>
                <a:cs typeface="Arial"/>
                <a:sym typeface="Arial"/>
              </a:rPr>
              <a:t>Rất tiếc bạn sai rồi </a:t>
            </a:r>
            <a:endParaRPr/>
          </a:p>
        </p:txBody>
      </p:sp>
      <p:sp>
        <p:nvSpPr>
          <p:cNvPr id="1136" name="Google Shape;1136;p60"/>
          <p:cNvSpPr txBox="1"/>
          <p:nvPr/>
        </p:nvSpPr>
        <p:spPr>
          <a:xfrm>
            <a:off x="2429603" y="3561048"/>
            <a:ext cx="4978400" cy="457200"/>
          </a:xfrm>
          <a:prstGeom prst="rect">
            <a:avLst/>
          </a:prstGeom>
          <a:noFill/>
          <a:ln>
            <a:noFill/>
          </a:ln>
        </p:spPr>
        <p:txBody>
          <a:bodyPr anchorCtr="0" anchor="t" bIns="45700" lIns="91425" spcFirstLastPara="1" rIns="91425" wrap="square" tIns="45700">
            <a:spAutoFit/>
          </a:bodyPr>
          <a:lstStyle/>
          <a:p>
            <a:pPr indent="-342900" lvl="0" marL="342900" marR="0" rtl="0" algn="l">
              <a:spcBef>
                <a:spcPts val="0"/>
              </a:spcBef>
              <a:spcAft>
                <a:spcPts val="0"/>
              </a:spcAft>
              <a:buNone/>
            </a:pPr>
            <a:r>
              <a:rPr lang="en-US" sz="2400">
                <a:solidFill>
                  <a:schemeClr val="dk1"/>
                </a:solidFill>
                <a:latin typeface="Arial"/>
                <a:ea typeface="Arial"/>
                <a:cs typeface="Arial"/>
                <a:sym typeface="Arial"/>
              </a:rPr>
              <a:t>Điểm a nằm bên trái điểm b.</a:t>
            </a:r>
            <a:endParaRPr sz="2400">
              <a:solidFill>
                <a:schemeClr val="dk1"/>
              </a:solidFill>
              <a:latin typeface="Times New Roman"/>
              <a:ea typeface="Times New Roman"/>
              <a:cs typeface="Times New Roman"/>
              <a:sym typeface="Times New Roman"/>
            </a:endParaRPr>
          </a:p>
        </p:txBody>
      </p:sp>
      <p:sp>
        <p:nvSpPr>
          <p:cNvPr id="1137" name="Google Shape;1137;p60"/>
          <p:cNvSpPr/>
          <p:nvPr/>
        </p:nvSpPr>
        <p:spPr>
          <a:xfrm>
            <a:off x="7187609" y="3418049"/>
            <a:ext cx="3455582" cy="762000"/>
          </a:xfrm>
          <a:prstGeom prst="roundRect">
            <a:avLst>
              <a:gd fmla="val 10889" name="adj"/>
            </a:avLst>
          </a:prstGeom>
          <a:solidFill>
            <a:srgbClr val="0000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1" lang="en-US" sz="2400">
                <a:solidFill>
                  <a:srgbClr val="FF0000"/>
                </a:solidFill>
                <a:latin typeface="Arial"/>
                <a:ea typeface="Arial"/>
                <a:cs typeface="Arial"/>
                <a:sym typeface="Arial"/>
              </a:rPr>
              <a:t>Hoan hô bạn đã đúng</a:t>
            </a:r>
            <a:endParaRPr b="1" i="1" sz="2400">
              <a:solidFill>
                <a:srgbClr val="FF0000"/>
              </a:solidFill>
              <a:latin typeface="Arial"/>
              <a:ea typeface="Arial"/>
              <a:cs typeface="Arial"/>
              <a:sym typeface="Arial"/>
            </a:endParaRPr>
          </a:p>
        </p:txBody>
      </p:sp>
      <p:sp>
        <p:nvSpPr>
          <p:cNvPr id="1138" name="Google Shape;1138;p60"/>
          <p:cNvSpPr txBox="1"/>
          <p:nvPr/>
        </p:nvSpPr>
        <p:spPr>
          <a:xfrm>
            <a:off x="2133600" y="4580600"/>
            <a:ext cx="5208341" cy="978729"/>
          </a:xfrm>
          <a:prstGeom prst="rect">
            <a:avLst/>
          </a:prstGeom>
          <a:noFill/>
          <a:ln>
            <a:noFill/>
          </a:ln>
        </p:spPr>
        <p:txBody>
          <a:bodyPr anchorCtr="0" anchor="t" bIns="45700" lIns="91425" spcFirstLastPara="1" rIns="91425" wrap="square" tIns="45700">
            <a:spAutoFit/>
          </a:bodyPr>
          <a:lstStyle/>
          <a:p>
            <a:pPr indent="-342900" lvl="0" marL="342900" marR="0" rtl="0" algn="l">
              <a:lnSpc>
                <a:spcPct val="120000"/>
              </a:lnSpc>
              <a:spcBef>
                <a:spcPts val="0"/>
              </a:spcBef>
              <a:spcAft>
                <a:spcPts val="0"/>
              </a:spcAft>
              <a:buNone/>
            </a:pPr>
            <a:r>
              <a:rPr b="1" lang="en-US" sz="2400">
                <a:solidFill>
                  <a:schemeClr val="dk1"/>
                </a:solidFill>
                <a:latin typeface="Times New Roman"/>
                <a:ea typeface="Times New Roman"/>
                <a:cs typeface="Times New Roman"/>
                <a:sym typeface="Times New Roman"/>
              </a:rPr>
              <a:t>     </a:t>
            </a:r>
            <a:r>
              <a:rPr lang="en-US" sz="2400">
                <a:solidFill>
                  <a:schemeClr val="dk1"/>
                </a:solidFill>
                <a:latin typeface="Arial"/>
                <a:ea typeface="Arial"/>
                <a:cs typeface="Arial"/>
                <a:sym typeface="Arial"/>
              </a:rPr>
              <a:t>Điểm b nằm bên trái điểm 0 còn điểm a nằm bên phải điểm 0.</a:t>
            </a:r>
            <a:endParaRPr sz="2400">
              <a:solidFill>
                <a:schemeClr val="dk1"/>
              </a:solidFill>
              <a:latin typeface="Times New Roman"/>
              <a:ea typeface="Times New Roman"/>
              <a:cs typeface="Times New Roman"/>
              <a:sym typeface="Times New Roman"/>
            </a:endParaRPr>
          </a:p>
        </p:txBody>
      </p:sp>
      <p:sp>
        <p:nvSpPr>
          <p:cNvPr id="1139" name="Google Shape;1139;p60"/>
          <p:cNvSpPr txBox="1"/>
          <p:nvPr/>
        </p:nvSpPr>
        <p:spPr>
          <a:xfrm>
            <a:off x="2391138" y="6050280"/>
            <a:ext cx="3307913"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Arial"/>
                <a:ea typeface="Arial"/>
                <a:cs typeface="Arial"/>
                <a:sym typeface="Arial"/>
              </a:rPr>
              <a:t>Cả 3 câu trên đều sai.</a:t>
            </a:r>
            <a:r>
              <a:rPr lang="en-US" sz="2400">
                <a:solidFill>
                  <a:schemeClr val="dk1"/>
                </a:solidFill>
                <a:latin typeface="Times New Roman"/>
                <a:ea typeface="Times New Roman"/>
                <a:cs typeface="Times New Roman"/>
                <a:sym typeface="Times New Roman"/>
              </a:rPr>
              <a:t> </a:t>
            </a:r>
            <a:endParaRPr/>
          </a:p>
        </p:txBody>
      </p:sp>
      <p:sp>
        <p:nvSpPr>
          <p:cNvPr id="1140" name="Google Shape;1140;p60"/>
          <p:cNvSpPr/>
          <p:nvPr/>
        </p:nvSpPr>
        <p:spPr>
          <a:xfrm>
            <a:off x="7208875" y="4667839"/>
            <a:ext cx="3444949" cy="762000"/>
          </a:xfrm>
          <a:prstGeom prst="roundRect">
            <a:avLst>
              <a:gd fmla="val 10889" name="adj"/>
            </a:avLst>
          </a:prstGeom>
          <a:solidFill>
            <a:srgbClr val="DDFD7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1" lang="en-US" sz="2400">
                <a:solidFill>
                  <a:srgbClr val="FF0000"/>
                </a:solidFill>
                <a:latin typeface="Arial"/>
                <a:ea typeface="Arial"/>
                <a:cs typeface="Arial"/>
                <a:sym typeface="Arial"/>
              </a:rPr>
              <a:t>Rất tiếc bạn sai rồi </a:t>
            </a:r>
            <a:endParaRPr/>
          </a:p>
        </p:txBody>
      </p:sp>
      <p:sp>
        <p:nvSpPr>
          <p:cNvPr id="1141" name="Google Shape;1141;p60"/>
          <p:cNvSpPr/>
          <p:nvPr/>
        </p:nvSpPr>
        <p:spPr>
          <a:xfrm>
            <a:off x="7317574" y="5952150"/>
            <a:ext cx="3261831" cy="762000"/>
          </a:xfrm>
          <a:prstGeom prst="roundRect">
            <a:avLst>
              <a:gd fmla="val 10889" name="adj"/>
            </a:avLst>
          </a:prstGeom>
          <a:solidFill>
            <a:srgbClr val="DDFD7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1" lang="en-US" sz="2400">
                <a:solidFill>
                  <a:srgbClr val="FF0000"/>
                </a:solidFill>
                <a:latin typeface="Arial"/>
                <a:ea typeface="Arial"/>
                <a:cs typeface="Arial"/>
                <a:sym typeface="Arial"/>
              </a:rPr>
              <a:t>Rất tiếc bạn sai rồi</a:t>
            </a:r>
            <a:r>
              <a:rPr b="1" i="1" lang="en-US" sz="2800">
                <a:solidFill>
                  <a:srgbClr val="FF0000"/>
                </a:solidFill>
                <a:latin typeface="Arial"/>
                <a:ea typeface="Arial"/>
                <a:cs typeface="Arial"/>
                <a:sym typeface="Arial"/>
              </a:rPr>
              <a:t> </a:t>
            </a:r>
            <a:endParaRPr/>
          </a:p>
        </p:txBody>
      </p:sp>
      <p:grpSp>
        <p:nvGrpSpPr>
          <p:cNvPr id="1142" name="Google Shape;1142;p60"/>
          <p:cNvGrpSpPr/>
          <p:nvPr/>
        </p:nvGrpSpPr>
        <p:grpSpPr>
          <a:xfrm>
            <a:off x="213360" y="943505"/>
            <a:ext cx="1087184" cy="862960"/>
            <a:chOff x="1248" y="1344"/>
            <a:chExt cx="480" cy="419"/>
          </a:xfrm>
        </p:grpSpPr>
        <p:grpSp>
          <p:nvGrpSpPr>
            <p:cNvPr id="1143" name="Google Shape;1143;p60"/>
            <p:cNvGrpSpPr/>
            <p:nvPr/>
          </p:nvGrpSpPr>
          <p:grpSpPr>
            <a:xfrm>
              <a:off x="1248" y="1344"/>
              <a:ext cx="480" cy="419"/>
              <a:chOff x="1110" y="2656"/>
              <a:chExt cx="1549" cy="1351"/>
            </a:xfrm>
          </p:grpSpPr>
          <p:sp>
            <p:nvSpPr>
              <p:cNvPr id="1144" name="Google Shape;1144;p60"/>
              <p:cNvSpPr/>
              <p:nvPr/>
            </p:nvSpPr>
            <p:spPr>
              <a:xfrm>
                <a:off x="1123" y="2679"/>
                <a:ext cx="1536" cy="1328"/>
              </a:xfrm>
              <a:prstGeom prst="hexagon">
                <a:avLst>
                  <a:gd fmla="val 28916" name="adj"/>
                  <a:gd fmla="val 115470" name="vf"/>
                </a:avLst>
              </a:prstGeom>
              <a:solidFill>
                <a:srgbClr val="808080"/>
              </a:solidFill>
              <a:ln>
                <a:noFill/>
              </a:ln>
            </p:spPr>
            <p:txBody>
              <a:bodyPr anchorCtr="0" anchor="ctr" bIns="45700" lIns="91425" spcFirstLastPara="1" rIns="91425" wrap="square" tIns="45700">
                <a:noAutofit/>
              </a:bodyPr>
              <a:lstStyle/>
              <a:p>
                <a:pPr indent="0" lvl="0" marL="0" marR="0" rtl="1" algn="r">
                  <a:spcBef>
                    <a:spcPts val="0"/>
                  </a:spcBef>
                  <a:spcAft>
                    <a:spcPts val="0"/>
                  </a:spcAft>
                  <a:buNone/>
                </a:pPr>
                <a:r>
                  <a:t/>
                </a:r>
                <a:endParaRPr sz="1800">
                  <a:solidFill>
                    <a:schemeClr val="dk1"/>
                  </a:solidFill>
                  <a:latin typeface="Arial"/>
                  <a:ea typeface="Arial"/>
                  <a:cs typeface="Arial"/>
                  <a:sym typeface="Arial"/>
                </a:endParaRPr>
              </a:p>
            </p:txBody>
          </p:sp>
          <p:sp>
            <p:nvSpPr>
              <p:cNvPr id="1145" name="Google Shape;1145;p60"/>
              <p:cNvSpPr/>
              <p:nvPr/>
            </p:nvSpPr>
            <p:spPr>
              <a:xfrm>
                <a:off x="1110" y="2656"/>
                <a:ext cx="1536" cy="1328"/>
              </a:xfrm>
              <a:prstGeom prst="hexagon">
                <a:avLst>
                  <a:gd fmla="val 28916" name="adj"/>
                  <a:gd fmla="val 115470" name="vf"/>
                </a:avLst>
              </a:prstGeom>
              <a:gradFill>
                <a:gsLst>
                  <a:gs pos="0">
                    <a:srgbClr val="E6E6E6"/>
                  </a:gs>
                  <a:gs pos="7500">
                    <a:srgbClr val="7D8496"/>
                  </a:gs>
                  <a:gs pos="26499">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0"/>
              </a:gradFill>
              <a:ln cap="flat" cmpd="sng" w="9525">
                <a:solidFill>
                  <a:srgbClr val="C0C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1" algn="r">
                  <a:spcBef>
                    <a:spcPts val="0"/>
                  </a:spcBef>
                  <a:spcAft>
                    <a:spcPts val="0"/>
                  </a:spcAft>
                  <a:buNone/>
                </a:pPr>
                <a:r>
                  <a:t/>
                </a:r>
                <a:endParaRPr sz="1800">
                  <a:solidFill>
                    <a:schemeClr val="dk1"/>
                  </a:solidFill>
                  <a:latin typeface="Arial"/>
                  <a:ea typeface="Arial"/>
                  <a:cs typeface="Arial"/>
                  <a:sym typeface="Arial"/>
                </a:endParaRPr>
              </a:p>
            </p:txBody>
          </p:sp>
          <p:sp>
            <p:nvSpPr>
              <p:cNvPr id="1146" name="Google Shape;1146;p60"/>
              <p:cNvSpPr/>
              <p:nvPr/>
            </p:nvSpPr>
            <p:spPr>
              <a:xfrm>
                <a:off x="1200" y="2736"/>
                <a:ext cx="1350" cy="1168"/>
              </a:xfrm>
              <a:prstGeom prst="hexagon">
                <a:avLst>
                  <a:gd fmla="val 28896" name="adj"/>
                  <a:gd fmla="val 115470" name="vf"/>
                </a:avLst>
              </a:prstGeom>
              <a:gradFill>
                <a:gsLst>
                  <a:gs pos="0">
                    <a:srgbClr val="24B443"/>
                  </a:gs>
                  <a:gs pos="100000">
                    <a:srgbClr val="115D16"/>
                  </a:gs>
                </a:gsLst>
                <a:lin ang="2700000" scaled="0"/>
              </a:gra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1" algn="r">
                  <a:spcBef>
                    <a:spcPts val="0"/>
                  </a:spcBef>
                  <a:spcAft>
                    <a:spcPts val="0"/>
                  </a:spcAft>
                  <a:buNone/>
                </a:pPr>
                <a:r>
                  <a:t/>
                </a:r>
                <a:endParaRPr sz="1800">
                  <a:solidFill>
                    <a:schemeClr val="dk1"/>
                  </a:solidFill>
                  <a:latin typeface="Arial"/>
                  <a:ea typeface="Arial"/>
                  <a:cs typeface="Arial"/>
                  <a:sym typeface="Arial"/>
                </a:endParaRPr>
              </a:p>
            </p:txBody>
          </p:sp>
        </p:grpSp>
        <p:sp>
          <p:nvSpPr>
            <p:cNvPr id="1147" name="Google Shape;1147;p60"/>
            <p:cNvSpPr txBox="1"/>
            <p:nvPr/>
          </p:nvSpPr>
          <p:spPr>
            <a:xfrm>
              <a:off x="1267" y="1406"/>
              <a:ext cx="435" cy="29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400">
                  <a:solidFill>
                    <a:srgbClr val="FFFFFF"/>
                  </a:solidFill>
                  <a:latin typeface="Arial"/>
                  <a:ea typeface="Arial"/>
                  <a:cs typeface="Arial"/>
                  <a:sym typeface="Arial"/>
                </a:rPr>
                <a:t>Bài 1</a:t>
              </a:r>
              <a:endParaRPr/>
            </a:p>
          </p:txBody>
        </p:sp>
      </p:grpSp>
      <p:sp>
        <p:nvSpPr>
          <p:cNvPr id="1148" name="Google Shape;1148;p60"/>
          <p:cNvSpPr/>
          <p:nvPr/>
        </p:nvSpPr>
        <p:spPr>
          <a:xfrm>
            <a:off x="2391138" y="2133950"/>
            <a:ext cx="4315453" cy="461665"/>
          </a:xfrm>
          <a:prstGeom prst="rect">
            <a:avLst/>
          </a:prstGeom>
          <a:noFill/>
          <a:ln>
            <a:noFill/>
          </a:ln>
        </p:spPr>
        <p:txBody>
          <a:bodyPr anchorCtr="0" anchor="t" bIns="45700" lIns="91425" spcFirstLastPara="1" rIns="91425" wrap="square" tIns="45700">
            <a:noAutofit/>
          </a:bodyPr>
          <a:lstStyle/>
          <a:p>
            <a:pPr indent="-342900" lvl="0" marL="342900" marR="0" rtl="0" algn="l">
              <a:spcBef>
                <a:spcPts val="0"/>
              </a:spcBef>
              <a:spcAft>
                <a:spcPts val="0"/>
              </a:spcAft>
              <a:buNone/>
            </a:pPr>
            <a:r>
              <a:rPr lang="en-US" sz="2400">
                <a:solidFill>
                  <a:schemeClr val="dk1"/>
                </a:solidFill>
                <a:latin typeface="Arial"/>
                <a:ea typeface="Arial"/>
                <a:cs typeface="Arial"/>
                <a:sym typeface="Arial"/>
              </a:rPr>
              <a:t>Điểm a nằm bên phải điểm b.</a:t>
            </a:r>
            <a:endParaRPr sz="2400">
              <a:solidFill>
                <a:schemeClr val="dk1"/>
              </a:solidFill>
              <a:latin typeface="Times New Roman"/>
              <a:ea typeface="Times New Roman"/>
              <a:cs typeface="Times New Roman"/>
              <a:sym typeface="Times New Roman"/>
            </a:endParaRPr>
          </a:p>
        </p:txBody>
      </p:sp>
      <p:sp>
        <p:nvSpPr>
          <p:cNvPr id="1149" name="Google Shape;1149;p60"/>
          <p:cNvSpPr/>
          <p:nvPr/>
        </p:nvSpPr>
        <p:spPr>
          <a:xfrm rot="5400000">
            <a:off x="8584663" y="3178759"/>
            <a:ext cx="6580279" cy="493723"/>
          </a:xfrm>
          <a:prstGeom prst="roundRect">
            <a:avLst>
              <a:gd fmla="val 16667" name="adj"/>
            </a:avLst>
          </a:prstGeom>
          <a:solidFill>
            <a:srgbClr val="1F4E7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800">
                <a:solidFill>
                  <a:schemeClr val="lt1"/>
                </a:solidFill>
                <a:latin typeface="Times New Roman"/>
                <a:ea typeface="Times New Roman"/>
                <a:cs typeface="Times New Roman"/>
                <a:sym typeface="Times New Roman"/>
              </a:rPr>
              <a:t>HOẠT ĐỘNG LUYỆN TẬP</a:t>
            </a:r>
            <a:endParaRPr/>
          </a:p>
        </p:txBody>
      </p:sp>
      <p:grpSp>
        <p:nvGrpSpPr>
          <p:cNvPr id="1150" name="Google Shape;1150;p60"/>
          <p:cNvGrpSpPr/>
          <p:nvPr/>
        </p:nvGrpSpPr>
        <p:grpSpPr>
          <a:xfrm>
            <a:off x="655320" y="5483500"/>
            <a:ext cx="306388" cy="402949"/>
            <a:chOff x="240" y="623"/>
            <a:chExt cx="96" cy="289"/>
          </a:xfrm>
        </p:grpSpPr>
        <p:sp>
          <p:nvSpPr>
            <p:cNvPr id="1151" name="Google Shape;1151;p60"/>
            <p:cNvSpPr/>
            <p:nvPr/>
          </p:nvSpPr>
          <p:spPr>
            <a:xfrm flipH="1" rot="-5400000">
              <a:off x="115" y="749"/>
              <a:ext cx="288" cy="38"/>
            </a:xfrm>
            <a:prstGeom prst="rect">
              <a:avLst/>
            </a:prstGeom>
            <a:gradFill>
              <a:gsLst>
                <a:gs pos="0">
                  <a:srgbClr val="808080"/>
                </a:gs>
                <a:gs pos="100000">
                  <a:srgbClr val="ECECEC"/>
                </a:gs>
              </a:gsLst>
              <a:lin ang="54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52" name="Google Shape;1152;p60"/>
            <p:cNvSpPr/>
            <p:nvPr/>
          </p:nvSpPr>
          <p:spPr>
            <a:xfrm flipH="1" rot="-5400000">
              <a:off x="163" y="738"/>
              <a:ext cx="288" cy="59"/>
            </a:xfrm>
            <a:prstGeom prst="rect">
              <a:avLst/>
            </a:prstGeom>
            <a:gradFill>
              <a:gsLst>
                <a:gs pos="0">
                  <a:srgbClr val="CFCFCF"/>
                </a:gs>
                <a:gs pos="100000">
                  <a:srgbClr val="5F5F5F"/>
                </a:gs>
              </a:gsLst>
              <a:lin ang="54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nvGrpSpPr>
          <p:cNvPr id="1153" name="Google Shape;1153;p60"/>
          <p:cNvGrpSpPr/>
          <p:nvPr/>
        </p:nvGrpSpPr>
        <p:grpSpPr>
          <a:xfrm>
            <a:off x="9611898" y="63265"/>
            <a:ext cx="1449262" cy="1368876"/>
            <a:chOff x="3048000" y="1219200"/>
            <a:chExt cx="2209800" cy="2209800"/>
          </a:xfrm>
        </p:grpSpPr>
        <p:sp>
          <p:nvSpPr>
            <p:cNvPr id="1154" name="Google Shape;1154;p60"/>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4000">
                <a:solidFill>
                  <a:schemeClr val="lt1"/>
                </a:solidFill>
                <a:latin typeface="Arial"/>
                <a:ea typeface="Arial"/>
                <a:cs typeface="Arial"/>
                <a:sym typeface="Arial"/>
              </a:endParaRPr>
            </a:p>
          </p:txBody>
        </p:sp>
        <p:sp>
          <p:nvSpPr>
            <p:cNvPr id="1155" name="Google Shape;1155;p60"/>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4000">
                <a:solidFill>
                  <a:schemeClr val="lt1"/>
                </a:solidFill>
                <a:latin typeface="Arial"/>
                <a:ea typeface="Arial"/>
                <a:cs typeface="Arial"/>
                <a:sym typeface="Arial"/>
              </a:endParaRPr>
            </a:p>
          </p:txBody>
        </p:sp>
        <p:sp>
          <p:nvSpPr>
            <p:cNvPr id="1156" name="Google Shape;1156;p60"/>
            <p:cNvSpPr/>
            <p:nvPr/>
          </p:nvSpPr>
          <p:spPr>
            <a:xfrm>
              <a:off x="3390900" y="1562100"/>
              <a:ext cx="1524000" cy="1524000"/>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4000">
                  <a:solidFill>
                    <a:srgbClr val="FF0000"/>
                  </a:solidFill>
                  <a:latin typeface="Times New Roman"/>
                  <a:ea typeface="Times New Roman"/>
                  <a:cs typeface="Times New Roman"/>
                  <a:sym typeface="Times New Roman"/>
                </a:rPr>
                <a:t>10</a:t>
              </a:r>
              <a:endParaRPr/>
            </a:p>
          </p:txBody>
        </p:sp>
      </p:grpSp>
      <p:grpSp>
        <p:nvGrpSpPr>
          <p:cNvPr id="1157" name="Google Shape;1157;p60"/>
          <p:cNvGrpSpPr/>
          <p:nvPr/>
        </p:nvGrpSpPr>
        <p:grpSpPr>
          <a:xfrm>
            <a:off x="9611898" y="63265"/>
            <a:ext cx="1449262" cy="1368876"/>
            <a:chOff x="3048000" y="1219200"/>
            <a:chExt cx="2209800" cy="2209800"/>
          </a:xfrm>
        </p:grpSpPr>
        <p:sp>
          <p:nvSpPr>
            <p:cNvPr id="1158" name="Google Shape;1158;p60"/>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159" name="Google Shape;1159;p60"/>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160" name="Google Shape;1160;p60"/>
            <p:cNvSpPr/>
            <p:nvPr/>
          </p:nvSpPr>
          <p:spPr>
            <a:xfrm>
              <a:off x="3390900" y="1562100"/>
              <a:ext cx="1524000" cy="1524000"/>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9</a:t>
              </a:r>
              <a:endParaRPr/>
            </a:p>
          </p:txBody>
        </p:sp>
      </p:grpSp>
      <p:grpSp>
        <p:nvGrpSpPr>
          <p:cNvPr id="1161" name="Google Shape;1161;p60"/>
          <p:cNvGrpSpPr/>
          <p:nvPr/>
        </p:nvGrpSpPr>
        <p:grpSpPr>
          <a:xfrm>
            <a:off x="9611898" y="63265"/>
            <a:ext cx="1449262" cy="1368876"/>
            <a:chOff x="3048000" y="1219200"/>
            <a:chExt cx="2209800" cy="2209800"/>
          </a:xfrm>
        </p:grpSpPr>
        <p:sp>
          <p:nvSpPr>
            <p:cNvPr id="1162" name="Google Shape;1162;p60"/>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163" name="Google Shape;1163;p60"/>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164" name="Google Shape;1164;p60"/>
            <p:cNvSpPr/>
            <p:nvPr/>
          </p:nvSpPr>
          <p:spPr>
            <a:xfrm>
              <a:off x="3390900" y="1562100"/>
              <a:ext cx="1524000" cy="1524000"/>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8</a:t>
              </a:r>
              <a:endParaRPr/>
            </a:p>
          </p:txBody>
        </p:sp>
      </p:grpSp>
      <p:grpSp>
        <p:nvGrpSpPr>
          <p:cNvPr id="1165" name="Google Shape;1165;p60"/>
          <p:cNvGrpSpPr/>
          <p:nvPr/>
        </p:nvGrpSpPr>
        <p:grpSpPr>
          <a:xfrm>
            <a:off x="9611898" y="63265"/>
            <a:ext cx="1449262" cy="1368876"/>
            <a:chOff x="3048000" y="1219200"/>
            <a:chExt cx="2209800" cy="2209800"/>
          </a:xfrm>
        </p:grpSpPr>
        <p:sp>
          <p:nvSpPr>
            <p:cNvPr id="1166" name="Google Shape;1166;p60"/>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167" name="Google Shape;1167;p60"/>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168" name="Google Shape;1168;p60"/>
            <p:cNvSpPr/>
            <p:nvPr/>
          </p:nvSpPr>
          <p:spPr>
            <a:xfrm>
              <a:off x="3390900" y="1562100"/>
              <a:ext cx="1524000" cy="1524000"/>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7</a:t>
              </a:r>
              <a:endParaRPr/>
            </a:p>
          </p:txBody>
        </p:sp>
      </p:grpSp>
      <p:grpSp>
        <p:nvGrpSpPr>
          <p:cNvPr id="1169" name="Google Shape;1169;p60"/>
          <p:cNvGrpSpPr/>
          <p:nvPr/>
        </p:nvGrpSpPr>
        <p:grpSpPr>
          <a:xfrm>
            <a:off x="9611898" y="63265"/>
            <a:ext cx="1449262" cy="1368876"/>
            <a:chOff x="3048000" y="1219200"/>
            <a:chExt cx="2209800" cy="2209800"/>
          </a:xfrm>
        </p:grpSpPr>
        <p:sp>
          <p:nvSpPr>
            <p:cNvPr id="1170" name="Google Shape;1170;p60"/>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171" name="Google Shape;1171;p60"/>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172" name="Google Shape;1172;p60"/>
            <p:cNvSpPr/>
            <p:nvPr/>
          </p:nvSpPr>
          <p:spPr>
            <a:xfrm>
              <a:off x="3390900" y="1562100"/>
              <a:ext cx="1524000" cy="1524000"/>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6</a:t>
              </a:r>
              <a:endParaRPr/>
            </a:p>
          </p:txBody>
        </p:sp>
      </p:grpSp>
      <p:grpSp>
        <p:nvGrpSpPr>
          <p:cNvPr id="1173" name="Google Shape;1173;p60"/>
          <p:cNvGrpSpPr/>
          <p:nvPr/>
        </p:nvGrpSpPr>
        <p:grpSpPr>
          <a:xfrm>
            <a:off x="9611898" y="63265"/>
            <a:ext cx="1449262" cy="1368876"/>
            <a:chOff x="3048000" y="1219200"/>
            <a:chExt cx="2209800" cy="2209800"/>
          </a:xfrm>
        </p:grpSpPr>
        <p:sp>
          <p:nvSpPr>
            <p:cNvPr id="1174" name="Google Shape;1174;p60"/>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175" name="Google Shape;1175;p60"/>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176" name="Google Shape;1176;p60"/>
            <p:cNvSpPr/>
            <p:nvPr/>
          </p:nvSpPr>
          <p:spPr>
            <a:xfrm>
              <a:off x="3390900" y="1562100"/>
              <a:ext cx="1524000" cy="1524000"/>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5</a:t>
              </a:r>
              <a:endParaRPr/>
            </a:p>
          </p:txBody>
        </p:sp>
      </p:grpSp>
      <p:grpSp>
        <p:nvGrpSpPr>
          <p:cNvPr id="1177" name="Google Shape;1177;p60"/>
          <p:cNvGrpSpPr/>
          <p:nvPr/>
        </p:nvGrpSpPr>
        <p:grpSpPr>
          <a:xfrm>
            <a:off x="9611898" y="63265"/>
            <a:ext cx="1449262" cy="1368876"/>
            <a:chOff x="3048000" y="1219200"/>
            <a:chExt cx="2209800" cy="2209800"/>
          </a:xfrm>
        </p:grpSpPr>
        <p:sp>
          <p:nvSpPr>
            <p:cNvPr id="1178" name="Google Shape;1178;p60"/>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179" name="Google Shape;1179;p60"/>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180" name="Google Shape;1180;p60"/>
            <p:cNvSpPr/>
            <p:nvPr/>
          </p:nvSpPr>
          <p:spPr>
            <a:xfrm>
              <a:off x="3390900" y="1562100"/>
              <a:ext cx="1524000" cy="1524000"/>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4</a:t>
              </a:r>
              <a:endParaRPr/>
            </a:p>
          </p:txBody>
        </p:sp>
      </p:grpSp>
      <p:grpSp>
        <p:nvGrpSpPr>
          <p:cNvPr id="1181" name="Google Shape;1181;p60"/>
          <p:cNvGrpSpPr/>
          <p:nvPr/>
        </p:nvGrpSpPr>
        <p:grpSpPr>
          <a:xfrm>
            <a:off x="9611898" y="63265"/>
            <a:ext cx="1449262" cy="1368876"/>
            <a:chOff x="3048000" y="1219200"/>
            <a:chExt cx="2209800" cy="2209800"/>
          </a:xfrm>
        </p:grpSpPr>
        <p:sp>
          <p:nvSpPr>
            <p:cNvPr id="1182" name="Google Shape;1182;p60"/>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183" name="Google Shape;1183;p60"/>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184" name="Google Shape;1184;p60"/>
            <p:cNvSpPr/>
            <p:nvPr/>
          </p:nvSpPr>
          <p:spPr>
            <a:xfrm>
              <a:off x="3390900" y="1562100"/>
              <a:ext cx="1524000" cy="1524000"/>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3</a:t>
              </a:r>
              <a:endParaRPr/>
            </a:p>
          </p:txBody>
        </p:sp>
      </p:grpSp>
      <p:grpSp>
        <p:nvGrpSpPr>
          <p:cNvPr id="1185" name="Google Shape;1185;p60"/>
          <p:cNvGrpSpPr/>
          <p:nvPr/>
        </p:nvGrpSpPr>
        <p:grpSpPr>
          <a:xfrm>
            <a:off x="9611898" y="63265"/>
            <a:ext cx="1449262" cy="1368876"/>
            <a:chOff x="3048000" y="1219200"/>
            <a:chExt cx="2209800" cy="2209800"/>
          </a:xfrm>
        </p:grpSpPr>
        <p:sp>
          <p:nvSpPr>
            <p:cNvPr id="1186" name="Google Shape;1186;p60"/>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187" name="Google Shape;1187;p60"/>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188" name="Google Shape;1188;p60"/>
            <p:cNvSpPr/>
            <p:nvPr/>
          </p:nvSpPr>
          <p:spPr>
            <a:xfrm>
              <a:off x="3390900" y="1562100"/>
              <a:ext cx="1523999" cy="1523999"/>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2</a:t>
              </a:r>
              <a:endParaRPr/>
            </a:p>
          </p:txBody>
        </p:sp>
      </p:grpSp>
      <p:grpSp>
        <p:nvGrpSpPr>
          <p:cNvPr id="1189" name="Google Shape;1189;p60"/>
          <p:cNvGrpSpPr/>
          <p:nvPr/>
        </p:nvGrpSpPr>
        <p:grpSpPr>
          <a:xfrm>
            <a:off x="9611898" y="63265"/>
            <a:ext cx="1449262" cy="1368876"/>
            <a:chOff x="3048000" y="1219200"/>
            <a:chExt cx="2209800" cy="2209800"/>
          </a:xfrm>
        </p:grpSpPr>
        <p:sp>
          <p:nvSpPr>
            <p:cNvPr id="1190" name="Google Shape;1190;p60"/>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191" name="Google Shape;1191;p60"/>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192" name="Google Shape;1192;p60"/>
            <p:cNvSpPr/>
            <p:nvPr/>
          </p:nvSpPr>
          <p:spPr>
            <a:xfrm>
              <a:off x="3390900" y="1562100"/>
              <a:ext cx="1523999" cy="1523999"/>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1</a:t>
              </a:r>
              <a:endParaRPr/>
            </a:p>
          </p:txBody>
        </p:sp>
      </p:grpSp>
      <p:grpSp>
        <p:nvGrpSpPr>
          <p:cNvPr id="1193" name="Google Shape;1193;p60"/>
          <p:cNvGrpSpPr/>
          <p:nvPr/>
        </p:nvGrpSpPr>
        <p:grpSpPr>
          <a:xfrm>
            <a:off x="9611898" y="63265"/>
            <a:ext cx="1449262" cy="1368876"/>
            <a:chOff x="3048000" y="1219200"/>
            <a:chExt cx="2209800" cy="2209800"/>
          </a:xfrm>
        </p:grpSpPr>
        <p:sp>
          <p:nvSpPr>
            <p:cNvPr id="1194" name="Google Shape;1194;p60"/>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195" name="Google Shape;1195;p60"/>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196" name="Google Shape;1196;p60"/>
            <p:cNvSpPr/>
            <p:nvPr/>
          </p:nvSpPr>
          <p:spPr>
            <a:xfrm>
              <a:off x="3390900" y="1562100"/>
              <a:ext cx="1523999" cy="1523999"/>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400">
                  <a:solidFill>
                    <a:srgbClr val="FF0000"/>
                  </a:solidFill>
                  <a:latin typeface="Times New Roman"/>
                  <a:ea typeface="Times New Roman"/>
                  <a:cs typeface="Times New Roman"/>
                  <a:sym typeface="Times New Roman"/>
                </a:rPr>
                <a:t>Hết giờ</a:t>
              </a:r>
              <a:endParaRPr b="1" sz="2400">
                <a:solidFill>
                  <a:srgbClr val="FF0000"/>
                </a:solidFill>
                <a:latin typeface="Times New Roman"/>
                <a:ea typeface="Times New Roman"/>
                <a:cs typeface="Times New Roman"/>
                <a:sym typeface="Times New Roman"/>
              </a:endParaRPr>
            </a:p>
          </p:txBody>
        </p:sp>
      </p:grpSp>
      <p:sp>
        <p:nvSpPr>
          <p:cNvPr id="1197" name="Google Shape;1197;p60"/>
          <p:cNvSpPr/>
          <p:nvPr/>
        </p:nvSpPr>
        <p:spPr>
          <a:xfrm>
            <a:off x="276528" y="190332"/>
            <a:ext cx="2879240" cy="558725"/>
          </a:xfrm>
          <a:prstGeom prst="rect">
            <a:avLst/>
          </a:prstGeom>
          <a:gradFill>
            <a:gsLst>
              <a:gs pos="0">
                <a:srgbClr val="6FB6A1"/>
              </a:gs>
              <a:gs pos="50000">
                <a:srgbClr val="55B297"/>
              </a:gs>
              <a:gs pos="100000">
                <a:srgbClr val="47A186"/>
              </a:gs>
            </a:gsLst>
            <a:lin ang="5400000" scaled="0"/>
          </a:gradFill>
          <a:ln>
            <a:noFill/>
          </a:ln>
          <a:effectLst>
            <a:outerShdw blurRad="57150" rotWithShape="0" algn="ctr" dir="5400000" dist="19050">
              <a:srgbClr val="000000">
                <a:alpha val="62745"/>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3600">
                <a:solidFill>
                  <a:srgbClr val="FF0000"/>
                </a:solidFill>
                <a:latin typeface="Times New Roman"/>
                <a:ea typeface="Times New Roman"/>
                <a:cs typeface="Times New Roman"/>
                <a:sym typeface="Times New Roman"/>
              </a:rPr>
              <a:t>Bắt đầu</a:t>
            </a:r>
            <a:endParaRPr b="1" sz="3600">
              <a:solidFill>
                <a:srgbClr val="FF0000"/>
              </a:solidFill>
              <a:latin typeface="Times New Roman"/>
              <a:ea typeface="Times New Roman"/>
              <a:cs typeface="Times New Roman"/>
              <a:sym typeface="Times New Roman"/>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97"/>
                                        </p:tgtEl>
                                        <p:attrNameLst>
                                          <p:attrName>style.visibility</p:attrName>
                                        </p:attrNameLst>
                                      </p:cBhvr>
                                      <p:to>
                                        <p:strVal val="visible"/>
                                      </p:to>
                                    </p:set>
                                    <p:animEffect filter="fade" transition="in">
                                      <p:cBhvr>
                                        <p:cTn dur="500"/>
                                        <p:tgtEl>
                                          <p:spTgt spid="119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53"/>
                                        </p:tgtEl>
                                        <p:attrNameLst>
                                          <p:attrName>style.visibility</p:attrName>
                                        </p:attrNameLst>
                                      </p:cBhvr>
                                      <p:to>
                                        <p:strVal val="visible"/>
                                      </p:to>
                                    </p:set>
                                    <p:animEffect filter="fade" transition="in">
                                      <p:cBhvr>
                                        <p:cTn dur="500"/>
                                        <p:tgtEl>
                                          <p:spTgt spid="1153"/>
                                        </p:tgtEl>
                                      </p:cBhvr>
                                    </p:animEffect>
                                  </p:childTnLst>
                                </p:cTn>
                              </p:par>
                            </p:childTnLst>
                          </p:cTn>
                        </p:par>
                        <p:par>
                          <p:cTn fill="hold">
                            <p:stCondLst>
                              <p:cond delay="500"/>
                            </p:stCondLst>
                            <p:childTnLst>
                              <p:par>
                                <p:cTn fill="hold" nodeType="afterEffect" presetClass="entr" presetID="10" presetSubtype="0">
                                  <p:stCondLst>
                                    <p:cond delay="1000"/>
                                  </p:stCondLst>
                                  <p:childTnLst>
                                    <p:set>
                                      <p:cBhvr>
                                        <p:cTn dur="1" fill="hold">
                                          <p:stCondLst>
                                            <p:cond delay="0"/>
                                          </p:stCondLst>
                                        </p:cTn>
                                        <p:tgtEl>
                                          <p:spTgt spid="1157"/>
                                        </p:tgtEl>
                                        <p:attrNameLst>
                                          <p:attrName>style.visibility</p:attrName>
                                        </p:attrNameLst>
                                      </p:cBhvr>
                                      <p:to>
                                        <p:strVal val="visible"/>
                                      </p:to>
                                    </p:set>
                                    <p:animEffect filter="fade" transition="in">
                                      <p:cBhvr>
                                        <p:cTn dur="500"/>
                                        <p:tgtEl>
                                          <p:spTgt spid="1157"/>
                                        </p:tgtEl>
                                      </p:cBhvr>
                                    </p:animEffect>
                                  </p:childTnLst>
                                </p:cTn>
                              </p:par>
                            </p:childTnLst>
                          </p:cTn>
                        </p:par>
                        <p:par>
                          <p:cTn fill="hold">
                            <p:stCondLst>
                              <p:cond delay="1000"/>
                            </p:stCondLst>
                            <p:childTnLst>
                              <p:par>
                                <p:cTn fill="hold" nodeType="afterEffect" presetClass="entr" presetID="10" presetSubtype="0">
                                  <p:stCondLst>
                                    <p:cond delay="1000"/>
                                  </p:stCondLst>
                                  <p:childTnLst>
                                    <p:set>
                                      <p:cBhvr>
                                        <p:cTn dur="1" fill="hold">
                                          <p:stCondLst>
                                            <p:cond delay="0"/>
                                          </p:stCondLst>
                                        </p:cTn>
                                        <p:tgtEl>
                                          <p:spTgt spid="1161"/>
                                        </p:tgtEl>
                                        <p:attrNameLst>
                                          <p:attrName>style.visibility</p:attrName>
                                        </p:attrNameLst>
                                      </p:cBhvr>
                                      <p:to>
                                        <p:strVal val="visible"/>
                                      </p:to>
                                    </p:set>
                                    <p:animEffect filter="fade" transition="in">
                                      <p:cBhvr>
                                        <p:cTn dur="500"/>
                                        <p:tgtEl>
                                          <p:spTgt spid="1161"/>
                                        </p:tgtEl>
                                      </p:cBhvr>
                                    </p:animEffect>
                                  </p:childTnLst>
                                </p:cTn>
                              </p:par>
                            </p:childTnLst>
                          </p:cTn>
                        </p:par>
                        <p:par>
                          <p:cTn fill="hold">
                            <p:stCondLst>
                              <p:cond delay="1500"/>
                            </p:stCondLst>
                            <p:childTnLst>
                              <p:par>
                                <p:cTn fill="hold" nodeType="afterEffect" presetClass="entr" presetID="10" presetSubtype="0">
                                  <p:stCondLst>
                                    <p:cond delay="1000"/>
                                  </p:stCondLst>
                                  <p:childTnLst>
                                    <p:set>
                                      <p:cBhvr>
                                        <p:cTn dur="1" fill="hold">
                                          <p:stCondLst>
                                            <p:cond delay="0"/>
                                          </p:stCondLst>
                                        </p:cTn>
                                        <p:tgtEl>
                                          <p:spTgt spid="1165"/>
                                        </p:tgtEl>
                                        <p:attrNameLst>
                                          <p:attrName>style.visibility</p:attrName>
                                        </p:attrNameLst>
                                      </p:cBhvr>
                                      <p:to>
                                        <p:strVal val="visible"/>
                                      </p:to>
                                    </p:set>
                                    <p:animEffect filter="fade" transition="in">
                                      <p:cBhvr>
                                        <p:cTn dur="500"/>
                                        <p:tgtEl>
                                          <p:spTgt spid="1165"/>
                                        </p:tgtEl>
                                      </p:cBhvr>
                                    </p:animEffect>
                                  </p:childTnLst>
                                </p:cTn>
                              </p:par>
                            </p:childTnLst>
                          </p:cTn>
                        </p:par>
                        <p:par>
                          <p:cTn fill="hold">
                            <p:stCondLst>
                              <p:cond delay="2000"/>
                            </p:stCondLst>
                            <p:childTnLst>
                              <p:par>
                                <p:cTn fill="hold" nodeType="afterEffect" presetClass="entr" presetID="10" presetSubtype="0">
                                  <p:stCondLst>
                                    <p:cond delay="1000"/>
                                  </p:stCondLst>
                                  <p:childTnLst>
                                    <p:set>
                                      <p:cBhvr>
                                        <p:cTn dur="1" fill="hold">
                                          <p:stCondLst>
                                            <p:cond delay="0"/>
                                          </p:stCondLst>
                                        </p:cTn>
                                        <p:tgtEl>
                                          <p:spTgt spid="1169"/>
                                        </p:tgtEl>
                                        <p:attrNameLst>
                                          <p:attrName>style.visibility</p:attrName>
                                        </p:attrNameLst>
                                      </p:cBhvr>
                                      <p:to>
                                        <p:strVal val="visible"/>
                                      </p:to>
                                    </p:set>
                                    <p:animEffect filter="fade" transition="in">
                                      <p:cBhvr>
                                        <p:cTn dur="500"/>
                                        <p:tgtEl>
                                          <p:spTgt spid="1169"/>
                                        </p:tgtEl>
                                      </p:cBhvr>
                                    </p:animEffect>
                                  </p:childTnLst>
                                </p:cTn>
                              </p:par>
                            </p:childTnLst>
                          </p:cTn>
                        </p:par>
                        <p:par>
                          <p:cTn fill="hold">
                            <p:stCondLst>
                              <p:cond delay="2500"/>
                            </p:stCondLst>
                            <p:childTnLst>
                              <p:par>
                                <p:cTn fill="hold" nodeType="afterEffect" presetClass="entr" presetID="10" presetSubtype="0">
                                  <p:stCondLst>
                                    <p:cond delay="1000"/>
                                  </p:stCondLst>
                                  <p:childTnLst>
                                    <p:set>
                                      <p:cBhvr>
                                        <p:cTn dur="1" fill="hold">
                                          <p:stCondLst>
                                            <p:cond delay="0"/>
                                          </p:stCondLst>
                                        </p:cTn>
                                        <p:tgtEl>
                                          <p:spTgt spid="1173"/>
                                        </p:tgtEl>
                                        <p:attrNameLst>
                                          <p:attrName>style.visibility</p:attrName>
                                        </p:attrNameLst>
                                      </p:cBhvr>
                                      <p:to>
                                        <p:strVal val="visible"/>
                                      </p:to>
                                    </p:set>
                                    <p:animEffect filter="fade" transition="in">
                                      <p:cBhvr>
                                        <p:cTn dur="500"/>
                                        <p:tgtEl>
                                          <p:spTgt spid="1173"/>
                                        </p:tgtEl>
                                      </p:cBhvr>
                                    </p:animEffect>
                                  </p:childTnLst>
                                </p:cTn>
                              </p:par>
                            </p:childTnLst>
                          </p:cTn>
                        </p:par>
                        <p:par>
                          <p:cTn fill="hold">
                            <p:stCondLst>
                              <p:cond delay="3000"/>
                            </p:stCondLst>
                            <p:childTnLst>
                              <p:par>
                                <p:cTn fill="hold" nodeType="afterEffect" presetClass="entr" presetID="10" presetSubtype="0">
                                  <p:stCondLst>
                                    <p:cond delay="1000"/>
                                  </p:stCondLst>
                                  <p:childTnLst>
                                    <p:set>
                                      <p:cBhvr>
                                        <p:cTn dur="1" fill="hold">
                                          <p:stCondLst>
                                            <p:cond delay="0"/>
                                          </p:stCondLst>
                                        </p:cTn>
                                        <p:tgtEl>
                                          <p:spTgt spid="1177"/>
                                        </p:tgtEl>
                                        <p:attrNameLst>
                                          <p:attrName>style.visibility</p:attrName>
                                        </p:attrNameLst>
                                      </p:cBhvr>
                                      <p:to>
                                        <p:strVal val="visible"/>
                                      </p:to>
                                    </p:set>
                                    <p:animEffect filter="fade" transition="in">
                                      <p:cBhvr>
                                        <p:cTn dur="500"/>
                                        <p:tgtEl>
                                          <p:spTgt spid="1177"/>
                                        </p:tgtEl>
                                      </p:cBhvr>
                                    </p:animEffect>
                                  </p:childTnLst>
                                </p:cTn>
                              </p:par>
                            </p:childTnLst>
                          </p:cTn>
                        </p:par>
                        <p:par>
                          <p:cTn fill="hold">
                            <p:stCondLst>
                              <p:cond delay="3500"/>
                            </p:stCondLst>
                            <p:childTnLst>
                              <p:par>
                                <p:cTn fill="hold" nodeType="afterEffect" presetClass="entr" presetID="10" presetSubtype="0">
                                  <p:stCondLst>
                                    <p:cond delay="1000"/>
                                  </p:stCondLst>
                                  <p:childTnLst>
                                    <p:set>
                                      <p:cBhvr>
                                        <p:cTn dur="1" fill="hold">
                                          <p:stCondLst>
                                            <p:cond delay="0"/>
                                          </p:stCondLst>
                                        </p:cTn>
                                        <p:tgtEl>
                                          <p:spTgt spid="1181"/>
                                        </p:tgtEl>
                                        <p:attrNameLst>
                                          <p:attrName>style.visibility</p:attrName>
                                        </p:attrNameLst>
                                      </p:cBhvr>
                                      <p:to>
                                        <p:strVal val="visible"/>
                                      </p:to>
                                    </p:set>
                                    <p:animEffect filter="fade" transition="in">
                                      <p:cBhvr>
                                        <p:cTn dur="500"/>
                                        <p:tgtEl>
                                          <p:spTgt spid="1181"/>
                                        </p:tgtEl>
                                      </p:cBhvr>
                                    </p:animEffect>
                                  </p:childTnLst>
                                </p:cTn>
                              </p:par>
                            </p:childTnLst>
                          </p:cTn>
                        </p:par>
                        <p:par>
                          <p:cTn fill="hold">
                            <p:stCondLst>
                              <p:cond delay="4000"/>
                            </p:stCondLst>
                            <p:childTnLst>
                              <p:par>
                                <p:cTn fill="hold" nodeType="afterEffect" presetClass="entr" presetID="10" presetSubtype="0">
                                  <p:stCondLst>
                                    <p:cond delay="1000"/>
                                  </p:stCondLst>
                                  <p:childTnLst>
                                    <p:set>
                                      <p:cBhvr>
                                        <p:cTn dur="1" fill="hold">
                                          <p:stCondLst>
                                            <p:cond delay="0"/>
                                          </p:stCondLst>
                                        </p:cTn>
                                        <p:tgtEl>
                                          <p:spTgt spid="1185"/>
                                        </p:tgtEl>
                                        <p:attrNameLst>
                                          <p:attrName>style.visibility</p:attrName>
                                        </p:attrNameLst>
                                      </p:cBhvr>
                                      <p:to>
                                        <p:strVal val="visible"/>
                                      </p:to>
                                    </p:set>
                                    <p:animEffect filter="fade" transition="in">
                                      <p:cBhvr>
                                        <p:cTn dur="500"/>
                                        <p:tgtEl>
                                          <p:spTgt spid="1185"/>
                                        </p:tgtEl>
                                      </p:cBhvr>
                                    </p:animEffect>
                                  </p:childTnLst>
                                </p:cTn>
                              </p:par>
                            </p:childTnLst>
                          </p:cTn>
                        </p:par>
                        <p:par>
                          <p:cTn fill="hold">
                            <p:stCondLst>
                              <p:cond delay="4500"/>
                            </p:stCondLst>
                            <p:childTnLst>
                              <p:par>
                                <p:cTn fill="hold" nodeType="afterEffect" presetClass="entr" presetID="10" presetSubtype="0">
                                  <p:stCondLst>
                                    <p:cond delay="1000"/>
                                  </p:stCondLst>
                                  <p:childTnLst>
                                    <p:set>
                                      <p:cBhvr>
                                        <p:cTn dur="1" fill="hold">
                                          <p:stCondLst>
                                            <p:cond delay="0"/>
                                          </p:stCondLst>
                                        </p:cTn>
                                        <p:tgtEl>
                                          <p:spTgt spid="1189"/>
                                        </p:tgtEl>
                                        <p:attrNameLst>
                                          <p:attrName>style.visibility</p:attrName>
                                        </p:attrNameLst>
                                      </p:cBhvr>
                                      <p:to>
                                        <p:strVal val="visible"/>
                                      </p:to>
                                    </p:set>
                                    <p:animEffect filter="fade" transition="in">
                                      <p:cBhvr>
                                        <p:cTn dur="500"/>
                                        <p:tgtEl>
                                          <p:spTgt spid="1189"/>
                                        </p:tgtEl>
                                      </p:cBhvr>
                                    </p:animEffect>
                                  </p:childTnLst>
                                </p:cTn>
                              </p:par>
                            </p:childTnLst>
                          </p:cTn>
                        </p:par>
                        <p:par>
                          <p:cTn fill="hold">
                            <p:stCondLst>
                              <p:cond delay="5000"/>
                            </p:stCondLst>
                            <p:childTnLst>
                              <p:par>
                                <p:cTn fill="hold" nodeType="afterEffect" presetClass="entr" presetID="10" presetSubtype="0">
                                  <p:stCondLst>
                                    <p:cond delay="1000"/>
                                  </p:stCondLst>
                                  <p:childTnLst>
                                    <p:set>
                                      <p:cBhvr>
                                        <p:cTn dur="1" fill="hold">
                                          <p:stCondLst>
                                            <p:cond delay="0"/>
                                          </p:stCondLst>
                                        </p:cTn>
                                        <p:tgtEl>
                                          <p:spTgt spid="1193"/>
                                        </p:tgtEl>
                                        <p:attrNameLst>
                                          <p:attrName>style.visibility</p:attrName>
                                        </p:attrNameLst>
                                      </p:cBhvr>
                                      <p:to>
                                        <p:strVal val="visible"/>
                                      </p:to>
                                    </p:set>
                                    <p:animEffect filter="fade" transition="in">
                                      <p:cBhvr>
                                        <p:cTn dur="500"/>
                                        <p:tgtEl>
                                          <p:spTgt spid="119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37"/>
                                        </p:tgtEl>
                                        <p:attrNameLst>
                                          <p:attrName>style.visibility</p:attrName>
                                        </p:attrNameLst>
                                      </p:cBhvr>
                                      <p:to>
                                        <p:strVal val="visible"/>
                                      </p:to>
                                    </p:set>
                                    <p:animEffect filter="fade" transition="in">
                                      <p:cBhvr>
                                        <p:cTn dur="1000"/>
                                        <p:tgtEl>
                                          <p:spTgt spid="113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35"/>
                                        </p:tgtEl>
                                        <p:attrNameLst>
                                          <p:attrName>style.visibility</p:attrName>
                                        </p:attrNameLst>
                                      </p:cBhvr>
                                      <p:to>
                                        <p:strVal val="visible"/>
                                      </p:to>
                                    </p:set>
                                    <p:animEffect filter="fade" transition="in">
                                      <p:cBhvr>
                                        <p:cTn dur="500"/>
                                        <p:tgtEl>
                                          <p:spTgt spid="113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40"/>
                                        </p:tgtEl>
                                        <p:attrNameLst>
                                          <p:attrName>style.visibility</p:attrName>
                                        </p:attrNameLst>
                                      </p:cBhvr>
                                      <p:to>
                                        <p:strVal val="visible"/>
                                      </p:to>
                                    </p:set>
                                    <p:animEffect filter="fade" transition="in">
                                      <p:cBhvr>
                                        <p:cTn dur="2000"/>
                                        <p:tgtEl>
                                          <p:spTgt spid="114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41"/>
                                        </p:tgtEl>
                                        <p:attrNameLst>
                                          <p:attrName>style.visibility</p:attrName>
                                        </p:attrNameLst>
                                      </p:cBhvr>
                                      <p:to>
                                        <p:strVal val="visible"/>
                                      </p:to>
                                    </p:set>
                                    <p:animEffect filter="fade" transition="in">
                                      <p:cBhvr>
                                        <p:cTn dur="1000"/>
                                        <p:tgtEl>
                                          <p:spTgt spid="114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1" name="Shape 1201"/>
        <p:cNvGrpSpPr/>
        <p:nvPr/>
      </p:nvGrpSpPr>
      <p:grpSpPr>
        <a:xfrm>
          <a:off x="0" y="0"/>
          <a:ext cx="0" cy="0"/>
          <a:chOff x="0" y="0"/>
          <a:chExt cx="0" cy="0"/>
        </a:xfrm>
      </p:grpSpPr>
      <p:sp>
        <p:nvSpPr>
          <p:cNvPr id="1202" name="Google Shape;1202;p61"/>
          <p:cNvSpPr/>
          <p:nvPr/>
        </p:nvSpPr>
        <p:spPr>
          <a:xfrm>
            <a:off x="81735" y="1731010"/>
            <a:ext cx="11409263" cy="3710939"/>
          </a:xfrm>
          <a:prstGeom prst="roundRect">
            <a:avLst>
              <a:gd fmla="val 13843" name="adj"/>
            </a:avLst>
          </a:prstGeom>
          <a:solidFill>
            <a:srgbClr val="00B0F0"/>
          </a:solidFill>
          <a:ln>
            <a:noFill/>
          </a:ln>
        </p:spPr>
        <p:txBody>
          <a:bodyPr anchorCtr="0" anchor="t" bIns="0" lIns="0" spcFirstLastPara="1" rIns="0" wrap="square" tIns="0">
            <a:noAutofit/>
          </a:bodyPr>
          <a:lstStyle/>
          <a:p>
            <a:pPr indent="-342900" lvl="1" marL="800100" marR="0" rtl="0" algn="l">
              <a:lnSpc>
                <a:spcPct val="150000"/>
              </a:lnSpc>
              <a:spcBef>
                <a:spcPts val="0"/>
              </a:spcBef>
              <a:spcAft>
                <a:spcPts val="0"/>
              </a:spcAft>
              <a:buNone/>
            </a:pPr>
            <a:r>
              <a:rPr b="1" i="0" lang="en-US" sz="3200" u="none" cap="none" strike="noStrike">
                <a:solidFill>
                  <a:srgbClr val="FFFF00"/>
                </a:solidFill>
                <a:latin typeface="Tahoma"/>
                <a:ea typeface="Tahoma"/>
                <a:cs typeface="Tahoma"/>
                <a:sym typeface="Tahoma"/>
              </a:rPr>
              <a:t>  a) Đúng vì -3</a:t>
            </a:r>
            <a:r>
              <a:rPr b="1" baseline="30000" i="0" lang="en-US" sz="3200" u="none" cap="none" strike="noStrike">
                <a:solidFill>
                  <a:srgbClr val="FFFF00"/>
                </a:solidFill>
                <a:latin typeface="Tahoma"/>
                <a:ea typeface="Tahoma"/>
                <a:cs typeface="Tahoma"/>
                <a:sym typeface="Tahoma"/>
              </a:rPr>
              <a:t>0</a:t>
            </a:r>
            <a:r>
              <a:rPr b="1" i="0" lang="en-US" sz="3200" u="none" cap="none" strike="noStrike">
                <a:solidFill>
                  <a:srgbClr val="FFFF00"/>
                </a:solidFill>
                <a:latin typeface="Tahoma"/>
                <a:ea typeface="Tahoma"/>
                <a:cs typeface="Tahoma"/>
                <a:sym typeface="Tahoma"/>
              </a:rPr>
              <a:t>C &gt; 0</a:t>
            </a:r>
            <a:r>
              <a:rPr b="1" baseline="30000" i="0" lang="en-US" sz="3200" u="none" cap="none" strike="noStrike">
                <a:solidFill>
                  <a:srgbClr val="FFFF00"/>
                </a:solidFill>
                <a:latin typeface="Tahoma"/>
                <a:ea typeface="Tahoma"/>
                <a:cs typeface="Tahoma"/>
                <a:sym typeface="Tahoma"/>
              </a:rPr>
              <a:t>0</a:t>
            </a:r>
            <a:r>
              <a:rPr b="1" i="0" lang="en-US" sz="3200" u="none" cap="none" strike="noStrike">
                <a:solidFill>
                  <a:srgbClr val="FFFF00"/>
                </a:solidFill>
                <a:latin typeface="Tahoma"/>
                <a:ea typeface="Tahoma"/>
                <a:cs typeface="Tahoma"/>
                <a:sym typeface="Tahoma"/>
              </a:rPr>
              <a:t>C                 a)  Sai -3</a:t>
            </a:r>
            <a:r>
              <a:rPr b="1" baseline="30000" i="0" lang="en-US" sz="3200" u="none" cap="none" strike="noStrike">
                <a:solidFill>
                  <a:srgbClr val="FFFF00"/>
                </a:solidFill>
                <a:latin typeface="Tahoma"/>
                <a:ea typeface="Tahoma"/>
                <a:cs typeface="Tahoma"/>
                <a:sym typeface="Tahoma"/>
              </a:rPr>
              <a:t>0</a:t>
            </a:r>
            <a:r>
              <a:rPr b="1" i="0" lang="en-US" sz="3200" u="none" cap="none" strike="noStrike">
                <a:solidFill>
                  <a:srgbClr val="FFFF00"/>
                </a:solidFill>
                <a:latin typeface="Tahoma"/>
                <a:ea typeface="Tahoma"/>
                <a:cs typeface="Tahoma"/>
                <a:sym typeface="Tahoma"/>
              </a:rPr>
              <a:t>C &gt; 0</a:t>
            </a:r>
            <a:r>
              <a:rPr b="1" baseline="30000" i="0" lang="en-US" sz="3200" u="none" cap="none" strike="noStrike">
                <a:solidFill>
                  <a:srgbClr val="FFFF00"/>
                </a:solidFill>
                <a:latin typeface="Tahoma"/>
                <a:ea typeface="Tahoma"/>
                <a:cs typeface="Tahoma"/>
                <a:sym typeface="Tahoma"/>
              </a:rPr>
              <a:t>0</a:t>
            </a:r>
            <a:r>
              <a:rPr b="1" i="0" lang="en-US" sz="3200" u="none" cap="none" strike="noStrike">
                <a:solidFill>
                  <a:srgbClr val="FFFF00"/>
                </a:solidFill>
                <a:latin typeface="Tahoma"/>
                <a:ea typeface="Tahoma"/>
                <a:cs typeface="Tahoma"/>
                <a:sym typeface="Tahoma"/>
              </a:rPr>
              <a:t>C </a:t>
            </a:r>
            <a:endParaRPr/>
          </a:p>
          <a:p>
            <a:pPr indent="-342900" lvl="1" marL="800100" marR="0" rtl="0" algn="l">
              <a:lnSpc>
                <a:spcPct val="150000"/>
              </a:lnSpc>
              <a:spcBef>
                <a:spcPts val="0"/>
              </a:spcBef>
              <a:spcAft>
                <a:spcPts val="0"/>
              </a:spcAft>
              <a:buNone/>
            </a:pPr>
            <a:r>
              <a:rPr b="1" i="0" lang="en-US" sz="3200" u="none" cap="none" strike="noStrike">
                <a:solidFill>
                  <a:srgbClr val="FFFF00"/>
                </a:solidFill>
                <a:latin typeface="Tahoma"/>
                <a:ea typeface="Tahoma"/>
                <a:cs typeface="Tahoma"/>
                <a:sym typeface="Tahoma"/>
              </a:rPr>
              <a:t>  b) Đúng vì 2</a:t>
            </a:r>
            <a:r>
              <a:rPr b="1" baseline="30000" i="0" lang="en-US" sz="3200" u="none" cap="none" strike="noStrike">
                <a:solidFill>
                  <a:srgbClr val="FFFF00"/>
                </a:solidFill>
                <a:latin typeface="Tahoma"/>
                <a:ea typeface="Tahoma"/>
                <a:cs typeface="Tahoma"/>
                <a:sym typeface="Tahoma"/>
              </a:rPr>
              <a:t>0</a:t>
            </a:r>
            <a:r>
              <a:rPr b="1" i="0" lang="en-US" sz="3200" u="none" cap="none" strike="noStrike">
                <a:solidFill>
                  <a:srgbClr val="FFFF00"/>
                </a:solidFill>
                <a:latin typeface="Tahoma"/>
                <a:ea typeface="Tahoma"/>
                <a:cs typeface="Tahoma"/>
                <a:sym typeface="Tahoma"/>
              </a:rPr>
              <a:t>C &gt; 0</a:t>
            </a:r>
            <a:r>
              <a:rPr b="1" baseline="30000" i="0" lang="en-US" sz="3200" u="none" cap="none" strike="noStrike">
                <a:solidFill>
                  <a:srgbClr val="FFFF00"/>
                </a:solidFill>
                <a:latin typeface="Tahoma"/>
                <a:ea typeface="Tahoma"/>
                <a:cs typeface="Tahoma"/>
                <a:sym typeface="Tahoma"/>
              </a:rPr>
              <a:t>0</a:t>
            </a:r>
            <a:r>
              <a:rPr b="1" i="0" lang="en-US" sz="3200" u="none" cap="none" strike="noStrike">
                <a:solidFill>
                  <a:srgbClr val="FFFF00"/>
                </a:solidFill>
                <a:latin typeface="Tahoma"/>
                <a:ea typeface="Tahoma"/>
                <a:cs typeface="Tahoma"/>
                <a:sym typeface="Tahoma"/>
              </a:rPr>
              <a:t>C	              b) Đúng vì 2</a:t>
            </a:r>
            <a:r>
              <a:rPr b="1" baseline="30000" i="0" lang="en-US" sz="3200" u="none" cap="none" strike="noStrike">
                <a:solidFill>
                  <a:srgbClr val="FFFF00"/>
                </a:solidFill>
                <a:latin typeface="Tahoma"/>
                <a:ea typeface="Tahoma"/>
                <a:cs typeface="Tahoma"/>
                <a:sym typeface="Tahoma"/>
              </a:rPr>
              <a:t>0</a:t>
            </a:r>
            <a:r>
              <a:rPr b="1" i="0" lang="en-US" sz="3200" u="none" cap="none" strike="noStrike">
                <a:solidFill>
                  <a:srgbClr val="FFFF00"/>
                </a:solidFill>
                <a:latin typeface="Tahoma"/>
                <a:ea typeface="Tahoma"/>
                <a:cs typeface="Tahoma"/>
                <a:sym typeface="Tahoma"/>
              </a:rPr>
              <a:t>C &gt; 0</a:t>
            </a:r>
            <a:r>
              <a:rPr b="1" baseline="30000" i="0" lang="en-US" sz="3200" u="none" cap="none" strike="noStrike">
                <a:solidFill>
                  <a:srgbClr val="FFFF00"/>
                </a:solidFill>
                <a:latin typeface="Tahoma"/>
                <a:ea typeface="Tahoma"/>
                <a:cs typeface="Tahoma"/>
                <a:sym typeface="Tahoma"/>
              </a:rPr>
              <a:t>0</a:t>
            </a:r>
            <a:r>
              <a:rPr b="1" i="0" lang="en-US" sz="3200" u="none" cap="none" strike="noStrike">
                <a:solidFill>
                  <a:srgbClr val="FFFF00"/>
                </a:solidFill>
                <a:latin typeface="Tahoma"/>
                <a:ea typeface="Tahoma"/>
                <a:cs typeface="Tahoma"/>
                <a:sym typeface="Tahoma"/>
              </a:rPr>
              <a:t>C	</a:t>
            </a:r>
            <a:endParaRPr/>
          </a:p>
          <a:p>
            <a:pPr indent="-342900" lvl="1" marL="800100" marR="0" rtl="0" algn="l">
              <a:lnSpc>
                <a:spcPct val="150000"/>
              </a:lnSpc>
              <a:spcBef>
                <a:spcPts val="0"/>
              </a:spcBef>
              <a:spcAft>
                <a:spcPts val="0"/>
              </a:spcAft>
              <a:buNone/>
            </a:pPr>
            <a:r>
              <a:rPr b="1" i="0" lang="en-US" sz="3200" u="none" cap="none" strike="noStrike">
                <a:solidFill>
                  <a:srgbClr val="FFFF00"/>
                </a:solidFill>
                <a:latin typeface="Tahoma"/>
                <a:ea typeface="Tahoma"/>
                <a:cs typeface="Tahoma"/>
                <a:sym typeface="Tahoma"/>
              </a:rPr>
              <a:t>  a) Sai vì -3</a:t>
            </a:r>
            <a:r>
              <a:rPr b="1" baseline="30000" i="0" lang="en-US" sz="3200" u="none" cap="none" strike="noStrike">
                <a:solidFill>
                  <a:srgbClr val="FFFF00"/>
                </a:solidFill>
                <a:latin typeface="Tahoma"/>
                <a:ea typeface="Tahoma"/>
                <a:cs typeface="Tahoma"/>
                <a:sym typeface="Tahoma"/>
              </a:rPr>
              <a:t>0</a:t>
            </a:r>
            <a:r>
              <a:rPr b="1" i="0" lang="en-US" sz="3200" u="none" cap="none" strike="noStrike">
                <a:solidFill>
                  <a:srgbClr val="FFFF00"/>
                </a:solidFill>
                <a:latin typeface="Tahoma"/>
                <a:ea typeface="Tahoma"/>
                <a:cs typeface="Tahoma"/>
                <a:sym typeface="Tahoma"/>
              </a:rPr>
              <a:t>C &lt; 0</a:t>
            </a:r>
            <a:r>
              <a:rPr b="1" baseline="30000" i="0" lang="en-US" sz="3200" u="none" cap="none" strike="noStrike">
                <a:solidFill>
                  <a:srgbClr val="FFFF00"/>
                </a:solidFill>
                <a:latin typeface="Tahoma"/>
                <a:ea typeface="Tahoma"/>
                <a:cs typeface="Tahoma"/>
                <a:sym typeface="Tahoma"/>
              </a:rPr>
              <a:t>0</a:t>
            </a:r>
            <a:r>
              <a:rPr b="1" i="0" lang="en-US" sz="3200" u="none" cap="none" strike="noStrike">
                <a:solidFill>
                  <a:srgbClr val="FFFF00"/>
                </a:solidFill>
                <a:latin typeface="Tahoma"/>
                <a:ea typeface="Tahoma"/>
                <a:cs typeface="Tahoma"/>
                <a:sym typeface="Tahoma"/>
              </a:rPr>
              <a:t>C                     a) Đúng vì -3</a:t>
            </a:r>
            <a:r>
              <a:rPr b="1" baseline="30000" i="0" lang="en-US" sz="3200" u="none" cap="none" strike="noStrike">
                <a:solidFill>
                  <a:srgbClr val="FFFF00"/>
                </a:solidFill>
                <a:latin typeface="Tahoma"/>
                <a:ea typeface="Tahoma"/>
                <a:cs typeface="Tahoma"/>
                <a:sym typeface="Tahoma"/>
              </a:rPr>
              <a:t>0</a:t>
            </a:r>
            <a:r>
              <a:rPr b="1" i="0" lang="en-US" sz="3200" u="none" cap="none" strike="noStrike">
                <a:solidFill>
                  <a:srgbClr val="FFFF00"/>
                </a:solidFill>
                <a:latin typeface="Tahoma"/>
                <a:ea typeface="Tahoma"/>
                <a:cs typeface="Tahoma"/>
                <a:sym typeface="Tahoma"/>
              </a:rPr>
              <a:t>C &lt; 0</a:t>
            </a:r>
            <a:r>
              <a:rPr b="1" baseline="30000" i="0" lang="en-US" sz="3200" u="none" cap="none" strike="noStrike">
                <a:solidFill>
                  <a:srgbClr val="FFFF00"/>
                </a:solidFill>
                <a:latin typeface="Tahoma"/>
                <a:ea typeface="Tahoma"/>
                <a:cs typeface="Tahoma"/>
                <a:sym typeface="Tahoma"/>
              </a:rPr>
              <a:t>0</a:t>
            </a:r>
            <a:r>
              <a:rPr b="1" i="0" lang="en-US" sz="3200" u="none" cap="none" strike="noStrike">
                <a:solidFill>
                  <a:srgbClr val="FFFF00"/>
                </a:solidFill>
                <a:latin typeface="Tahoma"/>
                <a:ea typeface="Tahoma"/>
                <a:cs typeface="Tahoma"/>
                <a:sym typeface="Tahoma"/>
              </a:rPr>
              <a:t>C ;  </a:t>
            </a:r>
            <a:endParaRPr/>
          </a:p>
          <a:p>
            <a:pPr indent="-342900" lvl="1" marL="800100" marR="0" rtl="0" algn="l">
              <a:lnSpc>
                <a:spcPct val="150000"/>
              </a:lnSpc>
              <a:spcBef>
                <a:spcPts val="0"/>
              </a:spcBef>
              <a:spcAft>
                <a:spcPts val="0"/>
              </a:spcAft>
              <a:buNone/>
            </a:pPr>
            <a:r>
              <a:rPr b="1" i="0" lang="en-US" sz="3200" u="none" cap="none" strike="noStrike">
                <a:solidFill>
                  <a:srgbClr val="FFFF00"/>
                </a:solidFill>
                <a:latin typeface="Tahoma"/>
                <a:ea typeface="Tahoma"/>
                <a:cs typeface="Tahoma"/>
                <a:sym typeface="Tahoma"/>
              </a:rPr>
              <a:t>  b) Sai vì -3</a:t>
            </a:r>
            <a:r>
              <a:rPr b="1" baseline="30000" i="0" lang="en-US" sz="3200" u="none" cap="none" strike="noStrike">
                <a:solidFill>
                  <a:srgbClr val="FFFF00"/>
                </a:solidFill>
                <a:latin typeface="Tahoma"/>
                <a:ea typeface="Tahoma"/>
                <a:cs typeface="Tahoma"/>
                <a:sym typeface="Tahoma"/>
              </a:rPr>
              <a:t>0</a:t>
            </a:r>
            <a:r>
              <a:rPr b="1" i="0" lang="en-US" sz="3200" u="none" cap="none" strike="noStrike">
                <a:solidFill>
                  <a:srgbClr val="FFFF00"/>
                </a:solidFill>
                <a:latin typeface="Tahoma"/>
                <a:ea typeface="Tahoma"/>
                <a:cs typeface="Tahoma"/>
                <a:sym typeface="Tahoma"/>
              </a:rPr>
              <a:t>C &gt; 0</a:t>
            </a:r>
            <a:r>
              <a:rPr b="1" baseline="30000" i="0" lang="en-US" sz="3200" u="none" cap="none" strike="noStrike">
                <a:solidFill>
                  <a:srgbClr val="FFFF00"/>
                </a:solidFill>
                <a:latin typeface="Tahoma"/>
                <a:ea typeface="Tahoma"/>
                <a:cs typeface="Tahoma"/>
                <a:sym typeface="Tahoma"/>
              </a:rPr>
              <a:t>0</a:t>
            </a:r>
            <a:r>
              <a:rPr b="1" i="0" lang="en-US" sz="3200" u="none" cap="none" strike="noStrike">
                <a:solidFill>
                  <a:srgbClr val="FFFF00"/>
                </a:solidFill>
                <a:latin typeface="Tahoma"/>
                <a:ea typeface="Tahoma"/>
                <a:cs typeface="Tahoma"/>
                <a:sym typeface="Tahoma"/>
              </a:rPr>
              <a:t>C    	              b) Sai vì 2</a:t>
            </a:r>
            <a:r>
              <a:rPr b="1" baseline="30000" i="0" lang="en-US" sz="3200" u="none" cap="none" strike="noStrike">
                <a:solidFill>
                  <a:srgbClr val="FFFF00"/>
                </a:solidFill>
                <a:latin typeface="Tahoma"/>
                <a:ea typeface="Tahoma"/>
                <a:cs typeface="Tahoma"/>
                <a:sym typeface="Tahoma"/>
              </a:rPr>
              <a:t>0</a:t>
            </a:r>
            <a:r>
              <a:rPr b="1" i="0" lang="en-US" sz="3200" u="none" cap="none" strike="noStrike">
                <a:solidFill>
                  <a:srgbClr val="FFFF00"/>
                </a:solidFill>
                <a:latin typeface="Tahoma"/>
                <a:ea typeface="Tahoma"/>
                <a:cs typeface="Tahoma"/>
                <a:sym typeface="Tahoma"/>
              </a:rPr>
              <a:t>C &gt; 0</a:t>
            </a:r>
            <a:r>
              <a:rPr b="1" baseline="30000" i="0" lang="en-US" sz="3200" u="none" cap="none" strike="noStrike">
                <a:solidFill>
                  <a:srgbClr val="FFFF00"/>
                </a:solidFill>
                <a:latin typeface="Tahoma"/>
                <a:ea typeface="Tahoma"/>
                <a:cs typeface="Tahoma"/>
                <a:sym typeface="Tahoma"/>
              </a:rPr>
              <a:t>0</a:t>
            </a:r>
            <a:r>
              <a:rPr b="1" i="0" lang="en-US" sz="3200" u="none" cap="none" strike="noStrike">
                <a:solidFill>
                  <a:srgbClr val="FFFF00"/>
                </a:solidFill>
                <a:latin typeface="Tahoma"/>
                <a:ea typeface="Tahoma"/>
                <a:cs typeface="Tahoma"/>
                <a:sym typeface="Tahoma"/>
              </a:rPr>
              <a:t>C				</a:t>
            </a:r>
            <a:endParaRPr/>
          </a:p>
          <a:p>
            <a:pPr indent="-342900" lvl="1" marL="800100" marR="0" rtl="0" algn="l">
              <a:lnSpc>
                <a:spcPct val="150000"/>
              </a:lnSpc>
              <a:spcBef>
                <a:spcPts val="0"/>
              </a:spcBef>
              <a:spcAft>
                <a:spcPts val="0"/>
              </a:spcAft>
              <a:buNone/>
            </a:pPr>
            <a:r>
              <a:rPr b="1" i="0" lang="en-US" sz="3200" u="none" cap="none" strike="noStrike">
                <a:solidFill>
                  <a:srgbClr val="FFFF00"/>
                </a:solidFill>
                <a:latin typeface="Tahoma"/>
                <a:ea typeface="Tahoma"/>
                <a:cs typeface="Tahoma"/>
                <a:sym typeface="Tahoma"/>
              </a:rPr>
              <a:t>      </a:t>
            </a:r>
            <a:endParaRPr/>
          </a:p>
        </p:txBody>
      </p:sp>
      <p:sp>
        <p:nvSpPr>
          <p:cNvPr id="1203" name="Google Shape;1203;p61"/>
          <p:cNvSpPr/>
          <p:nvPr/>
        </p:nvSpPr>
        <p:spPr>
          <a:xfrm>
            <a:off x="291407" y="2198865"/>
            <a:ext cx="508000" cy="381000"/>
          </a:xfrm>
          <a:prstGeom prst="ellipse">
            <a:avLst/>
          </a:prstGeom>
          <a:solidFill>
            <a:schemeClr val="lt1"/>
          </a:solidFill>
          <a:ln cap="flat" cmpd="sng" w="5715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rPr b="1" lang="en-US" sz="2800">
                <a:solidFill>
                  <a:srgbClr val="FF0000"/>
                </a:solidFill>
                <a:latin typeface="Arial"/>
                <a:ea typeface="Arial"/>
                <a:cs typeface="Arial"/>
                <a:sym typeface="Arial"/>
              </a:rPr>
              <a:t>A</a:t>
            </a:r>
            <a:endParaRPr/>
          </a:p>
        </p:txBody>
      </p:sp>
      <p:sp>
        <p:nvSpPr>
          <p:cNvPr id="1204" name="Google Shape;1204;p61"/>
          <p:cNvSpPr/>
          <p:nvPr/>
        </p:nvSpPr>
        <p:spPr>
          <a:xfrm>
            <a:off x="6751528" y="3876040"/>
            <a:ext cx="508000" cy="381000"/>
          </a:xfrm>
          <a:prstGeom prst="ellipse">
            <a:avLst/>
          </a:prstGeom>
          <a:solidFill>
            <a:schemeClr val="lt1"/>
          </a:solidFill>
          <a:ln cap="flat" cmpd="sng" w="5715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rPr b="1" lang="en-US" sz="2800">
                <a:solidFill>
                  <a:srgbClr val="FF0000"/>
                </a:solidFill>
                <a:latin typeface="Arial"/>
                <a:ea typeface="Arial"/>
                <a:cs typeface="Arial"/>
                <a:sym typeface="Arial"/>
              </a:rPr>
              <a:t>D</a:t>
            </a:r>
            <a:endParaRPr/>
          </a:p>
        </p:txBody>
      </p:sp>
      <p:sp>
        <p:nvSpPr>
          <p:cNvPr id="1205" name="Google Shape;1205;p61"/>
          <p:cNvSpPr/>
          <p:nvPr/>
        </p:nvSpPr>
        <p:spPr>
          <a:xfrm>
            <a:off x="6713286" y="2210399"/>
            <a:ext cx="508000" cy="381000"/>
          </a:xfrm>
          <a:prstGeom prst="ellipse">
            <a:avLst/>
          </a:prstGeom>
          <a:solidFill>
            <a:schemeClr val="lt1"/>
          </a:solidFill>
          <a:ln cap="flat" cmpd="sng" w="5715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rPr b="1" lang="en-US" sz="2800">
                <a:solidFill>
                  <a:srgbClr val="FF0000"/>
                </a:solidFill>
                <a:latin typeface="Arial"/>
                <a:ea typeface="Arial"/>
                <a:cs typeface="Arial"/>
                <a:sym typeface="Arial"/>
              </a:rPr>
              <a:t>B</a:t>
            </a:r>
            <a:endParaRPr/>
          </a:p>
        </p:txBody>
      </p:sp>
      <p:sp>
        <p:nvSpPr>
          <p:cNvPr id="1206" name="Google Shape;1206;p61"/>
          <p:cNvSpPr/>
          <p:nvPr/>
        </p:nvSpPr>
        <p:spPr>
          <a:xfrm>
            <a:off x="291407" y="3876040"/>
            <a:ext cx="508000" cy="381000"/>
          </a:xfrm>
          <a:prstGeom prst="ellipse">
            <a:avLst/>
          </a:prstGeom>
          <a:solidFill>
            <a:schemeClr val="lt1"/>
          </a:solidFill>
          <a:ln cap="flat" cmpd="sng" w="5715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rPr b="1" lang="en-US" sz="2800">
                <a:solidFill>
                  <a:srgbClr val="FF0000"/>
                </a:solidFill>
                <a:latin typeface="Arial"/>
                <a:ea typeface="Arial"/>
                <a:cs typeface="Arial"/>
                <a:sym typeface="Arial"/>
              </a:rPr>
              <a:t>C</a:t>
            </a:r>
            <a:endParaRPr/>
          </a:p>
        </p:txBody>
      </p:sp>
      <p:sp>
        <p:nvSpPr>
          <p:cNvPr id="1207" name="Google Shape;1207;p61"/>
          <p:cNvSpPr/>
          <p:nvPr/>
        </p:nvSpPr>
        <p:spPr>
          <a:xfrm>
            <a:off x="3464560" y="4714227"/>
            <a:ext cx="4798532" cy="2354580"/>
          </a:xfrm>
          <a:prstGeom prst="star16">
            <a:avLst>
              <a:gd fmla="val 37500" name="adj"/>
            </a:avLst>
          </a:prstGeom>
          <a:solidFill>
            <a:srgbClr val="FF0000"/>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3600">
                <a:solidFill>
                  <a:srgbClr val="FFFF00"/>
                </a:solidFill>
                <a:latin typeface="Times New Roman"/>
                <a:ea typeface="Times New Roman"/>
                <a:cs typeface="Times New Roman"/>
                <a:sym typeface="Times New Roman"/>
              </a:rPr>
              <a:t>Hoan hô, </a:t>
            </a:r>
            <a:endParaRPr/>
          </a:p>
          <a:p>
            <a:pPr indent="0" lvl="0" marL="0" marR="0" rtl="0" algn="ctr">
              <a:spcBef>
                <a:spcPts val="0"/>
              </a:spcBef>
              <a:spcAft>
                <a:spcPts val="0"/>
              </a:spcAft>
              <a:buNone/>
            </a:pPr>
            <a:r>
              <a:rPr lang="en-US" sz="3600">
                <a:solidFill>
                  <a:srgbClr val="FFFF00"/>
                </a:solidFill>
                <a:latin typeface="Times New Roman"/>
                <a:ea typeface="Times New Roman"/>
                <a:cs typeface="Times New Roman"/>
                <a:sym typeface="Times New Roman"/>
              </a:rPr>
              <a:t>bạn đã trả lời đúng</a:t>
            </a:r>
            <a:endParaRPr sz="3600">
              <a:solidFill>
                <a:srgbClr val="FFFF00"/>
              </a:solidFill>
              <a:latin typeface="Times New Roman"/>
              <a:ea typeface="Times New Roman"/>
              <a:cs typeface="Times New Roman"/>
              <a:sym typeface="Times New Roman"/>
            </a:endParaRPr>
          </a:p>
        </p:txBody>
      </p:sp>
      <p:pic>
        <p:nvPicPr>
          <p:cNvPr id="1208" name="Google Shape;1208;p61"/>
          <p:cNvPicPr preferRelativeResize="0"/>
          <p:nvPr/>
        </p:nvPicPr>
        <p:blipFill rotWithShape="1">
          <a:blip r:embed="rId3">
            <a:alphaModFix/>
          </a:blip>
          <a:srcRect b="0" l="0" r="0" t="0"/>
          <a:stretch/>
        </p:blipFill>
        <p:spPr>
          <a:xfrm>
            <a:off x="10058400" y="6553200"/>
            <a:ext cx="406400" cy="304800"/>
          </a:xfrm>
          <a:prstGeom prst="rect">
            <a:avLst/>
          </a:prstGeom>
          <a:noFill/>
          <a:ln>
            <a:noFill/>
          </a:ln>
        </p:spPr>
      </p:pic>
      <p:pic>
        <p:nvPicPr>
          <p:cNvPr id="1209" name="Google Shape;1209;p61"/>
          <p:cNvPicPr preferRelativeResize="0"/>
          <p:nvPr/>
        </p:nvPicPr>
        <p:blipFill rotWithShape="1">
          <a:blip r:embed="rId3">
            <a:alphaModFix/>
          </a:blip>
          <a:srcRect b="0" l="0" r="0" t="0"/>
          <a:stretch/>
        </p:blipFill>
        <p:spPr>
          <a:xfrm>
            <a:off x="11379200" y="6553200"/>
            <a:ext cx="406400" cy="304800"/>
          </a:xfrm>
          <a:prstGeom prst="rect">
            <a:avLst/>
          </a:prstGeom>
          <a:noFill/>
          <a:ln>
            <a:noFill/>
          </a:ln>
        </p:spPr>
      </p:pic>
      <p:pic>
        <p:nvPicPr>
          <p:cNvPr id="1210" name="Google Shape;1210;p61"/>
          <p:cNvPicPr preferRelativeResize="0"/>
          <p:nvPr/>
        </p:nvPicPr>
        <p:blipFill rotWithShape="1">
          <a:blip r:embed="rId3">
            <a:alphaModFix/>
          </a:blip>
          <a:srcRect b="0" l="0" r="0" t="0"/>
          <a:stretch/>
        </p:blipFill>
        <p:spPr>
          <a:xfrm>
            <a:off x="10769600" y="6553200"/>
            <a:ext cx="406400" cy="304800"/>
          </a:xfrm>
          <a:prstGeom prst="rect">
            <a:avLst/>
          </a:prstGeom>
          <a:noFill/>
          <a:ln>
            <a:noFill/>
          </a:ln>
        </p:spPr>
      </p:pic>
      <p:pic>
        <p:nvPicPr>
          <p:cNvPr id="1211" name="Google Shape;1211;p61"/>
          <p:cNvPicPr preferRelativeResize="0"/>
          <p:nvPr/>
        </p:nvPicPr>
        <p:blipFill rotWithShape="1">
          <a:blip r:embed="rId3">
            <a:alphaModFix/>
          </a:blip>
          <a:srcRect b="0" l="0" r="0" t="0"/>
          <a:stretch/>
        </p:blipFill>
        <p:spPr>
          <a:xfrm>
            <a:off x="11785600" y="6553200"/>
            <a:ext cx="406400" cy="304800"/>
          </a:xfrm>
          <a:prstGeom prst="rect">
            <a:avLst/>
          </a:prstGeom>
          <a:noFill/>
          <a:ln>
            <a:noFill/>
          </a:ln>
        </p:spPr>
      </p:pic>
      <p:grpSp>
        <p:nvGrpSpPr>
          <p:cNvPr id="1212" name="Google Shape;1212;p61"/>
          <p:cNvGrpSpPr/>
          <p:nvPr/>
        </p:nvGrpSpPr>
        <p:grpSpPr>
          <a:xfrm>
            <a:off x="0" y="84118"/>
            <a:ext cx="1406743" cy="735654"/>
            <a:chOff x="1248" y="1344"/>
            <a:chExt cx="480" cy="419"/>
          </a:xfrm>
        </p:grpSpPr>
        <p:grpSp>
          <p:nvGrpSpPr>
            <p:cNvPr id="1213" name="Google Shape;1213;p61"/>
            <p:cNvGrpSpPr/>
            <p:nvPr/>
          </p:nvGrpSpPr>
          <p:grpSpPr>
            <a:xfrm>
              <a:off x="1248" y="1344"/>
              <a:ext cx="480" cy="419"/>
              <a:chOff x="1110" y="2656"/>
              <a:chExt cx="1549" cy="1351"/>
            </a:xfrm>
          </p:grpSpPr>
          <p:sp>
            <p:nvSpPr>
              <p:cNvPr id="1214" name="Google Shape;1214;p61"/>
              <p:cNvSpPr/>
              <p:nvPr/>
            </p:nvSpPr>
            <p:spPr>
              <a:xfrm>
                <a:off x="1123" y="2679"/>
                <a:ext cx="1536" cy="1328"/>
              </a:xfrm>
              <a:prstGeom prst="hexagon">
                <a:avLst>
                  <a:gd fmla="val 28916" name="adj"/>
                  <a:gd fmla="val 115470" name="vf"/>
                </a:avLst>
              </a:prstGeom>
              <a:solidFill>
                <a:srgbClr val="808080"/>
              </a:solidFill>
              <a:ln>
                <a:noFill/>
              </a:ln>
            </p:spPr>
            <p:txBody>
              <a:bodyPr anchorCtr="0" anchor="ctr" bIns="45700" lIns="91425" spcFirstLastPara="1" rIns="91425" wrap="square" tIns="45700">
                <a:noAutofit/>
              </a:bodyPr>
              <a:lstStyle/>
              <a:p>
                <a:pPr indent="0" lvl="0" marL="0" marR="0" rtl="1" algn="r">
                  <a:spcBef>
                    <a:spcPts val="0"/>
                  </a:spcBef>
                  <a:spcAft>
                    <a:spcPts val="0"/>
                  </a:spcAft>
                  <a:buNone/>
                </a:pPr>
                <a:r>
                  <a:t/>
                </a:r>
                <a:endParaRPr sz="1800">
                  <a:solidFill>
                    <a:schemeClr val="dk1"/>
                  </a:solidFill>
                  <a:latin typeface="Arial"/>
                  <a:ea typeface="Arial"/>
                  <a:cs typeface="Arial"/>
                  <a:sym typeface="Arial"/>
                </a:endParaRPr>
              </a:p>
            </p:txBody>
          </p:sp>
          <p:sp>
            <p:nvSpPr>
              <p:cNvPr id="1215" name="Google Shape;1215;p61"/>
              <p:cNvSpPr/>
              <p:nvPr/>
            </p:nvSpPr>
            <p:spPr>
              <a:xfrm>
                <a:off x="1110" y="2656"/>
                <a:ext cx="1536" cy="1328"/>
              </a:xfrm>
              <a:prstGeom prst="hexagon">
                <a:avLst>
                  <a:gd fmla="val 28916" name="adj"/>
                  <a:gd fmla="val 115470" name="vf"/>
                </a:avLst>
              </a:prstGeom>
              <a:gradFill>
                <a:gsLst>
                  <a:gs pos="0">
                    <a:srgbClr val="E6E6E6"/>
                  </a:gs>
                  <a:gs pos="7500">
                    <a:srgbClr val="7D8496"/>
                  </a:gs>
                  <a:gs pos="26499">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0"/>
              </a:gradFill>
              <a:ln cap="flat" cmpd="sng" w="9525">
                <a:solidFill>
                  <a:srgbClr val="C0C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1" algn="r">
                  <a:spcBef>
                    <a:spcPts val="0"/>
                  </a:spcBef>
                  <a:spcAft>
                    <a:spcPts val="0"/>
                  </a:spcAft>
                  <a:buNone/>
                </a:pPr>
                <a:r>
                  <a:t/>
                </a:r>
                <a:endParaRPr sz="1800">
                  <a:solidFill>
                    <a:schemeClr val="dk1"/>
                  </a:solidFill>
                  <a:latin typeface="Arial"/>
                  <a:ea typeface="Arial"/>
                  <a:cs typeface="Arial"/>
                  <a:sym typeface="Arial"/>
                </a:endParaRPr>
              </a:p>
            </p:txBody>
          </p:sp>
          <p:sp>
            <p:nvSpPr>
              <p:cNvPr id="1216" name="Google Shape;1216;p61"/>
              <p:cNvSpPr/>
              <p:nvPr/>
            </p:nvSpPr>
            <p:spPr>
              <a:xfrm>
                <a:off x="1200" y="2736"/>
                <a:ext cx="1350" cy="1168"/>
              </a:xfrm>
              <a:prstGeom prst="hexagon">
                <a:avLst>
                  <a:gd fmla="val 28896" name="adj"/>
                  <a:gd fmla="val 115470" name="vf"/>
                </a:avLst>
              </a:prstGeom>
              <a:gradFill>
                <a:gsLst>
                  <a:gs pos="0">
                    <a:srgbClr val="24B443"/>
                  </a:gs>
                  <a:gs pos="100000">
                    <a:srgbClr val="115D16"/>
                  </a:gs>
                </a:gsLst>
                <a:lin ang="2700000" scaled="0"/>
              </a:gra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1" algn="r">
                  <a:spcBef>
                    <a:spcPts val="0"/>
                  </a:spcBef>
                  <a:spcAft>
                    <a:spcPts val="0"/>
                  </a:spcAft>
                  <a:buNone/>
                </a:pPr>
                <a:r>
                  <a:t/>
                </a:r>
                <a:endParaRPr sz="1800">
                  <a:solidFill>
                    <a:schemeClr val="dk1"/>
                  </a:solidFill>
                  <a:latin typeface="Arial"/>
                  <a:ea typeface="Arial"/>
                  <a:cs typeface="Arial"/>
                  <a:sym typeface="Arial"/>
                </a:endParaRPr>
              </a:p>
            </p:txBody>
          </p:sp>
        </p:grpSp>
        <p:sp>
          <p:nvSpPr>
            <p:cNvPr id="1217" name="Google Shape;1217;p61"/>
            <p:cNvSpPr txBox="1"/>
            <p:nvPr/>
          </p:nvSpPr>
          <p:spPr>
            <a:xfrm>
              <a:off x="1334" y="1406"/>
              <a:ext cx="296" cy="29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400">
                  <a:solidFill>
                    <a:srgbClr val="FFFFFF"/>
                  </a:solidFill>
                  <a:latin typeface="Arial"/>
                  <a:ea typeface="Arial"/>
                  <a:cs typeface="Arial"/>
                  <a:sym typeface="Arial"/>
                </a:rPr>
                <a:t>Bài 2</a:t>
              </a:r>
              <a:endParaRPr/>
            </a:p>
          </p:txBody>
        </p:sp>
      </p:grpSp>
      <p:sp>
        <p:nvSpPr>
          <p:cNvPr id="1218" name="Google Shape;1218;p61"/>
          <p:cNvSpPr/>
          <p:nvPr/>
        </p:nvSpPr>
        <p:spPr>
          <a:xfrm rot="5400000">
            <a:off x="8584663" y="3920439"/>
            <a:ext cx="6580279" cy="493723"/>
          </a:xfrm>
          <a:prstGeom prst="roundRect">
            <a:avLst>
              <a:gd fmla="val 16667" name="adj"/>
            </a:avLst>
          </a:prstGeom>
          <a:solidFill>
            <a:srgbClr val="1F4E7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800">
                <a:solidFill>
                  <a:schemeClr val="lt1"/>
                </a:solidFill>
                <a:latin typeface="Times New Roman"/>
                <a:ea typeface="Times New Roman"/>
                <a:cs typeface="Times New Roman"/>
                <a:sym typeface="Times New Roman"/>
              </a:rPr>
              <a:t>HOẠT ĐỘNG LUYỆN TẬP</a:t>
            </a:r>
            <a:endParaRPr/>
          </a:p>
        </p:txBody>
      </p:sp>
      <p:sp>
        <p:nvSpPr>
          <p:cNvPr id="1219" name="Google Shape;1219;p61"/>
          <p:cNvSpPr/>
          <p:nvPr/>
        </p:nvSpPr>
        <p:spPr>
          <a:xfrm>
            <a:off x="3514236" y="4699202"/>
            <a:ext cx="4545656" cy="2384630"/>
          </a:xfrm>
          <a:prstGeom prst="star16">
            <a:avLst>
              <a:gd fmla="val 37500" name="adj"/>
            </a:avLst>
          </a:prstGeom>
          <a:solidFill>
            <a:srgbClr val="415501"/>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3200">
                <a:solidFill>
                  <a:schemeClr val="lt1"/>
                </a:solidFill>
                <a:latin typeface="Times New Roman"/>
                <a:ea typeface="Times New Roman"/>
                <a:cs typeface="Times New Roman"/>
                <a:sym typeface="Times New Roman"/>
              </a:rPr>
              <a:t>Rất tiếc, </a:t>
            </a:r>
            <a:endParaRPr/>
          </a:p>
          <a:p>
            <a:pPr indent="0" lvl="0" marL="0" marR="0" rtl="0" algn="ctr">
              <a:spcBef>
                <a:spcPts val="0"/>
              </a:spcBef>
              <a:spcAft>
                <a:spcPts val="0"/>
              </a:spcAft>
              <a:buNone/>
            </a:pPr>
            <a:r>
              <a:rPr lang="en-US" sz="3200">
                <a:solidFill>
                  <a:schemeClr val="lt1"/>
                </a:solidFill>
                <a:latin typeface="Times New Roman"/>
                <a:ea typeface="Times New Roman"/>
                <a:cs typeface="Times New Roman"/>
                <a:sym typeface="Times New Roman"/>
              </a:rPr>
              <a:t>bạn đã sai rồi</a:t>
            </a:r>
            <a:endParaRPr sz="3200">
              <a:solidFill>
                <a:schemeClr val="lt1"/>
              </a:solidFill>
              <a:latin typeface="Times New Roman"/>
              <a:ea typeface="Times New Roman"/>
              <a:cs typeface="Times New Roman"/>
              <a:sym typeface="Times New Roman"/>
            </a:endParaRPr>
          </a:p>
        </p:txBody>
      </p:sp>
      <p:sp>
        <p:nvSpPr>
          <p:cNvPr id="1220" name="Google Shape;1220;p61"/>
          <p:cNvSpPr/>
          <p:nvPr/>
        </p:nvSpPr>
        <p:spPr>
          <a:xfrm>
            <a:off x="8503485" y="5968342"/>
            <a:ext cx="2879240" cy="558725"/>
          </a:xfrm>
          <a:prstGeom prst="rect">
            <a:avLst/>
          </a:prstGeom>
          <a:gradFill>
            <a:gsLst>
              <a:gs pos="0">
                <a:srgbClr val="6FB6A1"/>
              </a:gs>
              <a:gs pos="50000">
                <a:srgbClr val="55B297"/>
              </a:gs>
              <a:gs pos="100000">
                <a:srgbClr val="47A186"/>
              </a:gs>
            </a:gsLst>
            <a:lin ang="5400000" scaled="0"/>
          </a:gradFill>
          <a:ln>
            <a:noFill/>
          </a:ln>
          <a:effectLst>
            <a:outerShdw blurRad="57150" rotWithShape="0" algn="ctr" dir="5400000" dist="19050">
              <a:srgbClr val="000000">
                <a:alpha val="62745"/>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3600">
                <a:solidFill>
                  <a:srgbClr val="FF0000"/>
                </a:solidFill>
                <a:latin typeface="Times New Roman"/>
                <a:ea typeface="Times New Roman"/>
                <a:cs typeface="Times New Roman"/>
                <a:sym typeface="Times New Roman"/>
              </a:rPr>
              <a:t>Bắt đầu</a:t>
            </a:r>
            <a:endParaRPr b="1" sz="3600">
              <a:solidFill>
                <a:srgbClr val="FF0000"/>
              </a:solidFill>
              <a:latin typeface="Times New Roman"/>
              <a:ea typeface="Times New Roman"/>
              <a:cs typeface="Times New Roman"/>
              <a:sym typeface="Times New Roman"/>
            </a:endParaRPr>
          </a:p>
        </p:txBody>
      </p:sp>
      <p:pic>
        <p:nvPicPr>
          <p:cNvPr id="1221" name="Google Shape;1221;p61"/>
          <p:cNvPicPr preferRelativeResize="0"/>
          <p:nvPr/>
        </p:nvPicPr>
        <p:blipFill rotWithShape="1">
          <a:blip r:embed="rId4">
            <a:alphaModFix/>
          </a:blip>
          <a:srcRect b="0" l="0" r="0" t="0"/>
          <a:stretch/>
        </p:blipFill>
        <p:spPr>
          <a:xfrm>
            <a:off x="1209683" y="99660"/>
            <a:ext cx="10976310" cy="1595118"/>
          </a:xfrm>
          <a:prstGeom prst="rect">
            <a:avLst/>
          </a:prstGeom>
          <a:noFill/>
          <a:ln>
            <a:noFill/>
          </a:ln>
        </p:spPr>
      </p:pic>
      <p:grpSp>
        <p:nvGrpSpPr>
          <p:cNvPr id="1222" name="Google Shape;1222;p61"/>
          <p:cNvGrpSpPr/>
          <p:nvPr/>
        </p:nvGrpSpPr>
        <p:grpSpPr>
          <a:xfrm>
            <a:off x="10365539" y="403280"/>
            <a:ext cx="1449262" cy="1368876"/>
            <a:chOff x="3048000" y="1219200"/>
            <a:chExt cx="2209800" cy="2209800"/>
          </a:xfrm>
        </p:grpSpPr>
        <p:sp>
          <p:nvSpPr>
            <p:cNvPr id="1223" name="Google Shape;1223;p61"/>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4000">
                <a:solidFill>
                  <a:schemeClr val="lt1"/>
                </a:solidFill>
                <a:latin typeface="Arial"/>
                <a:ea typeface="Arial"/>
                <a:cs typeface="Arial"/>
                <a:sym typeface="Arial"/>
              </a:endParaRPr>
            </a:p>
          </p:txBody>
        </p:sp>
        <p:sp>
          <p:nvSpPr>
            <p:cNvPr id="1224" name="Google Shape;1224;p61"/>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4000">
                <a:solidFill>
                  <a:schemeClr val="lt1"/>
                </a:solidFill>
                <a:latin typeface="Arial"/>
                <a:ea typeface="Arial"/>
                <a:cs typeface="Arial"/>
                <a:sym typeface="Arial"/>
              </a:endParaRPr>
            </a:p>
          </p:txBody>
        </p:sp>
        <p:sp>
          <p:nvSpPr>
            <p:cNvPr id="1225" name="Google Shape;1225;p61"/>
            <p:cNvSpPr/>
            <p:nvPr/>
          </p:nvSpPr>
          <p:spPr>
            <a:xfrm>
              <a:off x="3390900" y="1562100"/>
              <a:ext cx="1524000" cy="1524000"/>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4000">
                  <a:solidFill>
                    <a:srgbClr val="FF0000"/>
                  </a:solidFill>
                  <a:latin typeface="Times New Roman"/>
                  <a:ea typeface="Times New Roman"/>
                  <a:cs typeface="Times New Roman"/>
                  <a:sym typeface="Times New Roman"/>
                </a:rPr>
                <a:t>10</a:t>
              </a:r>
              <a:endParaRPr/>
            </a:p>
          </p:txBody>
        </p:sp>
      </p:grpSp>
      <p:grpSp>
        <p:nvGrpSpPr>
          <p:cNvPr id="1226" name="Google Shape;1226;p61"/>
          <p:cNvGrpSpPr/>
          <p:nvPr/>
        </p:nvGrpSpPr>
        <p:grpSpPr>
          <a:xfrm>
            <a:off x="10348491" y="388171"/>
            <a:ext cx="1449262" cy="1368876"/>
            <a:chOff x="3048000" y="1219200"/>
            <a:chExt cx="2209800" cy="2209800"/>
          </a:xfrm>
        </p:grpSpPr>
        <p:sp>
          <p:nvSpPr>
            <p:cNvPr id="1227" name="Google Shape;1227;p61"/>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228" name="Google Shape;1228;p61"/>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229" name="Google Shape;1229;p61"/>
            <p:cNvSpPr/>
            <p:nvPr/>
          </p:nvSpPr>
          <p:spPr>
            <a:xfrm>
              <a:off x="3390900" y="1562100"/>
              <a:ext cx="1524000" cy="1524000"/>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9</a:t>
              </a:r>
              <a:endParaRPr/>
            </a:p>
          </p:txBody>
        </p:sp>
      </p:grpSp>
      <p:grpSp>
        <p:nvGrpSpPr>
          <p:cNvPr id="1230" name="Google Shape;1230;p61"/>
          <p:cNvGrpSpPr/>
          <p:nvPr/>
        </p:nvGrpSpPr>
        <p:grpSpPr>
          <a:xfrm>
            <a:off x="10355032" y="352503"/>
            <a:ext cx="1449262" cy="1368876"/>
            <a:chOff x="3048000" y="1219200"/>
            <a:chExt cx="2209800" cy="2209800"/>
          </a:xfrm>
        </p:grpSpPr>
        <p:sp>
          <p:nvSpPr>
            <p:cNvPr id="1231" name="Google Shape;1231;p61"/>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232" name="Google Shape;1232;p61"/>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233" name="Google Shape;1233;p61"/>
            <p:cNvSpPr/>
            <p:nvPr/>
          </p:nvSpPr>
          <p:spPr>
            <a:xfrm>
              <a:off x="3390900" y="1562100"/>
              <a:ext cx="1524000" cy="1524000"/>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8</a:t>
              </a:r>
              <a:endParaRPr/>
            </a:p>
          </p:txBody>
        </p:sp>
      </p:grpSp>
      <p:grpSp>
        <p:nvGrpSpPr>
          <p:cNvPr id="1234" name="Google Shape;1234;p61"/>
          <p:cNvGrpSpPr/>
          <p:nvPr/>
        </p:nvGrpSpPr>
        <p:grpSpPr>
          <a:xfrm>
            <a:off x="10355033" y="403280"/>
            <a:ext cx="1449262" cy="1368876"/>
            <a:chOff x="3048000" y="1219200"/>
            <a:chExt cx="2209800" cy="2209800"/>
          </a:xfrm>
        </p:grpSpPr>
        <p:sp>
          <p:nvSpPr>
            <p:cNvPr id="1235" name="Google Shape;1235;p61"/>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236" name="Google Shape;1236;p61"/>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237" name="Google Shape;1237;p61"/>
            <p:cNvSpPr/>
            <p:nvPr/>
          </p:nvSpPr>
          <p:spPr>
            <a:xfrm>
              <a:off x="3390900" y="1562100"/>
              <a:ext cx="1524000" cy="1524000"/>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7</a:t>
              </a:r>
              <a:endParaRPr/>
            </a:p>
          </p:txBody>
        </p:sp>
      </p:grpSp>
      <p:grpSp>
        <p:nvGrpSpPr>
          <p:cNvPr id="1238" name="Google Shape;1238;p61"/>
          <p:cNvGrpSpPr/>
          <p:nvPr/>
        </p:nvGrpSpPr>
        <p:grpSpPr>
          <a:xfrm>
            <a:off x="10374992" y="388171"/>
            <a:ext cx="1449262" cy="1368876"/>
            <a:chOff x="3048000" y="1219200"/>
            <a:chExt cx="2209800" cy="2209800"/>
          </a:xfrm>
        </p:grpSpPr>
        <p:sp>
          <p:nvSpPr>
            <p:cNvPr id="1239" name="Google Shape;1239;p61"/>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240" name="Google Shape;1240;p61"/>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241" name="Google Shape;1241;p61"/>
            <p:cNvSpPr/>
            <p:nvPr/>
          </p:nvSpPr>
          <p:spPr>
            <a:xfrm>
              <a:off x="3390900" y="1562100"/>
              <a:ext cx="1524000" cy="1524000"/>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6</a:t>
              </a:r>
              <a:endParaRPr/>
            </a:p>
          </p:txBody>
        </p:sp>
      </p:grpSp>
      <p:grpSp>
        <p:nvGrpSpPr>
          <p:cNvPr id="1242" name="Google Shape;1242;p61"/>
          <p:cNvGrpSpPr/>
          <p:nvPr/>
        </p:nvGrpSpPr>
        <p:grpSpPr>
          <a:xfrm>
            <a:off x="10365540" y="362134"/>
            <a:ext cx="1449262" cy="1368876"/>
            <a:chOff x="3048000" y="1219200"/>
            <a:chExt cx="2209800" cy="2209800"/>
          </a:xfrm>
        </p:grpSpPr>
        <p:sp>
          <p:nvSpPr>
            <p:cNvPr id="1243" name="Google Shape;1243;p61"/>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244" name="Google Shape;1244;p61"/>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245" name="Google Shape;1245;p61"/>
            <p:cNvSpPr/>
            <p:nvPr/>
          </p:nvSpPr>
          <p:spPr>
            <a:xfrm>
              <a:off x="3390900" y="1562100"/>
              <a:ext cx="1524000" cy="1524000"/>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5</a:t>
              </a:r>
              <a:endParaRPr/>
            </a:p>
          </p:txBody>
        </p:sp>
      </p:grpSp>
      <p:grpSp>
        <p:nvGrpSpPr>
          <p:cNvPr id="1246" name="Google Shape;1246;p61"/>
          <p:cNvGrpSpPr/>
          <p:nvPr/>
        </p:nvGrpSpPr>
        <p:grpSpPr>
          <a:xfrm>
            <a:off x="10388424" y="403280"/>
            <a:ext cx="1449262" cy="1368876"/>
            <a:chOff x="3048000" y="1219200"/>
            <a:chExt cx="2209800" cy="2209800"/>
          </a:xfrm>
        </p:grpSpPr>
        <p:sp>
          <p:nvSpPr>
            <p:cNvPr id="1247" name="Google Shape;1247;p61"/>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248" name="Google Shape;1248;p61"/>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249" name="Google Shape;1249;p61"/>
            <p:cNvSpPr/>
            <p:nvPr/>
          </p:nvSpPr>
          <p:spPr>
            <a:xfrm>
              <a:off x="3390900" y="1562100"/>
              <a:ext cx="1524000" cy="1524000"/>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4</a:t>
              </a:r>
              <a:endParaRPr/>
            </a:p>
          </p:txBody>
        </p:sp>
      </p:grpSp>
      <p:grpSp>
        <p:nvGrpSpPr>
          <p:cNvPr id="1250" name="Google Shape;1250;p61"/>
          <p:cNvGrpSpPr/>
          <p:nvPr/>
        </p:nvGrpSpPr>
        <p:grpSpPr>
          <a:xfrm>
            <a:off x="10388425" y="403280"/>
            <a:ext cx="1449262" cy="1368876"/>
            <a:chOff x="3048000" y="1219200"/>
            <a:chExt cx="2209800" cy="2209800"/>
          </a:xfrm>
        </p:grpSpPr>
        <p:sp>
          <p:nvSpPr>
            <p:cNvPr id="1251" name="Google Shape;1251;p61"/>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252" name="Google Shape;1252;p61"/>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253" name="Google Shape;1253;p61"/>
            <p:cNvSpPr/>
            <p:nvPr/>
          </p:nvSpPr>
          <p:spPr>
            <a:xfrm>
              <a:off x="3390900" y="1562100"/>
              <a:ext cx="1524000" cy="1524000"/>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3</a:t>
              </a:r>
              <a:endParaRPr/>
            </a:p>
          </p:txBody>
        </p:sp>
      </p:grpSp>
      <p:grpSp>
        <p:nvGrpSpPr>
          <p:cNvPr id="1254" name="Google Shape;1254;p61"/>
          <p:cNvGrpSpPr/>
          <p:nvPr/>
        </p:nvGrpSpPr>
        <p:grpSpPr>
          <a:xfrm>
            <a:off x="10374993" y="388171"/>
            <a:ext cx="1449262" cy="1368876"/>
            <a:chOff x="3048000" y="1219200"/>
            <a:chExt cx="2209800" cy="2209800"/>
          </a:xfrm>
        </p:grpSpPr>
        <p:sp>
          <p:nvSpPr>
            <p:cNvPr id="1255" name="Google Shape;1255;p61"/>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256" name="Google Shape;1256;p61"/>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257" name="Google Shape;1257;p61"/>
            <p:cNvSpPr/>
            <p:nvPr/>
          </p:nvSpPr>
          <p:spPr>
            <a:xfrm>
              <a:off x="3390900" y="1562100"/>
              <a:ext cx="1523999" cy="1523999"/>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2</a:t>
              </a:r>
              <a:endParaRPr/>
            </a:p>
          </p:txBody>
        </p:sp>
      </p:grpSp>
      <p:grpSp>
        <p:nvGrpSpPr>
          <p:cNvPr id="1258" name="Google Shape;1258;p61"/>
          <p:cNvGrpSpPr/>
          <p:nvPr/>
        </p:nvGrpSpPr>
        <p:grpSpPr>
          <a:xfrm>
            <a:off x="10374994" y="388171"/>
            <a:ext cx="1449262" cy="1368876"/>
            <a:chOff x="3048000" y="1219200"/>
            <a:chExt cx="2209800" cy="2209800"/>
          </a:xfrm>
        </p:grpSpPr>
        <p:sp>
          <p:nvSpPr>
            <p:cNvPr id="1259" name="Google Shape;1259;p61"/>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260" name="Google Shape;1260;p61"/>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261" name="Google Shape;1261;p61"/>
            <p:cNvSpPr/>
            <p:nvPr/>
          </p:nvSpPr>
          <p:spPr>
            <a:xfrm>
              <a:off x="3390900" y="1562100"/>
              <a:ext cx="1523999" cy="1523999"/>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1</a:t>
              </a:r>
              <a:endParaRPr/>
            </a:p>
          </p:txBody>
        </p:sp>
      </p:grpSp>
      <p:grpSp>
        <p:nvGrpSpPr>
          <p:cNvPr id="1262" name="Google Shape;1262;p61"/>
          <p:cNvGrpSpPr/>
          <p:nvPr/>
        </p:nvGrpSpPr>
        <p:grpSpPr>
          <a:xfrm>
            <a:off x="10388425" y="388171"/>
            <a:ext cx="1449262" cy="1368876"/>
            <a:chOff x="3048000" y="1219200"/>
            <a:chExt cx="2209800" cy="2209800"/>
          </a:xfrm>
        </p:grpSpPr>
        <p:sp>
          <p:nvSpPr>
            <p:cNvPr id="1263" name="Google Shape;1263;p61"/>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264" name="Google Shape;1264;p61"/>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265" name="Google Shape;1265;p61"/>
            <p:cNvSpPr/>
            <p:nvPr/>
          </p:nvSpPr>
          <p:spPr>
            <a:xfrm>
              <a:off x="3390900" y="1562100"/>
              <a:ext cx="1523999" cy="1523999"/>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400">
                  <a:solidFill>
                    <a:srgbClr val="FF0000"/>
                  </a:solidFill>
                  <a:latin typeface="Times New Roman"/>
                  <a:ea typeface="Times New Roman"/>
                  <a:cs typeface="Times New Roman"/>
                  <a:sym typeface="Times New Roman"/>
                </a:rPr>
                <a:t>Hết giờ</a:t>
              </a:r>
              <a:endParaRPr b="1" sz="2400">
                <a:solidFill>
                  <a:srgbClr val="FF0000"/>
                </a:solidFill>
                <a:latin typeface="Times New Roman"/>
                <a:ea typeface="Times New Roman"/>
                <a:cs typeface="Times New Roman"/>
                <a:sym typeface="Times New Roman"/>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20"/>
                                        </p:tgtEl>
                                        <p:attrNameLst>
                                          <p:attrName>style.visibility</p:attrName>
                                        </p:attrNameLst>
                                      </p:cBhvr>
                                      <p:to>
                                        <p:strVal val="visible"/>
                                      </p:to>
                                    </p:set>
                                    <p:animEffect filter="fade" transition="in">
                                      <p:cBhvr>
                                        <p:cTn dur="500"/>
                                        <p:tgtEl>
                                          <p:spTgt spid="122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22"/>
                                        </p:tgtEl>
                                        <p:attrNameLst>
                                          <p:attrName>style.visibility</p:attrName>
                                        </p:attrNameLst>
                                      </p:cBhvr>
                                      <p:to>
                                        <p:strVal val="visible"/>
                                      </p:to>
                                    </p:set>
                                    <p:animEffect filter="fade" transition="in">
                                      <p:cBhvr>
                                        <p:cTn dur="500"/>
                                        <p:tgtEl>
                                          <p:spTgt spid="1222"/>
                                        </p:tgtEl>
                                      </p:cBhvr>
                                    </p:animEffect>
                                  </p:childTnLst>
                                </p:cTn>
                              </p:par>
                            </p:childTnLst>
                          </p:cTn>
                        </p:par>
                        <p:par>
                          <p:cTn fill="hold">
                            <p:stCondLst>
                              <p:cond delay="500"/>
                            </p:stCondLst>
                            <p:childTnLst>
                              <p:par>
                                <p:cTn fill="hold" nodeType="afterEffect" presetClass="entr" presetID="10" presetSubtype="0">
                                  <p:stCondLst>
                                    <p:cond delay="1000"/>
                                  </p:stCondLst>
                                  <p:childTnLst>
                                    <p:set>
                                      <p:cBhvr>
                                        <p:cTn dur="1" fill="hold">
                                          <p:stCondLst>
                                            <p:cond delay="0"/>
                                          </p:stCondLst>
                                        </p:cTn>
                                        <p:tgtEl>
                                          <p:spTgt spid="1226"/>
                                        </p:tgtEl>
                                        <p:attrNameLst>
                                          <p:attrName>style.visibility</p:attrName>
                                        </p:attrNameLst>
                                      </p:cBhvr>
                                      <p:to>
                                        <p:strVal val="visible"/>
                                      </p:to>
                                    </p:set>
                                    <p:animEffect filter="fade" transition="in">
                                      <p:cBhvr>
                                        <p:cTn dur="500"/>
                                        <p:tgtEl>
                                          <p:spTgt spid="1226"/>
                                        </p:tgtEl>
                                      </p:cBhvr>
                                    </p:animEffect>
                                  </p:childTnLst>
                                </p:cTn>
                              </p:par>
                            </p:childTnLst>
                          </p:cTn>
                        </p:par>
                        <p:par>
                          <p:cTn fill="hold">
                            <p:stCondLst>
                              <p:cond delay="1000"/>
                            </p:stCondLst>
                            <p:childTnLst>
                              <p:par>
                                <p:cTn fill="hold" nodeType="afterEffect" presetClass="entr" presetID="10" presetSubtype="0">
                                  <p:stCondLst>
                                    <p:cond delay="1000"/>
                                  </p:stCondLst>
                                  <p:childTnLst>
                                    <p:set>
                                      <p:cBhvr>
                                        <p:cTn dur="1" fill="hold">
                                          <p:stCondLst>
                                            <p:cond delay="0"/>
                                          </p:stCondLst>
                                        </p:cTn>
                                        <p:tgtEl>
                                          <p:spTgt spid="1230"/>
                                        </p:tgtEl>
                                        <p:attrNameLst>
                                          <p:attrName>style.visibility</p:attrName>
                                        </p:attrNameLst>
                                      </p:cBhvr>
                                      <p:to>
                                        <p:strVal val="visible"/>
                                      </p:to>
                                    </p:set>
                                    <p:animEffect filter="fade" transition="in">
                                      <p:cBhvr>
                                        <p:cTn dur="500"/>
                                        <p:tgtEl>
                                          <p:spTgt spid="1230"/>
                                        </p:tgtEl>
                                      </p:cBhvr>
                                    </p:animEffect>
                                  </p:childTnLst>
                                </p:cTn>
                              </p:par>
                            </p:childTnLst>
                          </p:cTn>
                        </p:par>
                        <p:par>
                          <p:cTn fill="hold">
                            <p:stCondLst>
                              <p:cond delay="1500"/>
                            </p:stCondLst>
                            <p:childTnLst>
                              <p:par>
                                <p:cTn fill="hold" nodeType="afterEffect" presetClass="entr" presetID="10" presetSubtype="0">
                                  <p:stCondLst>
                                    <p:cond delay="1000"/>
                                  </p:stCondLst>
                                  <p:childTnLst>
                                    <p:set>
                                      <p:cBhvr>
                                        <p:cTn dur="1" fill="hold">
                                          <p:stCondLst>
                                            <p:cond delay="0"/>
                                          </p:stCondLst>
                                        </p:cTn>
                                        <p:tgtEl>
                                          <p:spTgt spid="1234"/>
                                        </p:tgtEl>
                                        <p:attrNameLst>
                                          <p:attrName>style.visibility</p:attrName>
                                        </p:attrNameLst>
                                      </p:cBhvr>
                                      <p:to>
                                        <p:strVal val="visible"/>
                                      </p:to>
                                    </p:set>
                                    <p:animEffect filter="fade" transition="in">
                                      <p:cBhvr>
                                        <p:cTn dur="500"/>
                                        <p:tgtEl>
                                          <p:spTgt spid="1234"/>
                                        </p:tgtEl>
                                      </p:cBhvr>
                                    </p:animEffect>
                                  </p:childTnLst>
                                </p:cTn>
                              </p:par>
                            </p:childTnLst>
                          </p:cTn>
                        </p:par>
                        <p:par>
                          <p:cTn fill="hold">
                            <p:stCondLst>
                              <p:cond delay="2000"/>
                            </p:stCondLst>
                            <p:childTnLst>
                              <p:par>
                                <p:cTn fill="hold" nodeType="afterEffect" presetClass="entr" presetID="10" presetSubtype="0">
                                  <p:stCondLst>
                                    <p:cond delay="1000"/>
                                  </p:stCondLst>
                                  <p:childTnLst>
                                    <p:set>
                                      <p:cBhvr>
                                        <p:cTn dur="1" fill="hold">
                                          <p:stCondLst>
                                            <p:cond delay="0"/>
                                          </p:stCondLst>
                                        </p:cTn>
                                        <p:tgtEl>
                                          <p:spTgt spid="1238"/>
                                        </p:tgtEl>
                                        <p:attrNameLst>
                                          <p:attrName>style.visibility</p:attrName>
                                        </p:attrNameLst>
                                      </p:cBhvr>
                                      <p:to>
                                        <p:strVal val="visible"/>
                                      </p:to>
                                    </p:set>
                                    <p:animEffect filter="fade" transition="in">
                                      <p:cBhvr>
                                        <p:cTn dur="500"/>
                                        <p:tgtEl>
                                          <p:spTgt spid="1238"/>
                                        </p:tgtEl>
                                      </p:cBhvr>
                                    </p:animEffect>
                                  </p:childTnLst>
                                </p:cTn>
                              </p:par>
                            </p:childTnLst>
                          </p:cTn>
                        </p:par>
                        <p:par>
                          <p:cTn fill="hold">
                            <p:stCondLst>
                              <p:cond delay="2500"/>
                            </p:stCondLst>
                            <p:childTnLst>
                              <p:par>
                                <p:cTn fill="hold" nodeType="afterEffect" presetClass="entr" presetID="10" presetSubtype="0">
                                  <p:stCondLst>
                                    <p:cond delay="1000"/>
                                  </p:stCondLst>
                                  <p:childTnLst>
                                    <p:set>
                                      <p:cBhvr>
                                        <p:cTn dur="1" fill="hold">
                                          <p:stCondLst>
                                            <p:cond delay="0"/>
                                          </p:stCondLst>
                                        </p:cTn>
                                        <p:tgtEl>
                                          <p:spTgt spid="1242"/>
                                        </p:tgtEl>
                                        <p:attrNameLst>
                                          <p:attrName>style.visibility</p:attrName>
                                        </p:attrNameLst>
                                      </p:cBhvr>
                                      <p:to>
                                        <p:strVal val="visible"/>
                                      </p:to>
                                    </p:set>
                                    <p:animEffect filter="fade" transition="in">
                                      <p:cBhvr>
                                        <p:cTn dur="500"/>
                                        <p:tgtEl>
                                          <p:spTgt spid="1242"/>
                                        </p:tgtEl>
                                      </p:cBhvr>
                                    </p:animEffect>
                                  </p:childTnLst>
                                </p:cTn>
                              </p:par>
                            </p:childTnLst>
                          </p:cTn>
                        </p:par>
                        <p:par>
                          <p:cTn fill="hold">
                            <p:stCondLst>
                              <p:cond delay="3000"/>
                            </p:stCondLst>
                            <p:childTnLst>
                              <p:par>
                                <p:cTn fill="hold" nodeType="afterEffect" presetClass="entr" presetID="10" presetSubtype="0">
                                  <p:stCondLst>
                                    <p:cond delay="1000"/>
                                  </p:stCondLst>
                                  <p:childTnLst>
                                    <p:set>
                                      <p:cBhvr>
                                        <p:cTn dur="1" fill="hold">
                                          <p:stCondLst>
                                            <p:cond delay="0"/>
                                          </p:stCondLst>
                                        </p:cTn>
                                        <p:tgtEl>
                                          <p:spTgt spid="1246"/>
                                        </p:tgtEl>
                                        <p:attrNameLst>
                                          <p:attrName>style.visibility</p:attrName>
                                        </p:attrNameLst>
                                      </p:cBhvr>
                                      <p:to>
                                        <p:strVal val="visible"/>
                                      </p:to>
                                    </p:set>
                                    <p:animEffect filter="fade" transition="in">
                                      <p:cBhvr>
                                        <p:cTn dur="500"/>
                                        <p:tgtEl>
                                          <p:spTgt spid="1246"/>
                                        </p:tgtEl>
                                      </p:cBhvr>
                                    </p:animEffect>
                                  </p:childTnLst>
                                </p:cTn>
                              </p:par>
                            </p:childTnLst>
                          </p:cTn>
                        </p:par>
                        <p:par>
                          <p:cTn fill="hold">
                            <p:stCondLst>
                              <p:cond delay="3500"/>
                            </p:stCondLst>
                            <p:childTnLst>
                              <p:par>
                                <p:cTn fill="hold" nodeType="afterEffect" presetClass="entr" presetID="10" presetSubtype="0">
                                  <p:stCondLst>
                                    <p:cond delay="1000"/>
                                  </p:stCondLst>
                                  <p:childTnLst>
                                    <p:set>
                                      <p:cBhvr>
                                        <p:cTn dur="1" fill="hold">
                                          <p:stCondLst>
                                            <p:cond delay="0"/>
                                          </p:stCondLst>
                                        </p:cTn>
                                        <p:tgtEl>
                                          <p:spTgt spid="1250"/>
                                        </p:tgtEl>
                                        <p:attrNameLst>
                                          <p:attrName>style.visibility</p:attrName>
                                        </p:attrNameLst>
                                      </p:cBhvr>
                                      <p:to>
                                        <p:strVal val="visible"/>
                                      </p:to>
                                    </p:set>
                                    <p:animEffect filter="fade" transition="in">
                                      <p:cBhvr>
                                        <p:cTn dur="500"/>
                                        <p:tgtEl>
                                          <p:spTgt spid="1250"/>
                                        </p:tgtEl>
                                      </p:cBhvr>
                                    </p:animEffect>
                                  </p:childTnLst>
                                </p:cTn>
                              </p:par>
                            </p:childTnLst>
                          </p:cTn>
                        </p:par>
                        <p:par>
                          <p:cTn fill="hold">
                            <p:stCondLst>
                              <p:cond delay="4000"/>
                            </p:stCondLst>
                            <p:childTnLst>
                              <p:par>
                                <p:cTn fill="hold" nodeType="afterEffect" presetClass="entr" presetID="10" presetSubtype="0">
                                  <p:stCondLst>
                                    <p:cond delay="1000"/>
                                  </p:stCondLst>
                                  <p:childTnLst>
                                    <p:set>
                                      <p:cBhvr>
                                        <p:cTn dur="1" fill="hold">
                                          <p:stCondLst>
                                            <p:cond delay="0"/>
                                          </p:stCondLst>
                                        </p:cTn>
                                        <p:tgtEl>
                                          <p:spTgt spid="1254"/>
                                        </p:tgtEl>
                                        <p:attrNameLst>
                                          <p:attrName>style.visibility</p:attrName>
                                        </p:attrNameLst>
                                      </p:cBhvr>
                                      <p:to>
                                        <p:strVal val="visible"/>
                                      </p:to>
                                    </p:set>
                                    <p:animEffect filter="fade" transition="in">
                                      <p:cBhvr>
                                        <p:cTn dur="500"/>
                                        <p:tgtEl>
                                          <p:spTgt spid="1254"/>
                                        </p:tgtEl>
                                      </p:cBhvr>
                                    </p:animEffect>
                                  </p:childTnLst>
                                </p:cTn>
                              </p:par>
                            </p:childTnLst>
                          </p:cTn>
                        </p:par>
                        <p:par>
                          <p:cTn fill="hold">
                            <p:stCondLst>
                              <p:cond delay="4500"/>
                            </p:stCondLst>
                            <p:childTnLst>
                              <p:par>
                                <p:cTn fill="hold" nodeType="afterEffect" presetClass="entr" presetID="10" presetSubtype="0">
                                  <p:stCondLst>
                                    <p:cond delay="1000"/>
                                  </p:stCondLst>
                                  <p:childTnLst>
                                    <p:set>
                                      <p:cBhvr>
                                        <p:cTn dur="1" fill="hold">
                                          <p:stCondLst>
                                            <p:cond delay="0"/>
                                          </p:stCondLst>
                                        </p:cTn>
                                        <p:tgtEl>
                                          <p:spTgt spid="1258"/>
                                        </p:tgtEl>
                                        <p:attrNameLst>
                                          <p:attrName>style.visibility</p:attrName>
                                        </p:attrNameLst>
                                      </p:cBhvr>
                                      <p:to>
                                        <p:strVal val="visible"/>
                                      </p:to>
                                    </p:set>
                                    <p:animEffect filter="fade" transition="in">
                                      <p:cBhvr>
                                        <p:cTn dur="500"/>
                                        <p:tgtEl>
                                          <p:spTgt spid="1258"/>
                                        </p:tgtEl>
                                      </p:cBhvr>
                                    </p:animEffect>
                                  </p:childTnLst>
                                </p:cTn>
                              </p:par>
                            </p:childTnLst>
                          </p:cTn>
                        </p:par>
                        <p:par>
                          <p:cTn fill="hold">
                            <p:stCondLst>
                              <p:cond delay="5000"/>
                            </p:stCondLst>
                            <p:childTnLst>
                              <p:par>
                                <p:cTn fill="hold" nodeType="afterEffect" presetClass="entr" presetID="10" presetSubtype="0">
                                  <p:stCondLst>
                                    <p:cond delay="1000"/>
                                  </p:stCondLst>
                                  <p:childTnLst>
                                    <p:set>
                                      <p:cBhvr>
                                        <p:cTn dur="1" fill="hold">
                                          <p:stCondLst>
                                            <p:cond delay="0"/>
                                          </p:stCondLst>
                                        </p:cTn>
                                        <p:tgtEl>
                                          <p:spTgt spid="1262"/>
                                        </p:tgtEl>
                                        <p:attrNameLst>
                                          <p:attrName>style.visibility</p:attrName>
                                        </p:attrNameLst>
                                      </p:cBhvr>
                                      <p:to>
                                        <p:strVal val="visible"/>
                                      </p:to>
                                    </p:set>
                                    <p:animEffect filter="fade" transition="in">
                                      <p:cBhvr>
                                        <p:cTn dur="500"/>
                                        <p:tgtEl>
                                          <p:spTgt spid="1262"/>
                                        </p:tgtEl>
                                      </p:cBhvr>
                                    </p:animEffect>
                                  </p:childTnLst>
                                </p:cTn>
                              </p:par>
                            </p:childTnLst>
                          </p:cTn>
                        </p:par>
                        <p:par>
                          <p:cTn fill="hold">
                            <p:stCondLst>
                              <p:cond delay="5500"/>
                            </p:stCondLst>
                            <p:childTnLst>
                              <p:par>
                                <p:cTn fill="hold" nodeType="afterEffect" presetClass="entr" presetID="23" presetSubtype="16">
                                  <p:stCondLst>
                                    <p:cond delay="0"/>
                                  </p:stCondLst>
                                  <p:childTnLst>
                                    <p:set>
                                      <p:cBhvr>
                                        <p:cTn dur="1" fill="hold">
                                          <p:stCondLst>
                                            <p:cond delay="0"/>
                                          </p:stCondLst>
                                        </p:cTn>
                                        <p:tgtEl>
                                          <p:spTgt spid="1219"/>
                                        </p:tgtEl>
                                        <p:attrNameLst>
                                          <p:attrName>style.visibility</p:attrName>
                                        </p:attrNameLst>
                                      </p:cBhvr>
                                      <p:to>
                                        <p:strVal val="visible"/>
                                      </p:to>
                                    </p:set>
                                    <p:anim calcmode="lin" valueType="num">
                                      <p:cBhvr additive="base">
                                        <p:cTn dur="500"/>
                                        <p:tgtEl>
                                          <p:spTgt spid="1219"/>
                                        </p:tgtEl>
                                        <p:attrNameLst>
                                          <p:attrName>ppt_w</p:attrName>
                                        </p:attrNameLst>
                                      </p:cBhvr>
                                      <p:tavLst>
                                        <p:tav fmla="" tm="0">
                                          <p:val>
                                            <p:strVal val="0"/>
                                          </p:val>
                                        </p:tav>
                                        <p:tav fmla="" tm="100000">
                                          <p:val>
                                            <p:strVal val="#ppt_w"/>
                                          </p:val>
                                        </p:tav>
                                      </p:tavLst>
                                    </p:anim>
                                    <p:anim calcmode="lin" valueType="num">
                                      <p:cBhvr additive="base">
                                        <p:cTn dur="500"/>
                                        <p:tgtEl>
                                          <p:spTgt spid="1219"/>
                                        </p:tgtEl>
                                        <p:attrNameLst>
                                          <p:attrName>ppt_h</p:attrName>
                                        </p:attrNameLst>
                                      </p:cBhvr>
                                      <p:tavLst>
                                        <p:tav fmla="" tm="0">
                                          <p:val>
                                            <p:strVal val="0"/>
                                          </p:val>
                                        </p:tav>
                                        <p:tav fmla="" tm="100000">
                                          <p:val>
                                            <p:strVal val="#ppt_h"/>
                                          </p:val>
                                        </p:tav>
                                      </p:tavLst>
                                    </p:anim>
                                  </p:childTnLst>
                                </p:cTn>
                              </p:par>
                              <p:par>
                                <p:cTn fill="hold" nodeType="withEffect" presetClass="entr" presetID="10" presetSubtype="0">
                                  <p:stCondLst>
                                    <p:cond delay="0"/>
                                  </p:stCondLst>
                                  <p:childTnLst>
                                    <p:set>
                                      <p:cBhvr>
                                        <p:cTn dur="1" fill="hold">
                                          <p:stCondLst>
                                            <p:cond delay="0"/>
                                          </p:stCondLst>
                                        </p:cTn>
                                        <p:tgtEl>
                                          <p:spTgt spid="1209"/>
                                        </p:tgtEl>
                                        <p:attrNameLst>
                                          <p:attrName>style.visibility</p:attrName>
                                        </p:attrNameLst>
                                      </p:cBhvr>
                                      <p:to>
                                        <p:strVal val="visible"/>
                                      </p:to>
                                    </p:set>
                                    <p:animEffect filter="fade" transition="in">
                                      <p:cBhvr>
                                        <p:cTn dur="3810"/>
                                        <p:tgtEl>
                                          <p:spTgt spid="120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23" presetSubtype="32">
                                  <p:stCondLst>
                                    <p:cond delay="0"/>
                                  </p:stCondLst>
                                  <p:childTnLst>
                                    <p:anim calcmode="lin" valueType="num">
                                      <p:cBhvr additive="base">
                                        <p:cTn dur="500"/>
                                        <p:tgtEl>
                                          <p:spTgt spid="1219"/>
                                        </p:tgtEl>
                                        <p:attrNameLst>
                                          <p:attrName>ppt_w</p:attrName>
                                        </p:attrNameLst>
                                      </p:cBhvr>
                                      <p:tavLst>
                                        <p:tav fmla="" tm="0">
                                          <p:val>
                                            <p:strVal val="#ppt_w"/>
                                          </p:val>
                                        </p:tav>
                                        <p:tav fmla="" tm="100000">
                                          <p:val>
                                            <p:strVal val="0"/>
                                          </p:val>
                                        </p:tav>
                                      </p:tavLst>
                                    </p:anim>
                                    <p:anim calcmode="lin" valueType="num">
                                      <p:cBhvr additive="base">
                                        <p:cTn dur="500"/>
                                        <p:tgtEl>
                                          <p:spTgt spid="1219"/>
                                        </p:tgtEl>
                                        <p:attrNameLst>
                                          <p:attrName>ppt_h</p:attrName>
                                        </p:attrNameLst>
                                      </p:cBhvr>
                                      <p:tavLst>
                                        <p:tav fmla="" tm="0">
                                          <p:val>
                                            <p:strVal val="#ppt_h"/>
                                          </p:val>
                                        </p:tav>
                                        <p:tav fmla="" tm="100000">
                                          <p:val>
                                            <p:strVal val="0"/>
                                          </p:val>
                                        </p:tav>
                                      </p:tavLst>
                                    </p:anim>
                                    <p:set>
                                      <p:cBhvr>
                                        <p:cTn dur="1" fill="hold">
                                          <p:stCondLst>
                                            <p:cond delay="500"/>
                                          </p:stCondLst>
                                        </p:cTn>
                                        <p:tgtEl>
                                          <p:spTgt spid="1219"/>
                                        </p:tgtEl>
                                        <p:attrNameLst>
                                          <p:attrName>style.visibility</p:attrName>
                                        </p:attrNameLst>
                                      </p:cBhvr>
                                      <p:to>
                                        <p:strVal val="hidden"/>
                                      </p:to>
                                    </p:set>
                                  </p:childTnLst>
                                </p:cTn>
                              </p:par>
                            </p:childTnLst>
                          </p:cTn>
                        </p:par>
                        <p:par>
                          <p:cTn fill="hold">
                            <p:stCondLst>
                              <p:cond delay="500"/>
                            </p:stCondLst>
                            <p:childTnLst>
                              <p:par>
                                <p:cTn fill="hold" nodeType="afterEffect" presetClass="entr" presetID="23" presetSubtype="16">
                                  <p:stCondLst>
                                    <p:cond delay="0"/>
                                  </p:stCondLst>
                                  <p:childTnLst>
                                    <p:set>
                                      <p:cBhvr>
                                        <p:cTn dur="1" fill="hold">
                                          <p:stCondLst>
                                            <p:cond delay="0"/>
                                          </p:stCondLst>
                                        </p:cTn>
                                        <p:tgtEl>
                                          <p:spTgt spid="1207"/>
                                        </p:tgtEl>
                                        <p:attrNameLst>
                                          <p:attrName>style.visibility</p:attrName>
                                        </p:attrNameLst>
                                      </p:cBhvr>
                                      <p:to>
                                        <p:strVal val="visible"/>
                                      </p:to>
                                    </p:set>
                                    <p:anim calcmode="lin" valueType="num">
                                      <p:cBhvr additive="base">
                                        <p:cTn dur="500"/>
                                        <p:tgtEl>
                                          <p:spTgt spid="1207"/>
                                        </p:tgtEl>
                                        <p:attrNameLst>
                                          <p:attrName>ppt_w</p:attrName>
                                        </p:attrNameLst>
                                      </p:cBhvr>
                                      <p:tavLst>
                                        <p:tav fmla="" tm="0">
                                          <p:val>
                                            <p:strVal val="0"/>
                                          </p:val>
                                        </p:tav>
                                        <p:tav fmla="" tm="100000">
                                          <p:val>
                                            <p:strVal val="#ppt_w"/>
                                          </p:val>
                                        </p:tav>
                                      </p:tavLst>
                                    </p:anim>
                                    <p:anim calcmode="lin" valueType="num">
                                      <p:cBhvr additive="base">
                                        <p:cTn dur="500"/>
                                        <p:tgtEl>
                                          <p:spTgt spid="1207"/>
                                        </p:tgtEl>
                                        <p:attrNameLst>
                                          <p:attrName>ppt_h</p:attrName>
                                        </p:attrNameLst>
                                      </p:cBhvr>
                                      <p:tavLst>
                                        <p:tav fmla="" tm="0">
                                          <p:val>
                                            <p:strVal val="0"/>
                                          </p:val>
                                        </p:tav>
                                        <p:tav fmla="" tm="100000">
                                          <p:val>
                                            <p:strVal val="#ppt_h"/>
                                          </p:val>
                                        </p:tav>
                                      </p:tavLst>
                                    </p:anim>
                                  </p:childTnLst>
                                </p:cTn>
                              </p:par>
                              <p:par>
                                <p:cTn fill="hold" nodeType="withEffect" presetClass="entr" presetID="10" presetSubtype="0">
                                  <p:stCondLst>
                                    <p:cond delay="0"/>
                                  </p:stCondLst>
                                  <p:childTnLst>
                                    <p:set>
                                      <p:cBhvr>
                                        <p:cTn dur="1" fill="hold">
                                          <p:stCondLst>
                                            <p:cond delay="0"/>
                                          </p:stCondLst>
                                        </p:cTn>
                                        <p:tgtEl>
                                          <p:spTgt spid="1211"/>
                                        </p:tgtEl>
                                        <p:attrNameLst>
                                          <p:attrName>style.visibility</p:attrName>
                                        </p:attrNameLst>
                                      </p:cBhvr>
                                      <p:to>
                                        <p:strVal val="visible"/>
                                      </p:to>
                                    </p:set>
                                    <p:animEffect filter="fade" transition="in">
                                      <p:cBhvr>
                                        <p:cTn dur="5000"/>
                                        <p:tgtEl>
                                          <p:spTgt spid="1211"/>
                                        </p:tgtEl>
                                      </p:cBhvr>
                                    </p:animEffect>
                                  </p:childTnLst>
                                </p:cTn>
                              </p:par>
                            </p:childTnLst>
                          </p:cTn>
                        </p:par>
                        <p:par>
                          <p:cTn fill="hold">
                            <p:stCondLst>
                              <p:cond delay="5500"/>
                            </p:stCondLst>
                            <p:childTnLst>
                              <p:par>
                                <p:cTn fill="hold" nodeType="afterEffect" presetClass="entr" presetID="23" presetSubtype="16">
                                  <p:stCondLst>
                                    <p:cond delay="0"/>
                                  </p:stCondLst>
                                  <p:childTnLst>
                                    <p:set>
                                      <p:cBhvr>
                                        <p:cTn dur="1" fill="hold">
                                          <p:stCondLst>
                                            <p:cond delay="0"/>
                                          </p:stCondLst>
                                        </p:cTn>
                                        <p:tgtEl>
                                          <p:spTgt spid="1219"/>
                                        </p:tgtEl>
                                        <p:attrNameLst>
                                          <p:attrName>style.visibility</p:attrName>
                                        </p:attrNameLst>
                                      </p:cBhvr>
                                      <p:to>
                                        <p:strVal val="visible"/>
                                      </p:to>
                                    </p:set>
                                    <p:anim calcmode="lin" valueType="num">
                                      <p:cBhvr additive="base">
                                        <p:cTn dur="500"/>
                                        <p:tgtEl>
                                          <p:spTgt spid="1219"/>
                                        </p:tgtEl>
                                        <p:attrNameLst>
                                          <p:attrName>ppt_w</p:attrName>
                                        </p:attrNameLst>
                                      </p:cBhvr>
                                      <p:tavLst>
                                        <p:tav fmla="" tm="0">
                                          <p:val>
                                            <p:strVal val="0"/>
                                          </p:val>
                                        </p:tav>
                                        <p:tav fmla="" tm="100000">
                                          <p:val>
                                            <p:strVal val="#ppt_w"/>
                                          </p:val>
                                        </p:tav>
                                      </p:tavLst>
                                    </p:anim>
                                    <p:anim calcmode="lin" valueType="num">
                                      <p:cBhvr additive="base">
                                        <p:cTn dur="500"/>
                                        <p:tgtEl>
                                          <p:spTgt spid="1219"/>
                                        </p:tgtEl>
                                        <p:attrNameLst>
                                          <p:attrName>ppt_h</p:attrName>
                                        </p:attrNameLst>
                                      </p:cBhvr>
                                      <p:tavLst>
                                        <p:tav fmla="" tm="0">
                                          <p:val>
                                            <p:strVal val="0"/>
                                          </p:val>
                                        </p:tav>
                                        <p:tav fmla="" tm="100000">
                                          <p:val>
                                            <p:strVal val="#ppt_h"/>
                                          </p:val>
                                        </p:tav>
                                      </p:tavLst>
                                    </p:anim>
                                  </p:childTnLst>
                                </p:cTn>
                              </p:par>
                              <p:par>
                                <p:cTn fill="hold" nodeType="withEffect" presetClass="entr" presetID="10" presetSubtype="0">
                                  <p:stCondLst>
                                    <p:cond delay="0"/>
                                  </p:stCondLst>
                                  <p:childTnLst>
                                    <p:set>
                                      <p:cBhvr>
                                        <p:cTn dur="1" fill="hold">
                                          <p:stCondLst>
                                            <p:cond delay="0"/>
                                          </p:stCondLst>
                                        </p:cTn>
                                        <p:tgtEl>
                                          <p:spTgt spid="1208"/>
                                        </p:tgtEl>
                                        <p:attrNameLst>
                                          <p:attrName>style.visibility</p:attrName>
                                        </p:attrNameLst>
                                      </p:cBhvr>
                                      <p:to>
                                        <p:strVal val="visible"/>
                                      </p:to>
                                    </p:set>
                                    <p:animEffect filter="fade" transition="in">
                                      <p:cBhvr>
                                        <p:cTn dur="3810"/>
                                        <p:tgtEl>
                                          <p:spTgt spid="1208"/>
                                        </p:tgtEl>
                                      </p:cBhvr>
                                    </p:animEffect>
                                  </p:childTnLst>
                                </p:cTn>
                              </p:par>
                            </p:childTnLst>
                          </p:cTn>
                        </p:par>
                        <p:par>
                          <p:cTn fill="hold">
                            <p:stCondLst>
                              <p:cond delay="9310"/>
                            </p:stCondLst>
                            <p:childTnLst>
                              <p:par>
                                <p:cTn fill="hold" nodeType="afterEffect" presetClass="entr" presetID="23" presetSubtype="16">
                                  <p:stCondLst>
                                    <p:cond delay="0"/>
                                  </p:stCondLst>
                                  <p:childTnLst>
                                    <p:set>
                                      <p:cBhvr>
                                        <p:cTn dur="1" fill="hold">
                                          <p:stCondLst>
                                            <p:cond delay="0"/>
                                          </p:stCondLst>
                                        </p:cTn>
                                        <p:tgtEl>
                                          <p:spTgt spid="1219"/>
                                        </p:tgtEl>
                                        <p:attrNameLst>
                                          <p:attrName>style.visibility</p:attrName>
                                        </p:attrNameLst>
                                      </p:cBhvr>
                                      <p:to>
                                        <p:strVal val="visible"/>
                                      </p:to>
                                    </p:set>
                                    <p:anim calcmode="lin" valueType="num">
                                      <p:cBhvr additive="base">
                                        <p:cTn dur="500"/>
                                        <p:tgtEl>
                                          <p:spTgt spid="1219"/>
                                        </p:tgtEl>
                                        <p:attrNameLst>
                                          <p:attrName>ppt_w</p:attrName>
                                        </p:attrNameLst>
                                      </p:cBhvr>
                                      <p:tavLst>
                                        <p:tav fmla="" tm="0">
                                          <p:val>
                                            <p:strVal val="0"/>
                                          </p:val>
                                        </p:tav>
                                        <p:tav fmla="" tm="100000">
                                          <p:val>
                                            <p:strVal val="#ppt_w"/>
                                          </p:val>
                                        </p:tav>
                                      </p:tavLst>
                                    </p:anim>
                                    <p:anim calcmode="lin" valueType="num">
                                      <p:cBhvr additive="base">
                                        <p:cTn dur="500"/>
                                        <p:tgtEl>
                                          <p:spTgt spid="1219"/>
                                        </p:tgtEl>
                                        <p:attrNameLst>
                                          <p:attrName>ppt_h</p:attrName>
                                        </p:attrNameLst>
                                      </p:cBhvr>
                                      <p:tavLst>
                                        <p:tav fmla="" tm="0">
                                          <p:val>
                                            <p:strVal val="0"/>
                                          </p:val>
                                        </p:tav>
                                        <p:tav fmla="" tm="100000">
                                          <p:val>
                                            <p:strVal val="#ppt_h"/>
                                          </p:val>
                                        </p:tav>
                                      </p:tavLst>
                                    </p:anim>
                                  </p:childTnLst>
                                </p:cTn>
                              </p:par>
                              <p:par>
                                <p:cTn fill="hold" nodeType="withEffect" presetClass="entr" presetID="10" presetSubtype="0">
                                  <p:stCondLst>
                                    <p:cond delay="0"/>
                                  </p:stCondLst>
                                  <p:childTnLst>
                                    <p:set>
                                      <p:cBhvr>
                                        <p:cTn dur="1" fill="hold">
                                          <p:stCondLst>
                                            <p:cond delay="0"/>
                                          </p:stCondLst>
                                        </p:cTn>
                                        <p:tgtEl>
                                          <p:spTgt spid="1210"/>
                                        </p:tgtEl>
                                        <p:attrNameLst>
                                          <p:attrName>style.visibility</p:attrName>
                                        </p:attrNameLst>
                                      </p:cBhvr>
                                      <p:to>
                                        <p:strVal val="visible"/>
                                      </p:to>
                                    </p:set>
                                    <p:animEffect filter="fade" transition="in">
                                      <p:cBhvr>
                                        <p:cTn dur="3810"/>
                                        <p:tgtEl>
                                          <p:spTgt spid="121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0" name="Shape 1270"/>
        <p:cNvGrpSpPr/>
        <p:nvPr/>
      </p:nvGrpSpPr>
      <p:grpSpPr>
        <a:xfrm>
          <a:off x="0" y="0"/>
          <a:ext cx="0" cy="0"/>
          <a:chOff x="0" y="0"/>
          <a:chExt cx="0" cy="0"/>
        </a:xfrm>
      </p:grpSpPr>
      <p:grpSp>
        <p:nvGrpSpPr>
          <p:cNvPr id="1271" name="Google Shape;1271;p62"/>
          <p:cNvGrpSpPr/>
          <p:nvPr/>
        </p:nvGrpSpPr>
        <p:grpSpPr>
          <a:xfrm>
            <a:off x="711200" y="5322649"/>
            <a:ext cx="306388" cy="686991"/>
            <a:chOff x="240" y="623"/>
            <a:chExt cx="96" cy="289"/>
          </a:xfrm>
        </p:grpSpPr>
        <p:sp>
          <p:nvSpPr>
            <p:cNvPr id="1272" name="Google Shape;1272;p62"/>
            <p:cNvSpPr/>
            <p:nvPr/>
          </p:nvSpPr>
          <p:spPr>
            <a:xfrm flipH="1" rot="-5400000">
              <a:off x="115" y="749"/>
              <a:ext cx="288" cy="38"/>
            </a:xfrm>
            <a:prstGeom prst="rect">
              <a:avLst/>
            </a:prstGeom>
            <a:gradFill>
              <a:gsLst>
                <a:gs pos="0">
                  <a:srgbClr val="808080"/>
                </a:gs>
                <a:gs pos="100000">
                  <a:srgbClr val="ECECEC"/>
                </a:gs>
              </a:gsLst>
              <a:lin ang="54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273" name="Google Shape;1273;p62"/>
            <p:cNvSpPr/>
            <p:nvPr/>
          </p:nvSpPr>
          <p:spPr>
            <a:xfrm flipH="1" rot="-5400000">
              <a:off x="163" y="738"/>
              <a:ext cx="288" cy="59"/>
            </a:xfrm>
            <a:prstGeom prst="rect">
              <a:avLst/>
            </a:prstGeom>
            <a:gradFill>
              <a:gsLst>
                <a:gs pos="0">
                  <a:srgbClr val="CFCFCF"/>
                </a:gs>
                <a:gs pos="100000">
                  <a:srgbClr val="5F5F5F"/>
                </a:gs>
              </a:gsLst>
              <a:lin ang="54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nvGrpSpPr>
          <p:cNvPr id="1274" name="Google Shape;1274;p62"/>
          <p:cNvGrpSpPr/>
          <p:nvPr/>
        </p:nvGrpSpPr>
        <p:grpSpPr>
          <a:xfrm>
            <a:off x="74971" y="5596725"/>
            <a:ext cx="11218919" cy="1184275"/>
            <a:chOff x="114" y="3312"/>
            <a:chExt cx="5395" cy="746"/>
          </a:xfrm>
        </p:grpSpPr>
        <p:sp>
          <p:nvSpPr>
            <p:cNvPr id="1275" name="Google Shape;1275;p62"/>
            <p:cNvSpPr/>
            <p:nvPr/>
          </p:nvSpPr>
          <p:spPr>
            <a:xfrm>
              <a:off x="449" y="3422"/>
              <a:ext cx="4980" cy="532"/>
            </a:xfrm>
            <a:prstGeom prst="roundRect">
              <a:avLst>
                <a:gd fmla="val 10889" name="adj"/>
              </a:avLst>
            </a:prstGeom>
            <a:gradFill>
              <a:gsLst>
                <a:gs pos="0">
                  <a:srgbClr val="DDDDDD"/>
                </a:gs>
                <a:gs pos="50000">
                  <a:srgbClr val="F3F3F3"/>
                </a:gs>
                <a:gs pos="100000">
                  <a:srgbClr val="DDDDDD"/>
                </a:gs>
              </a:gsLst>
              <a:lin ang="2700000" scaled="0"/>
            </a:gradFill>
            <a:ln cap="flat" cmpd="sng" w="38100">
              <a:solidFill>
                <a:srgbClr val="FFFFFF"/>
              </a:solidFill>
              <a:prstDash val="solid"/>
              <a:round/>
              <a:headEnd len="sm" w="sm" type="none"/>
              <a:tailEnd len="sm" w="sm" type="none"/>
            </a:ln>
            <a:effectLst>
              <a:outerShdw rotWithShape="0" algn="ctr" dir="2928844" dist="135003">
                <a:srgbClr val="000000">
                  <a:alpha val="49803"/>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Arial"/>
                <a:ea typeface="Arial"/>
                <a:cs typeface="Arial"/>
                <a:sym typeface="Arial"/>
              </a:endParaRPr>
            </a:p>
          </p:txBody>
        </p:sp>
        <p:sp>
          <p:nvSpPr>
            <p:cNvPr id="1276" name="Google Shape;1276;p62"/>
            <p:cNvSpPr/>
            <p:nvPr/>
          </p:nvSpPr>
          <p:spPr>
            <a:xfrm>
              <a:off x="558" y="3456"/>
              <a:ext cx="539" cy="432"/>
            </a:xfrm>
            <a:prstGeom prst="roundRect">
              <a:avLst>
                <a:gd fmla="val 11921" name="adj"/>
              </a:avLst>
            </a:prstGeom>
            <a:solidFill>
              <a:srgbClr val="3366FF"/>
            </a:solidFill>
            <a:ln cap="flat" cmpd="sng" w="381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277" name="Google Shape;1277;p62"/>
            <p:cNvSpPr/>
            <p:nvPr/>
          </p:nvSpPr>
          <p:spPr>
            <a:xfrm>
              <a:off x="618" y="3499"/>
              <a:ext cx="479" cy="218"/>
            </a:xfrm>
            <a:custGeom>
              <a:rect b="b" l="l" r="r" t="t"/>
              <a:pathLst>
                <a:path extrusionOk="0" h="598" w="596">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a:gsLst>
                <a:gs pos="0">
                  <a:srgbClr val="C7D6B2"/>
                </a:gs>
                <a:gs pos="50000">
                  <a:srgbClr val="83AA03">
                    <a:alpha val="0"/>
                  </a:srgbClr>
                </a:gs>
                <a:gs pos="100000">
                  <a:srgbClr val="C7D6B2"/>
                </a:gs>
              </a:gsLst>
              <a:lin ang="270000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278" name="Google Shape;1278;p62"/>
            <p:cNvSpPr txBox="1"/>
            <p:nvPr/>
          </p:nvSpPr>
          <p:spPr>
            <a:xfrm>
              <a:off x="821" y="3513"/>
              <a:ext cx="190" cy="330"/>
            </a:xfrm>
            <a:prstGeom prst="rect">
              <a:avLst/>
            </a:prstGeom>
            <a:noFill/>
            <a:ln>
              <a:noFill/>
            </a:ln>
            <a:effectLst>
              <a:outerShdw rotWithShape="0" algn="ctr" dir="2700000" dist="35921">
                <a:schemeClr val="dk1"/>
              </a:outerShdw>
            </a:effectLst>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800">
                  <a:solidFill>
                    <a:srgbClr val="FF0000"/>
                  </a:solidFill>
                  <a:latin typeface="Arial"/>
                  <a:ea typeface="Arial"/>
                  <a:cs typeface="Arial"/>
                  <a:sym typeface="Arial"/>
                </a:rPr>
                <a:t>D</a:t>
              </a:r>
              <a:endParaRPr/>
            </a:p>
          </p:txBody>
        </p:sp>
        <p:sp>
          <p:nvSpPr>
            <p:cNvPr id="1279" name="Google Shape;1279;p62"/>
            <p:cNvSpPr txBox="1"/>
            <p:nvPr/>
          </p:nvSpPr>
          <p:spPr>
            <a:xfrm>
              <a:off x="1649" y="3506"/>
              <a:ext cx="3661" cy="25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b="1" sz="2000">
                <a:solidFill>
                  <a:schemeClr val="accent2"/>
                </a:solidFill>
                <a:latin typeface="Arial"/>
                <a:ea typeface="Arial"/>
                <a:cs typeface="Arial"/>
                <a:sym typeface="Arial"/>
              </a:endParaRPr>
            </a:p>
          </p:txBody>
        </p:sp>
        <p:sp>
          <p:nvSpPr>
            <p:cNvPr id="1280" name="Google Shape;1280;p62"/>
            <p:cNvSpPr/>
            <p:nvPr/>
          </p:nvSpPr>
          <p:spPr>
            <a:xfrm>
              <a:off x="420" y="3361"/>
              <a:ext cx="5088" cy="697"/>
            </a:xfrm>
            <a:prstGeom prst="rect">
              <a:avLst/>
            </a:prstGeom>
            <a:noFill/>
            <a:ln cap="flat" cmpd="dbl" w="38100">
              <a:solidFill>
                <a:srgbClr val="0000F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0000FF"/>
                </a:solidFill>
                <a:latin typeface="Arial"/>
                <a:ea typeface="Arial"/>
                <a:cs typeface="Arial"/>
                <a:sym typeface="Arial"/>
              </a:endParaRPr>
            </a:p>
          </p:txBody>
        </p:sp>
        <p:grpSp>
          <p:nvGrpSpPr>
            <p:cNvPr id="1281" name="Google Shape;1281;p62"/>
            <p:cNvGrpSpPr/>
            <p:nvPr/>
          </p:nvGrpSpPr>
          <p:grpSpPr>
            <a:xfrm rot="5400000">
              <a:off x="351" y="3544"/>
              <a:ext cx="186" cy="259"/>
              <a:chOff x="1872" y="1528"/>
              <a:chExt cx="2014" cy="2378"/>
            </a:xfrm>
          </p:grpSpPr>
          <p:sp>
            <p:nvSpPr>
              <p:cNvPr id="1282" name="Google Shape;1282;p62"/>
              <p:cNvSpPr/>
              <p:nvPr/>
            </p:nvSpPr>
            <p:spPr>
              <a:xfrm flipH="1" rot="-5400000">
                <a:off x="1826" y="2743"/>
                <a:ext cx="298" cy="206"/>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283" name="Google Shape;1283;p62"/>
              <p:cNvSpPr/>
              <p:nvPr/>
            </p:nvSpPr>
            <p:spPr>
              <a:xfrm flipH="1" rot="5400000">
                <a:off x="3625" y="2662"/>
                <a:ext cx="316" cy="206"/>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284" name="Google Shape;1284;p62"/>
              <p:cNvSpPr/>
              <p:nvPr/>
            </p:nvSpPr>
            <p:spPr>
              <a:xfrm flipH="1" rot="10800000">
                <a:off x="2727" y="3445"/>
                <a:ext cx="303" cy="198"/>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285" name="Google Shape;1285;p62"/>
              <p:cNvSpPr/>
              <p:nvPr/>
            </p:nvSpPr>
            <p:spPr>
              <a:xfrm>
                <a:off x="2078" y="1824"/>
                <a:ext cx="1615" cy="1615"/>
              </a:xfrm>
              <a:prstGeom prst="ellipse">
                <a:avLst/>
              </a:prstGeom>
              <a:gradFill>
                <a:gsLst>
                  <a:gs pos="0">
                    <a:srgbClr val="767676"/>
                  </a:gs>
                  <a:gs pos="50000">
                    <a:srgbClr val="FFFFFF"/>
                  </a:gs>
                  <a:gs pos="100000">
                    <a:srgbClr val="767676"/>
                  </a:gs>
                </a:gsLst>
                <a:lin ang="5400000" scaled="0"/>
              </a:gradFill>
              <a:ln cap="flat" cmpd="sng" w="5715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286" name="Google Shape;1286;p62"/>
              <p:cNvSpPr/>
              <p:nvPr/>
            </p:nvSpPr>
            <p:spPr>
              <a:xfrm>
                <a:off x="2170" y="1915"/>
                <a:ext cx="1430" cy="1430"/>
              </a:xfrm>
              <a:prstGeom prst="ellipse">
                <a:avLst/>
              </a:prstGeom>
              <a:gradFill>
                <a:gsLst>
                  <a:gs pos="0">
                    <a:srgbClr val="A2A2A2"/>
                  </a:gs>
                  <a:gs pos="50000">
                    <a:srgbClr val="FFFFFF"/>
                  </a:gs>
                  <a:gs pos="100000">
                    <a:srgbClr val="A2A2A2"/>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287" name="Google Shape;1287;p62"/>
              <p:cNvSpPr/>
              <p:nvPr/>
            </p:nvSpPr>
            <p:spPr>
              <a:xfrm>
                <a:off x="1999" y="1694"/>
                <a:ext cx="1772" cy="2212"/>
              </a:xfrm>
              <a:prstGeom prst="ellipse">
                <a:avLst/>
              </a:prstGeom>
              <a:gradFill>
                <a:gsLst>
                  <a:gs pos="0">
                    <a:srgbClr val="FFFFFF"/>
                  </a:gs>
                  <a:gs pos="50000">
                    <a:schemeClr val="hlink"/>
                  </a:gs>
                  <a:gs pos="100000">
                    <a:srgbClr val="FFFFFF"/>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288" name="Google Shape;1288;p62"/>
              <p:cNvSpPr/>
              <p:nvPr/>
            </p:nvSpPr>
            <p:spPr>
              <a:xfrm>
                <a:off x="1999" y="1528"/>
                <a:ext cx="1772" cy="2208"/>
              </a:xfrm>
              <a:prstGeom prst="ellipse">
                <a:avLst/>
              </a:prstGeom>
              <a:gradFill>
                <a:gsLst>
                  <a:gs pos="0">
                    <a:srgbClr val="000000"/>
                  </a:gs>
                  <a:gs pos="100000">
                    <a:srgbClr val="FFCC00"/>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289" name="Google Shape;1289;p62"/>
              <p:cNvSpPr/>
              <p:nvPr/>
            </p:nvSpPr>
            <p:spPr>
              <a:xfrm>
                <a:off x="2338" y="1530"/>
                <a:ext cx="1094" cy="2209"/>
              </a:xfrm>
              <a:prstGeom prst="ellipse">
                <a:avLst/>
              </a:prstGeom>
              <a:gradFill>
                <a:gsLst>
                  <a:gs pos="0">
                    <a:srgbClr val="034A91"/>
                  </a:gs>
                  <a:gs pos="50000">
                    <a:schemeClr val="hlink"/>
                  </a:gs>
                  <a:gs pos="100000">
                    <a:srgbClr val="034A91"/>
                  </a:gs>
                </a:gsLst>
                <a:lin ang="189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290" name="Google Shape;1290;p62"/>
              <p:cNvSpPr/>
              <p:nvPr/>
            </p:nvSpPr>
            <p:spPr>
              <a:xfrm>
                <a:off x="2337" y="1528"/>
                <a:ext cx="1096" cy="2209"/>
              </a:xfrm>
              <a:prstGeom prst="ellipse">
                <a:avLst/>
              </a:prstGeom>
              <a:gradFill>
                <a:gsLst>
                  <a:gs pos="0">
                    <a:srgbClr val="FFCC00"/>
                  </a:gs>
                  <a:gs pos="100000">
                    <a:srgbClr val="7C6300"/>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
          <p:nvSpPr>
            <p:cNvPr id="1291" name="Google Shape;1291;p62"/>
            <p:cNvSpPr/>
            <p:nvPr/>
          </p:nvSpPr>
          <p:spPr>
            <a:xfrm flipH="1">
              <a:off x="413" y="3312"/>
              <a:ext cx="113" cy="69"/>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292" name="Google Shape;1292;p62"/>
            <p:cNvSpPr/>
            <p:nvPr/>
          </p:nvSpPr>
          <p:spPr>
            <a:xfrm flipH="1" rot="10800000">
              <a:off x="425" y="3916"/>
              <a:ext cx="125" cy="69"/>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293" name="Google Shape;1293;p62"/>
            <p:cNvSpPr/>
            <p:nvPr/>
          </p:nvSpPr>
          <p:spPr>
            <a:xfrm flipH="1" rot="-5400000">
              <a:off x="100" y="3592"/>
              <a:ext cx="103" cy="76"/>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294" name="Google Shape;1294;p62"/>
            <p:cNvSpPr/>
            <p:nvPr/>
          </p:nvSpPr>
          <p:spPr>
            <a:xfrm rot="5400000">
              <a:off x="200" y="3353"/>
              <a:ext cx="539" cy="596"/>
            </a:xfrm>
            <a:prstGeom prst="ellipse">
              <a:avLst/>
            </a:prstGeom>
            <a:gradFill>
              <a:gsLst>
                <a:gs pos="0">
                  <a:srgbClr val="767676"/>
                </a:gs>
                <a:gs pos="50000">
                  <a:srgbClr val="FFFFFF"/>
                </a:gs>
                <a:gs pos="100000">
                  <a:srgbClr val="767676"/>
                </a:gs>
              </a:gsLst>
              <a:lin ang="5400000" scaled="0"/>
            </a:gradFill>
            <a:ln cap="flat" cmpd="sng" w="5715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295" name="Google Shape;1295;p62"/>
            <p:cNvSpPr/>
            <p:nvPr/>
          </p:nvSpPr>
          <p:spPr>
            <a:xfrm rot="5400000">
              <a:off x="232" y="3386"/>
              <a:ext cx="478" cy="528"/>
            </a:xfrm>
            <a:prstGeom prst="ellipse">
              <a:avLst/>
            </a:prstGeom>
            <a:gradFill>
              <a:gsLst>
                <a:gs pos="0">
                  <a:srgbClr val="A2A2A2"/>
                </a:gs>
                <a:gs pos="50000">
                  <a:srgbClr val="FFFFFF"/>
                </a:gs>
                <a:gs pos="100000">
                  <a:srgbClr val="A2A2A2"/>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296" name="Google Shape;1296;p62"/>
            <p:cNvSpPr/>
            <p:nvPr/>
          </p:nvSpPr>
          <p:spPr>
            <a:xfrm rot="5400000">
              <a:off x="395" y="3530"/>
              <a:ext cx="164" cy="241"/>
            </a:xfrm>
            <a:prstGeom prst="ellipse">
              <a:avLst/>
            </a:prstGeom>
            <a:gradFill>
              <a:gsLst>
                <a:gs pos="0">
                  <a:srgbClr val="FFFFFF"/>
                </a:gs>
                <a:gs pos="50000">
                  <a:schemeClr val="hlink"/>
                </a:gs>
                <a:gs pos="100000">
                  <a:srgbClr val="FFFFFF"/>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297" name="Google Shape;1297;p62"/>
            <p:cNvSpPr/>
            <p:nvPr/>
          </p:nvSpPr>
          <p:spPr>
            <a:xfrm rot="5400000">
              <a:off x="388" y="3531"/>
              <a:ext cx="164" cy="241"/>
            </a:xfrm>
            <a:prstGeom prst="ellipse">
              <a:avLst/>
            </a:prstGeom>
            <a:gradFill>
              <a:gsLst>
                <a:gs pos="0">
                  <a:srgbClr val="000000"/>
                </a:gs>
                <a:gs pos="100000">
                  <a:srgbClr val="FFCC00"/>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298" name="Google Shape;1298;p62"/>
            <p:cNvSpPr/>
            <p:nvPr/>
          </p:nvSpPr>
          <p:spPr>
            <a:xfrm rot="5400000">
              <a:off x="287" y="3530"/>
              <a:ext cx="366" cy="241"/>
            </a:xfrm>
            <a:prstGeom prst="ellipse">
              <a:avLst/>
            </a:prstGeom>
            <a:gradFill>
              <a:gsLst>
                <a:gs pos="0">
                  <a:srgbClr val="034A91"/>
                </a:gs>
                <a:gs pos="50000">
                  <a:schemeClr val="hlink"/>
                </a:gs>
                <a:gs pos="100000">
                  <a:srgbClr val="034A91"/>
                </a:gs>
              </a:gsLst>
              <a:lin ang="189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299" name="Google Shape;1299;p62"/>
            <p:cNvSpPr/>
            <p:nvPr/>
          </p:nvSpPr>
          <p:spPr>
            <a:xfrm rot="5400000">
              <a:off x="287" y="3530"/>
              <a:ext cx="366" cy="241"/>
            </a:xfrm>
            <a:prstGeom prst="ellipse">
              <a:avLst/>
            </a:prstGeom>
            <a:gradFill>
              <a:gsLst>
                <a:gs pos="0">
                  <a:srgbClr val="FFCC00"/>
                </a:gs>
                <a:gs pos="100000">
                  <a:srgbClr val="7C6300"/>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
        <p:nvSpPr>
          <p:cNvPr id="1300" name="Google Shape;1300;p62"/>
          <p:cNvSpPr/>
          <p:nvPr/>
        </p:nvSpPr>
        <p:spPr>
          <a:xfrm>
            <a:off x="420817" y="701040"/>
            <a:ext cx="9515663" cy="979490"/>
          </a:xfrm>
          <a:prstGeom prst="roundRect">
            <a:avLst>
              <a:gd fmla="val 50000" name="adj"/>
            </a:avLst>
          </a:prstGeom>
          <a:solidFill>
            <a:srgbClr val="A7FD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rgbClr val="FF0000"/>
                </a:solidFill>
                <a:latin typeface="Arial"/>
                <a:ea typeface="Arial"/>
                <a:cs typeface="Arial"/>
                <a:sym typeface="Arial"/>
              </a:rPr>
              <a:t>Trong các khẳng định sau, khẳng định nào đúng, </a:t>
            </a:r>
            <a:endParaRPr/>
          </a:p>
          <a:p>
            <a:pPr indent="0" lvl="0" marL="0" marR="0" rtl="0" algn="ctr">
              <a:spcBef>
                <a:spcPts val="0"/>
              </a:spcBef>
              <a:spcAft>
                <a:spcPts val="0"/>
              </a:spcAft>
              <a:buNone/>
            </a:pPr>
            <a:r>
              <a:rPr lang="en-US" sz="2800">
                <a:solidFill>
                  <a:srgbClr val="FF0000"/>
                </a:solidFill>
                <a:latin typeface="Arial"/>
                <a:ea typeface="Arial"/>
                <a:cs typeface="Arial"/>
                <a:sym typeface="Arial"/>
              </a:rPr>
              <a:t>khẳng định nào sai</a:t>
            </a:r>
            <a:endParaRPr b="1" sz="2800">
              <a:solidFill>
                <a:srgbClr val="FF0000"/>
              </a:solidFill>
              <a:latin typeface="Times New Roman"/>
              <a:ea typeface="Times New Roman"/>
              <a:cs typeface="Times New Roman"/>
              <a:sym typeface="Times New Roman"/>
            </a:endParaRPr>
          </a:p>
        </p:txBody>
      </p:sp>
      <p:grpSp>
        <p:nvGrpSpPr>
          <p:cNvPr id="1301" name="Google Shape;1301;p62"/>
          <p:cNvGrpSpPr/>
          <p:nvPr/>
        </p:nvGrpSpPr>
        <p:grpSpPr>
          <a:xfrm>
            <a:off x="2215" y="1718688"/>
            <a:ext cx="11291675" cy="1260475"/>
            <a:chOff x="109" y="1032"/>
            <a:chExt cx="5411" cy="698"/>
          </a:xfrm>
        </p:grpSpPr>
        <p:grpSp>
          <p:nvGrpSpPr>
            <p:cNvPr id="1302" name="Google Shape;1302;p62"/>
            <p:cNvGrpSpPr/>
            <p:nvPr/>
          </p:nvGrpSpPr>
          <p:grpSpPr>
            <a:xfrm>
              <a:off x="432" y="1032"/>
              <a:ext cx="5088" cy="698"/>
              <a:chOff x="900" y="990"/>
              <a:chExt cx="4512" cy="500"/>
            </a:xfrm>
          </p:grpSpPr>
          <p:sp>
            <p:nvSpPr>
              <p:cNvPr id="1303" name="Google Shape;1303;p62"/>
              <p:cNvSpPr/>
              <p:nvPr/>
            </p:nvSpPr>
            <p:spPr>
              <a:xfrm>
                <a:off x="996" y="1059"/>
                <a:ext cx="4416" cy="381"/>
              </a:xfrm>
              <a:prstGeom prst="roundRect">
                <a:avLst>
                  <a:gd fmla="val 10889" name="adj"/>
                </a:avLst>
              </a:prstGeom>
              <a:gradFill>
                <a:gsLst>
                  <a:gs pos="0">
                    <a:srgbClr val="DDDDDD"/>
                  </a:gs>
                  <a:gs pos="50000">
                    <a:srgbClr val="F3F3F3"/>
                  </a:gs>
                  <a:gs pos="100000">
                    <a:srgbClr val="DDDDDD"/>
                  </a:gs>
                </a:gsLst>
                <a:lin ang="2700000" scaled="0"/>
              </a:gradFill>
              <a:ln cap="flat" cmpd="sng" w="38100">
                <a:solidFill>
                  <a:srgbClr val="FFFFFF"/>
                </a:solidFill>
                <a:prstDash val="solid"/>
                <a:round/>
                <a:headEnd len="sm" w="sm" type="none"/>
                <a:tailEnd len="sm" w="sm" type="none"/>
              </a:ln>
              <a:effectLst>
                <a:outerShdw rotWithShape="0" algn="ctr" dir="2928844" dist="135003">
                  <a:srgbClr val="000000">
                    <a:alpha val="49803"/>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Arial"/>
                  <a:ea typeface="Arial"/>
                  <a:cs typeface="Arial"/>
                  <a:sym typeface="Arial"/>
                </a:endParaRPr>
              </a:p>
            </p:txBody>
          </p:sp>
          <p:sp>
            <p:nvSpPr>
              <p:cNvPr id="1304" name="Google Shape;1304;p62"/>
              <p:cNvSpPr/>
              <p:nvPr/>
            </p:nvSpPr>
            <p:spPr>
              <a:xfrm>
                <a:off x="1044" y="1106"/>
                <a:ext cx="515" cy="288"/>
              </a:xfrm>
              <a:prstGeom prst="roundRect">
                <a:avLst>
                  <a:gd fmla="val 11921" name="adj"/>
                </a:avLst>
              </a:prstGeom>
              <a:solidFill>
                <a:srgbClr val="3366FF"/>
              </a:solidFill>
              <a:ln cap="flat" cmpd="sng" w="381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05" name="Google Shape;1305;p62"/>
              <p:cNvSpPr/>
              <p:nvPr/>
            </p:nvSpPr>
            <p:spPr>
              <a:xfrm>
                <a:off x="1076" y="1089"/>
                <a:ext cx="424" cy="156"/>
              </a:xfrm>
              <a:custGeom>
                <a:rect b="b" l="l" r="r" t="t"/>
                <a:pathLst>
                  <a:path extrusionOk="0" h="598" w="596">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a:gsLst>
                  <a:gs pos="0">
                    <a:srgbClr val="C7D6B2"/>
                  </a:gs>
                  <a:gs pos="50000">
                    <a:srgbClr val="83AA03">
                      <a:alpha val="0"/>
                    </a:srgbClr>
                  </a:gs>
                  <a:gs pos="100000">
                    <a:srgbClr val="C7D6B2"/>
                  </a:gs>
                </a:gsLst>
                <a:lin ang="270000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06" name="Google Shape;1306;p62"/>
              <p:cNvSpPr txBox="1"/>
              <p:nvPr/>
            </p:nvSpPr>
            <p:spPr>
              <a:xfrm>
                <a:off x="1293" y="1128"/>
                <a:ext cx="161" cy="208"/>
              </a:xfrm>
              <a:prstGeom prst="rect">
                <a:avLst/>
              </a:prstGeom>
              <a:noFill/>
              <a:ln>
                <a:noFill/>
              </a:ln>
              <a:effectLst>
                <a:outerShdw rotWithShape="0" algn="ctr" dir="2700000" dist="35921">
                  <a:schemeClr val="dk1"/>
                </a:outerShdw>
              </a:effectLst>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800">
                    <a:solidFill>
                      <a:srgbClr val="FF0000"/>
                    </a:solidFill>
                    <a:latin typeface="Arial"/>
                    <a:ea typeface="Arial"/>
                    <a:cs typeface="Arial"/>
                    <a:sym typeface="Arial"/>
                  </a:rPr>
                  <a:t>A</a:t>
                </a:r>
                <a:endParaRPr/>
              </a:p>
            </p:txBody>
          </p:sp>
          <p:sp>
            <p:nvSpPr>
              <p:cNvPr id="1307" name="Google Shape;1307;p62"/>
              <p:cNvSpPr txBox="1"/>
              <p:nvPr/>
            </p:nvSpPr>
            <p:spPr>
              <a:xfrm>
                <a:off x="1990" y="1094"/>
                <a:ext cx="3246" cy="15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b="1" sz="2000">
                  <a:solidFill>
                    <a:schemeClr val="accent2"/>
                  </a:solidFill>
                  <a:latin typeface="Arial"/>
                  <a:ea typeface="Arial"/>
                  <a:cs typeface="Arial"/>
                  <a:sym typeface="Arial"/>
                </a:endParaRPr>
              </a:p>
            </p:txBody>
          </p:sp>
          <p:sp>
            <p:nvSpPr>
              <p:cNvPr id="1308" name="Google Shape;1308;p62"/>
              <p:cNvSpPr/>
              <p:nvPr/>
            </p:nvSpPr>
            <p:spPr>
              <a:xfrm>
                <a:off x="900" y="990"/>
                <a:ext cx="4512" cy="500"/>
              </a:xfrm>
              <a:prstGeom prst="rect">
                <a:avLst/>
              </a:prstGeom>
              <a:noFill/>
              <a:ln cap="flat" cmpd="dbl" w="38100">
                <a:solidFill>
                  <a:srgbClr val="0000F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0000FF"/>
                  </a:solidFill>
                  <a:latin typeface="Arial"/>
                  <a:ea typeface="Arial"/>
                  <a:cs typeface="Arial"/>
                  <a:sym typeface="Arial"/>
                </a:endParaRPr>
              </a:p>
            </p:txBody>
          </p:sp>
        </p:grpSp>
        <p:grpSp>
          <p:nvGrpSpPr>
            <p:cNvPr id="1309" name="Google Shape;1309;p62"/>
            <p:cNvGrpSpPr/>
            <p:nvPr/>
          </p:nvGrpSpPr>
          <p:grpSpPr>
            <a:xfrm>
              <a:off x="109" y="1033"/>
              <a:ext cx="670" cy="674"/>
              <a:chOff x="-143" y="1056"/>
              <a:chExt cx="585" cy="626"/>
            </a:xfrm>
          </p:grpSpPr>
          <p:grpSp>
            <p:nvGrpSpPr>
              <p:cNvPr id="1310" name="Google Shape;1310;p62"/>
              <p:cNvGrpSpPr/>
              <p:nvPr/>
            </p:nvGrpSpPr>
            <p:grpSpPr>
              <a:xfrm rot="5400000">
                <a:off x="79" y="1284"/>
                <a:ext cx="172" cy="214"/>
                <a:chOff x="1870" y="1550"/>
                <a:chExt cx="2006" cy="2269"/>
              </a:xfrm>
            </p:grpSpPr>
            <p:sp>
              <p:nvSpPr>
                <p:cNvPr id="1311" name="Google Shape;1311;p62"/>
                <p:cNvSpPr/>
                <p:nvPr/>
              </p:nvSpPr>
              <p:spPr>
                <a:xfrm flipH="1" rot="-5400000">
                  <a:off x="1821" y="2530"/>
                  <a:ext cx="298" cy="200"/>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12" name="Google Shape;1312;p62"/>
                <p:cNvSpPr/>
                <p:nvPr/>
              </p:nvSpPr>
              <p:spPr>
                <a:xfrm flipH="1" rot="5400000">
                  <a:off x="3627" y="2495"/>
                  <a:ext cx="298" cy="200"/>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13" name="Google Shape;1313;p62"/>
                <p:cNvSpPr/>
                <p:nvPr/>
              </p:nvSpPr>
              <p:spPr>
                <a:xfrm flipH="1" rot="10800000">
                  <a:off x="2726" y="3340"/>
                  <a:ext cx="304" cy="210"/>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14" name="Google Shape;1314;p62"/>
                <p:cNvSpPr/>
                <p:nvPr/>
              </p:nvSpPr>
              <p:spPr>
                <a:xfrm>
                  <a:off x="2078" y="1824"/>
                  <a:ext cx="1615" cy="1615"/>
                </a:xfrm>
                <a:prstGeom prst="ellipse">
                  <a:avLst/>
                </a:prstGeom>
                <a:gradFill>
                  <a:gsLst>
                    <a:gs pos="0">
                      <a:srgbClr val="767676"/>
                    </a:gs>
                    <a:gs pos="50000">
                      <a:srgbClr val="FFFFFF"/>
                    </a:gs>
                    <a:gs pos="100000">
                      <a:srgbClr val="767676"/>
                    </a:gs>
                  </a:gsLst>
                  <a:lin ang="5400000" scaled="0"/>
                </a:gradFill>
                <a:ln cap="flat" cmpd="sng" w="5715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15" name="Google Shape;1315;p62"/>
                <p:cNvSpPr/>
                <p:nvPr/>
              </p:nvSpPr>
              <p:spPr>
                <a:xfrm>
                  <a:off x="2170" y="1915"/>
                  <a:ext cx="1430" cy="1430"/>
                </a:xfrm>
                <a:prstGeom prst="ellipse">
                  <a:avLst/>
                </a:prstGeom>
                <a:gradFill>
                  <a:gsLst>
                    <a:gs pos="0">
                      <a:srgbClr val="A2A2A2"/>
                    </a:gs>
                    <a:gs pos="50000">
                      <a:srgbClr val="FFFFFF"/>
                    </a:gs>
                    <a:gs pos="100000">
                      <a:srgbClr val="A2A2A2"/>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16" name="Google Shape;1316;p62"/>
                <p:cNvSpPr/>
                <p:nvPr/>
              </p:nvSpPr>
              <p:spPr>
                <a:xfrm>
                  <a:off x="2105" y="1554"/>
                  <a:ext cx="1555" cy="2152"/>
                </a:xfrm>
                <a:prstGeom prst="ellipse">
                  <a:avLst/>
                </a:prstGeom>
                <a:gradFill>
                  <a:gsLst>
                    <a:gs pos="0">
                      <a:srgbClr val="FFFFFF"/>
                    </a:gs>
                    <a:gs pos="50000">
                      <a:schemeClr val="hlink"/>
                    </a:gs>
                    <a:gs pos="100000">
                      <a:srgbClr val="FFFFFF"/>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17" name="Google Shape;1317;p62"/>
                <p:cNvSpPr/>
                <p:nvPr/>
              </p:nvSpPr>
              <p:spPr>
                <a:xfrm>
                  <a:off x="2106" y="1554"/>
                  <a:ext cx="1558" cy="2156"/>
                </a:xfrm>
                <a:prstGeom prst="ellipse">
                  <a:avLst/>
                </a:prstGeom>
                <a:gradFill>
                  <a:gsLst>
                    <a:gs pos="0">
                      <a:srgbClr val="000000"/>
                    </a:gs>
                    <a:gs pos="100000">
                      <a:srgbClr val="FFCC00"/>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18" name="Google Shape;1318;p62"/>
                <p:cNvSpPr/>
                <p:nvPr/>
              </p:nvSpPr>
              <p:spPr>
                <a:xfrm>
                  <a:off x="2336" y="1659"/>
                  <a:ext cx="1093" cy="2160"/>
                </a:xfrm>
                <a:prstGeom prst="ellipse">
                  <a:avLst/>
                </a:prstGeom>
                <a:gradFill>
                  <a:gsLst>
                    <a:gs pos="0">
                      <a:srgbClr val="034A91"/>
                    </a:gs>
                    <a:gs pos="50000">
                      <a:schemeClr val="hlink"/>
                    </a:gs>
                    <a:gs pos="100000">
                      <a:srgbClr val="034A91"/>
                    </a:gs>
                  </a:gsLst>
                  <a:lin ang="189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19" name="Google Shape;1319;p62"/>
                <p:cNvSpPr/>
                <p:nvPr/>
              </p:nvSpPr>
              <p:spPr>
                <a:xfrm>
                  <a:off x="2337" y="1550"/>
                  <a:ext cx="1096" cy="2163"/>
                </a:xfrm>
                <a:prstGeom prst="ellipse">
                  <a:avLst/>
                </a:prstGeom>
                <a:gradFill>
                  <a:gsLst>
                    <a:gs pos="0">
                      <a:srgbClr val="FFCC00"/>
                    </a:gs>
                    <a:gs pos="100000">
                      <a:srgbClr val="7C6300"/>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
            <p:nvSpPr>
              <p:cNvPr id="1320" name="Google Shape;1320;p62"/>
              <p:cNvSpPr/>
              <p:nvPr/>
            </p:nvSpPr>
            <p:spPr>
              <a:xfrm flipH="1">
                <a:off x="132" y="1056"/>
                <a:ext cx="99" cy="64"/>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21" name="Google Shape;1321;p62"/>
              <p:cNvSpPr/>
              <p:nvPr/>
            </p:nvSpPr>
            <p:spPr>
              <a:xfrm flipH="1" rot="10800000">
                <a:off x="143" y="1618"/>
                <a:ext cx="99" cy="64"/>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22" name="Google Shape;1322;p62"/>
              <p:cNvSpPr/>
              <p:nvPr/>
            </p:nvSpPr>
            <p:spPr>
              <a:xfrm flipH="1" rot="-5400000">
                <a:off x="-159" y="1334"/>
                <a:ext cx="98" cy="66"/>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23" name="Google Shape;1323;p62"/>
              <p:cNvSpPr/>
              <p:nvPr/>
            </p:nvSpPr>
            <p:spPr>
              <a:xfrm rot="5400000">
                <a:off x="-69" y="1111"/>
                <a:ext cx="501" cy="520"/>
              </a:xfrm>
              <a:prstGeom prst="ellipse">
                <a:avLst/>
              </a:prstGeom>
              <a:gradFill>
                <a:gsLst>
                  <a:gs pos="0">
                    <a:srgbClr val="767676"/>
                  </a:gs>
                  <a:gs pos="50000">
                    <a:srgbClr val="FFFFFF"/>
                  </a:gs>
                  <a:gs pos="100000">
                    <a:srgbClr val="767676"/>
                  </a:gs>
                </a:gsLst>
                <a:lin ang="5400000" scaled="0"/>
              </a:gradFill>
              <a:ln cap="flat" cmpd="sng" w="5715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24" name="Google Shape;1324;p62"/>
              <p:cNvSpPr/>
              <p:nvPr/>
            </p:nvSpPr>
            <p:spPr>
              <a:xfrm rot="5400000">
                <a:off x="-39" y="1140"/>
                <a:ext cx="444" cy="460"/>
              </a:xfrm>
              <a:prstGeom prst="ellipse">
                <a:avLst/>
              </a:prstGeom>
              <a:gradFill>
                <a:gsLst>
                  <a:gs pos="0">
                    <a:srgbClr val="A2A2A2"/>
                  </a:gs>
                  <a:gs pos="50000">
                    <a:srgbClr val="FFFFFF"/>
                  </a:gs>
                  <a:gs pos="100000">
                    <a:srgbClr val="A2A2A2"/>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25" name="Google Shape;1325;p62"/>
              <p:cNvSpPr/>
              <p:nvPr/>
            </p:nvSpPr>
            <p:spPr>
              <a:xfrm rot="5400000">
                <a:off x="117" y="1269"/>
                <a:ext cx="134" cy="204"/>
              </a:xfrm>
              <a:prstGeom prst="ellipse">
                <a:avLst/>
              </a:prstGeom>
              <a:gradFill>
                <a:gsLst>
                  <a:gs pos="0">
                    <a:srgbClr val="FFFFFF"/>
                  </a:gs>
                  <a:gs pos="50000">
                    <a:schemeClr val="hlink"/>
                  </a:gs>
                  <a:gs pos="100000">
                    <a:srgbClr val="FFFFFF"/>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26" name="Google Shape;1326;p62"/>
              <p:cNvSpPr/>
              <p:nvPr/>
            </p:nvSpPr>
            <p:spPr>
              <a:xfrm rot="5400000">
                <a:off x="115" y="1269"/>
                <a:ext cx="134" cy="204"/>
              </a:xfrm>
              <a:prstGeom prst="ellipse">
                <a:avLst/>
              </a:prstGeom>
              <a:gradFill>
                <a:gsLst>
                  <a:gs pos="0">
                    <a:srgbClr val="000000"/>
                  </a:gs>
                  <a:gs pos="100000">
                    <a:srgbClr val="FFCC00"/>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27" name="Google Shape;1327;p62"/>
              <p:cNvSpPr/>
              <p:nvPr/>
            </p:nvSpPr>
            <p:spPr>
              <a:xfrm rot="5400000">
                <a:off x="11" y="1268"/>
                <a:ext cx="340" cy="204"/>
              </a:xfrm>
              <a:prstGeom prst="ellipse">
                <a:avLst/>
              </a:prstGeom>
              <a:gradFill>
                <a:gsLst>
                  <a:gs pos="0">
                    <a:srgbClr val="034A91"/>
                  </a:gs>
                  <a:gs pos="50000">
                    <a:schemeClr val="hlink"/>
                  </a:gs>
                  <a:gs pos="100000">
                    <a:srgbClr val="034A91"/>
                  </a:gs>
                </a:gsLst>
                <a:lin ang="189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28" name="Google Shape;1328;p62"/>
              <p:cNvSpPr/>
              <p:nvPr/>
            </p:nvSpPr>
            <p:spPr>
              <a:xfrm rot="5400000">
                <a:off x="12" y="1268"/>
                <a:ext cx="340" cy="204"/>
              </a:xfrm>
              <a:prstGeom prst="ellipse">
                <a:avLst/>
              </a:prstGeom>
              <a:gradFill>
                <a:gsLst>
                  <a:gs pos="0">
                    <a:srgbClr val="FFCC00"/>
                  </a:gs>
                  <a:gs pos="100000">
                    <a:srgbClr val="7C6300"/>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grpSp>
        <p:nvGrpSpPr>
          <p:cNvPr id="1329" name="Google Shape;1329;p62"/>
          <p:cNvGrpSpPr/>
          <p:nvPr/>
        </p:nvGrpSpPr>
        <p:grpSpPr>
          <a:xfrm>
            <a:off x="2201" y="4409441"/>
            <a:ext cx="11291689" cy="1338263"/>
            <a:chOff x="109" y="2508"/>
            <a:chExt cx="5411" cy="747"/>
          </a:xfrm>
        </p:grpSpPr>
        <p:grpSp>
          <p:nvGrpSpPr>
            <p:cNvPr id="1330" name="Google Shape;1330;p62"/>
            <p:cNvGrpSpPr/>
            <p:nvPr/>
          </p:nvGrpSpPr>
          <p:grpSpPr>
            <a:xfrm>
              <a:off x="432" y="2557"/>
              <a:ext cx="5088" cy="698"/>
              <a:chOff x="900" y="990"/>
              <a:chExt cx="4512" cy="500"/>
            </a:xfrm>
          </p:grpSpPr>
          <p:sp>
            <p:nvSpPr>
              <p:cNvPr id="1331" name="Google Shape;1331;p62"/>
              <p:cNvSpPr/>
              <p:nvPr/>
            </p:nvSpPr>
            <p:spPr>
              <a:xfrm>
                <a:off x="926" y="1034"/>
                <a:ext cx="4416" cy="381"/>
              </a:xfrm>
              <a:prstGeom prst="roundRect">
                <a:avLst>
                  <a:gd fmla="val 10889" name="adj"/>
                </a:avLst>
              </a:prstGeom>
              <a:gradFill>
                <a:gsLst>
                  <a:gs pos="0">
                    <a:srgbClr val="DDDDDD"/>
                  </a:gs>
                  <a:gs pos="50000">
                    <a:srgbClr val="F3F3F3"/>
                  </a:gs>
                  <a:gs pos="100000">
                    <a:srgbClr val="DDDDDD"/>
                  </a:gs>
                </a:gsLst>
                <a:lin ang="2700000" scaled="0"/>
              </a:gradFill>
              <a:ln cap="flat" cmpd="sng" w="38100">
                <a:solidFill>
                  <a:srgbClr val="FFFFFF"/>
                </a:solidFill>
                <a:prstDash val="solid"/>
                <a:round/>
                <a:headEnd len="sm" w="sm" type="none"/>
                <a:tailEnd len="sm" w="sm" type="none"/>
              </a:ln>
              <a:effectLst>
                <a:outerShdw rotWithShape="0" algn="ctr" dir="2928844" dist="135003">
                  <a:srgbClr val="000000">
                    <a:alpha val="49803"/>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Arial"/>
                  <a:ea typeface="Arial"/>
                  <a:cs typeface="Arial"/>
                  <a:sym typeface="Arial"/>
                </a:endParaRPr>
              </a:p>
            </p:txBody>
          </p:sp>
          <p:sp>
            <p:nvSpPr>
              <p:cNvPr id="1332" name="Google Shape;1332;p62"/>
              <p:cNvSpPr/>
              <p:nvPr/>
            </p:nvSpPr>
            <p:spPr>
              <a:xfrm>
                <a:off x="1022" y="1077"/>
                <a:ext cx="520" cy="274"/>
              </a:xfrm>
              <a:prstGeom prst="roundRect">
                <a:avLst>
                  <a:gd fmla="val 11921" name="adj"/>
                </a:avLst>
              </a:prstGeom>
              <a:solidFill>
                <a:srgbClr val="3366FF"/>
              </a:solidFill>
              <a:ln cap="flat" cmpd="sng" w="381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33" name="Google Shape;1333;p62"/>
              <p:cNvSpPr/>
              <p:nvPr/>
            </p:nvSpPr>
            <p:spPr>
              <a:xfrm>
                <a:off x="1076" y="1089"/>
                <a:ext cx="427" cy="156"/>
              </a:xfrm>
              <a:custGeom>
                <a:rect b="b" l="l" r="r" t="t"/>
                <a:pathLst>
                  <a:path extrusionOk="0" h="598" w="596">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a:gsLst>
                  <a:gs pos="0">
                    <a:srgbClr val="C7D6B2"/>
                  </a:gs>
                  <a:gs pos="50000">
                    <a:srgbClr val="83AA03">
                      <a:alpha val="0"/>
                    </a:srgbClr>
                  </a:gs>
                  <a:gs pos="100000">
                    <a:srgbClr val="C7D6B2"/>
                  </a:gs>
                </a:gsLst>
                <a:lin ang="270000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34" name="Google Shape;1334;p62"/>
              <p:cNvSpPr txBox="1"/>
              <p:nvPr/>
            </p:nvSpPr>
            <p:spPr>
              <a:xfrm>
                <a:off x="1307" y="1117"/>
                <a:ext cx="151" cy="209"/>
              </a:xfrm>
              <a:prstGeom prst="rect">
                <a:avLst/>
              </a:prstGeom>
              <a:noFill/>
              <a:ln>
                <a:noFill/>
              </a:ln>
              <a:effectLst>
                <a:outerShdw rotWithShape="0" algn="ctr" dir="2700000" dist="35921">
                  <a:schemeClr val="dk1"/>
                </a:outerShdw>
              </a:effectLst>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800">
                    <a:solidFill>
                      <a:srgbClr val="FF0000"/>
                    </a:solidFill>
                    <a:latin typeface="Arial"/>
                    <a:ea typeface="Arial"/>
                    <a:cs typeface="Arial"/>
                    <a:sym typeface="Arial"/>
                  </a:rPr>
                  <a:t>C</a:t>
                </a:r>
                <a:endParaRPr/>
              </a:p>
            </p:txBody>
          </p:sp>
          <p:sp>
            <p:nvSpPr>
              <p:cNvPr id="1335" name="Google Shape;1335;p62"/>
              <p:cNvSpPr txBox="1"/>
              <p:nvPr/>
            </p:nvSpPr>
            <p:spPr>
              <a:xfrm>
                <a:off x="1990" y="1094"/>
                <a:ext cx="3246" cy="16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b="1" sz="2000">
                  <a:solidFill>
                    <a:schemeClr val="accent2"/>
                  </a:solidFill>
                  <a:latin typeface="Arial"/>
                  <a:ea typeface="Arial"/>
                  <a:cs typeface="Arial"/>
                  <a:sym typeface="Arial"/>
                </a:endParaRPr>
              </a:p>
            </p:txBody>
          </p:sp>
          <p:sp>
            <p:nvSpPr>
              <p:cNvPr id="1336" name="Google Shape;1336;p62"/>
              <p:cNvSpPr/>
              <p:nvPr/>
            </p:nvSpPr>
            <p:spPr>
              <a:xfrm>
                <a:off x="900" y="990"/>
                <a:ext cx="4512" cy="500"/>
              </a:xfrm>
              <a:prstGeom prst="rect">
                <a:avLst/>
              </a:prstGeom>
              <a:noFill/>
              <a:ln cap="flat" cmpd="dbl" w="38100">
                <a:solidFill>
                  <a:srgbClr val="0000F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0000FF"/>
                  </a:solidFill>
                  <a:latin typeface="Arial"/>
                  <a:ea typeface="Arial"/>
                  <a:cs typeface="Arial"/>
                  <a:sym typeface="Arial"/>
                </a:endParaRPr>
              </a:p>
            </p:txBody>
          </p:sp>
        </p:grpSp>
        <p:grpSp>
          <p:nvGrpSpPr>
            <p:cNvPr id="1337" name="Google Shape;1337;p62"/>
            <p:cNvGrpSpPr/>
            <p:nvPr/>
          </p:nvGrpSpPr>
          <p:grpSpPr>
            <a:xfrm>
              <a:off x="109" y="2508"/>
              <a:ext cx="670" cy="672"/>
              <a:chOff x="-143" y="1056"/>
              <a:chExt cx="585" cy="624"/>
            </a:xfrm>
          </p:grpSpPr>
          <p:grpSp>
            <p:nvGrpSpPr>
              <p:cNvPr id="1338" name="Google Shape;1338;p62"/>
              <p:cNvGrpSpPr/>
              <p:nvPr/>
            </p:nvGrpSpPr>
            <p:grpSpPr>
              <a:xfrm rot="5400000">
                <a:off x="73" y="1265"/>
                <a:ext cx="172" cy="222"/>
                <a:chOff x="1695" y="1551"/>
                <a:chExt cx="2001" cy="2330"/>
              </a:xfrm>
            </p:grpSpPr>
            <p:sp>
              <p:nvSpPr>
                <p:cNvPr id="1339" name="Google Shape;1339;p62"/>
                <p:cNvSpPr/>
                <p:nvPr/>
              </p:nvSpPr>
              <p:spPr>
                <a:xfrm flipH="1" rot="-5400000">
                  <a:off x="1645" y="2570"/>
                  <a:ext cx="300" cy="201"/>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40" name="Google Shape;1340;p62"/>
                <p:cNvSpPr/>
                <p:nvPr/>
              </p:nvSpPr>
              <p:spPr>
                <a:xfrm flipH="1" rot="5400000">
                  <a:off x="3441" y="2662"/>
                  <a:ext cx="309" cy="201"/>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41" name="Google Shape;1341;p62"/>
                <p:cNvSpPr/>
                <p:nvPr/>
              </p:nvSpPr>
              <p:spPr>
                <a:xfrm flipH="1" rot="10800000">
                  <a:off x="2547" y="3606"/>
                  <a:ext cx="307" cy="203"/>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42" name="Google Shape;1342;p62"/>
                <p:cNvSpPr/>
                <p:nvPr/>
              </p:nvSpPr>
              <p:spPr>
                <a:xfrm>
                  <a:off x="2078" y="1824"/>
                  <a:ext cx="1615" cy="1615"/>
                </a:xfrm>
                <a:prstGeom prst="ellipse">
                  <a:avLst/>
                </a:prstGeom>
                <a:gradFill>
                  <a:gsLst>
                    <a:gs pos="0">
                      <a:srgbClr val="767676"/>
                    </a:gs>
                    <a:gs pos="50000">
                      <a:srgbClr val="FFFFFF"/>
                    </a:gs>
                    <a:gs pos="100000">
                      <a:srgbClr val="767676"/>
                    </a:gs>
                  </a:gsLst>
                  <a:lin ang="5400000" scaled="0"/>
                </a:gradFill>
                <a:ln cap="flat" cmpd="sng" w="5715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43" name="Google Shape;1343;p62"/>
                <p:cNvSpPr/>
                <p:nvPr/>
              </p:nvSpPr>
              <p:spPr>
                <a:xfrm>
                  <a:off x="2170" y="1915"/>
                  <a:ext cx="1430" cy="1430"/>
                </a:xfrm>
                <a:prstGeom prst="ellipse">
                  <a:avLst/>
                </a:prstGeom>
                <a:gradFill>
                  <a:gsLst>
                    <a:gs pos="0">
                      <a:srgbClr val="A2A2A2"/>
                    </a:gs>
                    <a:gs pos="50000">
                      <a:srgbClr val="FFFFFF"/>
                    </a:gs>
                    <a:gs pos="100000">
                      <a:srgbClr val="A2A2A2"/>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44" name="Google Shape;1344;p62"/>
                <p:cNvSpPr/>
                <p:nvPr/>
              </p:nvSpPr>
              <p:spPr>
                <a:xfrm>
                  <a:off x="1917" y="1715"/>
                  <a:ext cx="1568" cy="2166"/>
                </a:xfrm>
                <a:prstGeom prst="ellipse">
                  <a:avLst/>
                </a:prstGeom>
                <a:gradFill>
                  <a:gsLst>
                    <a:gs pos="0">
                      <a:srgbClr val="FFFFFF"/>
                    </a:gs>
                    <a:gs pos="50000">
                      <a:schemeClr val="hlink"/>
                    </a:gs>
                    <a:gs pos="100000">
                      <a:srgbClr val="FFFFFF"/>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45" name="Google Shape;1345;p62"/>
                <p:cNvSpPr/>
                <p:nvPr/>
              </p:nvSpPr>
              <p:spPr>
                <a:xfrm>
                  <a:off x="2101" y="1551"/>
                  <a:ext cx="1567" cy="2163"/>
                </a:xfrm>
                <a:prstGeom prst="ellipse">
                  <a:avLst/>
                </a:prstGeom>
                <a:gradFill>
                  <a:gsLst>
                    <a:gs pos="0">
                      <a:srgbClr val="000000"/>
                    </a:gs>
                    <a:gs pos="100000">
                      <a:srgbClr val="FFCC00"/>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46" name="Google Shape;1346;p62"/>
                <p:cNvSpPr/>
                <p:nvPr/>
              </p:nvSpPr>
              <p:spPr>
                <a:xfrm>
                  <a:off x="2154" y="1719"/>
                  <a:ext cx="1092" cy="2159"/>
                </a:xfrm>
                <a:prstGeom prst="ellipse">
                  <a:avLst/>
                </a:prstGeom>
                <a:gradFill>
                  <a:gsLst>
                    <a:gs pos="0">
                      <a:srgbClr val="034A91"/>
                    </a:gs>
                    <a:gs pos="50000">
                      <a:schemeClr val="hlink"/>
                    </a:gs>
                    <a:gs pos="100000">
                      <a:srgbClr val="034A91"/>
                    </a:gs>
                  </a:gsLst>
                  <a:lin ang="189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47" name="Google Shape;1347;p62"/>
                <p:cNvSpPr/>
                <p:nvPr/>
              </p:nvSpPr>
              <p:spPr>
                <a:xfrm>
                  <a:off x="2337" y="1553"/>
                  <a:ext cx="1096" cy="2159"/>
                </a:xfrm>
                <a:prstGeom prst="ellipse">
                  <a:avLst/>
                </a:prstGeom>
                <a:gradFill>
                  <a:gsLst>
                    <a:gs pos="0">
                      <a:srgbClr val="FFCC00"/>
                    </a:gs>
                    <a:gs pos="100000">
                      <a:srgbClr val="7C6300"/>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
            <p:nvSpPr>
              <p:cNvPr id="1348" name="Google Shape;1348;p62"/>
              <p:cNvSpPr/>
              <p:nvPr/>
            </p:nvSpPr>
            <p:spPr>
              <a:xfrm flipH="1">
                <a:off x="132" y="1056"/>
                <a:ext cx="99" cy="64"/>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49" name="Google Shape;1349;p62"/>
              <p:cNvSpPr/>
              <p:nvPr/>
            </p:nvSpPr>
            <p:spPr>
              <a:xfrm flipH="1" rot="10800000">
                <a:off x="143" y="1616"/>
                <a:ext cx="99" cy="64"/>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50" name="Google Shape;1350;p62"/>
              <p:cNvSpPr/>
              <p:nvPr/>
            </p:nvSpPr>
            <p:spPr>
              <a:xfrm flipH="1" rot="-5400000">
                <a:off x="-159" y="1334"/>
                <a:ext cx="98" cy="66"/>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51" name="Google Shape;1351;p62"/>
              <p:cNvSpPr/>
              <p:nvPr/>
            </p:nvSpPr>
            <p:spPr>
              <a:xfrm rot="5400000">
                <a:off x="-69" y="1111"/>
                <a:ext cx="501" cy="520"/>
              </a:xfrm>
              <a:prstGeom prst="ellipse">
                <a:avLst/>
              </a:prstGeom>
              <a:gradFill>
                <a:gsLst>
                  <a:gs pos="0">
                    <a:srgbClr val="767676"/>
                  </a:gs>
                  <a:gs pos="50000">
                    <a:srgbClr val="FFFFFF"/>
                  </a:gs>
                  <a:gs pos="100000">
                    <a:srgbClr val="767676"/>
                  </a:gs>
                </a:gsLst>
                <a:lin ang="5400000" scaled="0"/>
              </a:gradFill>
              <a:ln cap="flat" cmpd="sng" w="5715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52" name="Google Shape;1352;p62"/>
              <p:cNvSpPr/>
              <p:nvPr/>
            </p:nvSpPr>
            <p:spPr>
              <a:xfrm rot="5400000">
                <a:off x="-39" y="1140"/>
                <a:ext cx="444" cy="460"/>
              </a:xfrm>
              <a:prstGeom prst="ellipse">
                <a:avLst/>
              </a:prstGeom>
              <a:gradFill>
                <a:gsLst>
                  <a:gs pos="0">
                    <a:srgbClr val="A2A2A2"/>
                  </a:gs>
                  <a:gs pos="50000">
                    <a:srgbClr val="FFFFFF"/>
                  </a:gs>
                  <a:gs pos="100000">
                    <a:srgbClr val="A2A2A2"/>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53" name="Google Shape;1353;p62"/>
              <p:cNvSpPr/>
              <p:nvPr/>
            </p:nvSpPr>
            <p:spPr>
              <a:xfrm rot="5400000">
                <a:off x="116" y="1260"/>
                <a:ext cx="135" cy="206"/>
              </a:xfrm>
              <a:prstGeom prst="ellipse">
                <a:avLst/>
              </a:prstGeom>
              <a:gradFill>
                <a:gsLst>
                  <a:gs pos="0">
                    <a:srgbClr val="FFFFFF"/>
                  </a:gs>
                  <a:gs pos="50000">
                    <a:schemeClr val="hlink"/>
                  </a:gs>
                  <a:gs pos="100000">
                    <a:srgbClr val="FFFFFF"/>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54" name="Google Shape;1354;p62"/>
              <p:cNvSpPr/>
              <p:nvPr/>
            </p:nvSpPr>
            <p:spPr>
              <a:xfrm rot="5400000">
                <a:off x="114" y="1268"/>
                <a:ext cx="135" cy="206"/>
              </a:xfrm>
              <a:prstGeom prst="ellipse">
                <a:avLst/>
              </a:prstGeom>
              <a:gradFill>
                <a:gsLst>
                  <a:gs pos="0">
                    <a:srgbClr val="000000"/>
                  </a:gs>
                  <a:gs pos="100000">
                    <a:srgbClr val="FFCC00"/>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55" name="Google Shape;1355;p62"/>
              <p:cNvSpPr/>
              <p:nvPr/>
            </p:nvSpPr>
            <p:spPr>
              <a:xfrm rot="5400000">
                <a:off x="12" y="1267"/>
                <a:ext cx="340" cy="206"/>
              </a:xfrm>
              <a:prstGeom prst="ellipse">
                <a:avLst/>
              </a:prstGeom>
              <a:gradFill>
                <a:gsLst>
                  <a:gs pos="0">
                    <a:srgbClr val="034A91"/>
                  </a:gs>
                  <a:gs pos="50000">
                    <a:schemeClr val="hlink"/>
                  </a:gs>
                  <a:gs pos="100000">
                    <a:srgbClr val="034A91"/>
                  </a:gs>
                </a:gsLst>
                <a:lin ang="189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56" name="Google Shape;1356;p62"/>
              <p:cNvSpPr/>
              <p:nvPr/>
            </p:nvSpPr>
            <p:spPr>
              <a:xfrm rot="5400000">
                <a:off x="12" y="1267"/>
                <a:ext cx="340" cy="206"/>
              </a:xfrm>
              <a:prstGeom prst="ellipse">
                <a:avLst/>
              </a:prstGeom>
              <a:gradFill>
                <a:gsLst>
                  <a:gs pos="0">
                    <a:srgbClr val="FFCC00"/>
                  </a:gs>
                  <a:gs pos="100000">
                    <a:srgbClr val="7C6300"/>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grpSp>
        <p:nvGrpSpPr>
          <p:cNvPr id="1357" name="Google Shape;1357;p62"/>
          <p:cNvGrpSpPr/>
          <p:nvPr/>
        </p:nvGrpSpPr>
        <p:grpSpPr>
          <a:xfrm>
            <a:off x="635000" y="1518850"/>
            <a:ext cx="306388" cy="534326"/>
            <a:chOff x="240" y="623"/>
            <a:chExt cx="96" cy="289"/>
          </a:xfrm>
        </p:grpSpPr>
        <p:sp>
          <p:nvSpPr>
            <p:cNvPr id="1358" name="Google Shape;1358;p62"/>
            <p:cNvSpPr/>
            <p:nvPr/>
          </p:nvSpPr>
          <p:spPr>
            <a:xfrm flipH="1" rot="-5400000">
              <a:off x="115" y="749"/>
              <a:ext cx="288" cy="38"/>
            </a:xfrm>
            <a:prstGeom prst="rect">
              <a:avLst/>
            </a:prstGeom>
            <a:gradFill>
              <a:gsLst>
                <a:gs pos="0">
                  <a:srgbClr val="808080"/>
                </a:gs>
                <a:gs pos="100000">
                  <a:srgbClr val="ECECEC"/>
                </a:gs>
              </a:gsLst>
              <a:lin ang="54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59" name="Google Shape;1359;p62"/>
            <p:cNvSpPr/>
            <p:nvPr/>
          </p:nvSpPr>
          <p:spPr>
            <a:xfrm flipH="1" rot="-5400000">
              <a:off x="163" y="738"/>
              <a:ext cx="288" cy="59"/>
            </a:xfrm>
            <a:prstGeom prst="rect">
              <a:avLst/>
            </a:prstGeom>
            <a:gradFill>
              <a:gsLst>
                <a:gs pos="0">
                  <a:srgbClr val="CFCFCF"/>
                </a:gs>
                <a:gs pos="100000">
                  <a:srgbClr val="5F5F5F"/>
                </a:gs>
              </a:gsLst>
              <a:lin ang="54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
        <p:nvSpPr>
          <p:cNvPr id="1360" name="Google Shape;1360;p62"/>
          <p:cNvSpPr txBox="1"/>
          <p:nvPr/>
        </p:nvSpPr>
        <p:spPr>
          <a:xfrm>
            <a:off x="3454400" y="3647441"/>
            <a:ext cx="8026400" cy="36671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nvGrpSpPr>
          <p:cNvPr id="1361" name="Google Shape;1361;p62"/>
          <p:cNvGrpSpPr/>
          <p:nvPr/>
        </p:nvGrpSpPr>
        <p:grpSpPr>
          <a:xfrm>
            <a:off x="12848" y="3144054"/>
            <a:ext cx="11281042" cy="1184275"/>
            <a:chOff x="109" y="1032"/>
            <a:chExt cx="5411" cy="698"/>
          </a:xfrm>
        </p:grpSpPr>
        <p:grpSp>
          <p:nvGrpSpPr>
            <p:cNvPr id="1362" name="Google Shape;1362;p62"/>
            <p:cNvGrpSpPr/>
            <p:nvPr/>
          </p:nvGrpSpPr>
          <p:grpSpPr>
            <a:xfrm>
              <a:off x="429" y="1032"/>
              <a:ext cx="5091" cy="698"/>
              <a:chOff x="897" y="990"/>
              <a:chExt cx="4515" cy="500"/>
            </a:xfrm>
          </p:grpSpPr>
          <p:sp>
            <p:nvSpPr>
              <p:cNvPr id="1363" name="Google Shape;1363;p62"/>
              <p:cNvSpPr/>
              <p:nvPr/>
            </p:nvSpPr>
            <p:spPr>
              <a:xfrm>
                <a:off x="897" y="1022"/>
                <a:ext cx="4416" cy="381"/>
              </a:xfrm>
              <a:prstGeom prst="roundRect">
                <a:avLst>
                  <a:gd fmla="val 10889" name="adj"/>
                </a:avLst>
              </a:prstGeom>
              <a:gradFill>
                <a:gsLst>
                  <a:gs pos="0">
                    <a:srgbClr val="DDDDDD"/>
                  </a:gs>
                  <a:gs pos="50000">
                    <a:srgbClr val="F3F3F3"/>
                  </a:gs>
                  <a:gs pos="100000">
                    <a:srgbClr val="DDDDDD"/>
                  </a:gs>
                </a:gsLst>
                <a:lin ang="2700000" scaled="0"/>
              </a:gradFill>
              <a:ln cap="flat" cmpd="sng" w="38100">
                <a:solidFill>
                  <a:srgbClr val="FFFFFF"/>
                </a:solidFill>
                <a:prstDash val="solid"/>
                <a:round/>
                <a:headEnd len="sm" w="sm" type="none"/>
                <a:tailEnd len="sm" w="sm" type="none"/>
              </a:ln>
              <a:effectLst>
                <a:outerShdw rotWithShape="0" algn="ctr" dir="2928844" dist="135003">
                  <a:srgbClr val="000000">
                    <a:alpha val="49803"/>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Arial"/>
                  <a:ea typeface="Arial"/>
                  <a:cs typeface="Arial"/>
                  <a:sym typeface="Arial"/>
                </a:endParaRPr>
              </a:p>
            </p:txBody>
          </p:sp>
          <p:sp>
            <p:nvSpPr>
              <p:cNvPr id="1364" name="Google Shape;1364;p62"/>
              <p:cNvSpPr/>
              <p:nvPr/>
            </p:nvSpPr>
            <p:spPr>
              <a:xfrm>
                <a:off x="1038" y="1087"/>
                <a:ext cx="498" cy="284"/>
              </a:xfrm>
              <a:prstGeom prst="roundRect">
                <a:avLst>
                  <a:gd fmla="val 11921" name="adj"/>
                </a:avLst>
              </a:prstGeom>
              <a:solidFill>
                <a:srgbClr val="3366FF"/>
              </a:solidFill>
              <a:ln cap="flat" cmpd="sng" w="381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65" name="Google Shape;1365;p62"/>
              <p:cNvSpPr/>
              <p:nvPr/>
            </p:nvSpPr>
            <p:spPr>
              <a:xfrm>
                <a:off x="1076" y="1089"/>
                <a:ext cx="427" cy="155"/>
              </a:xfrm>
              <a:custGeom>
                <a:rect b="b" l="l" r="r" t="t"/>
                <a:pathLst>
                  <a:path extrusionOk="0" h="598" w="596">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a:gsLst>
                  <a:gs pos="0">
                    <a:srgbClr val="C7D6B2"/>
                  </a:gs>
                  <a:gs pos="50000">
                    <a:srgbClr val="83AA03">
                      <a:alpha val="0"/>
                    </a:srgbClr>
                  </a:gs>
                  <a:gs pos="100000">
                    <a:srgbClr val="C7D6B2"/>
                  </a:gs>
                </a:gsLst>
                <a:lin ang="270000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66" name="Google Shape;1366;p62"/>
              <p:cNvSpPr txBox="1"/>
              <p:nvPr/>
            </p:nvSpPr>
            <p:spPr>
              <a:xfrm>
                <a:off x="1302" y="1110"/>
                <a:ext cx="155" cy="221"/>
              </a:xfrm>
              <a:prstGeom prst="rect">
                <a:avLst/>
              </a:prstGeom>
              <a:noFill/>
              <a:ln>
                <a:noFill/>
              </a:ln>
              <a:effectLst>
                <a:outerShdw rotWithShape="0" algn="ctr" dir="2700000" dist="35921">
                  <a:schemeClr val="dk1"/>
                </a:outerShdw>
              </a:effectLst>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800">
                    <a:solidFill>
                      <a:srgbClr val="FF0000"/>
                    </a:solidFill>
                    <a:latin typeface="Arial"/>
                    <a:ea typeface="Arial"/>
                    <a:cs typeface="Arial"/>
                    <a:sym typeface="Arial"/>
                  </a:rPr>
                  <a:t>B</a:t>
                </a:r>
                <a:endParaRPr/>
              </a:p>
            </p:txBody>
          </p:sp>
          <p:sp>
            <p:nvSpPr>
              <p:cNvPr id="1367" name="Google Shape;1367;p62"/>
              <p:cNvSpPr txBox="1"/>
              <p:nvPr/>
            </p:nvSpPr>
            <p:spPr>
              <a:xfrm>
                <a:off x="1990" y="1094"/>
                <a:ext cx="3246" cy="16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b="1" sz="2000">
                  <a:solidFill>
                    <a:schemeClr val="accent2"/>
                  </a:solidFill>
                  <a:latin typeface="Arial"/>
                  <a:ea typeface="Arial"/>
                  <a:cs typeface="Arial"/>
                  <a:sym typeface="Arial"/>
                </a:endParaRPr>
              </a:p>
            </p:txBody>
          </p:sp>
          <p:sp>
            <p:nvSpPr>
              <p:cNvPr id="1368" name="Google Shape;1368;p62"/>
              <p:cNvSpPr/>
              <p:nvPr/>
            </p:nvSpPr>
            <p:spPr>
              <a:xfrm>
                <a:off x="900" y="990"/>
                <a:ext cx="4512" cy="500"/>
              </a:xfrm>
              <a:prstGeom prst="rect">
                <a:avLst/>
              </a:prstGeom>
              <a:noFill/>
              <a:ln cap="flat" cmpd="dbl" w="38100">
                <a:solidFill>
                  <a:srgbClr val="0000F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0000FF"/>
                  </a:solidFill>
                  <a:latin typeface="Arial"/>
                  <a:ea typeface="Arial"/>
                  <a:cs typeface="Arial"/>
                  <a:sym typeface="Arial"/>
                </a:endParaRPr>
              </a:p>
            </p:txBody>
          </p:sp>
        </p:grpSp>
        <p:grpSp>
          <p:nvGrpSpPr>
            <p:cNvPr id="1369" name="Google Shape;1369;p62"/>
            <p:cNvGrpSpPr/>
            <p:nvPr/>
          </p:nvGrpSpPr>
          <p:grpSpPr>
            <a:xfrm>
              <a:off x="109" y="1033"/>
              <a:ext cx="670" cy="672"/>
              <a:chOff x="-143" y="1056"/>
              <a:chExt cx="585" cy="624"/>
            </a:xfrm>
          </p:grpSpPr>
          <p:grpSp>
            <p:nvGrpSpPr>
              <p:cNvPr id="1370" name="Google Shape;1370;p62"/>
              <p:cNvGrpSpPr/>
              <p:nvPr/>
            </p:nvGrpSpPr>
            <p:grpSpPr>
              <a:xfrm rot="5400000">
                <a:off x="75" y="1265"/>
                <a:ext cx="174" cy="220"/>
                <a:chOff x="1684" y="1550"/>
                <a:chExt cx="2027" cy="2327"/>
              </a:xfrm>
            </p:grpSpPr>
            <p:sp>
              <p:nvSpPr>
                <p:cNvPr id="1371" name="Google Shape;1371;p62"/>
                <p:cNvSpPr/>
                <p:nvPr/>
              </p:nvSpPr>
              <p:spPr>
                <a:xfrm flipH="1" rot="-5400000">
                  <a:off x="1636" y="2572"/>
                  <a:ext cx="298" cy="202"/>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72" name="Google Shape;1372;p62"/>
                <p:cNvSpPr/>
                <p:nvPr/>
              </p:nvSpPr>
              <p:spPr>
                <a:xfrm flipH="1" rot="5400000">
                  <a:off x="3432" y="2488"/>
                  <a:ext cx="316" cy="212"/>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73" name="Google Shape;1373;p62"/>
                <p:cNvSpPr/>
                <p:nvPr/>
              </p:nvSpPr>
              <p:spPr>
                <a:xfrm flipH="1" rot="10800000">
                  <a:off x="2533" y="3612"/>
                  <a:ext cx="303" cy="202"/>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74" name="Google Shape;1374;p62"/>
                <p:cNvSpPr/>
                <p:nvPr/>
              </p:nvSpPr>
              <p:spPr>
                <a:xfrm>
                  <a:off x="2078" y="1824"/>
                  <a:ext cx="1615" cy="1615"/>
                </a:xfrm>
                <a:prstGeom prst="ellipse">
                  <a:avLst/>
                </a:prstGeom>
                <a:gradFill>
                  <a:gsLst>
                    <a:gs pos="0">
                      <a:srgbClr val="767676"/>
                    </a:gs>
                    <a:gs pos="50000">
                      <a:srgbClr val="FFFFFF"/>
                    </a:gs>
                    <a:gs pos="100000">
                      <a:srgbClr val="767676"/>
                    </a:gs>
                  </a:gsLst>
                  <a:lin ang="5400000" scaled="0"/>
                </a:gradFill>
                <a:ln cap="flat" cmpd="sng" w="5715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75" name="Google Shape;1375;p62"/>
                <p:cNvSpPr/>
                <p:nvPr/>
              </p:nvSpPr>
              <p:spPr>
                <a:xfrm>
                  <a:off x="2170" y="1915"/>
                  <a:ext cx="1430" cy="1430"/>
                </a:xfrm>
                <a:prstGeom prst="ellipse">
                  <a:avLst/>
                </a:prstGeom>
                <a:gradFill>
                  <a:gsLst>
                    <a:gs pos="0">
                      <a:srgbClr val="A2A2A2"/>
                    </a:gs>
                    <a:gs pos="50000">
                      <a:srgbClr val="FFFFFF"/>
                    </a:gs>
                    <a:gs pos="100000">
                      <a:srgbClr val="A2A2A2"/>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76" name="Google Shape;1376;p62"/>
                <p:cNvSpPr/>
                <p:nvPr/>
              </p:nvSpPr>
              <p:spPr>
                <a:xfrm>
                  <a:off x="1862" y="1725"/>
                  <a:ext cx="1655" cy="2152"/>
                </a:xfrm>
                <a:prstGeom prst="ellipse">
                  <a:avLst/>
                </a:prstGeom>
                <a:gradFill>
                  <a:gsLst>
                    <a:gs pos="0">
                      <a:srgbClr val="FFFFFF"/>
                    </a:gs>
                    <a:gs pos="50000">
                      <a:schemeClr val="hlink"/>
                    </a:gs>
                    <a:gs pos="100000">
                      <a:srgbClr val="FFFFFF"/>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77" name="Google Shape;1377;p62"/>
                <p:cNvSpPr/>
                <p:nvPr/>
              </p:nvSpPr>
              <p:spPr>
                <a:xfrm>
                  <a:off x="2058" y="1554"/>
                  <a:ext cx="1653" cy="2156"/>
                </a:xfrm>
                <a:prstGeom prst="ellipse">
                  <a:avLst/>
                </a:prstGeom>
                <a:gradFill>
                  <a:gsLst>
                    <a:gs pos="0">
                      <a:srgbClr val="000000"/>
                    </a:gs>
                    <a:gs pos="100000">
                      <a:srgbClr val="FFCC00"/>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78" name="Google Shape;1378;p62"/>
                <p:cNvSpPr/>
                <p:nvPr/>
              </p:nvSpPr>
              <p:spPr>
                <a:xfrm>
                  <a:off x="2149" y="1550"/>
                  <a:ext cx="1092" cy="2158"/>
                </a:xfrm>
                <a:prstGeom prst="ellipse">
                  <a:avLst/>
                </a:prstGeom>
                <a:gradFill>
                  <a:gsLst>
                    <a:gs pos="0">
                      <a:srgbClr val="034A91"/>
                    </a:gs>
                    <a:gs pos="50000">
                      <a:schemeClr val="hlink"/>
                    </a:gs>
                    <a:gs pos="100000">
                      <a:srgbClr val="034A91"/>
                    </a:gs>
                  </a:gsLst>
                  <a:lin ang="189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79" name="Google Shape;1379;p62"/>
                <p:cNvSpPr/>
                <p:nvPr/>
              </p:nvSpPr>
              <p:spPr>
                <a:xfrm>
                  <a:off x="2337" y="1551"/>
                  <a:ext cx="1096" cy="2162"/>
                </a:xfrm>
                <a:prstGeom prst="ellipse">
                  <a:avLst/>
                </a:prstGeom>
                <a:gradFill>
                  <a:gsLst>
                    <a:gs pos="0">
                      <a:srgbClr val="FFCC00"/>
                    </a:gs>
                    <a:gs pos="100000">
                      <a:srgbClr val="7C6300"/>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
            <p:nvSpPr>
              <p:cNvPr id="1380" name="Google Shape;1380;p62"/>
              <p:cNvSpPr/>
              <p:nvPr/>
            </p:nvSpPr>
            <p:spPr>
              <a:xfrm flipH="1">
                <a:off x="132" y="1056"/>
                <a:ext cx="99" cy="64"/>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81" name="Google Shape;1381;p62"/>
              <p:cNvSpPr/>
              <p:nvPr/>
            </p:nvSpPr>
            <p:spPr>
              <a:xfrm flipH="1" rot="10800000">
                <a:off x="143" y="1616"/>
                <a:ext cx="99" cy="64"/>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82" name="Google Shape;1382;p62"/>
              <p:cNvSpPr/>
              <p:nvPr/>
            </p:nvSpPr>
            <p:spPr>
              <a:xfrm flipH="1" rot="-5400000">
                <a:off x="-159" y="1334"/>
                <a:ext cx="98" cy="66"/>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83" name="Google Shape;1383;p62"/>
              <p:cNvSpPr/>
              <p:nvPr/>
            </p:nvSpPr>
            <p:spPr>
              <a:xfrm rot="5400000">
                <a:off x="-69" y="1111"/>
                <a:ext cx="501" cy="520"/>
              </a:xfrm>
              <a:prstGeom prst="ellipse">
                <a:avLst/>
              </a:prstGeom>
              <a:gradFill>
                <a:gsLst>
                  <a:gs pos="0">
                    <a:srgbClr val="767676"/>
                  </a:gs>
                  <a:gs pos="50000">
                    <a:srgbClr val="FFFFFF"/>
                  </a:gs>
                  <a:gs pos="100000">
                    <a:srgbClr val="767676"/>
                  </a:gs>
                </a:gsLst>
                <a:lin ang="5400000" scaled="0"/>
              </a:gradFill>
              <a:ln cap="flat" cmpd="sng" w="5715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84" name="Google Shape;1384;p62"/>
              <p:cNvSpPr/>
              <p:nvPr/>
            </p:nvSpPr>
            <p:spPr>
              <a:xfrm rot="5400000">
                <a:off x="-39" y="1140"/>
                <a:ext cx="444" cy="460"/>
              </a:xfrm>
              <a:prstGeom prst="ellipse">
                <a:avLst/>
              </a:prstGeom>
              <a:gradFill>
                <a:gsLst>
                  <a:gs pos="0">
                    <a:srgbClr val="A2A2A2"/>
                  </a:gs>
                  <a:gs pos="50000">
                    <a:srgbClr val="FFFFFF"/>
                  </a:gs>
                  <a:gs pos="100000">
                    <a:srgbClr val="A2A2A2"/>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85" name="Google Shape;1385;p62"/>
              <p:cNvSpPr/>
              <p:nvPr/>
            </p:nvSpPr>
            <p:spPr>
              <a:xfrm rot="5400000">
                <a:off x="112" y="1263"/>
                <a:ext cx="142" cy="204"/>
              </a:xfrm>
              <a:prstGeom prst="ellipse">
                <a:avLst/>
              </a:prstGeom>
              <a:gradFill>
                <a:gsLst>
                  <a:gs pos="0">
                    <a:srgbClr val="FFFFFF"/>
                  </a:gs>
                  <a:gs pos="50000">
                    <a:schemeClr val="hlink"/>
                  </a:gs>
                  <a:gs pos="100000">
                    <a:srgbClr val="FFFFFF"/>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86" name="Google Shape;1386;p62"/>
              <p:cNvSpPr/>
              <p:nvPr/>
            </p:nvSpPr>
            <p:spPr>
              <a:xfrm rot="5400000">
                <a:off x="110" y="1269"/>
                <a:ext cx="142" cy="204"/>
              </a:xfrm>
              <a:prstGeom prst="ellipse">
                <a:avLst/>
              </a:prstGeom>
              <a:gradFill>
                <a:gsLst>
                  <a:gs pos="0">
                    <a:srgbClr val="000000"/>
                  </a:gs>
                  <a:gs pos="100000">
                    <a:srgbClr val="FFCC00"/>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87" name="Google Shape;1387;p62"/>
              <p:cNvSpPr/>
              <p:nvPr/>
            </p:nvSpPr>
            <p:spPr>
              <a:xfrm rot="5400000">
                <a:off x="12" y="1268"/>
                <a:ext cx="340" cy="204"/>
              </a:xfrm>
              <a:prstGeom prst="ellipse">
                <a:avLst/>
              </a:prstGeom>
              <a:gradFill>
                <a:gsLst>
                  <a:gs pos="0">
                    <a:srgbClr val="034A91"/>
                  </a:gs>
                  <a:gs pos="50000">
                    <a:schemeClr val="hlink"/>
                  </a:gs>
                  <a:gs pos="100000">
                    <a:srgbClr val="034A91"/>
                  </a:gs>
                </a:gsLst>
                <a:lin ang="189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88" name="Google Shape;1388;p62"/>
              <p:cNvSpPr/>
              <p:nvPr/>
            </p:nvSpPr>
            <p:spPr>
              <a:xfrm rot="5400000">
                <a:off x="12" y="1268"/>
                <a:ext cx="340" cy="204"/>
              </a:xfrm>
              <a:prstGeom prst="ellipse">
                <a:avLst/>
              </a:prstGeom>
              <a:gradFill>
                <a:gsLst>
                  <a:gs pos="0">
                    <a:srgbClr val="FFCC00"/>
                  </a:gs>
                  <a:gs pos="100000">
                    <a:srgbClr val="7C6300"/>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grpSp>
        <p:nvGrpSpPr>
          <p:cNvPr id="1389" name="Google Shape;1389;p62"/>
          <p:cNvGrpSpPr/>
          <p:nvPr/>
        </p:nvGrpSpPr>
        <p:grpSpPr>
          <a:xfrm>
            <a:off x="645160" y="4122764"/>
            <a:ext cx="306388" cy="534326"/>
            <a:chOff x="240" y="623"/>
            <a:chExt cx="96" cy="289"/>
          </a:xfrm>
        </p:grpSpPr>
        <p:sp>
          <p:nvSpPr>
            <p:cNvPr id="1390" name="Google Shape;1390;p62"/>
            <p:cNvSpPr/>
            <p:nvPr/>
          </p:nvSpPr>
          <p:spPr>
            <a:xfrm flipH="1" rot="-5400000">
              <a:off x="115" y="749"/>
              <a:ext cx="288" cy="38"/>
            </a:xfrm>
            <a:prstGeom prst="rect">
              <a:avLst/>
            </a:prstGeom>
            <a:gradFill>
              <a:gsLst>
                <a:gs pos="0">
                  <a:srgbClr val="808080"/>
                </a:gs>
                <a:gs pos="100000">
                  <a:srgbClr val="ECECEC"/>
                </a:gs>
              </a:gsLst>
              <a:lin ang="54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91" name="Google Shape;1391;p62"/>
            <p:cNvSpPr/>
            <p:nvPr/>
          </p:nvSpPr>
          <p:spPr>
            <a:xfrm flipH="1" rot="-5400000">
              <a:off x="163" y="738"/>
              <a:ext cx="288" cy="59"/>
            </a:xfrm>
            <a:prstGeom prst="rect">
              <a:avLst/>
            </a:prstGeom>
            <a:gradFill>
              <a:gsLst>
                <a:gs pos="0">
                  <a:srgbClr val="CFCFCF"/>
                </a:gs>
                <a:gs pos="100000">
                  <a:srgbClr val="5F5F5F"/>
                </a:gs>
              </a:gsLst>
              <a:lin ang="54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nvGrpSpPr>
          <p:cNvPr id="1392" name="Google Shape;1392;p62"/>
          <p:cNvGrpSpPr/>
          <p:nvPr/>
        </p:nvGrpSpPr>
        <p:grpSpPr>
          <a:xfrm>
            <a:off x="637540" y="2833609"/>
            <a:ext cx="315913" cy="594671"/>
            <a:chOff x="180" y="623"/>
            <a:chExt cx="99" cy="289"/>
          </a:xfrm>
        </p:grpSpPr>
        <p:sp>
          <p:nvSpPr>
            <p:cNvPr id="1393" name="Google Shape;1393;p62"/>
            <p:cNvSpPr/>
            <p:nvPr/>
          </p:nvSpPr>
          <p:spPr>
            <a:xfrm flipH="1" rot="-5400000">
              <a:off x="55" y="749"/>
              <a:ext cx="288" cy="38"/>
            </a:xfrm>
            <a:prstGeom prst="rect">
              <a:avLst/>
            </a:prstGeom>
            <a:gradFill>
              <a:gsLst>
                <a:gs pos="0">
                  <a:srgbClr val="808080"/>
                </a:gs>
                <a:gs pos="100000">
                  <a:srgbClr val="ECECEC"/>
                </a:gs>
              </a:gsLst>
              <a:lin ang="54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94" name="Google Shape;1394;p62"/>
            <p:cNvSpPr/>
            <p:nvPr/>
          </p:nvSpPr>
          <p:spPr>
            <a:xfrm flipH="1" rot="-5400000">
              <a:off x="106" y="738"/>
              <a:ext cx="288" cy="59"/>
            </a:xfrm>
            <a:prstGeom prst="rect">
              <a:avLst/>
            </a:prstGeom>
            <a:gradFill>
              <a:gsLst>
                <a:gs pos="0">
                  <a:srgbClr val="CFCFCF"/>
                </a:gs>
                <a:gs pos="100000">
                  <a:srgbClr val="5F5F5F"/>
                </a:gs>
              </a:gsLst>
              <a:lin ang="54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
        <p:nvSpPr>
          <p:cNvPr id="1395" name="Google Shape;1395;p62"/>
          <p:cNvSpPr txBox="1"/>
          <p:nvPr/>
        </p:nvSpPr>
        <p:spPr>
          <a:xfrm>
            <a:off x="3048000" y="2123441"/>
            <a:ext cx="3556000" cy="535531"/>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t/>
            </a:r>
            <a:endParaRPr b="1" sz="2400">
              <a:solidFill>
                <a:schemeClr val="dk1"/>
              </a:solidFill>
              <a:latin typeface="Times New Roman"/>
              <a:ea typeface="Times New Roman"/>
              <a:cs typeface="Times New Roman"/>
              <a:sym typeface="Times New Roman"/>
            </a:endParaRPr>
          </a:p>
        </p:txBody>
      </p:sp>
      <p:sp>
        <p:nvSpPr>
          <p:cNvPr id="1396" name="Google Shape;1396;p62"/>
          <p:cNvSpPr/>
          <p:nvPr/>
        </p:nvSpPr>
        <p:spPr>
          <a:xfrm>
            <a:off x="9530081" y="2062551"/>
            <a:ext cx="1245193" cy="685800"/>
          </a:xfrm>
          <a:prstGeom prst="roundRect">
            <a:avLst>
              <a:gd fmla="val 10889" name="adj"/>
            </a:avLst>
          </a:prstGeom>
          <a:solidFill>
            <a:srgbClr val="FF0000"/>
          </a:solidFill>
          <a:ln>
            <a:noFill/>
          </a:ln>
          <a:effectLst>
            <a:outerShdw blurRad="57150" rotWithShape="0" algn="ctr" dir="5400000" dist="19050">
              <a:srgbClr val="000000">
                <a:alpha val="62745"/>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i="1" lang="en-US" sz="2400">
                <a:solidFill>
                  <a:schemeClr val="lt1"/>
                </a:solidFill>
                <a:latin typeface="Arial"/>
                <a:ea typeface="Arial"/>
                <a:cs typeface="Arial"/>
                <a:sym typeface="Arial"/>
              </a:rPr>
              <a:t>Đúng</a:t>
            </a:r>
            <a:r>
              <a:rPr b="1" i="1" lang="en-US" sz="2400">
                <a:solidFill>
                  <a:srgbClr val="FF0000"/>
                </a:solidFill>
                <a:latin typeface="Arial"/>
                <a:ea typeface="Arial"/>
                <a:cs typeface="Arial"/>
                <a:sym typeface="Arial"/>
              </a:rPr>
              <a:t> </a:t>
            </a:r>
            <a:endParaRPr/>
          </a:p>
        </p:txBody>
      </p:sp>
      <p:sp>
        <p:nvSpPr>
          <p:cNvPr id="1397" name="Google Shape;1397;p62"/>
          <p:cNvSpPr txBox="1"/>
          <p:nvPr/>
        </p:nvSpPr>
        <p:spPr>
          <a:xfrm>
            <a:off x="2429602" y="3389379"/>
            <a:ext cx="6196237" cy="461665"/>
          </a:xfrm>
          <a:prstGeom prst="rect">
            <a:avLst/>
          </a:prstGeom>
          <a:noFill/>
          <a:ln>
            <a:noFill/>
          </a:ln>
        </p:spPr>
        <p:txBody>
          <a:bodyPr anchorCtr="0" anchor="t" bIns="45700" lIns="91425" spcFirstLastPara="1" rIns="91425" wrap="square" tIns="45700">
            <a:spAutoFit/>
          </a:bodyPr>
          <a:lstStyle/>
          <a:p>
            <a:pPr indent="-342900" lvl="0" marL="342900" marR="0" rtl="0" algn="l">
              <a:spcBef>
                <a:spcPts val="0"/>
              </a:spcBef>
              <a:spcAft>
                <a:spcPts val="0"/>
              </a:spcAft>
              <a:buNone/>
            </a:pPr>
            <a:r>
              <a:rPr lang="en-US" sz="2400">
                <a:solidFill>
                  <a:schemeClr val="dk1"/>
                </a:solidFill>
                <a:latin typeface="Arial"/>
                <a:ea typeface="Arial"/>
                <a:cs typeface="Arial"/>
                <a:sym typeface="Arial"/>
              </a:rPr>
              <a:t>Mọi số nguyên âm đều lớn hơn số tự nhiên.</a:t>
            </a:r>
            <a:endParaRPr/>
          </a:p>
        </p:txBody>
      </p:sp>
      <p:sp>
        <p:nvSpPr>
          <p:cNvPr id="1398" name="Google Shape;1398;p62"/>
          <p:cNvSpPr/>
          <p:nvPr/>
        </p:nvSpPr>
        <p:spPr>
          <a:xfrm>
            <a:off x="9530080" y="3377409"/>
            <a:ext cx="1245193" cy="636745"/>
          </a:xfrm>
          <a:prstGeom prst="roundRect">
            <a:avLst>
              <a:gd fmla="val 10889" name="adj"/>
            </a:avLst>
          </a:prstGeom>
          <a:gradFill>
            <a:gsLst>
              <a:gs pos="0">
                <a:srgbClr val="91B547"/>
              </a:gs>
              <a:gs pos="50000">
                <a:srgbClr val="86B200"/>
              </a:gs>
              <a:gs pos="100000">
                <a:srgbClr val="7AA400"/>
              </a:gs>
            </a:gsLst>
            <a:lin ang="5400000" scaled="0"/>
          </a:gradFill>
          <a:ln>
            <a:noFill/>
          </a:ln>
          <a:effectLst>
            <a:outerShdw blurRad="57150" rotWithShape="0" algn="ctr" dir="5400000" dist="19050">
              <a:srgbClr val="000000">
                <a:alpha val="62745"/>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i="1" lang="en-US" sz="2400">
                <a:solidFill>
                  <a:schemeClr val="lt1"/>
                </a:solidFill>
                <a:latin typeface="Arial"/>
                <a:ea typeface="Arial"/>
                <a:cs typeface="Arial"/>
                <a:sym typeface="Arial"/>
              </a:rPr>
              <a:t>Sai</a:t>
            </a:r>
            <a:endParaRPr b="1" i="1" sz="2400">
              <a:solidFill>
                <a:schemeClr val="lt1"/>
              </a:solidFill>
              <a:latin typeface="Arial"/>
              <a:ea typeface="Arial"/>
              <a:cs typeface="Arial"/>
              <a:sym typeface="Arial"/>
            </a:endParaRPr>
          </a:p>
        </p:txBody>
      </p:sp>
      <p:sp>
        <p:nvSpPr>
          <p:cNvPr id="1399" name="Google Shape;1399;p62"/>
          <p:cNvSpPr txBox="1"/>
          <p:nvPr/>
        </p:nvSpPr>
        <p:spPr>
          <a:xfrm>
            <a:off x="2052320" y="4763480"/>
            <a:ext cx="5974080" cy="535531"/>
          </a:xfrm>
          <a:prstGeom prst="rect">
            <a:avLst/>
          </a:prstGeom>
          <a:noFill/>
          <a:ln>
            <a:noFill/>
          </a:ln>
        </p:spPr>
        <p:txBody>
          <a:bodyPr anchorCtr="0" anchor="t" bIns="45700" lIns="91425" spcFirstLastPara="1" rIns="91425" wrap="square" tIns="45700">
            <a:spAutoFit/>
          </a:bodyPr>
          <a:lstStyle/>
          <a:p>
            <a:pPr indent="-342900" lvl="0" marL="342900" marR="0" rtl="0" algn="l">
              <a:lnSpc>
                <a:spcPct val="120000"/>
              </a:lnSpc>
              <a:spcBef>
                <a:spcPts val="0"/>
              </a:spcBef>
              <a:spcAft>
                <a:spcPts val="0"/>
              </a:spcAft>
              <a:buNone/>
            </a:pPr>
            <a:r>
              <a:rPr b="1" lang="en-US" sz="2400">
                <a:solidFill>
                  <a:schemeClr val="dk1"/>
                </a:solidFill>
                <a:latin typeface="Times New Roman"/>
                <a:ea typeface="Times New Roman"/>
                <a:cs typeface="Times New Roman"/>
                <a:sym typeface="Times New Roman"/>
              </a:rPr>
              <a:t>     </a:t>
            </a:r>
            <a:r>
              <a:rPr lang="en-US" sz="2400">
                <a:solidFill>
                  <a:schemeClr val="dk1"/>
                </a:solidFill>
                <a:latin typeface="Arial"/>
                <a:ea typeface="Arial"/>
                <a:cs typeface="Arial"/>
                <a:sym typeface="Arial"/>
              </a:rPr>
              <a:t>Mọi số nguyên âm đều nhỏ hơn số 0.</a:t>
            </a:r>
            <a:endParaRPr sz="2400">
              <a:solidFill>
                <a:schemeClr val="dk1"/>
              </a:solidFill>
              <a:latin typeface="Times New Roman"/>
              <a:ea typeface="Times New Roman"/>
              <a:cs typeface="Times New Roman"/>
              <a:sym typeface="Times New Roman"/>
            </a:endParaRPr>
          </a:p>
        </p:txBody>
      </p:sp>
      <p:sp>
        <p:nvSpPr>
          <p:cNvPr id="1400" name="Google Shape;1400;p62"/>
          <p:cNvSpPr txBox="1"/>
          <p:nvPr/>
        </p:nvSpPr>
        <p:spPr>
          <a:xfrm>
            <a:off x="2360658" y="5836920"/>
            <a:ext cx="6722382" cy="83099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Arial"/>
                <a:ea typeface="Arial"/>
                <a:cs typeface="Arial"/>
                <a:sym typeface="Arial"/>
              </a:rPr>
              <a:t>Bất kì số nguyên dương nào cũng lớn hơn số nguyên âm.</a:t>
            </a:r>
            <a:endParaRPr sz="2400">
              <a:solidFill>
                <a:schemeClr val="dk1"/>
              </a:solidFill>
              <a:latin typeface="Times New Roman"/>
              <a:ea typeface="Times New Roman"/>
              <a:cs typeface="Times New Roman"/>
              <a:sym typeface="Times New Roman"/>
            </a:endParaRPr>
          </a:p>
        </p:txBody>
      </p:sp>
      <p:sp>
        <p:nvSpPr>
          <p:cNvPr id="1401" name="Google Shape;1401;p62"/>
          <p:cNvSpPr/>
          <p:nvPr/>
        </p:nvSpPr>
        <p:spPr>
          <a:xfrm>
            <a:off x="9530080" y="4627199"/>
            <a:ext cx="1245194" cy="710348"/>
          </a:xfrm>
          <a:prstGeom prst="roundRect">
            <a:avLst>
              <a:gd fmla="val 10889" name="adj"/>
            </a:avLst>
          </a:prstGeom>
          <a:solidFill>
            <a:srgbClr val="FF0000"/>
          </a:solidFill>
          <a:ln>
            <a:noFill/>
          </a:ln>
          <a:effectLst>
            <a:outerShdw blurRad="57150" rotWithShape="0" algn="ctr" dir="5400000" dist="19050">
              <a:srgbClr val="000000">
                <a:alpha val="62745"/>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i="1" lang="en-US" sz="2400">
                <a:solidFill>
                  <a:schemeClr val="lt1"/>
                </a:solidFill>
                <a:latin typeface="Arial"/>
                <a:ea typeface="Arial"/>
                <a:cs typeface="Arial"/>
                <a:sym typeface="Arial"/>
              </a:rPr>
              <a:t>Đúng</a:t>
            </a:r>
            <a:r>
              <a:rPr b="1" i="1" lang="en-US" sz="2400">
                <a:solidFill>
                  <a:srgbClr val="FF0000"/>
                </a:solidFill>
                <a:latin typeface="Arial"/>
                <a:ea typeface="Arial"/>
                <a:cs typeface="Arial"/>
                <a:sym typeface="Arial"/>
              </a:rPr>
              <a:t> </a:t>
            </a:r>
            <a:endParaRPr/>
          </a:p>
        </p:txBody>
      </p:sp>
      <p:sp>
        <p:nvSpPr>
          <p:cNvPr id="1402" name="Google Shape;1402;p62"/>
          <p:cNvSpPr/>
          <p:nvPr/>
        </p:nvSpPr>
        <p:spPr>
          <a:xfrm>
            <a:off x="9540240" y="5870870"/>
            <a:ext cx="1245194" cy="651235"/>
          </a:xfrm>
          <a:prstGeom prst="roundRect">
            <a:avLst>
              <a:gd fmla="val 10889" name="adj"/>
            </a:avLst>
          </a:prstGeom>
          <a:solidFill>
            <a:srgbClr val="FF0000"/>
          </a:solidFill>
          <a:ln>
            <a:noFill/>
          </a:ln>
          <a:effectLst>
            <a:outerShdw blurRad="57150" rotWithShape="0" algn="ctr" dir="5400000" dist="19050">
              <a:srgbClr val="000000">
                <a:alpha val="62745"/>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i="1" lang="en-US" sz="2400">
                <a:solidFill>
                  <a:schemeClr val="lt1"/>
                </a:solidFill>
                <a:latin typeface="Arial"/>
                <a:ea typeface="Arial"/>
                <a:cs typeface="Arial"/>
                <a:sym typeface="Arial"/>
              </a:rPr>
              <a:t>Đúng </a:t>
            </a:r>
            <a:endParaRPr b="1" i="1" sz="2800">
              <a:solidFill>
                <a:schemeClr val="lt1"/>
              </a:solidFill>
              <a:latin typeface="Arial"/>
              <a:ea typeface="Arial"/>
              <a:cs typeface="Arial"/>
              <a:sym typeface="Arial"/>
            </a:endParaRPr>
          </a:p>
        </p:txBody>
      </p:sp>
      <p:grpSp>
        <p:nvGrpSpPr>
          <p:cNvPr id="1403" name="Google Shape;1403;p62"/>
          <p:cNvGrpSpPr/>
          <p:nvPr/>
        </p:nvGrpSpPr>
        <p:grpSpPr>
          <a:xfrm>
            <a:off x="266460" y="913113"/>
            <a:ext cx="1016000" cy="665163"/>
            <a:chOff x="1248" y="1344"/>
            <a:chExt cx="480" cy="419"/>
          </a:xfrm>
        </p:grpSpPr>
        <p:grpSp>
          <p:nvGrpSpPr>
            <p:cNvPr id="1404" name="Google Shape;1404;p62"/>
            <p:cNvGrpSpPr/>
            <p:nvPr/>
          </p:nvGrpSpPr>
          <p:grpSpPr>
            <a:xfrm>
              <a:off x="1248" y="1344"/>
              <a:ext cx="480" cy="419"/>
              <a:chOff x="1110" y="2656"/>
              <a:chExt cx="1549" cy="1351"/>
            </a:xfrm>
          </p:grpSpPr>
          <p:sp>
            <p:nvSpPr>
              <p:cNvPr id="1405" name="Google Shape;1405;p62"/>
              <p:cNvSpPr/>
              <p:nvPr/>
            </p:nvSpPr>
            <p:spPr>
              <a:xfrm>
                <a:off x="1123" y="2679"/>
                <a:ext cx="1536" cy="1328"/>
              </a:xfrm>
              <a:prstGeom prst="hexagon">
                <a:avLst>
                  <a:gd fmla="val 28916" name="adj"/>
                  <a:gd fmla="val 115470" name="vf"/>
                </a:avLst>
              </a:prstGeom>
              <a:solidFill>
                <a:srgbClr val="808080"/>
              </a:solidFill>
              <a:ln>
                <a:noFill/>
              </a:ln>
            </p:spPr>
            <p:txBody>
              <a:bodyPr anchorCtr="0" anchor="ctr" bIns="45700" lIns="91425" spcFirstLastPara="1" rIns="91425" wrap="square" tIns="45700">
                <a:noAutofit/>
              </a:bodyPr>
              <a:lstStyle/>
              <a:p>
                <a:pPr indent="0" lvl="0" marL="0" marR="0" rtl="1" algn="r">
                  <a:spcBef>
                    <a:spcPts val="0"/>
                  </a:spcBef>
                  <a:spcAft>
                    <a:spcPts val="0"/>
                  </a:spcAft>
                  <a:buNone/>
                </a:pPr>
                <a:r>
                  <a:t/>
                </a:r>
                <a:endParaRPr sz="1800">
                  <a:solidFill>
                    <a:schemeClr val="dk1"/>
                  </a:solidFill>
                  <a:latin typeface="Arial"/>
                  <a:ea typeface="Arial"/>
                  <a:cs typeface="Arial"/>
                  <a:sym typeface="Arial"/>
                </a:endParaRPr>
              </a:p>
            </p:txBody>
          </p:sp>
          <p:sp>
            <p:nvSpPr>
              <p:cNvPr id="1406" name="Google Shape;1406;p62"/>
              <p:cNvSpPr/>
              <p:nvPr/>
            </p:nvSpPr>
            <p:spPr>
              <a:xfrm>
                <a:off x="1110" y="2656"/>
                <a:ext cx="1536" cy="1328"/>
              </a:xfrm>
              <a:prstGeom prst="hexagon">
                <a:avLst>
                  <a:gd fmla="val 28916" name="adj"/>
                  <a:gd fmla="val 115470" name="vf"/>
                </a:avLst>
              </a:prstGeom>
              <a:gradFill>
                <a:gsLst>
                  <a:gs pos="0">
                    <a:srgbClr val="E6E6E6"/>
                  </a:gs>
                  <a:gs pos="7500">
                    <a:srgbClr val="7D8496"/>
                  </a:gs>
                  <a:gs pos="26499">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0"/>
              </a:gradFill>
              <a:ln cap="flat" cmpd="sng" w="9525">
                <a:solidFill>
                  <a:srgbClr val="C0C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1" algn="r">
                  <a:spcBef>
                    <a:spcPts val="0"/>
                  </a:spcBef>
                  <a:spcAft>
                    <a:spcPts val="0"/>
                  </a:spcAft>
                  <a:buNone/>
                </a:pPr>
                <a:r>
                  <a:t/>
                </a:r>
                <a:endParaRPr sz="1800">
                  <a:solidFill>
                    <a:schemeClr val="dk1"/>
                  </a:solidFill>
                  <a:latin typeface="Arial"/>
                  <a:ea typeface="Arial"/>
                  <a:cs typeface="Arial"/>
                  <a:sym typeface="Arial"/>
                </a:endParaRPr>
              </a:p>
            </p:txBody>
          </p:sp>
          <p:sp>
            <p:nvSpPr>
              <p:cNvPr id="1407" name="Google Shape;1407;p62"/>
              <p:cNvSpPr/>
              <p:nvPr/>
            </p:nvSpPr>
            <p:spPr>
              <a:xfrm>
                <a:off x="1200" y="2736"/>
                <a:ext cx="1350" cy="1168"/>
              </a:xfrm>
              <a:prstGeom prst="hexagon">
                <a:avLst>
                  <a:gd fmla="val 28896" name="adj"/>
                  <a:gd fmla="val 115470" name="vf"/>
                </a:avLst>
              </a:prstGeom>
              <a:gradFill>
                <a:gsLst>
                  <a:gs pos="0">
                    <a:srgbClr val="24B443"/>
                  </a:gs>
                  <a:gs pos="100000">
                    <a:srgbClr val="115D16"/>
                  </a:gs>
                </a:gsLst>
                <a:lin ang="2700000" scaled="0"/>
              </a:gra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1" algn="r">
                  <a:spcBef>
                    <a:spcPts val="0"/>
                  </a:spcBef>
                  <a:spcAft>
                    <a:spcPts val="0"/>
                  </a:spcAft>
                  <a:buNone/>
                </a:pPr>
                <a:r>
                  <a:t/>
                </a:r>
                <a:endParaRPr sz="1800">
                  <a:solidFill>
                    <a:schemeClr val="dk1"/>
                  </a:solidFill>
                  <a:latin typeface="Arial"/>
                  <a:ea typeface="Arial"/>
                  <a:cs typeface="Arial"/>
                  <a:sym typeface="Arial"/>
                </a:endParaRPr>
              </a:p>
            </p:txBody>
          </p:sp>
        </p:grpSp>
        <p:sp>
          <p:nvSpPr>
            <p:cNvPr id="1408" name="Google Shape;1408;p62"/>
            <p:cNvSpPr txBox="1"/>
            <p:nvPr/>
          </p:nvSpPr>
          <p:spPr>
            <a:xfrm>
              <a:off x="1268" y="1406"/>
              <a:ext cx="435" cy="29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400">
                  <a:solidFill>
                    <a:srgbClr val="FFFFFF"/>
                  </a:solidFill>
                  <a:latin typeface="Arial"/>
                  <a:ea typeface="Arial"/>
                  <a:cs typeface="Arial"/>
                  <a:sym typeface="Arial"/>
                </a:rPr>
                <a:t>Bài 3</a:t>
              </a:r>
              <a:endParaRPr/>
            </a:p>
          </p:txBody>
        </p:sp>
      </p:grpSp>
      <p:sp>
        <p:nvSpPr>
          <p:cNvPr id="1409" name="Google Shape;1409;p62"/>
          <p:cNvSpPr/>
          <p:nvPr/>
        </p:nvSpPr>
        <p:spPr>
          <a:xfrm>
            <a:off x="2391138" y="2093310"/>
            <a:ext cx="6844302" cy="461665"/>
          </a:xfrm>
          <a:prstGeom prst="rect">
            <a:avLst/>
          </a:prstGeom>
          <a:noFill/>
          <a:ln>
            <a:noFill/>
          </a:ln>
        </p:spPr>
        <p:txBody>
          <a:bodyPr anchorCtr="0" anchor="t" bIns="45700" lIns="91425" spcFirstLastPara="1" rIns="91425" wrap="square" tIns="45700">
            <a:noAutofit/>
          </a:bodyPr>
          <a:lstStyle/>
          <a:p>
            <a:pPr indent="-342900" lvl="0" marL="342900" marR="0" rtl="0" algn="l">
              <a:spcBef>
                <a:spcPts val="0"/>
              </a:spcBef>
              <a:spcAft>
                <a:spcPts val="0"/>
              </a:spcAft>
              <a:buNone/>
            </a:pPr>
            <a:r>
              <a:rPr lang="en-US" sz="2400">
                <a:solidFill>
                  <a:schemeClr val="dk1"/>
                </a:solidFill>
                <a:latin typeface="Arial"/>
                <a:ea typeface="Arial"/>
                <a:cs typeface="Arial"/>
                <a:sym typeface="Arial"/>
              </a:rPr>
              <a:t>Mọi số nguyên dương đều lớn hơn số 0.</a:t>
            </a:r>
            <a:endParaRPr/>
          </a:p>
        </p:txBody>
      </p:sp>
      <p:sp>
        <p:nvSpPr>
          <p:cNvPr id="1410" name="Google Shape;1410;p62"/>
          <p:cNvSpPr/>
          <p:nvPr/>
        </p:nvSpPr>
        <p:spPr>
          <a:xfrm rot="5400000">
            <a:off x="8584663" y="3178759"/>
            <a:ext cx="6580279" cy="493723"/>
          </a:xfrm>
          <a:prstGeom prst="roundRect">
            <a:avLst>
              <a:gd fmla="val 16667" name="adj"/>
            </a:avLst>
          </a:prstGeom>
          <a:solidFill>
            <a:srgbClr val="1F4E7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800">
                <a:solidFill>
                  <a:schemeClr val="lt1"/>
                </a:solidFill>
                <a:latin typeface="Times New Roman"/>
                <a:ea typeface="Times New Roman"/>
                <a:cs typeface="Times New Roman"/>
                <a:sym typeface="Times New Roman"/>
              </a:rPr>
              <a:t>HOẠT ĐỘNG LUYỆN TẬP</a:t>
            </a:r>
            <a:endParaRPr/>
          </a:p>
        </p:txBody>
      </p:sp>
      <p:grpSp>
        <p:nvGrpSpPr>
          <p:cNvPr id="1411" name="Google Shape;1411;p62"/>
          <p:cNvGrpSpPr/>
          <p:nvPr/>
        </p:nvGrpSpPr>
        <p:grpSpPr>
          <a:xfrm>
            <a:off x="645160" y="5442789"/>
            <a:ext cx="306388" cy="443660"/>
            <a:chOff x="240" y="623"/>
            <a:chExt cx="96" cy="289"/>
          </a:xfrm>
        </p:grpSpPr>
        <p:sp>
          <p:nvSpPr>
            <p:cNvPr id="1412" name="Google Shape;1412;p62"/>
            <p:cNvSpPr/>
            <p:nvPr/>
          </p:nvSpPr>
          <p:spPr>
            <a:xfrm flipH="1" rot="-5400000">
              <a:off x="115" y="749"/>
              <a:ext cx="288" cy="38"/>
            </a:xfrm>
            <a:prstGeom prst="rect">
              <a:avLst/>
            </a:prstGeom>
            <a:gradFill>
              <a:gsLst>
                <a:gs pos="0">
                  <a:srgbClr val="808080"/>
                </a:gs>
                <a:gs pos="100000">
                  <a:srgbClr val="ECECEC"/>
                </a:gs>
              </a:gsLst>
              <a:lin ang="54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413" name="Google Shape;1413;p62"/>
            <p:cNvSpPr/>
            <p:nvPr/>
          </p:nvSpPr>
          <p:spPr>
            <a:xfrm flipH="1" rot="-5400000">
              <a:off x="163" y="738"/>
              <a:ext cx="288" cy="59"/>
            </a:xfrm>
            <a:prstGeom prst="rect">
              <a:avLst/>
            </a:prstGeom>
            <a:gradFill>
              <a:gsLst>
                <a:gs pos="0">
                  <a:srgbClr val="CFCFCF"/>
                </a:gs>
                <a:gs pos="100000">
                  <a:srgbClr val="5F5F5F"/>
                </a:gs>
              </a:gsLst>
              <a:lin ang="54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nvGrpSpPr>
          <p:cNvPr id="1414" name="Google Shape;1414;p62"/>
          <p:cNvGrpSpPr/>
          <p:nvPr/>
        </p:nvGrpSpPr>
        <p:grpSpPr>
          <a:xfrm>
            <a:off x="10031538" y="228675"/>
            <a:ext cx="1449262" cy="1368876"/>
            <a:chOff x="3048000" y="1219200"/>
            <a:chExt cx="2209800" cy="2209800"/>
          </a:xfrm>
        </p:grpSpPr>
        <p:sp>
          <p:nvSpPr>
            <p:cNvPr id="1415" name="Google Shape;1415;p62"/>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4000">
                <a:solidFill>
                  <a:schemeClr val="lt1"/>
                </a:solidFill>
                <a:latin typeface="Arial"/>
                <a:ea typeface="Arial"/>
                <a:cs typeface="Arial"/>
                <a:sym typeface="Arial"/>
              </a:endParaRPr>
            </a:p>
          </p:txBody>
        </p:sp>
        <p:sp>
          <p:nvSpPr>
            <p:cNvPr id="1416" name="Google Shape;1416;p62"/>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4000">
                <a:solidFill>
                  <a:schemeClr val="lt1"/>
                </a:solidFill>
                <a:latin typeface="Arial"/>
                <a:ea typeface="Arial"/>
                <a:cs typeface="Arial"/>
                <a:sym typeface="Arial"/>
              </a:endParaRPr>
            </a:p>
          </p:txBody>
        </p:sp>
        <p:sp>
          <p:nvSpPr>
            <p:cNvPr id="1417" name="Google Shape;1417;p62"/>
            <p:cNvSpPr/>
            <p:nvPr/>
          </p:nvSpPr>
          <p:spPr>
            <a:xfrm>
              <a:off x="3390900" y="1562100"/>
              <a:ext cx="1524000" cy="1524000"/>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4000">
                  <a:solidFill>
                    <a:srgbClr val="FF0000"/>
                  </a:solidFill>
                  <a:latin typeface="Times New Roman"/>
                  <a:ea typeface="Times New Roman"/>
                  <a:cs typeface="Times New Roman"/>
                  <a:sym typeface="Times New Roman"/>
                </a:rPr>
                <a:t>10</a:t>
              </a:r>
              <a:endParaRPr/>
            </a:p>
          </p:txBody>
        </p:sp>
      </p:grpSp>
      <p:grpSp>
        <p:nvGrpSpPr>
          <p:cNvPr id="1418" name="Google Shape;1418;p62"/>
          <p:cNvGrpSpPr/>
          <p:nvPr/>
        </p:nvGrpSpPr>
        <p:grpSpPr>
          <a:xfrm>
            <a:off x="10031538" y="228675"/>
            <a:ext cx="1449262" cy="1368876"/>
            <a:chOff x="3048000" y="1219200"/>
            <a:chExt cx="2209800" cy="2209800"/>
          </a:xfrm>
        </p:grpSpPr>
        <p:sp>
          <p:nvSpPr>
            <p:cNvPr id="1419" name="Google Shape;1419;p62"/>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420" name="Google Shape;1420;p62"/>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421" name="Google Shape;1421;p62"/>
            <p:cNvSpPr/>
            <p:nvPr/>
          </p:nvSpPr>
          <p:spPr>
            <a:xfrm>
              <a:off x="3390900" y="1562100"/>
              <a:ext cx="1524000" cy="1524000"/>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9</a:t>
              </a:r>
              <a:endParaRPr/>
            </a:p>
          </p:txBody>
        </p:sp>
      </p:grpSp>
      <p:grpSp>
        <p:nvGrpSpPr>
          <p:cNvPr id="1422" name="Google Shape;1422;p62"/>
          <p:cNvGrpSpPr/>
          <p:nvPr/>
        </p:nvGrpSpPr>
        <p:grpSpPr>
          <a:xfrm>
            <a:off x="10031538" y="228675"/>
            <a:ext cx="1449262" cy="1368876"/>
            <a:chOff x="3048000" y="1219200"/>
            <a:chExt cx="2209800" cy="2209800"/>
          </a:xfrm>
        </p:grpSpPr>
        <p:sp>
          <p:nvSpPr>
            <p:cNvPr id="1423" name="Google Shape;1423;p62"/>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424" name="Google Shape;1424;p62"/>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425" name="Google Shape;1425;p62"/>
            <p:cNvSpPr/>
            <p:nvPr/>
          </p:nvSpPr>
          <p:spPr>
            <a:xfrm>
              <a:off x="3390900" y="1562100"/>
              <a:ext cx="1524000" cy="1524000"/>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8</a:t>
              </a:r>
              <a:endParaRPr/>
            </a:p>
          </p:txBody>
        </p:sp>
      </p:grpSp>
      <p:grpSp>
        <p:nvGrpSpPr>
          <p:cNvPr id="1426" name="Google Shape;1426;p62"/>
          <p:cNvGrpSpPr/>
          <p:nvPr/>
        </p:nvGrpSpPr>
        <p:grpSpPr>
          <a:xfrm>
            <a:off x="10031538" y="228675"/>
            <a:ext cx="1449262" cy="1368876"/>
            <a:chOff x="3048000" y="1219200"/>
            <a:chExt cx="2209800" cy="2209800"/>
          </a:xfrm>
        </p:grpSpPr>
        <p:sp>
          <p:nvSpPr>
            <p:cNvPr id="1427" name="Google Shape;1427;p62"/>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428" name="Google Shape;1428;p62"/>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429" name="Google Shape;1429;p62"/>
            <p:cNvSpPr/>
            <p:nvPr/>
          </p:nvSpPr>
          <p:spPr>
            <a:xfrm>
              <a:off x="3390900" y="1562100"/>
              <a:ext cx="1524000" cy="1524000"/>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7</a:t>
              </a:r>
              <a:endParaRPr/>
            </a:p>
          </p:txBody>
        </p:sp>
      </p:grpSp>
      <p:grpSp>
        <p:nvGrpSpPr>
          <p:cNvPr id="1430" name="Google Shape;1430;p62"/>
          <p:cNvGrpSpPr/>
          <p:nvPr/>
        </p:nvGrpSpPr>
        <p:grpSpPr>
          <a:xfrm>
            <a:off x="10031538" y="228675"/>
            <a:ext cx="1449262" cy="1368876"/>
            <a:chOff x="3048000" y="1219200"/>
            <a:chExt cx="2209800" cy="2209800"/>
          </a:xfrm>
        </p:grpSpPr>
        <p:sp>
          <p:nvSpPr>
            <p:cNvPr id="1431" name="Google Shape;1431;p62"/>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432" name="Google Shape;1432;p62"/>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433" name="Google Shape;1433;p62"/>
            <p:cNvSpPr/>
            <p:nvPr/>
          </p:nvSpPr>
          <p:spPr>
            <a:xfrm>
              <a:off x="3390900" y="1562100"/>
              <a:ext cx="1524000" cy="1524000"/>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6</a:t>
              </a:r>
              <a:endParaRPr/>
            </a:p>
          </p:txBody>
        </p:sp>
      </p:grpSp>
      <p:grpSp>
        <p:nvGrpSpPr>
          <p:cNvPr id="1434" name="Google Shape;1434;p62"/>
          <p:cNvGrpSpPr/>
          <p:nvPr/>
        </p:nvGrpSpPr>
        <p:grpSpPr>
          <a:xfrm>
            <a:off x="10031538" y="228675"/>
            <a:ext cx="1449262" cy="1368876"/>
            <a:chOff x="3048000" y="1219200"/>
            <a:chExt cx="2209800" cy="2209800"/>
          </a:xfrm>
        </p:grpSpPr>
        <p:sp>
          <p:nvSpPr>
            <p:cNvPr id="1435" name="Google Shape;1435;p62"/>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436" name="Google Shape;1436;p62"/>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437" name="Google Shape;1437;p62"/>
            <p:cNvSpPr/>
            <p:nvPr/>
          </p:nvSpPr>
          <p:spPr>
            <a:xfrm>
              <a:off x="3390900" y="1562100"/>
              <a:ext cx="1524000" cy="1524000"/>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5</a:t>
              </a:r>
              <a:endParaRPr/>
            </a:p>
          </p:txBody>
        </p:sp>
      </p:grpSp>
      <p:grpSp>
        <p:nvGrpSpPr>
          <p:cNvPr id="1438" name="Google Shape;1438;p62"/>
          <p:cNvGrpSpPr/>
          <p:nvPr/>
        </p:nvGrpSpPr>
        <p:grpSpPr>
          <a:xfrm>
            <a:off x="10031538" y="228675"/>
            <a:ext cx="1449262" cy="1368876"/>
            <a:chOff x="3048000" y="1219200"/>
            <a:chExt cx="2209800" cy="2209800"/>
          </a:xfrm>
        </p:grpSpPr>
        <p:sp>
          <p:nvSpPr>
            <p:cNvPr id="1439" name="Google Shape;1439;p62"/>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440" name="Google Shape;1440;p62"/>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441" name="Google Shape;1441;p62"/>
            <p:cNvSpPr/>
            <p:nvPr/>
          </p:nvSpPr>
          <p:spPr>
            <a:xfrm>
              <a:off x="3390900" y="1562100"/>
              <a:ext cx="1524000" cy="1524000"/>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4</a:t>
              </a:r>
              <a:endParaRPr/>
            </a:p>
          </p:txBody>
        </p:sp>
      </p:grpSp>
      <p:grpSp>
        <p:nvGrpSpPr>
          <p:cNvPr id="1442" name="Google Shape;1442;p62"/>
          <p:cNvGrpSpPr/>
          <p:nvPr/>
        </p:nvGrpSpPr>
        <p:grpSpPr>
          <a:xfrm>
            <a:off x="10031538" y="228675"/>
            <a:ext cx="1449262" cy="1368876"/>
            <a:chOff x="3048000" y="1219200"/>
            <a:chExt cx="2209800" cy="2209800"/>
          </a:xfrm>
        </p:grpSpPr>
        <p:sp>
          <p:nvSpPr>
            <p:cNvPr id="1443" name="Google Shape;1443;p62"/>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444" name="Google Shape;1444;p62"/>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445" name="Google Shape;1445;p62"/>
            <p:cNvSpPr/>
            <p:nvPr/>
          </p:nvSpPr>
          <p:spPr>
            <a:xfrm>
              <a:off x="3390900" y="1562100"/>
              <a:ext cx="1524000" cy="1524000"/>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3</a:t>
              </a:r>
              <a:endParaRPr/>
            </a:p>
          </p:txBody>
        </p:sp>
      </p:grpSp>
      <p:grpSp>
        <p:nvGrpSpPr>
          <p:cNvPr id="1446" name="Google Shape;1446;p62"/>
          <p:cNvGrpSpPr/>
          <p:nvPr/>
        </p:nvGrpSpPr>
        <p:grpSpPr>
          <a:xfrm>
            <a:off x="10031538" y="228675"/>
            <a:ext cx="1449262" cy="1368876"/>
            <a:chOff x="3048000" y="1219200"/>
            <a:chExt cx="2209800" cy="2209800"/>
          </a:xfrm>
        </p:grpSpPr>
        <p:sp>
          <p:nvSpPr>
            <p:cNvPr id="1447" name="Google Shape;1447;p62"/>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448" name="Google Shape;1448;p62"/>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449" name="Google Shape;1449;p62"/>
            <p:cNvSpPr/>
            <p:nvPr/>
          </p:nvSpPr>
          <p:spPr>
            <a:xfrm>
              <a:off x="3390900" y="1562100"/>
              <a:ext cx="1523999" cy="1523999"/>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2</a:t>
              </a:r>
              <a:endParaRPr/>
            </a:p>
          </p:txBody>
        </p:sp>
      </p:grpSp>
      <p:grpSp>
        <p:nvGrpSpPr>
          <p:cNvPr id="1450" name="Google Shape;1450;p62"/>
          <p:cNvGrpSpPr/>
          <p:nvPr/>
        </p:nvGrpSpPr>
        <p:grpSpPr>
          <a:xfrm>
            <a:off x="10031538" y="228675"/>
            <a:ext cx="1449262" cy="1368876"/>
            <a:chOff x="3048000" y="1219200"/>
            <a:chExt cx="2209800" cy="2209800"/>
          </a:xfrm>
        </p:grpSpPr>
        <p:sp>
          <p:nvSpPr>
            <p:cNvPr id="1451" name="Google Shape;1451;p62"/>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452" name="Google Shape;1452;p62"/>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453" name="Google Shape;1453;p62"/>
            <p:cNvSpPr/>
            <p:nvPr/>
          </p:nvSpPr>
          <p:spPr>
            <a:xfrm>
              <a:off x="3390900" y="1562100"/>
              <a:ext cx="1523999" cy="1523999"/>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1</a:t>
              </a:r>
              <a:endParaRPr/>
            </a:p>
          </p:txBody>
        </p:sp>
      </p:grpSp>
      <p:grpSp>
        <p:nvGrpSpPr>
          <p:cNvPr id="1454" name="Google Shape;1454;p62"/>
          <p:cNvGrpSpPr/>
          <p:nvPr/>
        </p:nvGrpSpPr>
        <p:grpSpPr>
          <a:xfrm>
            <a:off x="10031538" y="228675"/>
            <a:ext cx="1449262" cy="1368876"/>
            <a:chOff x="3048000" y="1219200"/>
            <a:chExt cx="2209800" cy="2209800"/>
          </a:xfrm>
        </p:grpSpPr>
        <p:sp>
          <p:nvSpPr>
            <p:cNvPr id="1455" name="Google Shape;1455;p62"/>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456" name="Google Shape;1456;p62"/>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457" name="Google Shape;1457;p62"/>
            <p:cNvSpPr/>
            <p:nvPr/>
          </p:nvSpPr>
          <p:spPr>
            <a:xfrm>
              <a:off x="3390900" y="1562100"/>
              <a:ext cx="1523999" cy="1523999"/>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400">
                  <a:solidFill>
                    <a:srgbClr val="FF0000"/>
                  </a:solidFill>
                  <a:latin typeface="Times New Roman"/>
                  <a:ea typeface="Times New Roman"/>
                  <a:cs typeface="Times New Roman"/>
                  <a:sym typeface="Times New Roman"/>
                </a:rPr>
                <a:t>Hết giờ</a:t>
              </a:r>
              <a:endParaRPr b="1" sz="2400">
                <a:solidFill>
                  <a:srgbClr val="FF0000"/>
                </a:solidFill>
                <a:latin typeface="Times New Roman"/>
                <a:ea typeface="Times New Roman"/>
                <a:cs typeface="Times New Roman"/>
                <a:sym typeface="Times New Roman"/>
              </a:endParaRPr>
            </a:p>
          </p:txBody>
        </p:sp>
      </p:grpSp>
      <p:sp>
        <p:nvSpPr>
          <p:cNvPr id="1458" name="Google Shape;1458;p62"/>
          <p:cNvSpPr/>
          <p:nvPr/>
        </p:nvSpPr>
        <p:spPr>
          <a:xfrm>
            <a:off x="261233" y="67319"/>
            <a:ext cx="2879240" cy="558725"/>
          </a:xfrm>
          <a:prstGeom prst="rect">
            <a:avLst/>
          </a:prstGeom>
          <a:gradFill>
            <a:gsLst>
              <a:gs pos="0">
                <a:srgbClr val="6FB6A1"/>
              </a:gs>
              <a:gs pos="50000">
                <a:srgbClr val="55B297"/>
              </a:gs>
              <a:gs pos="100000">
                <a:srgbClr val="47A186"/>
              </a:gs>
            </a:gsLst>
            <a:lin ang="5400000" scaled="0"/>
          </a:gradFill>
          <a:ln>
            <a:noFill/>
          </a:ln>
          <a:effectLst>
            <a:outerShdw blurRad="57150" rotWithShape="0" algn="ctr" dir="5400000" dist="19050">
              <a:srgbClr val="000000">
                <a:alpha val="62745"/>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3600">
                <a:solidFill>
                  <a:srgbClr val="FF0000"/>
                </a:solidFill>
                <a:latin typeface="Times New Roman"/>
                <a:ea typeface="Times New Roman"/>
                <a:cs typeface="Times New Roman"/>
                <a:sym typeface="Times New Roman"/>
              </a:rPr>
              <a:t>Bắt đầu</a:t>
            </a:r>
            <a:endParaRPr b="1" sz="3600">
              <a:solidFill>
                <a:srgbClr val="FF0000"/>
              </a:solidFill>
              <a:latin typeface="Times New Roman"/>
              <a:ea typeface="Times New Roman"/>
              <a:cs typeface="Times New Roman"/>
              <a:sym typeface="Times New Roman"/>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58"/>
                                        </p:tgtEl>
                                        <p:attrNameLst>
                                          <p:attrName>style.visibility</p:attrName>
                                        </p:attrNameLst>
                                      </p:cBhvr>
                                      <p:to>
                                        <p:strVal val="visible"/>
                                      </p:to>
                                    </p:set>
                                    <p:animEffect filter="fade" transition="in">
                                      <p:cBhvr>
                                        <p:cTn dur="500"/>
                                        <p:tgtEl>
                                          <p:spTgt spid="145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14"/>
                                        </p:tgtEl>
                                        <p:attrNameLst>
                                          <p:attrName>style.visibility</p:attrName>
                                        </p:attrNameLst>
                                      </p:cBhvr>
                                      <p:to>
                                        <p:strVal val="visible"/>
                                      </p:to>
                                    </p:set>
                                    <p:animEffect filter="fade" transition="in">
                                      <p:cBhvr>
                                        <p:cTn dur="500"/>
                                        <p:tgtEl>
                                          <p:spTgt spid="1414"/>
                                        </p:tgtEl>
                                      </p:cBhvr>
                                    </p:animEffect>
                                  </p:childTnLst>
                                </p:cTn>
                              </p:par>
                            </p:childTnLst>
                          </p:cTn>
                        </p:par>
                        <p:par>
                          <p:cTn fill="hold">
                            <p:stCondLst>
                              <p:cond delay="500"/>
                            </p:stCondLst>
                            <p:childTnLst>
                              <p:par>
                                <p:cTn fill="hold" nodeType="afterEffect" presetClass="entr" presetID="10" presetSubtype="0">
                                  <p:stCondLst>
                                    <p:cond delay="1000"/>
                                  </p:stCondLst>
                                  <p:childTnLst>
                                    <p:set>
                                      <p:cBhvr>
                                        <p:cTn dur="1" fill="hold">
                                          <p:stCondLst>
                                            <p:cond delay="0"/>
                                          </p:stCondLst>
                                        </p:cTn>
                                        <p:tgtEl>
                                          <p:spTgt spid="1418"/>
                                        </p:tgtEl>
                                        <p:attrNameLst>
                                          <p:attrName>style.visibility</p:attrName>
                                        </p:attrNameLst>
                                      </p:cBhvr>
                                      <p:to>
                                        <p:strVal val="visible"/>
                                      </p:to>
                                    </p:set>
                                    <p:animEffect filter="fade" transition="in">
                                      <p:cBhvr>
                                        <p:cTn dur="500"/>
                                        <p:tgtEl>
                                          <p:spTgt spid="1418"/>
                                        </p:tgtEl>
                                      </p:cBhvr>
                                    </p:animEffect>
                                  </p:childTnLst>
                                </p:cTn>
                              </p:par>
                            </p:childTnLst>
                          </p:cTn>
                        </p:par>
                        <p:par>
                          <p:cTn fill="hold">
                            <p:stCondLst>
                              <p:cond delay="1000"/>
                            </p:stCondLst>
                            <p:childTnLst>
                              <p:par>
                                <p:cTn fill="hold" nodeType="afterEffect" presetClass="entr" presetID="10" presetSubtype="0">
                                  <p:stCondLst>
                                    <p:cond delay="1000"/>
                                  </p:stCondLst>
                                  <p:childTnLst>
                                    <p:set>
                                      <p:cBhvr>
                                        <p:cTn dur="1" fill="hold">
                                          <p:stCondLst>
                                            <p:cond delay="0"/>
                                          </p:stCondLst>
                                        </p:cTn>
                                        <p:tgtEl>
                                          <p:spTgt spid="1422"/>
                                        </p:tgtEl>
                                        <p:attrNameLst>
                                          <p:attrName>style.visibility</p:attrName>
                                        </p:attrNameLst>
                                      </p:cBhvr>
                                      <p:to>
                                        <p:strVal val="visible"/>
                                      </p:to>
                                    </p:set>
                                    <p:animEffect filter="fade" transition="in">
                                      <p:cBhvr>
                                        <p:cTn dur="500"/>
                                        <p:tgtEl>
                                          <p:spTgt spid="1422"/>
                                        </p:tgtEl>
                                      </p:cBhvr>
                                    </p:animEffect>
                                  </p:childTnLst>
                                </p:cTn>
                              </p:par>
                            </p:childTnLst>
                          </p:cTn>
                        </p:par>
                        <p:par>
                          <p:cTn fill="hold">
                            <p:stCondLst>
                              <p:cond delay="1500"/>
                            </p:stCondLst>
                            <p:childTnLst>
                              <p:par>
                                <p:cTn fill="hold" nodeType="afterEffect" presetClass="entr" presetID="10" presetSubtype="0">
                                  <p:stCondLst>
                                    <p:cond delay="1000"/>
                                  </p:stCondLst>
                                  <p:childTnLst>
                                    <p:set>
                                      <p:cBhvr>
                                        <p:cTn dur="1" fill="hold">
                                          <p:stCondLst>
                                            <p:cond delay="0"/>
                                          </p:stCondLst>
                                        </p:cTn>
                                        <p:tgtEl>
                                          <p:spTgt spid="1426"/>
                                        </p:tgtEl>
                                        <p:attrNameLst>
                                          <p:attrName>style.visibility</p:attrName>
                                        </p:attrNameLst>
                                      </p:cBhvr>
                                      <p:to>
                                        <p:strVal val="visible"/>
                                      </p:to>
                                    </p:set>
                                    <p:animEffect filter="fade" transition="in">
                                      <p:cBhvr>
                                        <p:cTn dur="500"/>
                                        <p:tgtEl>
                                          <p:spTgt spid="1426"/>
                                        </p:tgtEl>
                                      </p:cBhvr>
                                    </p:animEffect>
                                  </p:childTnLst>
                                </p:cTn>
                              </p:par>
                            </p:childTnLst>
                          </p:cTn>
                        </p:par>
                        <p:par>
                          <p:cTn fill="hold">
                            <p:stCondLst>
                              <p:cond delay="2000"/>
                            </p:stCondLst>
                            <p:childTnLst>
                              <p:par>
                                <p:cTn fill="hold" nodeType="afterEffect" presetClass="entr" presetID="10" presetSubtype="0">
                                  <p:stCondLst>
                                    <p:cond delay="1000"/>
                                  </p:stCondLst>
                                  <p:childTnLst>
                                    <p:set>
                                      <p:cBhvr>
                                        <p:cTn dur="1" fill="hold">
                                          <p:stCondLst>
                                            <p:cond delay="0"/>
                                          </p:stCondLst>
                                        </p:cTn>
                                        <p:tgtEl>
                                          <p:spTgt spid="1430"/>
                                        </p:tgtEl>
                                        <p:attrNameLst>
                                          <p:attrName>style.visibility</p:attrName>
                                        </p:attrNameLst>
                                      </p:cBhvr>
                                      <p:to>
                                        <p:strVal val="visible"/>
                                      </p:to>
                                    </p:set>
                                    <p:animEffect filter="fade" transition="in">
                                      <p:cBhvr>
                                        <p:cTn dur="500"/>
                                        <p:tgtEl>
                                          <p:spTgt spid="1430"/>
                                        </p:tgtEl>
                                      </p:cBhvr>
                                    </p:animEffect>
                                  </p:childTnLst>
                                </p:cTn>
                              </p:par>
                            </p:childTnLst>
                          </p:cTn>
                        </p:par>
                        <p:par>
                          <p:cTn fill="hold">
                            <p:stCondLst>
                              <p:cond delay="2500"/>
                            </p:stCondLst>
                            <p:childTnLst>
                              <p:par>
                                <p:cTn fill="hold" nodeType="afterEffect" presetClass="entr" presetID="10" presetSubtype="0">
                                  <p:stCondLst>
                                    <p:cond delay="1000"/>
                                  </p:stCondLst>
                                  <p:childTnLst>
                                    <p:set>
                                      <p:cBhvr>
                                        <p:cTn dur="1" fill="hold">
                                          <p:stCondLst>
                                            <p:cond delay="0"/>
                                          </p:stCondLst>
                                        </p:cTn>
                                        <p:tgtEl>
                                          <p:spTgt spid="1434"/>
                                        </p:tgtEl>
                                        <p:attrNameLst>
                                          <p:attrName>style.visibility</p:attrName>
                                        </p:attrNameLst>
                                      </p:cBhvr>
                                      <p:to>
                                        <p:strVal val="visible"/>
                                      </p:to>
                                    </p:set>
                                    <p:animEffect filter="fade" transition="in">
                                      <p:cBhvr>
                                        <p:cTn dur="500"/>
                                        <p:tgtEl>
                                          <p:spTgt spid="1434"/>
                                        </p:tgtEl>
                                      </p:cBhvr>
                                    </p:animEffect>
                                  </p:childTnLst>
                                </p:cTn>
                              </p:par>
                            </p:childTnLst>
                          </p:cTn>
                        </p:par>
                        <p:par>
                          <p:cTn fill="hold">
                            <p:stCondLst>
                              <p:cond delay="3000"/>
                            </p:stCondLst>
                            <p:childTnLst>
                              <p:par>
                                <p:cTn fill="hold" nodeType="afterEffect" presetClass="entr" presetID="10" presetSubtype="0">
                                  <p:stCondLst>
                                    <p:cond delay="1000"/>
                                  </p:stCondLst>
                                  <p:childTnLst>
                                    <p:set>
                                      <p:cBhvr>
                                        <p:cTn dur="1" fill="hold">
                                          <p:stCondLst>
                                            <p:cond delay="0"/>
                                          </p:stCondLst>
                                        </p:cTn>
                                        <p:tgtEl>
                                          <p:spTgt spid="1438"/>
                                        </p:tgtEl>
                                        <p:attrNameLst>
                                          <p:attrName>style.visibility</p:attrName>
                                        </p:attrNameLst>
                                      </p:cBhvr>
                                      <p:to>
                                        <p:strVal val="visible"/>
                                      </p:to>
                                    </p:set>
                                    <p:animEffect filter="fade" transition="in">
                                      <p:cBhvr>
                                        <p:cTn dur="500"/>
                                        <p:tgtEl>
                                          <p:spTgt spid="1438"/>
                                        </p:tgtEl>
                                      </p:cBhvr>
                                    </p:animEffect>
                                  </p:childTnLst>
                                </p:cTn>
                              </p:par>
                            </p:childTnLst>
                          </p:cTn>
                        </p:par>
                        <p:par>
                          <p:cTn fill="hold">
                            <p:stCondLst>
                              <p:cond delay="3500"/>
                            </p:stCondLst>
                            <p:childTnLst>
                              <p:par>
                                <p:cTn fill="hold" nodeType="afterEffect" presetClass="entr" presetID="10" presetSubtype="0">
                                  <p:stCondLst>
                                    <p:cond delay="1000"/>
                                  </p:stCondLst>
                                  <p:childTnLst>
                                    <p:set>
                                      <p:cBhvr>
                                        <p:cTn dur="1" fill="hold">
                                          <p:stCondLst>
                                            <p:cond delay="0"/>
                                          </p:stCondLst>
                                        </p:cTn>
                                        <p:tgtEl>
                                          <p:spTgt spid="1442"/>
                                        </p:tgtEl>
                                        <p:attrNameLst>
                                          <p:attrName>style.visibility</p:attrName>
                                        </p:attrNameLst>
                                      </p:cBhvr>
                                      <p:to>
                                        <p:strVal val="visible"/>
                                      </p:to>
                                    </p:set>
                                    <p:animEffect filter="fade" transition="in">
                                      <p:cBhvr>
                                        <p:cTn dur="500"/>
                                        <p:tgtEl>
                                          <p:spTgt spid="1442"/>
                                        </p:tgtEl>
                                      </p:cBhvr>
                                    </p:animEffect>
                                  </p:childTnLst>
                                </p:cTn>
                              </p:par>
                            </p:childTnLst>
                          </p:cTn>
                        </p:par>
                        <p:par>
                          <p:cTn fill="hold">
                            <p:stCondLst>
                              <p:cond delay="4000"/>
                            </p:stCondLst>
                            <p:childTnLst>
                              <p:par>
                                <p:cTn fill="hold" nodeType="afterEffect" presetClass="entr" presetID="10" presetSubtype="0">
                                  <p:stCondLst>
                                    <p:cond delay="1000"/>
                                  </p:stCondLst>
                                  <p:childTnLst>
                                    <p:set>
                                      <p:cBhvr>
                                        <p:cTn dur="1" fill="hold">
                                          <p:stCondLst>
                                            <p:cond delay="0"/>
                                          </p:stCondLst>
                                        </p:cTn>
                                        <p:tgtEl>
                                          <p:spTgt spid="1446"/>
                                        </p:tgtEl>
                                        <p:attrNameLst>
                                          <p:attrName>style.visibility</p:attrName>
                                        </p:attrNameLst>
                                      </p:cBhvr>
                                      <p:to>
                                        <p:strVal val="visible"/>
                                      </p:to>
                                    </p:set>
                                    <p:animEffect filter="fade" transition="in">
                                      <p:cBhvr>
                                        <p:cTn dur="500"/>
                                        <p:tgtEl>
                                          <p:spTgt spid="1446"/>
                                        </p:tgtEl>
                                      </p:cBhvr>
                                    </p:animEffect>
                                  </p:childTnLst>
                                </p:cTn>
                              </p:par>
                            </p:childTnLst>
                          </p:cTn>
                        </p:par>
                        <p:par>
                          <p:cTn fill="hold">
                            <p:stCondLst>
                              <p:cond delay="4500"/>
                            </p:stCondLst>
                            <p:childTnLst>
                              <p:par>
                                <p:cTn fill="hold" nodeType="afterEffect" presetClass="entr" presetID="10" presetSubtype="0">
                                  <p:stCondLst>
                                    <p:cond delay="1000"/>
                                  </p:stCondLst>
                                  <p:childTnLst>
                                    <p:set>
                                      <p:cBhvr>
                                        <p:cTn dur="1" fill="hold">
                                          <p:stCondLst>
                                            <p:cond delay="0"/>
                                          </p:stCondLst>
                                        </p:cTn>
                                        <p:tgtEl>
                                          <p:spTgt spid="1450"/>
                                        </p:tgtEl>
                                        <p:attrNameLst>
                                          <p:attrName>style.visibility</p:attrName>
                                        </p:attrNameLst>
                                      </p:cBhvr>
                                      <p:to>
                                        <p:strVal val="visible"/>
                                      </p:to>
                                    </p:set>
                                    <p:animEffect filter="fade" transition="in">
                                      <p:cBhvr>
                                        <p:cTn dur="500"/>
                                        <p:tgtEl>
                                          <p:spTgt spid="1450"/>
                                        </p:tgtEl>
                                      </p:cBhvr>
                                    </p:animEffect>
                                  </p:childTnLst>
                                </p:cTn>
                              </p:par>
                            </p:childTnLst>
                          </p:cTn>
                        </p:par>
                        <p:par>
                          <p:cTn fill="hold">
                            <p:stCondLst>
                              <p:cond delay="5000"/>
                            </p:stCondLst>
                            <p:childTnLst>
                              <p:par>
                                <p:cTn fill="hold" nodeType="afterEffect" presetClass="entr" presetID="10" presetSubtype="0">
                                  <p:stCondLst>
                                    <p:cond delay="1000"/>
                                  </p:stCondLst>
                                  <p:childTnLst>
                                    <p:set>
                                      <p:cBhvr>
                                        <p:cTn dur="1" fill="hold">
                                          <p:stCondLst>
                                            <p:cond delay="0"/>
                                          </p:stCondLst>
                                        </p:cTn>
                                        <p:tgtEl>
                                          <p:spTgt spid="1454"/>
                                        </p:tgtEl>
                                        <p:attrNameLst>
                                          <p:attrName>style.visibility</p:attrName>
                                        </p:attrNameLst>
                                      </p:cBhvr>
                                      <p:to>
                                        <p:strVal val="visible"/>
                                      </p:to>
                                    </p:set>
                                    <p:animEffect filter="fade" transition="in">
                                      <p:cBhvr>
                                        <p:cTn dur="500"/>
                                        <p:tgtEl>
                                          <p:spTgt spid="145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98"/>
                                        </p:tgtEl>
                                        <p:attrNameLst>
                                          <p:attrName>style.visibility</p:attrName>
                                        </p:attrNameLst>
                                      </p:cBhvr>
                                      <p:to>
                                        <p:strVal val="visible"/>
                                      </p:to>
                                    </p:set>
                                    <p:animEffect filter="fade" transition="in">
                                      <p:cBhvr>
                                        <p:cTn dur="1000"/>
                                        <p:tgtEl>
                                          <p:spTgt spid="139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96"/>
                                        </p:tgtEl>
                                        <p:attrNameLst>
                                          <p:attrName>style.visibility</p:attrName>
                                        </p:attrNameLst>
                                      </p:cBhvr>
                                      <p:to>
                                        <p:strVal val="visible"/>
                                      </p:to>
                                    </p:set>
                                    <p:animEffect filter="fade" transition="in">
                                      <p:cBhvr>
                                        <p:cTn dur="500"/>
                                        <p:tgtEl>
                                          <p:spTgt spid="139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01"/>
                                        </p:tgtEl>
                                        <p:attrNameLst>
                                          <p:attrName>style.visibility</p:attrName>
                                        </p:attrNameLst>
                                      </p:cBhvr>
                                      <p:to>
                                        <p:strVal val="visible"/>
                                      </p:to>
                                    </p:set>
                                    <p:animEffect filter="fade" transition="in">
                                      <p:cBhvr>
                                        <p:cTn dur="2000"/>
                                        <p:tgtEl>
                                          <p:spTgt spid="140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02"/>
                                        </p:tgtEl>
                                        <p:attrNameLst>
                                          <p:attrName>style.visibility</p:attrName>
                                        </p:attrNameLst>
                                      </p:cBhvr>
                                      <p:to>
                                        <p:strVal val="visible"/>
                                      </p:to>
                                    </p:set>
                                    <p:animEffect filter="fade" transition="in">
                                      <p:cBhvr>
                                        <p:cTn dur="1000"/>
                                        <p:tgtEl>
                                          <p:spTgt spid="140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2" name="Shape 1462"/>
        <p:cNvGrpSpPr/>
        <p:nvPr/>
      </p:nvGrpSpPr>
      <p:grpSpPr>
        <a:xfrm>
          <a:off x="0" y="0"/>
          <a:ext cx="0" cy="0"/>
          <a:chOff x="0" y="0"/>
          <a:chExt cx="0" cy="0"/>
        </a:xfrm>
      </p:grpSpPr>
      <p:sp>
        <p:nvSpPr>
          <p:cNvPr id="1463" name="Google Shape;1463;p63"/>
          <p:cNvSpPr/>
          <p:nvPr/>
        </p:nvSpPr>
        <p:spPr>
          <a:xfrm>
            <a:off x="396657" y="2222501"/>
            <a:ext cx="6610731" cy="3710939"/>
          </a:xfrm>
          <a:prstGeom prst="roundRect">
            <a:avLst>
              <a:gd fmla="val 13843" name="adj"/>
            </a:avLst>
          </a:prstGeom>
          <a:solidFill>
            <a:srgbClr val="DDFD79"/>
          </a:solidFill>
          <a:ln>
            <a:noFill/>
          </a:ln>
        </p:spPr>
        <p:txBody>
          <a:bodyPr anchorCtr="0" anchor="t" bIns="0" lIns="0" spcFirstLastPara="1" rIns="0" wrap="square" tIns="0">
            <a:noAutofit/>
          </a:bodyPr>
          <a:lstStyle/>
          <a:p>
            <a:pPr indent="-342900" lvl="1" marL="800100" marR="0" rtl="0" algn="l">
              <a:lnSpc>
                <a:spcPct val="150000"/>
              </a:lnSpc>
              <a:spcBef>
                <a:spcPts val="0"/>
              </a:spcBef>
              <a:spcAft>
                <a:spcPts val="0"/>
              </a:spcAft>
              <a:buNone/>
            </a:pPr>
            <a:r>
              <a:rPr b="0" i="0" lang="en-US" sz="3600" u="none" cap="none" strike="noStrike">
                <a:solidFill>
                  <a:srgbClr val="FFFF00"/>
                </a:solidFill>
                <a:latin typeface="Times New Roman"/>
                <a:ea typeface="Times New Roman"/>
                <a:cs typeface="Times New Roman"/>
                <a:sym typeface="Times New Roman"/>
              </a:rPr>
              <a:t>         </a:t>
            </a:r>
            <a:r>
              <a:rPr b="1" i="0" lang="en-US" sz="3600" u="none" cap="none" strike="noStrike">
                <a:solidFill>
                  <a:srgbClr val="000099"/>
                </a:solidFill>
                <a:latin typeface="Times New Roman"/>
                <a:ea typeface="Times New Roman"/>
                <a:cs typeface="Times New Roman"/>
                <a:sym typeface="Times New Roman"/>
              </a:rPr>
              <a:t>{2; -17; 5; 1; -2; 0}</a:t>
            </a:r>
            <a:endParaRPr/>
          </a:p>
          <a:p>
            <a:pPr indent="-342900" lvl="1" marL="800100" marR="0" rtl="0" algn="l">
              <a:lnSpc>
                <a:spcPct val="150000"/>
              </a:lnSpc>
              <a:spcBef>
                <a:spcPts val="0"/>
              </a:spcBef>
              <a:spcAft>
                <a:spcPts val="0"/>
              </a:spcAft>
              <a:buNone/>
            </a:pPr>
            <a:r>
              <a:rPr b="1" i="0" lang="en-US" sz="3600" u="none" cap="none" strike="noStrike">
                <a:solidFill>
                  <a:srgbClr val="000099"/>
                </a:solidFill>
                <a:latin typeface="Times New Roman"/>
                <a:ea typeface="Times New Roman"/>
                <a:cs typeface="Times New Roman"/>
                <a:sym typeface="Times New Roman"/>
              </a:rPr>
              <a:t>         {-17; -2; 0; 1; 2; 5}</a:t>
            </a:r>
            <a:endParaRPr/>
          </a:p>
          <a:p>
            <a:pPr indent="-342900" lvl="1" marL="800100" marR="0" rtl="0" algn="l">
              <a:lnSpc>
                <a:spcPct val="150000"/>
              </a:lnSpc>
              <a:spcBef>
                <a:spcPts val="0"/>
              </a:spcBef>
              <a:spcAft>
                <a:spcPts val="0"/>
              </a:spcAft>
              <a:buNone/>
            </a:pPr>
            <a:r>
              <a:rPr b="1" i="0" lang="en-US" sz="3600" u="none" cap="none" strike="noStrike">
                <a:solidFill>
                  <a:srgbClr val="000099"/>
                </a:solidFill>
                <a:latin typeface="Times New Roman"/>
                <a:ea typeface="Times New Roman"/>
                <a:cs typeface="Times New Roman"/>
                <a:sym typeface="Times New Roman"/>
              </a:rPr>
              <a:t>         {-2; -17; 0; 1; 2; 5}</a:t>
            </a:r>
            <a:endParaRPr/>
          </a:p>
          <a:p>
            <a:pPr indent="-342900" lvl="1" marL="800100" marR="0" rtl="0" algn="l">
              <a:lnSpc>
                <a:spcPct val="150000"/>
              </a:lnSpc>
              <a:spcBef>
                <a:spcPts val="0"/>
              </a:spcBef>
              <a:spcAft>
                <a:spcPts val="0"/>
              </a:spcAft>
              <a:buNone/>
            </a:pPr>
            <a:r>
              <a:rPr b="1" i="0" lang="en-US" sz="3600" u="none" cap="none" strike="noStrike">
                <a:solidFill>
                  <a:srgbClr val="000099"/>
                </a:solidFill>
                <a:latin typeface="Times New Roman"/>
                <a:ea typeface="Times New Roman"/>
                <a:cs typeface="Times New Roman"/>
                <a:sym typeface="Times New Roman"/>
              </a:rPr>
              <a:t>         {0; 1; -2; 2; 5; -17}</a:t>
            </a:r>
            <a:endParaRPr/>
          </a:p>
          <a:p>
            <a:pPr indent="-342900" lvl="1" marL="800100" marR="0" rtl="0" algn="l">
              <a:lnSpc>
                <a:spcPct val="150000"/>
              </a:lnSpc>
              <a:spcBef>
                <a:spcPts val="0"/>
              </a:spcBef>
              <a:spcAft>
                <a:spcPts val="0"/>
              </a:spcAft>
              <a:buNone/>
            </a:pPr>
            <a:r>
              <a:t/>
            </a:r>
            <a:endParaRPr b="1" i="0" sz="3600" u="none" cap="none" strike="noStrike">
              <a:solidFill>
                <a:srgbClr val="000099"/>
              </a:solidFill>
              <a:latin typeface="Times New Roman"/>
              <a:ea typeface="Times New Roman"/>
              <a:cs typeface="Times New Roman"/>
              <a:sym typeface="Times New Roman"/>
            </a:endParaRPr>
          </a:p>
          <a:p>
            <a:pPr indent="-342900" lvl="1" marL="800100" marR="0" rtl="0" algn="l">
              <a:lnSpc>
                <a:spcPct val="150000"/>
              </a:lnSpc>
              <a:spcBef>
                <a:spcPts val="0"/>
              </a:spcBef>
              <a:spcAft>
                <a:spcPts val="0"/>
              </a:spcAft>
              <a:buNone/>
            </a:pPr>
            <a:r>
              <a:t/>
            </a:r>
            <a:endParaRPr b="1" i="0" sz="3600" u="none" cap="none" strike="noStrike">
              <a:solidFill>
                <a:srgbClr val="000099"/>
              </a:solidFill>
              <a:latin typeface="Times New Roman"/>
              <a:ea typeface="Times New Roman"/>
              <a:cs typeface="Times New Roman"/>
              <a:sym typeface="Times New Roman"/>
            </a:endParaRPr>
          </a:p>
          <a:p>
            <a:pPr indent="-342900" lvl="1" marL="800100" marR="0" rtl="0" algn="l">
              <a:lnSpc>
                <a:spcPct val="150000"/>
              </a:lnSpc>
              <a:spcBef>
                <a:spcPts val="0"/>
              </a:spcBef>
              <a:spcAft>
                <a:spcPts val="0"/>
              </a:spcAft>
              <a:buNone/>
            </a:pPr>
            <a:r>
              <a:t/>
            </a:r>
            <a:endParaRPr b="0" i="0" sz="3600" u="none" cap="none" strike="noStrike">
              <a:solidFill>
                <a:srgbClr val="FFFF00"/>
              </a:solidFill>
              <a:latin typeface="Times New Roman"/>
              <a:ea typeface="Times New Roman"/>
              <a:cs typeface="Times New Roman"/>
              <a:sym typeface="Times New Roman"/>
            </a:endParaRPr>
          </a:p>
          <a:p>
            <a:pPr indent="-342900" lvl="1" marL="800100" marR="0" rtl="0" algn="l">
              <a:lnSpc>
                <a:spcPct val="150000"/>
              </a:lnSpc>
              <a:spcBef>
                <a:spcPts val="0"/>
              </a:spcBef>
              <a:spcAft>
                <a:spcPts val="0"/>
              </a:spcAft>
              <a:buNone/>
            </a:pPr>
            <a:r>
              <a:t/>
            </a:r>
            <a:endParaRPr b="0" i="0" sz="3600" u="none" cap="none" strike="noStrike">
              <a:solidFill>
                <a:srgbClr val="FFFF00"/>
              </a:solidFill>
              <a:latin typeface="Times New Roman"/>
              <a:ea typeface="Times New Roman"/>
              <a:cs typeface="Times New Roman"/>
              <a:sym typeface="Times New Roman"/>
            </a:endParaRPr>
          </a:p>
          <a:p>
            <a:pPr indent="-342900" lvl="1" marL="800100" marR="0" rtl="0" algn="l">
              <a:lnSpc>
                <a:spcPct val="150000"/>
              </a:lnSpc>
              <a:spcBef>
                <a:spcPts val="0"/>
              </a:spcBef>
              <a:spcAft>
                <a:spcPts val="0"/>
              </a:spcAft>
              <a:buNone/>
            </a:pPr>
            <a:r>
              <a:rPr b="0" i="0" lang="en-US" sz="3600" u="none" cap="none" strike="noStrike">
                <a:solidFill>
                  <a:srgbClr val="FFFF00"/>
                </a:solidFill>
                <a:latin typeface="Times New Roman"/>
                <a:ea typeface="Times New Roman"/>
                <a:cs typeface="Times New Roman"/>
                <a:sym typeface="Times New Roman"/>
              </a:rPr>
              <a:t>         a) 10 000;  b) 0;  c) 100</a:t>
            </a:r>
            <a:endParaRPr/>
          </a:p>
          <a:p>
            <a:pPr indent="-342900" lvl="1" marL="800100" marR="0" rtl="0" algn="l">
              <a:lnSpc>
                <a:spcPct val="150000"/>
              </a:lnSpc>
              <a:spcBef>
                <a:spcPts val="0"/>
              </a:spcBef>
              <a:spcAft>
                <a:spcPts val="0"/>
              </a:spcAft>
              <a:buNone/>
            </a:pPr>
            <a:r>
              <a:rPr b="0" i="0" lang="en-US" sz="3600" u="none" cap="none" strike="noStrike">
                <a:solidFill>
                  <a:srgbClr val="FFFF00"/>
                </a:solidFill>
                <a:latin typeface="Times New Roman"/>
                <a:ea typeface="Times New Roman"/>
                <a:cs typeface="Times New Roman"/>
                <a:sym typeface="Times New Roman"/>
              </a:rPr>
              <a:t>         a) 10 000;  b) 0;  c) 100	</a:t>
            </a:r>
            <a:endParaRPr/>
          </a:p>
          <a:p>
            <a:pPr indent="-342900" lvl="1" marL="800100" marR="0" rtl="0" algn="l">
              <a:lnSpc>
                <a:spcPct val="150000"/>
              </a:lnSpc>
              <a:spcBef>
                <a:spcPts val="0"/>
              </a:spcBef>
              <a:spcAft>
                <a:spcPts val="0"/>
              </a:spcAft>
              <a:buNone/>
            </a:pPr>
            <a:r>
              <a:rPr b="0" i="0" lang="en-US" sz="3600" u="none" cap="none" strike="noStrike">
                <a:solidFill>
                  <a:srgbClr val="FFFF00"/>
                </a:solidFill>
                <a:latin typeface="Times New Roman"/>
                <a:ea typeface="Times New Roman"/>
                <a:cs typeface="Times New Roman"/>
                <a:sym typeface="Times New Roman"/>
              </a:rPr>
              <a:t>         a) 10 000;  b) 0;  c) -100				</a:t>
            </a:r>
            <a:endParaRPr/>
          </a:p>
          <a:p>
            <a:pPr indent="-342900" lvl="1" marL="800100" marR="0" rtl="0" algn="l">
              <a:lnSpc>
                <a:spcPct val="150000"/>
              </a:lnSpc>
              <a:spcBef>
                <a:spcPts val="0"/>
              </a:spcBef>
              <a:spcAft>
                <a:spcPts val="0"/>
              </a:spcAft>
              <a:buNone/>
            </a:pPr>
            <a:r>
              <a:rPr b="0" i="0" lang="en-US" sz="3600" u="none" cap="none" strike="noStrike">
                <a:solidFill>
                  <a:srgbClr val="FFFF00"/>
                </a:solidFill>
                <a:latin typeface="Times New Roman"/>
                <a:ea typeface="Times New Roman"/>
                <a:cs typeface="Times New Roman"/>
                <a:sym typeface="Times New Roman"/>
              </a:rPr>
              <a:t>      </a:t>
            </a:r>
            <a:endParaRPr b="1" i="0" sz="3600" u="none" cap="none" strike="noStrike">
              <a:solidFill>
                <a:srgbClr val="FFFF00"/>
              </a:solidFill>
              <a:latin typeface="Times New Roman"/>
              <a:ea typeface="Times New Roman"/>
              <a:cs typeface="Times New Roman"/>
              <a:sym typeface="Times New Roman"/>
            </a:endParaRPr>
          </a:p>
        </p:txBody>
      </p:sp>
      <p:sp>
        <p:nvSpPr>
          <p:cNvPr id="1464" name="Google Shape;1464;p63"/>
          <p:cNvSpPr/>
          <p:nvPr/>
        </p:nvSpPr>
        <p:spPr>
          <a:xfrm>
            <a:off x="1026867" y="2656840"/>
            <a:ext cx="508000" cy="381000"/>
          </a:xfrm>
          <a:prstGeom prst="ellipse">
            <a:avLst/>
          </a:prstGeom>
          <a:solidFill>
            <a:schemeClr val="lt1"/>
          </a:solidFill>
          <a:ln cap="flat" cmpd="sng" w="5715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rPr b="1" lang="en-US" sz="2800">
                <a:solidFill>
                  <a:srgbClr val="FF0000"/>
                </a:solidFill>
                <a:latin typeface="Arial"/>
                <a:ea typeface="Arial"/>
                <a:cs typeface="Arial"/>
                <a:sym typeface="Arial"/>
              </a:rPr>
              <a:t>A</a:t>
            </a:r>
            <a:endParaRPr/>
          </a:p>
        </p:txBody>
      </p:sp>
      <p:sp>
        <p:nvSpPr>
          <p:cNvPr id="1465" name="Google Shape;1465;p63"/>
          <p:cNvSpPr/>
          <p:nvPr/>
        </p:nvSpPr>
        <p:spPr>
          <a:xfrm>
            <a:off x="1011042" y="3461180"/>
            <a:ext cx="508000" cy="381000"/>
          </a:xfrm>
          <a:prstGeom prst="ellipse">
            <a:avLst/>
          </a:prstGeom>
          <a:solidFill>
            <a:schemeClr val="lt1"/>
          </a:solidFill>
          <a:ln cap="flat" cmpd="sng" w="5715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rPr b="1" lang="en-US" sz="2800">
                <a:solidFill>
                  <a:srgbClr val="FF0000"/>
                </a:solidFill>
                <a:latin typeface="Arial"/>
                <a:ea typeface="Arial"/>
                <a:cs typeface="Arial"/>
                <a:sym typeface="Arial"/>
              </a:rPr>
              <a:t>B</a:t>
            </a:r>
            <a:endParaRPr/>
          </a:p>
        </p:txBody>
      </p:sp>
      <p:sp>
        <p:nvSpPr>
          <p:cNvPr id="1466" name="Google Shape;1466;p63"/>
          <p:cNvSpPr/>
          <p:nvPr/>
        </p:nvSpPr>
        <p:spPr>
          <a:xfrm>
            <a:off x="985689" y="5135880"/>
            <a:ext cx="508000" cy="381000"/>
          </a:xfrm>
          <a:prstGeom prst="ellipse">
            <a:avLst/>
          </a:prstGeom>
          <a:solidFill>
            <a:schemeClr val="lt1"/>
          </a:solidFill>
          <a:ln cap="flat" cmpd="sng" w="5715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rPr b="1" lang="en-US" sz="2800">
                <a:solidFill>
                  <a:srgbClr val="FF0000"/>
                </a:solidFill>
                <a:latin typeface="Arial"/>
                <a:ea typeface="Arial"/>
                <a:cs typeface="Arial"/>
                <a:sym typeface="Arial"/>
              </a:rPr>
              <a:t>D</a:t>
            </a:r>
            <a:endParaRPr/>
          </a:p>
        </p:txBody>
      </p:sp>
      <p:sp>
        <p:nvSpPr>
          <p:cNvPr id="1467" name="Google Shape;1467;p63"/>
          <p:cNvSpPr/>
          <p:nvPr/>
        </p:nvSpPr>
        <p:spPr>
          <a:xfrm>
            <a:off x="996677" y="4330700"/>
            <a:ext cx="508000" cy="381000"/>
          </a:xfrm>
          <a:prstGeom prst="ellipse">
            <a:avLst/>
          </a:prstGeom>
          <a:solidFill>
            <a:schemeClr val="lt1"/>
          </a:solidFill>
          <a:ln cap="flat" cmpd="sng" w="5715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rPr b="1" lang="en-US" sz="2800">
                <a:solidFill>
                  <a:srgbClr val="FF0000"/>
                </a:solidFill>
                <a:latin typeface="Arial"/>
                <a:ea typeface="Arial"/>
                <a:cs typeface="Arial"/>
                <a:sym typeface="Arial"/>
              </a:rPr>
              <a:t>C</a:t>
            </a:r>
            <a:endParaRPr/>
          </a:p>
        </p:txBody>
      </p:sp>
      <p:sp>
        <p:nvSpPr>
          <p:cNvPr id="1468" name="Google Shape;1468;p63"/>
          <p:cNvSpPr/>
          <p:nvPr/>
        </p:nvSpPr>
        <p:spPr>
          <a:xfrm>
            <a:off x="6975402" y="2232661"/>
            <a:ext cx="4798532" cy="2354580"/>
          </a:xfrm>
          <a:prstGeom prst="star16">
            <a:avLst>
              <a:gd fmla="val 37500" name="adj"/>
            </a:avLst>
          </a:prstGeom>
          <a:solidFill>
            <a:srgbClr val="FF0000"/>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3600">
                <a:solidFill>
                  <a:srgbClr val="FFFF00"/>
                </a:solidFill>
                <a:latin typeface="Times New Roman"/>
                <a:ea typeface="Times New Roman"/>
                <a:cs typeface="Times New Roman"/>
                <a:sym typeface="Times New Roman"/>
              </a:rPr>
              <a:t>Hoan hô, </a:t>
            </a:r>
            <a:endParaRPr/>
          </a:p>
          <a:p>
            <a:pPr indent="0" lvl="0" marL="0" marR="0" rtl="0" algn="ctr">
              <a:spcBef>
                <a:spcPts val="0"/>
              </a:spcBef>
              <a:spcAft>
                <a:spcPts val="0"/>
              </a:spcAft>
              <a:buNone/>
            </a:pPr>
            <a:r>
              <a:rPr lang="en-US" sz="3600">
                <a:solidFill>
                  <a:srgbClr val="FFFF00"/>
                </a:solidFill>
                <a:latin typeface="Times New Roman"/>
                <a:ea typeface="Times New Roman"/>
                <a:cs typeface="Times New Roman"/>
                <a:sym typeface="Times New Roman"/>
              </a:rPr>
              <a:t>bạn đã trả lời đúng</a:t>
            </a:r>
            <a:endParaRPr sz="3600">
              <a:solidFill>
                <a:srgbClr val="FFFF00"/>
              </a:solidFill>
              <a:latin typeface="Times New Roman"/>
              <a:ea typeface="Times New Roman"/>
              <a:cs typeface="Times New Roman"/>
              <a:sym typeface="Times New Roman"/>
            </a:endParaRPr>
          </a:p>
        </p:txBody>
      </p:sp>
      <p:pic>
        <p:nvPicPr>
          <p:cNvPr id="1469" name="Google Shape;1469;p63"/>
          <p:cNvPicPr preferRelativeResize="0"/>
          <p:nvPr/>
        </p:nvPicPr>
        <p:blipFill rotWithShape="1">
          <a:blip r:embed="rId3">
            <a:alphaModFix/>
          </a:blip>
          <a:srcRect b="0" l="0" r="0" t="0"/>
          <a:stretch/>
        </p:blipFill>
        <p:spPr>
          <a:xfrm>
            <a:off x="10058400" y="6553200"/>
            <a:ext cx="406400" cy="304800"/>
          </a:xfrm>
          <a:prstGeom prst="rect">
            <a:avLst/>
          </a:prstGeom>
          <a:noFill/>
          <a:ln>
            <a:noFill/>
          </a:ln>
        </p:spPr>
      </p:pic>
      <p:pic>
        <p:nvPicPr>
          <p:cNvPr id="1470" name="Google Shape;1470;p63"/>
          <p:cNvPicPr preferRelativeResize="0"/>
          <p:nvPr/>
        </p:nvPicPr>
        <p:blipFill rotWithShape="1">
          <a:blip r:embed="rId3">
            <a:alphaModFix/>
          </a:blip>
          <a:srcRect b="0" l="0" r="0" t="0"/>
          <a:stretch/>
        </p:blipFill>
        <p:spPr>
          <a:xfrm>
            <a:off x="11379200" y="6553200"/>
            <a:ext cx="406400" cy="304800"/>
          </a:xfrm>
          <a:prstGeom prst="rect">
            <a:avLst/>
          </a:prstGeom>
          <a:noFill/>
          <a:ln>
            <a:noFill/>
          </a:ln>
        </p:spPr>
      </p:pic>
      <p:pic>
        <p:nvPicPr>
          <p:cNvPr id="1471" name="Google Shape;1471;p63"/>
          <p:cNvPicPr preferRelativeResize="0"/>
          <p:nvPr/>
        </p:nvPicPr>
        <p:blipFill rotWithShape="1">
          <a:blip r:embed="rId3">
            <a:alphaModFix/>
          </a:blip>
          <a:srcRect b="0" l="0" r="0" t="0"/>
          <a:stretch/>
        </p:blipFill>
        <p:spPr>
          <a:xfrm>
            <a:off x="10769600" y="6553200"/>
            <a:ext cx="406400" cy="304800"/>
          </a:xfrm>
          <a:prstGeom prst="rect">
            <a:avLst/>
          </a:prstGeom>
          <a:noFill/>
          <a:ln>
            <a:noFill/>
          </a:ln>
        </p:spPr>
      </p:pic>
      <p:pic>
        <p:nvPicPr>
          <p:cNvPr id="1472" name="Google Shape;1472;p63"/>
          <p:cNvPicPr preferRelativeResize="0"/>
          <p:nvPr/>
        </p:nvPicPr>
        <p:blipFill rotWithShape="1">
          <a:blip r:embed="rId3">
            <a:alphaModFix/>
          </a:blip>
          <a:srcRect b="0" l="0" r="0" t="0"/>
          <a:stretch/>
        </p:blipFill>
        <p:spPr>
          <a:xfrm>
            <a:off x="11785600" y="6553200"/>
            <a:ext cx="406400" cy="304800"/>
          </a:xfrm>
          <a:prstGeom prst="rect">
            <a:avLst/>
          </a:prstGeom>
          <a:noFill/>
          <a:ln>
            <a:noFill/>
          </a:ln>
        </p:spPr>
      </p:pic>
      <p:grpSp>
        <p:nvGrpSpPr>
          <p:cNvPr id="1473" name="Google Shape;1473;p63"/>
          <p:cNvGrpSpPr/>
          <p:nvPr/>
        </p:nvGrpSpPr>
        <p:grpSpPr>
          <a:xfrm>
            <a:off x="161856" y="282007"/>
            <a:ext cx="1493520" cy="665162"/>
            <a:chOff x="1248" y="1344"/>
            <a:chExt cx="480" cy="419"/>
          </a:xfrm>
        </p:grpSpPr>
        <p:grpSp>
          <p:nvGrpSpPr>
            <p:cNvPr id="1474" name="Google Shape;1474;p63"/>
            <p:cNvGrpSpPr/>
            <p:nvPr/>
          </p:nvGrpSpPr>
          <p:grpSpPr>
            <a:xfrm>
              <a:off x="1248" y="1344"/>
              <a:ext cx="480" cy="419"/>
              <a:chOff x="1110" y="2656"/>
              <a:chExt cx="1549" cy="1351"/>
            </a:xfrm>
          </p:grpSpPr>
          <p:sp>
            <p:nvSpPr>
              <p:cNvPr id="1475" name="Google Shape;1475;p63"/>
              <p:cNvSpPr/>
              <p:nvPr/>
            </p:nvSpPr>
            <p:spPr>
              <a:xfrm>
                <a:off x="1123" y="2679"/>
                <a:ext cx="1536" cy="1328"/>
              </a:xfrm>
              <a:prstGeom prst="hexagon">
                <a:avLst>
                  <a:gd fmla="val 28916" name="adj"/>
                  <a:gd fmla="val 115470" name="vf"/>
                </a:avLst>
              </a:prstGeom>
              <a:solidFill>
                <a:srgbClr val="808080"/>
              </a:solidFill>
              <a:ln>
                <a:noFill/>
              </a:ln>
            </p:spPr>
            <p:txBody>
              <a:bodyPr anchorCtr="0" anchor="ctr" bIns="45700" lIns="91425" spcFirstLastPara="1" rIns="91425" wrap="square" tIns="45700">
                <a:noAutofit/>
              </a:bodyPr>
              <a:lstStyle/>
              <a:p>
                <a:pPr indent="0" lvl="0" marL="0" marR="0" rtl="1" algn="r">
                  <a:spcBef>
                    <a:spcPts val="0"/>
                  </a:spcBef>
                  <a:spcAft>
                    <a:spcPts val="0"/>
                  </a:spcAft>
                  <a:buNone/>
                </a:pPr>
                <a:r>
                  <a:t/>
                </a:r>
                <a:endParaRPr sz="1800">
                  <a:solidFill>
                    <a:schemeClr val="dk1"/>
                  </a:solidFill>
                  <a:latin typeface="Arial"/>
                  <a:ea typeface="Arial"/>
                  <a:cs typeface="Arial"/>
                  <a:sym typeface="Arial"/>
                </a:endParaRPr>
              </a:p>
            </p:txBody>
          </p:sp>
          <p:sp>
            <p:nvSpPr>
              <p:cNvPr id="1476" name="Google Shape;1476;p63"/>
              <p:cNvSpPr/>
              <p:nvPr/>
            </p:nvSpPr>
            <p:spPr>
              <a:xfrm>
                <a:off x="1110" y="2656"/>
                <a:ext cx="1536" cy="1328"/>
              </a:xfrm>
              <a:prstGeom prst="hexagon">
                <a:avLst>
                  <a:gd fmla="val 28916" name="adj"/>
                  <a:gd fmla="val 115470" name="vf"/>
                </a:avLst>
              </a:prstGeom>
              <a:gradFill>
                <a:gsLst>
                  <a:gs pos="0">
                    <a:srgbClr val="E6E6E6"/>
                  </a:gs>
                  <a:gs pos="7500">
                    <a:srgbClr val="7D8496"/>
                  </a:gs>
                  <a:gs pos="26499">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0"/>
              </a:gradFill>
              <a:ln cap="flat" cmpd="sng" w="9525">
                <a:solidFill>
                  <a:srgbClr val="C0C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1" algn="r">
                  <a:spcBef>
                    <a:spcPts val="0"/>
                  </a:spcBef>
                  <a:spcAft>
                    <a:spcPts val="0"/>
                  </a:spcAft>
                  <a:buNone/>
                </a:pPr>
                <a:r>
                  <a:t/>
                </a:r>
                <a:endParaRPr sz="1800">
                  <a:solidFill>
                    <a:schemeClr val="dk1"/>
                  </a:solidFill>
                  <a:latin typeface="Arial"/>
                  <a:ea typeface="Arial"/>
                  <a:cs typeface="Arial"/>
                  <a:sym typeface="Arial"/>
                </a:endParaRPr>
              </a:p>
            </p:txBody>
          </p:sp>
          <p:sp>
            <p:nvSpPr>
              <p:cNvPr id="1477" name="Google Shape;1477;p63"/>
              <p:cNvSpPr/>
              <p:nvPr/>
            </p:nvSpPr>
            <p:spPr>
              <a:xfrm>
                <a:off x="1200" y="2736"/>
                <a:ext cx="1350" cy="1168"/>
              </a:xfrm>
              <a:prstGeom prst="hexagon">
                <a:avLst>
                  <a:gd fmla="val 28896" name="adj"/>
                  <a:gd fmla="val 115470" name="vf"/>
                </a:avLst>
              </a:prstGeom>
              <a:gradFill>
                <a:gsLst>
                  <a:gs pos="0">
                    <a:srgbClr val="24B443"/>
                  </a:gs>
                  <a:gs pos="100000">
                    <a:srgbClr val="115D16"/>
                  </a:gs>
                </a:gsLst>
                <a:lin ang="2700000" scaled="0"/>
              </a:gra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1" algn="r">
                  <a:spcBef>
                    <a:spcPts val="0"/>
                  </a:spcBef>
                  <a:spcAft>
                    <a:spcPts val="0"/>
                  </a:spcAft>
                  <a:buNone/>
                </a:pPr>
                <a:r>
                  <a:t/>
                </a:r>
                <a:endParaRPr sz="1800">
                  <a:solidFill>
                    <a:schemeClr val="dk1"/>
                  </a:solidFill>
                  <a:latin typeface="Arial"/>
                  <a:ea typeface="Arial"/>
                  <a:cs typeface="Arial"/>
                  <a:sym typeface="Arial"/>
                </a:endParaRPr>
              </a:p>
            </p:txBody>
          </p:sp>
        </p:grpSp>
        <p:sp>
          <p:nvSpPr>
            <p:cNvPr id="1478" name="Google Shape;1478;p63"/>
            <p:cNvSpPr txBox="1"/>
            <p:nvPr/>
          </p:nvSpPr>
          <p:spPr>
            <a:xfrm>
              <a:off x="1335" y="1406"/>
              <a:ext cx="296" cy="29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400">
                  <a:solidFill>
                    <a:srgbClr val="FFFFFF"/>
                  </a:solidFill>
                  <a:latin typeface="Arial"/>
                  <a:ea typeface="Arial"/>
                  <a:cs typeface="Arial"/>
                  <a:sym typeface="Arial"/>
                </a:rPr>
                <a:t>Bài 4</a:t>
              </a:r>
              <a:endParaRPr/>
            </a:p>
          </p:txBody>
        </p:sp>
      </p:grpSp>
      <p:sp>
        <p:nvSpPr>
          <p:cNvPr id="1479" name="Google Shape;1479;p63"/>
          <p:cNvSpPr/>
          <p:nvPr/>
        </p:nvSpPr>
        <p:spPr>
          <a:xfrm rot="5400000">
            <a:off x="8584663" y="3178759"/>
            <a:ext cx="6580279" cy="493723"/>
          </a:xfrm>
          <a:prstGeom prst="roundRect">
            <a:avLst>
              <a:gd fmla="val 16667" name="adj"/>
            </a:avLst>
          </a:prstGeom>
          <a:solidFill>
            <a:srgbClr val="1F4E7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800">
                <a:solidFill>
                  <a:schemeClr val="lt1"/>
                </a:solidFill>
                <a:latin typeface="Times New Roman"/>
                <a:ea typeface="Times New Roman"/>
                <a:cs typeface="Times New Roman"/>
                <a:sym typeface="Times New Roman"/>
              </a:rPr>
              <a:t>HOẠT ĐỘNG LUYỆN TẬP</a:t>
            </a:r>
            <a:endParaRPr/>
          </a:p>
        </p:txBody>
      </p:sp>
      <p:sp>
        <p:nvSpPr>
          <p:cNvPr id="1480" name="Google Shape;1480;p63"/>
          <p:cNvSpPr/>
          <p:nvPr/>
        </p:nvSpPr>
        <p:spPr>
          <a:xfrm>
            <a:off x="7105617" y="2222501"/>
            <a:ext cx="4545656" cy="2384630"/>
          </a:xfrm>
          <a:prstGeom prst="star16">
            <a:avLst>
              <a:gd fmla="val 37500" name="adj"/>
            </a:avLst>
          </a:prstGeom>
          <a:solidFill>
            <a:srgbClr val="415501"/>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3200">
                <a:solidFill>
                  <a:schemeClr val="lt1"/>
                </a:solidFill>
                <a:latin typeface="Times New Roman"/>
                <a:ea typeface="Times New Roman"/>
                <a:cs typeface="Times New Roman"/>
                <a:sym typeface="Times New Roman"/>
              </a:rPr>
              <a:t>Rất tiếc, </a:t>
            </a:r>
            <a:endParaRPr/>
          </a:p>
          <a:p>
            <a:pPr indent="0" lvl="0" marL="0" marR="0" rtl="0" algn="ctr">
              <a:spcBef>
                <a:spcPts val="0"/>
              </a:spcBef>
              <a:spcAft>
                <a:spcPts val="0"/>
              </a:spcAft>
              <a:buNone/>
            </a:pPr>
            <a:r>
              <a:rPr lang="en-US" sz="3200">
                <a:solidFill>
                  <a:schemeClr val="lt1"/>
                </a:solidFill>
                <a:latin typeface="Times New Roman"/>
                <a:ea typeface="Times New Roman"/>
                <a:cs typeface="Times New Roman"/>
                <a:sym typeface="Times New Roman"/>
              </a:rPr>
              <a:t>bạn đã sai rồi</a:t>
            </a:r>
            <a:endParaRPr sz="3200">
              <a:solidFill>
                <a:schemeClr val="lt1"/>
              </a:solidFill>
              <a:latin typeface="Times New Roman"/>
              <a:ea typeface="Times New Roman"/>
              <a:cs typeface="Times New Roman"/>
              <a:sym typeface="Times New Roman"/>
            </a:endParaRPr>
          </a:p>
        </p:txBody>
      </p:sp>
      <p:sp>
        <p:nvSpPr>
          <p:cNvPr id="1481" name="Google Shape;1481;p63"/>
          <p:cNvSpPr/>
          <p:nvPr/>
        </p:nvSpPr>
        <p:spPr>
          <a:xfrm>
            <a:off x="242554" y="1062355"/>
            <a:ext cx="8972566" cy="930910"/>
          </a:xfrm>
          <a:prstGeom prst="rect">
            <a:avLst/>
          </a:prstGeom>
          <a:noFill/>
          <a:ln>
            <a:noFill/>
          </a:ln>
        </p:spPr>
        <p:txBody>
          <a:bodyPr anchorCtr="0" anchor="t" bIns="45700" lIns="91425" spcFirstLastPara="1" rIns="91425" wrap="square" tIns="45700">
            <a:noAutofit/>
          </a:bodyPr>
          <a:lstStyle/>
          <a:p>
            <a:pPr indent="-609600" lvl="0" marL="609600" marR="0" rtl="0" algn="ctr">
              <a:lnSpc>
                <a:spcPct val="90000"/>
              </a:lnSpc>
              <a:spcBef>
                <a:spcPts val="0"/>
              </a:spcBef>
              <a:spcAft>
                <a:spcPts val="0"/>
              </a:spcAft>
              <a:buClr>
                <a:schemeClr val="accent1"/>
              </a:buClr>
              <a:buSzPts val="1820"/>
              <a:buFont typeface="Noto Sans Symbols"/>
              <a:buNone/>
            </a:pPr>
            <a:r>
              <a:rPr b="1" lang="en-US" sz="2800">
                <a:solidFill>
                  <a:srgbClr val="000099"/>
                </a:solidFill>
                <a:latin typeface="Arial"/>
                <a:ea typeface="Arial"/>
                <a:cs typeface="Arial"/>
                <a:sym typeface="Arial"/>
              </a:rPr>
              <a:t>Trong các tập hợp số sau, tập hợp nào các số nguyên được sắp xếp theo thứ tự tăng dần?</a:t>
            </a:r>
            <a:endParaRPr b="1" sz="2800">
              <a:solidFill>
                <a:srgbClr val="000099"/>
              </a:solidFill>
              <a:latin typeface="Times New Roman"/>
              <a:ea typeface="Times New Roman"/>
              <a:cs typeface="Times New Roman"/>
              <a:sym typeface="Times New Roman"/>
            </a:endParaRPr>
          </a:p>
        </p:txBody>
      </p:sp>
      <p:grpSp>
        <p:nvGrpSpPr>
          <p:cNvPr id="1482" name="Google Shape;1482;p63"/>
          <p:cNvGrpSpPr/>
          <p:nvPr/>
        </p:nvGrpSpPr>
        <p:grpSpPr>
          <a:xfrm>
            <a:off x="9740169" y="157956"/>
            <a:ext cx="1449262" cy="1368876"/>
            <a:chOff x="3048000" y="1219200"/>
            <a:chExt cx="2209800" cy="2209800"/>
          </a:xfrm>
        </p:grpSpPr>
        <p:sp>
          <p:nvSpPr>
            <p:cNvPr id="1483" name="Google Shape;1483;p63"/>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4000">
                <a:solidFill>
                  <a:schemeClr val="lt1"/>
                </a:solidFill>
                <a:latin typeface="Arial"/>
                <a:ea typeface="Arial"/>
                <a:cs typeface="Arial"/>
                <a:sym typeface="Arial"/>
              </a:endParaRPr>
            </a:p>
          </p:txBody>
        </p:sp>
        <p:sp>
          <p:nvSpPr>
            <p:cNvPr id="1484" name="Google Shape;1484;p63"/>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4000">
                <a:solidFill>
                  <a:schemeClr val="lt1"/>
                </a:solidFill>
                <a:latin typeface="Arial"/>
                <a:ea typeface="Arial"/>
                <a:cs typeface="Arial"/>
                <a:sym typeface="Arial"/>
              </a:endParaRPr>
            </a:p>
          </p:txBody>
        </p:sp>
        <p:sp>
          <p:nvSpPr>
            <p:cNvPr id="1485" name="Google Shape;1485;p63"/>
            <p:cNvSpPr/>
            <p:nvPr/>
          </p:nvSpPr>
          <p:spPr>
            <a:xfrm>
              <a:off x="3390900" y="1562100"/>
              <a:ext cx="1524000" cy="1524000"/>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4000">
                  <a:solidFill>
                    <a:srgbClr val="FF0000"/>
                  </a:solidFill>
                  <a:latin typeface="Times New Roman"/>
                  <a:ea typeface="Times New Roman"/>
                  <a:cs typeface="Times New Roman"/>
                  <a:sym typeface="Times New Roman"/>
                </a:rPr>
                <a:t>10</a:t>
              </a:r>
              <a:endParaRPr/>
            </a:p>
          </p:txBody>
        </p:sp>
      </p:grpSp>
      <p:grpSp>
        <p:nvGrpSpPr>
          <p:cNvPr id="1486" name="Google Shape;1486;p63"/>
          <p:cNvGrpSpPr/>
          <p:nvPr/>
        </p:nvGrpSpPr>
        <p:grpSpPr>
          <a:xfrm>
            <a:off x="9740169" y="157956"/>
            <a:ext cx="1449262" cy="1368876"/>
            <a:chOff x="3048000" y="1219200"/>
            <a:chExt cx="2209800" cy="2209800"/>
          </a:xfrm>
        </p:grpSpPr>
        <p:sp>
          <p:nvSpPr>
            <p:cNvPr id="1487" name="Google Shape;1487;p63"/>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488" name="Google Shape;1488;p63"/>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489" name="Google Shape;1489;p63"/>
            <p:cNvSpPr/>
            <p:nvPr/>
          </p:nvSpPr>
          <p:spPr>
            <a:xfrm>
              <a:off x="3390900" y="1562100"/>
              <a:ext cx="1524000" cy="1524000"/>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9</a:t>
              </a:r>
              <a:endParaRPr/>
            </a:p>
          </p:txBody>
        </p:sp>
      </p:grpSp>
      <p:grpSp>
        <p:nvGrpSpPr>
          <p:cNvPr id="1490" name="Google Shape;1490;p63"/>
          <p:cNvGrpSpPr/>
          <p:nvPr/>
        </p:nvGrpSpPr>
        <p:grpSpPr>
          <a:xfrm>
            <a:off x="9740169" y="157956"/>
            <a:ext cx="1449262" cy="1368876"/>
            <a:chOff x="3048000" y="1219200"/>
            <a:chExt cx="2209800" cy="2209800"/>
          </a:xfrm>
        </p:grpSpPr>
        <p:sp>
          <p:nvSpPr>
            <p:cNvPr id="1491" name="Google Shape;1491;p63"/>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492" name="Google Shape;1492;p63"/>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493" name="Google Shape;1493;p63"/>
            <p:cNvSpPr/>
            <p:nvPr/>
          </p:nvSpPr>
          <p:spPr>
            <a:xfrm>
              <a:off x="3390900" y="1562100"/>
              <a:ext cx="1524000" cy="1524000"/>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8</a:t>
              </a:r>
              <a:endParaRPr/>
            </a:p>
          </p:txBody>
        </p:sp>
      </p:grpSp>
      <p:grpSp>
        <p:nvGrpSpPr>
          <p:cNvPr id="1494" name="Google Shape;1494;p63"/>
          <p:cNvGrpSpPr/>
          <p:nvPr/>
        </p:nvGrpSpPr>
        <p:grpSpPr>
          <a:xfrm>
            <a:off x="9740169" y="157956"/>
            <a:ext cx="1449262" cy="1368876"/>
            <a:chOff x="3048000" y="1219200"/>
            <a:chExt cx="2209800" cy="2209800"/>
          </a:xfrm>
        </p:grpSpPr>
        <p:sp>
          <p:nvSpPr>
            <p:cNvPr id="1495" name="Google Shape;1495;p63"/>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496" name="Google Shape;1496;p63"/>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497" name="Google Shape;1497;p63"/>
            <p:cNvSpPr/>
            <p:nvPr/>
          </p:nvSpPr>
          <p:spPr>
            <a:xfrm>
              <a:off x="3390900" y="1562100"/>
              <a:ext cx="1524000" cy="1524000"/>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7</a:t>
              </a:r>
              <a:endParaRPr/>
            </a:p>
          </p:txBody>
        </p:sp>
      </p:grpSp>
      <p:grpSp>
        <p:nvGrpSpPr>
          <p:cNvPr id="1498" name="Google Shape;1498;p63"/>
          <p:cNvGrpSpPr/>
          <p:nvPr/>
        </p:nvGrpSpPr>
        <p:grpSpPr>
          <a:xfrm>
            <a:off x="9740169" y="157956"/>
            <a:ext cx="1449262" cy="1368876"/>
            <a:chOff x="3048000" y="1219200"/>
            <a:chExt cx="2209800" cy="2209800"/>
          </a:xfrm>
        </p:grpSpPr>
        <p:sp>
          <p:nvSpPr>
            <p:cNvPr id="1499" name="Google Shape;1499;p63"/>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500" name="Google Shape;1500;p63"/>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501" name="Google Shape;1501;p63"/>
            <p:cNvSpPr/>
            <p:nvPr/>
          </p:nvSpPr>
          <p:spPr>
            <a:xfrm>
              <a:off x="3390900" y="1562100"/>
              <a:ext cx="1524000" cy="1524000"/>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6</a:t>
              </a:r>
              <a:endParaRPr/>
            </a:p>
          </p:txBody>
        </p:sp>
      </p:grpSp>
      <p:grpSp>
        <p:nvGrpSpPr>
          <p:cNvPr id="1502" name="Google Shape;1502;p63"/>
          <p:cNvGrpSpPr/>
          <p:nvPr/>
        </p:nvGrpSpPr>
        <p:grpSpPr>
          <a:xfrm>
            <a:off x="9740169" y="157956"/>
            <a:ext cx="1449262" cy="1368876"/>
            <a:chOff x="3048000" y="1219200"/>
            <a:chExt cx="2209800" cy="2209800"/>
          </a:xfrm>
        </p:grpSpPr>
        <p:sp>
          <p:nvSpPr>
            <p:cNvPr id="1503" name="Google Shape;1503;p63"/>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504" name="Google Shape;1504;p63"/>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505" name="Google Shape;1505;p63"/>
            <p:cNvSpPr/>
            <p:nvPr/>
          </p:nvSpPr>
          <p:spPr>
            <a:xfrm>
              <a:off x="3390900" y="1562100"/>
              <a:ext cx="1524000" cy="1524000"/>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5</a:t>
              </a:r>
              <a:endParaRPr/>
            </a:p>
          </p:txBody>
        </p:sp>
      </p:grpSp>
      <p:grpSp>
        <p:nvGrpSpPr>
          <p:cNvPr id="1506" name="Google Shape;1506;p63"/>
          <p:cNvGrpSpPr/>
          <p:nvPr/>
        </p:nvGrpSpPr>
        <p:grpSpPr>
          <a:xfrm>
            <a:off x="9740169" y="157956"/>
            <a:ext cx="1449262" cy="1368876"/>
            <a:chOff x="3048000" y="1219200"/>
            <a:chExt cx="2209800" cy="2209800"/>
          </a:xfrm>
        </p:grpSpPr>
        <p:sp>
          <p:nvSpPr>
            <p:cNvPr id="1507" name="Google Shape;1507;p63"/>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508" name="Google Shape;1508;p63"/>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509" name="Google Shape;1509;p63"/>
            <p:cNvSpPr/>
            <p:nvPr/>
          </p:nvSpPr>
          <p:spPr>
            <a:xfrm>
              <a:off x="3390900" y="1562100"/>
              <a:ext cx="1524000" cy="1524000"/>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4</a:t>
              </a:r>
              <a:endParaRPr/>
            </a:p>
          </p:txBody>
        </p:sp>
      </p:grpSp>
      <p:grpSp>
        <p:nvGrpSpPr>
          <p:cNvPr id="1510" name="Google Shape;1510;p63"/>
          <p:cNvGrpSpPr/>
          <p:nvPr/>
        </p:nvGrpSpPr>
        <p:grpSpPr>
          <a:xfrm>
            <a:off x="9740169" y="157956"/>
            <a:ext cx="1449262" cy="1368876"/>
            <a:chOff x="3048000" y="1219200"/>
            <a:chExt cx="2209800" cy="2209800"/>
          </a:xfrm>
        </p:grpSpPr>
        <p:sp>
          <p:nvSpPr>
            <p:cNvPr id="1511" name="Google Shape;1511;p63"/>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512" name="Google Shape;1512;p63"/>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513" name="Google Shape;1513;p63"/>
            <p:cNvSpPr/>
            <p:nvPr/>
          </p:nvSpPr>
          <p:spPr>
            <a:xfrm>
              <a:off x="3390900" y="1562100"/>
              <a:ext cx="1524000" cy="1524000"/>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3</a:t>
              </a:r>
              <a:endParaRPr/>
            </a:p>
          </p:txBody>
        </p:sp>
      </p:grpSp>
      <p:grpSp>
        <p:nvGrpSpPr>
          <p:cNvPr id="1514" name="Google Shape;1514;p63"/>
          <p:cNvGrpSpPr/>
          <p:nvPr/>
        </p:nvGrpSpPr>
        <p:grpSpPr>
          <a:xfrm>
            <a:off x="9740169" y="157956"/>
            <a:ext cx="1449262" cy="1368876"/>
            <a:chOff x="3048000" y="1219200"/>
            <a:chExt cx="2209800" cy="2209800"/>
          </a:xfrm>
        </p:grpSpPr>
        <p:sp>
          <p:nvSpPr>
            <p:cNvPr id="1515" name="Google Shape;1515;p63"/>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516" name="Google Shape;1516;p63"/>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517" name="Google Shape;1517;p63"/>
            <p:cNvSpPr/>
            <p:nvPr/>
          </p:nvSpPr>
          <p:spPr>
            <a:xfrm>
              <a:off x="3390900" y="1562100"/>
              <a:ext cx="1523999" cy="1523999"/>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2</a:t>
              </a:r>
              <a:endParaRPr/>
            </a:p>
          </p:txBody>
        </p:sp>
      </p:grpSp>
      <p:grpSp>
        <p:nvGrpSpPr>
          <p:cNvPr id="1518" name="Google Shape;1518;p63"/>
          <p:cNvGrpSpPr/>
          <p:nvPr/>
        </p:nvGrpSpPr>
        <p:grpSpPr>
          <a:xfrm>
            <a:off x="9740169" y="157956"/>
            <a:ext cx="1449262" cy="1368876"/>
            <a:chOff x="3048000" y="1219200"/>
            <a:chExt cx="2209800" cy="2209800"/>
          </a:xfrm>
        </p:grpSpPr>
        <p:sp>
          <p:nvSpPr>
            <p:cNvPr id="1519" name="Google Shape;1519;p63"/>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520" name="Google Shape;1520;p63"/>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521" name="Google Shape;1521;p63"/>
            <p:cNvSpPr/>
            <p:nvPr/>
          </p:nvSpPr>
          <p:spPr>
            <a:xfrm>
              <a:off x="3390900" y="1562100"/>
              <a:ext cx="1523999" cy="1523999"/>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1</a:t>
              </a:r>
              <a:endParaRPr/>
            </a:p>
          </p:txBody>
        </p:sp>
      </p:grpSp>
      <p:grpSp>
        <p:nvGrpSpPr>
          <p:cNvPr id="1522" name="Google Shape;1522;p63"/>
          <p:cNvGrpSpPr/>
          <p:nvPr/>
        </p:nvGrpSpPr>
        <p:grpSpPr>
          <a:xfrm>
            <a:off x="9740169" y="157956"/>
            <a:ext cx="1449262" cy="1368876"/>
            <a:chOff x="3048000" y="1219200"/>
            <a:chExt cx="2209800" cy="2209800"/>
          </a:xfrm>
        </p:grpSpPr>
        <p:sp>
          <p:nvSpPr>
            <p:cNvPr id="1523" name="Google Shape;1523;p63"/>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524" name="Google Shape;1524;p63"/>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525" name="Google Shape;1525;p63"/>
            <p:cNvSpPr/>
            <p:nvPr/>
          </p:nvSpPr>
          <p:spPr>
            <a:xfrm>
              <a:off x="3390900" y="1562100"/>
              <a:ext cx="1523999" cy="1523999"/>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400">
                  <a:solidFill>
                    <a:srgbClr val="FF0000"/>
                  </a:solidFill>
                  <a:latin typeface="Times New Roman"/>
                  <a:ea typeface="Times New Roman"/>
                  <a:cs typeface="Times New Roman"/>
                  <a:sym typeface="Times New Roman"/>
                </a:rPr>
                <a:t>Hết giờ</a:t>
              </a:r>
              <a:endParaRPr b="1" sz="2400">
                <a:solidFill>
                  <a:srgbClr val="FF0000"/>
                </a:solidFill>
                <a:latin typeface="Times New Roman"/>
                <a:ea typeface="Times New Roman"/>
                <a:cs typeface="Times New Roman"/>
                <a:sym typeface="Times New Roman"/>
              </a:endParaRPr>
            </a:p>
          </p:txBody>
        </p:sp>
      </p:grpSp>
      <p:sp>
        <p:nvSpPr>
          <p:cNvPr id="1526" name="Google Shape;1526;p63"/>
          <p:cNvSpPr/>
          <p:nvPr/>
        </p:nvSpPr>
        <p:spPr>
          <a:xfrm>
            <a:off x="7775500" y="5326380"/>
            <a:ext cx="2879240" cy="558725"/>
          </a:xfrm>
          <a:prstGeom prst="rect">
            <a:avLst/>
          </a:prstGeom>
          <a:gradFill>
            <a:gsLst>
              <a:gs pos="0">
                <a:srgbClr val="6FB6A1"/>
              </a:gs>
              <a:gs pos="50000">
                <a:srgbClr val="55B297"/>
              </a:gs>
              <a:gs pos="100000">
                <a:srgbClr val="47A186"/>
              </a:gs>
            </a:gsLst>
            <a:lin ang="5400000" scaled="0"/>
          </a:gradFill>
          <a:ln>
            <a:noFill/>
          </a:ln>
          <a:effectLst>
            <a:outerShdw blurRad="57150" rotWithShape="0" algn="ctr" dir="5400000" dist="19050">
              <a:srgbClr val="000000">
                <a:alpha val="62745"/>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3600">
                <a:solidFill>
                  <a:srgbClr val="FF0000"/>
                </a:solidFill>
                <a:latin typeface="Times New Roman"/>
                <a:ea typeface="Times New Roman"/>
                <a:cs typeface="Times New Roman"/>
                <a:sym typeface="Times New Roman"/>
              </a:rPr>
              <a:t>Bắt đầu</a:t>
            </a:r>
            <a:endParaRPr b="1" sz="3600">
              <a:solidFill>
                <a:srgbClr val="FF0000"/>
              </a:solidFill>
              <a:latin typeface="Times New Roman"/>
              <a:ea typeface="Times New Roman"/>
              <a:cs typeface="Times New Roman"/>
              <a:sym typeface="Times New Roman"/>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26"/>
                                        </p:tgtEl>
                                        <p:attrNameLst>
                                          <p:attrName>style.visibility</p:attrName>
                                        </p:attrNameLst>
                                      </p:cBhvr>
                                      <p:to>
                                        <p:strVal val="visible"/>
                                      </p:to>
                                    </p:set>
                                    <p:animEffect filter="fade" transition="in">
                                      <p:cBhvr>
                                        <p:cTn dur="500"/>
                                        <p:tgtEl>
                                          <p:spTgt spid="152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82"/>
                                        </p:tgtEl>
                                        <p:attrNameLst>
                                          <p:attrName>style.visibility</p:attrName>
                                        </p:attrNameLst>
                                      </p:cBhvr>
                                      <p:to>
                                        <p:strVal val="visible"/>
                                      </p:to>
                                    </p:set>
                                    <p:animEffect filter="fade" transition="in">
                                      <p:cBhvr>
                                        <p:cTn dur="500"/>
                                        <p:tgtEl>
                                          <p:spTgt spid="1482"/>
                                        </p:tgtEl>
                                      </p:cBhvr>
                                    </p:animEffect>
                                  </p:childTnLst>
                                </p:cTn>
                              </p:par>
                            </p:childTnLst>
                          </p:cTn>
                        </p:par>
                        <p:par>
                          <p:cTn fill="hold">
                            <p:stCondLst>
                              <p:cond delay="500"/>
                            </p:stCondLst>
                            <p:childTnLst>
                              <p:par>
                                <p:cTn fill="hold" nodeType="afterEffect" presetClass="entr" presetID="10" presetSubtype="0">
                                  <p:stCondLst>
                                    <p:cond delay="1000"/>
                                  </p:stCondLst>
                                  <p:childTnLst>
                                    <p:set>
                                      <p:cBhvr>
                                        <p:cTn dur="1" fill="hold">
                                          <p:stCondLst>
                                            <p:cond delay="0"/>
                                          </p:stCondLst>
                                        </p:cTn>
                                        <p:tgtEl>
                                          <p:spTgt spid="1486"/>
                                        </p:tgtEl>
                                        <p:attrNameLst>
                                          <p:attrName>style.visibility</p:attrName>
                                        </p:attrNameLst>
                                      </p:cBhvr>
                                      <p:to>
                                        <p:strVal val="visible"/>
                                      </p:to>
                                    </p:set>
                                    <p:animEffect filter="fade" transition="in">
                                      <p:cBhvr>
                                        <p:cTn dur="500"/>
                                        <p:tgtEl>
                                          <p:spTgt spid="1486"/>
                                        </p:tgtEl>
                                      </p:cBhvr>
                                    </p:animEffect>
                                  </p:childTnLst>
                                </p:cTn>
                              </p:par>
                            </p:childTnLst>
                          </p:cTn>
                        </p:par>
                        <p:par>
                          <p:cTn fill="hold">
                            <p:stCondLst>
                              <p:cond delay="1000"/>
                            </p:stCondLst>
                            <p:childTnLst>
                              <p:par>
                                <p:cTn fill="hold" nodeType="afterEffect" presetClass="entr" presetID="10" presetSubtype="0">
                                  <p:stCondLst>
                                    <p:cond delay="1000"/>
                                  </p:stCondLst>
                                  <p:childTnLst>
                                    <p:set>
                                      <p:cBhvr>
                                        <p:cTn dur="1" fill="hold">
                                          <p:stCondLst>
                                            <p:cond delay="0"/>
                                          </p:stCondLst>
                                        </p:cTn>
                                        <p:tgtEl>
                                          <p:spTgt spid="1490"/>
                                        </p:tgtEl>
                                        <p:attrNameLst>
                                          <p:attrName>style.visibility</p:attrName>
                                        </p:attrNameLst>
                                      </p:cBhvr>
                                      <p:to>
                                        <p:strVal val="visible"/>
                                      </p:to>
                                    </p:set>
                                    <p:animEffect filter="fade" transition="in">
                                      <p:cBhvr>
                                        <p:cTn dur="500"/>
                                        <p:tgtEl>
                                          <p:spTgt spid="1490"/>
                                        </p:tgtEl>
                                      </p:cBhvr>
                                    </p:animEffect>
                                  </p:childTnLst>
                                </p:cTn>
                              </p:par>
                            </p:childTnLst>
                          </p:cTn>
                        </p:par>
                        <p:par>
                          <p:cTn fill="hold">
                            <p:stCondLst>
                              <p:cond delay="1500"/>
                            </p:stCondLst>
                            <p:childTnLst>
                              <p:par>
                                <p:cTn fill="hold" nodeType="afterEffect" presetClass="entr" presetID="10" presetSubtype="0">
                                  <p:stCondLst>
                                    <p:cond delay="1000"/>
                                  </p:stCondLst>
                                  <p:childTnLst>
                                    <p:set>
                                      <p:cBhvr>
                                        <p:cTn dur="1" fill="hold">
                                          <p:stCondLst>
                                            <p:cond delay="0"/>
                                          </p:stCondLst>
                                        </p:cTn>
                                        <p:tgtEl>
                                          <p:spTgt spid="1494"/>
                                        </p:tgtEl>
                                        <p:attrNameLst>
                                          <p:attrName>style.visibility</p:attrName>
                                        </p:attrNameLst>
                                      </p:cBhvr>
                                      <p:to>
                                        <p:strVal val="visible"/>
                                      </p:to>
                                    </p:set>
                                    <p:animEffect filter="fade" transition="in">
                                      <p:cBhvr>
                                        <p:cTn dur="500"/>
                                        <p:tgtEl>
                                          <p:spTgt spid="1494"/>
                                        </p:tgtEl>
                                      </p:cBhvr>
                                    </p:animEffect>
                                  </p:childTnLst>
                                </p:cTn>
                              </p:par>
                            </p:childTnLst>
                          </p:cTn>
                        </p:par>
                        <p:par>
                          <p:cTn fill="hold">
                            <p:stCondLst>
                              <p:cond delay="2000"/>
                            </p:stCondLst>
                            <p:childTnLst>
                              <p:par>
                                <p:cTn fill="hold" nodeType="afterEffect" presetClass="entr" presetID="10" presetSubtype="0">
                                  <p:stCondLst>
                                    <p:cond delay="1000"/>
                                  </p:stCondLst>
                                  <p:childTnLst>
                                    <p:set>
                                      <p:cBhvr>
                                        <p:cTn dur="1" fill="hold">
                                          <p:stCondLst>
                                            <p:cond delay="0"/>
                                          </p:stCondLst>
                                        </p:cTn>
                                        <p:tgtEl>
                                          <p:spTgt spid="1498"/>
                                        </p:tgtEl>
                                        <p:attrNameLst>
                                          <p:attrName>style.visibility</p:attrName>
                                        </p:attrNameLst>
                                      </p:cBhvr>
                                      <p:to>
                                        <p:strVal val="visible"/>
                                      </p:to>
                                    </p:set>
                                    <p:animEffect filter="fade" transition="in">
                                      <p:cBhvr>
                                        <p:cTn dur="500"/>
                                        <p:tgtEl>
                                          <p:spTgt spid="1498"/>
                                        </p:tgtEl>
                                      </p:cBhvr>
                                    </p:animEffect>
                                  </p:childTnLst>
                                </p:cTn>
                              </p:par>
                            </p:childTnLst>
                          </p:cTn>
                        </p:par>
                        <p:par>
                          <p:cTn fill="hold">
                            <p:stCondLst>
                              <p:cond delay="2500"/>
                            </p:stCondLst>
                            <p:childTnLst>
                              <p:par>
                                <p:cTn fill="hold" nodeType="afterEffect" presetClass="entr" presetID="10" presetSubtype="0">
                                  <p:stCondLst>
                                    <p:cond delay="1000"/>
                                  </p:stCondLst>
                                  <p:childTnLst>
                                    <p:set>
                                      <p:cBhvr>
                                        <p:cTn dur="1" fill="hold">
                                          <p:stCondLst>
                                            <p:cond delay="0"/>
                                          </p:stCondLst>
                                        </p:cTn>
                                        <p:tgtEl>
                                          <p:spTgt spid="1502"/>
                                        </p:tgtEl>
                                        <p:attrNameLst>
                                          <p:attrName>style.visibility</p:attrName>
                                        </p:attrNameLst>
                                      </p:cBhvr>
                                      <p:to>
                                        <p:strVal val="visible"/>
                                      </p:to>
                                    </p:set>
                                    <p:animEffect filter="fade" transition="in">
                                      <p:cBhvr>
                                        <p:cTn dur="500"/>
                                        <p:tgtEl>
                                          <p:spTgt spid="1502"/>
                                        </p:tgtEl>
                                      </p:cBhvr>
                                    </p:animEffect>
                                  </p:childTnLst>
                                </p:cTn>
                              </p:par>
                            </p:childTnLst>
                          </p:cTn>
                        </p:par>
                        <p:par>
                          <p:cTn fill="hold">
                            <p:stCondLst>
                              <p:cond delay="3000"/>
                            </p:stCondLst>
                            <p:childTnLst>
                              <p:par>
                                <p:cTn fill="hold" nodeType="afterEffect" presetClass="entr" presetID="10" presetSubtype="0">
                                  <p:stCondLst>
                                    <p:cond delay="1000"/>
                                  </p:stCondLst>
                                  <p:childTnLst>
                                    <p:set>
                                      <p:cBhvr>
                                        <p:cTn dur="1" fill="hold">
                                          <p:stCondLst>
                                            <p:cond delay="0"/>
                                          </p:stCondLst>
                                        </p:cTn>
                                        <p:tgtEl>
                                          <p:spTgt spid="1506"/>
                                        </p:tgtEl>
                                        <p:attrNameLst>
                                          <p:attrName>style.visibility</p:attrName>
                                        </p:attrNameLst>
                                      </p:cBhvr>
                                      <p:to>
                                        <p:strVal val="visible"/>
                                      </p:to>
                                    </p:set>
                                    <p:animEffect filter="fade" transition="in">
                                      <p:cBhvr>
                                        <p:cTn dur="500"/>
                                        <p:tgtEl>
                                          <p:spTgt spid="1506"/>
                                        </p:tgtEl>
                                      </p:cBhvr>
                                    </p:animEffect>
                                  </p:childTnLst>
                                </p:cTn>
                              </p:par>
                            </p:childTnLst>
                          </p:cTn>
                        </p:par>
                        <p:par>
                          <p:cTn fill="hold">
                            <p:stCondLst>
                              <p:cond delay="3500"/>
                            </p:stCondLst>
                            <p:childTnLst>
                              <p:par>
                                <p:cTn fill="hold" nodeType="afterEffect" presetClass="entr" presetID="10" presetSubtype="0">
                                  <p:stCondLst>
                                    <p:cond delay="1000"/>
                                  </p:stCondLst>
                                  <p:childTnLst>
                                    <p:set>
                                      <p:cBhvr>
                                        <p:cTn dur="1" fill="hold">
                                          <p:stCondLst>
                                            <p:cond delay="0"/>
                                          </p:stCondLst>
                                        </p:cTn>
                                        <p:tgtEl>
                                          <p:spTgt spid="1510"/>
                                        </p:tgtEl>
                                        <p:attrNameLst>
                                          <p:attrName>style.visibility</p:attrName>
                                        </p:attrNameLst>
                                      </p:cBhvr>
                                      <p:to>
                                        <p:strVal val="visible"/>
                                      </p:to>
                                    </p:set>
                                    <p:animEffect filter="fade" transition="in">
                                      <p:cBhvr>
                                        <p:cTn dur="500"/>
                                        <p:tgtEl>
                                          <p:spTgt spid="1510"/>
                                        </p:tgtEl>
                                      </p:cBhvr>
                                    </p:animEffect>
                                  </p:childTnLst>
                                </p:cTn>
                              </p:par>
                            </p:childTnLst>
                          </p:cTn>
                        </p:par>
                        <p:par>
                          <p:cTn fill="hold">
                            <p:stCondLst>
                              <p:cond delay="4000"/>
                            </p:stCondLst>
                            <p:childTnLst>
                              <p:par>
                                <p:cTn fill="hold" nodeType="afterEffect" presetClass="entr" presetID="10" presetSubtype="0">
                                  <p:stCondLst>
                                    <p:cond delay="1000"/>
                                  </p:stCondLst>
                                  <p:childTnLst>
                                    <p:set>
                                      <p:cBhvr>
                                        <p:cTn dur="1" fill="hold">
                                          <p:stCondLst>
                                            <p:cond delay="0"/>
                                          </p:stCondLst>
                                        </p:cTn>
                                        <p:tgtEl>
                                          <p:spTgt spid="1514"/>
                                        </p:tgtEl>
                                        <p:attrNameLst>
                                          <p:attrName>style.visibility</p:attrName>
                                        </p:attrNameLst>
                                      </p:cBhvr>
                                      <p:to>
                                        <p:strVal val="visible"/>
                                      </p:to>
                                    </p:set>
                                    <p:animEffect filter="fade" transition="in">
                                      <p:cBhvr>
                                        <p:cTn dur="500"/>
                                        <p:tgtEl>
                                          <p:spTgt spid="1514"/>
                                        </p:tgtEl>
                                      </p:cBhvr>
                                    </p:animEffect>
                                  </p:childTnLst>
                                </p:cTn>
                              </p:par>
                            </p:childTnLst>
                          </p:cTn>
                        </p:par>
                        <p:par>
                          <p:cTn fill="hold">
                            <p:stCondLst>
                              <p:cond delay="4500"/>
                            </p:stCondLst>
                            <p:childTnLst>
                              <p:par>
                                <p:cTn fill="hold" nodeType="afterEffect" presetClass="entr" presetID="10" presetSubtype="0">
                                  <p:stCondLst>
                                    <p:cond delay="1000"/>
                                  </p:stCondLst>
                                  <p:childTnLst>
                                    <p:set>
                                      <p:cBhvr>
                                        <p:cTn dur="1" fill="hold">
                                          <p:stCondLst>
                                            <p:cond delay="0"/>
                                          </p:stCondLst>
                                        </p:cTn>
                                        <p:tgtEl>
                                          <p:spTgt spid="1518"/>
                                        </p:tgtEl>
                                        <p:attrNameLst>
                                          <p:attrName>style.visibility</p:attrName>
                                        </p:attrNameLst>
                                      </p:cBhvr>
                                      <p:to>
                                        <p:strVal val="visible"/>
                                      </p:to>
                                    </p:set>
                                    <p:animEffect filter="fade" transition="in">
                                      <p:cBhvr>
                                        <p:cTn dur="500"/>
                                        <p:tgtEl>
                                          <p:spTgt spid="1518"/>
                                        </p:tgtEl>
                                      </p:cBhvr>
                                    </p:animEffect>
                                  </p:childTnLst>
                                </p:cTn>
                              </p:par>
                            </p:childTnLst>
                          </p:cTn>
                        </p:par>
                        <p:par>
                          <p:cTn fill="hold">
                            <p:stCondLst>
                              <p:cond delay="5000"/>
                            </p:stCondLst>
                            <p:childTnLst>
                              <p:par>
                                <p:cTn fill="hold" nodeType="afterEffect" presetClass="entr" presetID="10" presetSubtype="0">
                                  <p:stCondLst>
                                    <p:cond delay="1000"/>
                                  </p:stCondLst>
                                  <p:childTnLst>
                                    <p:set>
                                      <p:cBhvr>
                                        <p:cTn dur="1" fill="hold">
                                          <p:stCondLst>
                                            <p:cond delay="0"/>
                                          </p:stCondLst>
                                        </p:cTn>
                                        <p:tgtEl>
                                          <p:spTgt spid="1522"/>
                                        </p:tgtEl>
                                        <p:attrNameLst>
                                          <p:attrName>style.visibility</p:attrName>
                                        </p:attrNameLst>
                                      </p:cBhvr>
                                      <p:to>
                                        <p:strVal val="visible"/>
                                      </p:to>
                                    </p:set>
                                    <p:animEffect filter="fade" transition="in">
                                      <p:cBhvr>
                                        <p:cTn dur="500"/>
                                        <p:tgtEl>
                                          <p:spTgt spid="1522"/>
                                        </p:tgtEl>
                                      </p:cBhvr>
                                    </p:animEffect>
                                  </p:childTnLst>
                                </p:cTn>
                              </p:par>
                            </p:childTnLst>
                          </p:cTn>
                        </p:par>
                        <p:par>
                          <p:cTn fill="hold">
                            <p:stCondLst>
                              <p:cond delay="5500"/>
                            </p:stCondLst>
                            <p:childTnLst>
                              <p:par>
                                <p:cTn fill="hold" nodeType="afterEffect" presetClass="entr" presetID="23" presetSubtype="16">
                                  <p:stCondLst>
                                    <p:cond delay="0"/>
                                  </p:stCondLst>
                                  <p:childTnLst>
                                    <p:set>
                                      <p:cBhvr>
                                        <p:cTn dur="1" fill="hold">
                                          <p:stCondLst>
                                            <p:cond delay="0"/>
                                          </p:stCondLst>
                                        </p:cTn>
                                        <p:tgtEl>
                                          <p:spTgt spid="1480"/>
                                        </p:tgtEl>
                                        <p:attrNameLst>
                                          <p:attrName>style.visibility</p:attrName>
                                        </p:attrNameLst>
                                      </p:cBhvr>
                                      <p:to>
                                        <p:strVal val="visible"/>
                                      </p:to>
                                    </p:set>
                                    <p:anim calcmode="lin" valueType="num">
                                      <p:cBhvr additive="base">
                                        <p:cTn dur="500"/>
                                        <p:tgtEl>
                                          <p:spTgt spid="1480"/>
                                        </p:tgtEl>
                                        <p:attrNameLst>
                                          <p:attrName>ppt_w</p:attrName>
                                        </p:attrNameLst>
                                      </p:cBhvr>
                                      <p:tavLst>
                                        <p:tav fmla="" tm="0">
                                          <p:val>
                                            <p:strVal val="0"/>
                                          </p:val>
                                        </p:tav>
                                        <p:tav fmla="" tm="100000">
                                          <p:val>
                                            <p:strVal val="#ppt_w"/>
                                          </p:val>
                                        </p:tav>
                                      </p:tavLst>
                                    </p:anim>
                                    <p:anim calcmode="lin" valueType="num">
                                      <p:cBhvr additive="base">
                                        <p:cTn dur="500"/>
                                        <p:tgtEl>
                                          <p:spTgt spid="1480"/>
                                        </p:tgtEl>
                                        <p:attrNameLst>
                                          <p:attrName>ppt_h</p:attrName>
                                        </p:attrNameLst>
                                      </p:cBhvr>
                                      <p:tavLst>
                                        <p:tav fmla="" tm="0">
                                          <p:val>
                                            <p:strVal val="0"/>
                                          </p:val>
                                        </p:tav>
                                        <p:tav fmla="" tm="100000">
                                          <p:val>
                                            <p:strVal val="#ppt_h"/>
                                          </p:val>
                                        </p:tav>
                                      </p:tavLst>
                                    </p:anim>
                                  </p:childTnLst>
                                </p:cTn>
                              </p:par>
                              <p:par>
                                <p:cTn fill="hold" nodeType="withEffect" presetClass="entr" presetID="10" presetSubtype="0">
                                  <p:stCondLst>
                                    <p:cond delay="0"/>
                                  </p:stCondLst>
                                  <p:childTnLst>
                                    <p:set>
                                      <p:cBhvr>
                                        <p:cTn dur="1" fill="hold">
                                          <p:stCondLst>
                                            <p:cond delay="0"/>
                                          </p:stCondLst>
                                        </p:cTn>
                                        <p:tgtEl>
                                          <p:spTgt spid="1470"/>
                                        </p:tgtEl>
                                        <p:attrNameLst>
                                          <p:attrName>style.visibility</p:attrName>
                                        </p:attrNameLst>
                                      </p:cBhvr>
                                      <p:to>
                                        <p:strVal val="visible"/>
                                      </p:to>
                                    </p:set>
                                    <p:animEffect filter="fade" transition="in">
                                      <p:cBhvr>
                                        <p:cTn dur="3810"/>
                                        <p:tgtEl>
                                          <p:spTgt spid="147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23" presetSubtype="32">
                                  <p:stCondLst>
                                    <p:cond delay="0"/>
                                  </p:stCondLst>
                                  <p:childTnLst>
                                    <p:anim calcmode="lin" valueType="num">
                                      <p:cBhvr additive="base">
                                        <p:cTn dur="500"/>
                                        <p:tgtEl>
                                          <p:spTgt spid="1480"/>
                                        </p:tgtEl>
                                        <p:attrNameLst>
                                          <p:attrName>ppt_w</p:attrName>
                                        </p:attrNameLst>
                                      </p:cBhvr>
                                      <p:tavLst>
                                        <p:tav fmla="" tm="0">
                                          <p:val>
                                            <p:strVal val="#ppt_w"/>
                                          </p:val>
                                        </p:tav>
                                        <p:tav fmla="" tm="100000">
                                          <p:val>
                                            <p:strVal val="0"/>
                                          </p:val>
                                        </p:tav>
                                      </p:tavLst>
                                    </p:anim>
                                    <p:anim calcmode="lin" valueType="num">
                                      <p:cBhvr additive="base">
                                        <p:cTn dur="500"/>
                                        <p:tgtEl>
                                          <p:spTgt spid="1480"/>
                                        </p:tgtEl>
                                        <p:attrNameLst>
                                          <p:attrName>ppt_h</p:attrName>
                                        </p:attrNameLst>
                                      </p:cBhvr>
                                      <p:tavLst>
                                        <p:tav fmla="" tm="0">
                                          <p:val>
                                            <p:strVal val="#ppt_h"/>
                                          </p:val>
                                        </p:tav>
                                        <p:tav fmla="" tm="100000">
                                          <p:val>
                                            <p:strVal val="0"/>
                                          </p:val>
                                        </p:tav>
                                      </p:tavLst>
                                    </p:anim>
                                    <p:set>
                                      <p:cBhvr>
                                        <p:cTn dur="1" fill="hold">
                                          <p:stCondLst>
                                            <p:cond delay="500"/>
                                          </p:stCondLst>
                                        </p:cTn>
                                        <p:tgtEl>
                                          <p:spTgt spid="1480"/>
                                        </p:tgtEl>
                                        <p:attrNameLst>
                                          <p:attrName>style.visibility</p:attrName>
                                        </p:attrNameLst>
                                      </p:cBhvr>
                                      <p:to>
                                        <p:strVal val="hidden"/>
                                      </p:to>
                                    </p:set>
                                  </p:childTnLst>
                                </p:cTn>
                              </p:par>
                            </p:childTnLst>
                          </p:cTn>
                        </p:par>
                        <p:par>
                          <p:cTn fill="hold">
                            <p:stCondLst>
                              <p:cond delay="500"/>
                            </p:stCondLst>
                            <p:childTnLst>
                              <p:par>
                                <p:cTn fill="hold" nodeType="afterEffect" presetClass="entr" presetID="23" presetSubtype="16">
                                  <p:stCondLst>
                                    <p:cond delay="0"/>
                                  </p:stCondLst>
                                  <p:childTnLst>
                                    <p:set>
                                      <p:cBhvr>
                                        <p:cTn dur="1" fill="hold">
                                          <p:stCondLst>
                                            <p:cond delay="0"/>
                                          </p:stCondLst>
                                        </p:cTn>
                                        <p:tgtEl>
                                          <p:spTgt spid="1468"/>
                                        </p:tgtEl>
                                        <p:attrNameLst>
                                          <p:attrName>style.visibility</p:attrName>
                                        </p:attrNameLst>
                                      </p:cBhvr>
                                      <p:to>
                                        <p:strVal val="visible"/>
                                      </p:to>
                                    </p:set>
                                    <p:anim calcmode="lin" valueType="num">
                                      <p:cBhvr additive="base">
                                        <p:cTn dur="500"/>
                                        <p:tgtEl>
                                          <p:spTgt spid="1468"/>
                                        </p:tgtEl>
                                        <p:attrNameLst>
                                          <p:attrName>ppt_w</p:attrName>
                                        </p:attrNameLst>
                                      </p:cBhvr>
                                      <p:tavLst>
                                        <p:tav fmla="" tm="0">
                                          <p:val>
                                            <p:strVal val="0"/>
                                          </p:val>
                                        </p:tav>
                                        <p:tav fmla="" tm="100000">
                                          <p:val>
                                            <p:strVal val="#ppt_w"/>
                                          </p:val>
                                        </p:tav>
                                      </p:tavLst>
                                    </p:anim>
                                    <p:anim calcmode="lin" valueType="num">
                                      <p:cBhvr additive="base">
                                        <p:cTn dur="500"/>
                                        <p:tgtEl>
                                          <p:spTgt spid="1468"/>
                                        </p:tgtEl>
                                        <p:attrNameLst>
                                          <p:attrName>ppt_h</p:attrName>
                                        </p:attrNameLst>
                                      </p:cBhvr>
                                      <p:tavLst>
                                        <p:tav fmla="" tm="0">
                                          <p:val>
                                            <p:strVal val="0"/>
                                          </p:val>
                                        </p:tav>
                                        <p:tav fmla="" tm="100000">
                                          <p:val>
                                            <p:strVal val="#ppt_h"/>
                                          </p:val>
                                        </p:tav>
                                      </p:tavLst>
                                    </p:anim>
                                  </p:childTnLst>
                                </p:cTn>
                              </p:par>
                              <p:par>
                                <p:cTn fill="hold" nodeType="withEffect" presetClass="entr" presetID="10" presetSubtype="0">
                                  <p:stCondLst>
                                    <p:cond delay="0"/>
                                  </p:stCondLst>
                                  <p:childTnLst>
                                    <p:set>
                                      <p:cBhvr>
                                        <p:cTn dur="1" fill="hold">
                                          <p:stCondLst>
                                            <p:cond delay="0"/>
                                          </p:stCondLst>
                                        </p:cTn>
                                        <p:tgtEl>
                                          <p:spTgt spid="1472"/>
                                        </p:tgtEl>
                                        <p:attrNameLst>
                                          <p:attrName>style.visibility</p:attrName>
                                        </p:attrNameLst>
                                      </p:cBhvr>
                                      <p:to>
                                        <p:strVal val="visible"/>
                                      </p:to>
                                    </p:set>
                                    <p:animEffect filter="fade" transition="in">
                                      <p:cBhvr>
                                        <p:cTn dur="5000"/>
                                        <p:tgtEl>
                                          <p:spTgt spid="1472"/>
                                        </p:tgtEl>
                                      </p:cBhvr>
                                    </p:animEffect>
                                  </p:childTnLst>
                                </p:cTn>
                              </p:par>
                            </p:childTnLst>
                          </p:cTn>
                        </p:par>
                        <p:par>
                          <p:cTn fill="hold">
                            <p:stCondLst>
                              <p:cond delay="5500"/>
                            </p:stCondLst>
                            <p:childTnLst>
                              <p:par>
                                <p:cTn fill="hold" nodeType="afterEffect" presetClass="entr" presetID="23" presetSubtype="16">
                                  <p:stCondLst>
                                    <p:cond delay="0"/>
                                  </p:stCondLst>
                                  <p:childTnLst>
                                    <p:set>
                                      <p:cBhvr>
                                        <p:cTn dur="1" fill="hold">
                                          <p:stCondLst>
                                            <p:cond delay="0"/>
                                          </p:stCondLst>
                                        </p:cTn>
                                        <p:tgtEl>
                                          <p:spTgt spid="1480"/>
                                        </p:tgtEl>
                                        <p:attrNameLst>
                                          <p:attrName>style.visibility</p:attrName>
                                        </p:attrNameLst>
                                      </p:cBhvr>
                                      <p:to>
                                        <p:strVal val="visible"/>
                                      </p:to>
                                    </p:set>
                                    <p:anim calcmode="lin" valueType="num">
                                      <p:cBhvr additive="base">
                                        <p:cTn dur="500"/>
                                        <p:tgtEl>
                                          <p:spTgt spid="1480"/>
                                        </p:tgtEl>
                                        <p:attrNameLst>
                                          <p:attrName>ppt_w</p:attrName>
                                        </p:attrNameLst>
                                      </p:cBhvr>
                                      <p:tavLst>
                                        <p:tav fmla="" tm="0">
                                          <p:val>
                                            <p:strVal val="0"/>
                                          </p:val>
                                        </p:tav>
                                        <p:tav fmla="" tm="100000">
                                          <p:val>
                                            <p:strVal val="#ppt_w"/>
                                          </p:val>
                                        </p:tav>
                                      </p:tavLst>
                                    </p:anim>
                                    <p:anim calcmode="lin" valueType="num">
                                      <p:cBhvr additive="base">
                                        <p:cTn dur="500"/>
                                        <p:tgtEl>
                                          <p:spTgt spid="1480"/>
                                        </p:tgtEl>
                                        <p:attrNameLst>
                                          <p:attrName>ppt_h</p:attrName>
                                        </p:attrNameLst>
                                      </p:cBhvr>
                                      <p:tavLst>
                                        <p:tav fmla="" tm="0">
                                          <p:val>
                                            <p:strVal val="0"/>
                                          </p:val>
                                        </p:tav>
                                        <p:tav fmla="" tm="100000">
                                          <p:val>
                                            <p:strVal val="#ppt_h"/>
                                          </p:val>
                                        </p:tav>
                                      </p:tavLst>
                                    </p:anim>
                                  </p:childTnLst>
                                </p:cTn>
                              </p:par>
                              <p:par>
                                <p:cTn fill="hold" nodeType="withEffect" presetClass="entr" presetID="10" presetSubtype="0">
                                  <p:stCondLst>
                                    <p:cond delay="0"/>
                                  </p:stCondLst>
                                  <p:childTnLst>
                                    <p:set>
                                      <p:cBhvr>
                                        <p:cTn dur="1" fill="hold">
                                          <p:stCondLst>
                                            <p:cond delay="0"/>
                                          </p:stCondLst>
                                        </p:cTn>
                                        <p:tgtEl>
                                          <p:spTgt spid="1469"/>
                                        </p:tgtEl>
                                        <p:attrNameLst>
                                          <p:attrName>style.visibility</p:attrName>
                                        </p:attrNameLst>
                                      </p:cBhvr>
                                      <p:to>
                                        <p:strVal val="visible"/>
                                      </p:to>
                                    </p:set>
                                    <p:animEffect filter="fade" transition="in">
                                      <p:cBhvr>
                                        <p:cTn dur="3810"/>
                                        <p:tgtEl>
                                          <p:spTgt spid="1469"/>
                                        </p:tgtEl>
                                      </p:cBhvr>
                                    </p:animEffect>
                                  </p:childTnLst>
                                </p:cTn>
                              </p:par>
                            </p:childTnLst>
                          </p:cTn>
                        </p:par>
                        <p:par>
                          <p:cTn fill="hold">
                            <p:stCondLst>
                              <p:cond delay="9310"/>
                            </p:stCondLst>
                            <p:childTnLst>
                              <p:par>
                                <p:cTn fill="hold" nodeType="afterEffect" presetClass="entr" presetID="23" presetSubtype="16">
                                  <p:stCondLst>
                                    <p:cond delay="0"/>
                                  </p:stCondLst>
                                  <p:childTnLst>
                                    <p:set>
                                      <p:cBhvr>
                                        <p:cTn dur="1" fill="hold">
                                          <p:stCondLst>
                                            <p:cond delay="0"/>
                                          </p:stCondLst>
                                        </p:cTn>
                                        <p:tgtEl>
                                          <p:spTgt spid="1480"/>
                                        </p:tgtEl>
                                        <p:attrNameLst>
                                          <p:attrName>style.visibility</p:attrName>
                                        </p:attrNameLst>
                                      </p:cBhvr>
                                      <p:to>
                                        <p:strVal val="visible"/>
                                      </p:to>
                                    </p:set>
                                    <p:anim calcmode="lin" valueType="num">
                                      <p:cBhvr additive="base">
                                        <p:cTn dur="500"/>
                                        <p:tgtEl>
                                          <p:spTgt spid="1480"/>
                                        </p:tgtEl>
                                        <p:attrNameLst>
                                          <p:attrName>ppt_w</p:attrName>
                                        </p:attrNameLst>
                                      </p:cBhvr>
                                      <p:tavLst>
                                        <p:tav fmla="" tm="0">
                                          <p:val>
                                            <p:strVal val="0"/>
                                          </p:val>
                                        </p:tav>
                                        <p:tav fmla="" tm="100000">
                                          <p:val>
                                            <p:strVal val="#ppt_w"/>
                                          </p:val>
                                        </p:tav>
                                      </p:tavLst>
                                    </p:anim>
                                    <p:anim calcmode="lin" valueType="num">
                                      <p:cBhvr additive="base">
                                        <p:cTn dur="500"/>
                                        <p:tgtEl>
                                          <p:spTgt spid="1480"/>
                                        </p:tgtEl>
                                        <p:attrNameLst>
                                          <p:attrName>ppt_h</p:attrName>
                                        </p:attrNameLst>
                                      </p:cBhvr>
                                      <p:tavLst>
                                        <p:tav fmla="" tm="0">
                                          <p:val>
                                            <p:strVal val="0"/>
                                          </p:val>
                                        </p:tav>
                                        <p:tav fmla="" tm="100000">
                                          <p:val>
                                            <p:strVal val="#ppt_h"/>
                                          </p:val>
                                        </p:tav>
                                      </p:tavLst>
                                    </p:anim>
                                  </p:childTnLst>
                                </p:cTn>
                              </p:par>
                              <p:par>
                                <p:cTn fill="hold" nodeType="withEffect" presetClass="entr" presetID="10" presetSubtype="0">
                                  <p:stCondLst>
                                    <p:cond delay="0"/>
                                  </p:stCondLst>
                                  <p:childTnLst>
                                    <p:set>
                                      <p:cBhvr>
                                        <p:cTn dur="1" fill="hold">
                                          <p:stCondLst>
                                            <p:cond delay="0"/>
                                          </p:stCondLst>
                                        </p:cTn>
                                        <p:tgtEl>
                                          <p:spTgt spid="1471"/>
                                        </p:tgtEl>
                                        <p:attrNameLst>
                                          <p:attrName>style.visibility</p:attrName>
                                        </p:attrNameLst>
                                      </p:cBhvr>
                                      <p:to>
                                        <p:strVal val="visible"/>
                                      </p:to>
                                    </p:set>
                                    <p:animEffect filter="fade" transition="in">
                                      <p:cBhvr>
                                        <p:cTn dur="3810"/>
                                        <p:tgtEl>
                                          <p:spTgt spid="147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0" name="Shape 1530"/>
        <p:cNvGrpSpPr/>
        <p:nvPr/>
      </p:nvGrpSpPr>
      <p:grpSpPr>
        <a:xfrm>
          <a:off x="0" y="0"/>
          <a:ext cx="0" cy="0"/>
          <a:chOff x="0" y="0"/>
          <a:chExt cx="0" cy="0"/>
        </a:xfrm>
      </p:grpSpPr>
      <p:grpSp>
        <p:nvGrpSpPr>
          <p:cNvPr id="1531" name="Google Shape;1531;p64"/>
          <p:cNvGrpSpPr/>
          <p:nvPr/>
        </p:nvGrpSpPr>
        <p:grpSpPr>
          <a:xfrm>
            <a:off x="711200" y="5160089"/>
            <a:ext cx="306388" cy="686991"/>
            <a:chOff x="240" y="623"/>
            <a:chExt cx="96" cy="289"/>
          </a:xfrm>
        </p:grpSpPr>
        <p:sp>
          <p:nvSpPr>
            <p:cNvPr id="1532" name="Google Shape;1532;p64"/>
            <p:cNvSpPr/>
            <p:nvPr/>
          </p:nvSpPr>
          <p:spPr>
            <a:xfrm flipH="1" rot="-5400000">
              <a:off x="115" y="749"/>
              <a:ext cx="288" cy="38"/>
            </a:xfrm>
            <a:prstGeom prst="rect">
              <a:avLst/>
            </a:prstGeom>
            <a:gradFill>
              <a:gsLst>
                <a:gs pos="0">
                  <a:srgbClr val="808080"/>
                </a:gs>
                <a:gs pos="100000">
                  <a:srgbClr val="ECECEC"/>
                </a:gs>
              </a:gsLst>
              <a:lin ang="54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33" name="Google Shape;1533;p64"/>
            <p:cNvSpPr/>
            <p:nvPr/>
          </p:nvSpPr>
          <p:spPr>
            <a:xfrm flipH="1" rot="-5400000">
              <a:off x="163" y="738"/>
              <a:ext cx="288" cy="59"/>
            </a:xfrm>
            <a:prstGeom prst="rect">
              <a:avLst/>
            </a:prstGeom>
            <a:gradFill>
              <a:gsLst>
                <a:gs pos="0">
                  <a:srgbClr val="CFCFCF"/>
                </a:gs>
                <a:gs pos="100000">
                  <a:srgbClr val="5F5F5F"/>
                </a:gs>
              </a:gsLst>
              <a:lin ang="54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nvGrpSpPr>
          <p:cNvPr id="1534" name="Google Shape;1534;p64"/>
          <p:cNvGrpSpPr/>
          <p:nvPr/>
        </p:nvGrpSpPr>
        <p:grpSpPr>
          <a:xfrm>
            <a:off x="1059" y="5407834"/>
            <a:ext cx="11441519" cy="1524000"/>
            <a:chOff x="120" y="3312"/>
            <a:chExt cx="5389" cy="746"/>
          </a:xfrm>
        </p:grpSpPr>
        <p:sp>
          <p:nvSpPr>
            <p:cNvPr id="1535" name="Google Shape;1535;p64"/>
            <p:cNvSpPr/>
            <p:nvPr/>
          </p:nvSpPr>
          <p:spPr>
            <a:xfrm>
              <a:off x="449" y="3422"/>
              <a:ext cx="4980" cy="532"/>
            </a:xfrm>
            <a:prstGeom prst="roundRect">
              <a:avLst>
                <a:gd fmla="val 10889" name="adj"/>
              </a:avLst>
            </a:prstGeom>
            <a:gradFill>
              <a:gsLst>
                <a:gs pos="0">
                  <a:srgbClr val="DDDDDD"/>
                </a:gs>
                <a:gs pos="50000">
                  <a:srgbClr val="F3F3F3"/>
                </a:gs>
                <a:gs pos="100000">
                  <a:srgbClr val="DDDDDD"/>
                </a:gs>
              </a:gsLst>
              <a:lin ang="2700000" scaled="0"/>
            </a:gradFill>
            <a:ln cap="flat" cmpd="sng" w="38100">
              <a:solidFill>
                <a:srgbClr val="FFFFFF"/>
              </a:solidFill>
              <a:prstDash val="solid"/>
              <a:round/>
              <a:headEnd len="sm" w="sm" type="none"/>
              <a:tailEnd len="sm" w="sm" type="none"/>
            </a:ln>
            <a:effectLst>
              <a:outerShdw rotWithShape="0" algn="ctr" dir="2928844" dist="135003">
                <a:srgbClr val="000000">
                  <a:alpha val="49803"/>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Arial"/>
                <a:ea typeface="Arial"/>
                <a:cs typeface="Arial"/>
                <a:sym typeface="Arial"/>
              </a:endParaRPr>
            </a:p>
          </p:txBody>
        </p:sp>
        <p:sp>
          <p:nvSpPr>
            <p:cNvPr id="1536" name="Google Shape;1536;p64"/>
            <p:cNvSpPr/>
            <p:nvPr/>
          </p:nvSpPr>
          <p:spPr>
            <a:xfrm>
              <a:off x="558" y="3471"/>
              <a:ext cx="930" cy="363"/>
            </a:xfrm>
            <a:prstGeom prst="roundRect">
              <a:avLst>
                <a:gd fmla="val 11921" name="adj"/>
              </a:avLst>
            </a:prstGeom>
            <a:solidFill>
              <a:srgbClr val="00B0F0"/>
            </a:solidFill>
            <a:ln cap="flat" cmpd="sng" w="381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37" name="Google Shape;1537;p64"/>
            <p:cNvSpPr/>
            <p:nvPr/>
          </p:nvSpPr>
          <p:spPr>
            <a:xfrm>
              <a:off x="618" y="3499"/>
              <a:ext cx="477" cy="218"/>
            </a:xfrm>
            <a:custGeom>
              <a:rect b="b" l="l" r="r" t="t"/>
              <a:pathLst>
                <a:path extrusionOk="0" h="598" w="596">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a:gsLst>
                <a:gs pos="0">
                  <a:srgbClr val="C7D6B2"/>
                </a:gs>
                <a:gs pos="50000">
                  <a:srgbClr val="83AA03">
                    <a:alpha val="0"/>
                  </a:srgbClr>
                </a:gs>
                <a:gs pos="100000">
                  <a:srgbClr val="C7D6B2"/>
                </a:gs>
              </a:gsLst>
              <a:lin ang="270000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38" name="Google Shape;1538;p64"/>
            <p:cNvSpPr txBox="1"/>
            <p:nvPr/>
          </p:nvSpPr>
          <p:spPr>
            <a:xfrm>
              <a:off x="943" y="3503"/>
              <a:ext cx="209" cy="256"/>
            </a:xfrm>
            <a:prstGeom prst="rect">
              <a:avLst/>
            </a:prstGeom>
            <a:noFill/>
            <a:ln>
              <a:noFill/>
            </a:ln>
            <a:effectLst>
              <a:outerShdw rotWithShape="0" algn="ctr" dir="2700000" dist="35921">
                <a:schemeClr val="dk1"/>
              </a:outerShdw>
            </a:effectLst>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800">
                  <a:solidFill>
                    <a:srgbClr val="FF0000"/>
                  </a:solidFill>
                  <a:latin typeface="Arial"/>
                  <a:ea typeface="Arial"/>
                  <a:cs typeface="Arial"/>
                  <a:sym typeface="Arial"/>
                </a:rPr>
                <a:t>D</a:t>
              </a:r>
              <a:endParaRPr/>
            </a:p>
          </p:txBody>
        </p:sp>
        <p:sp>
          <p:nvSpPr>
            <p:cNvPr id="1539" name="Google Shape;1539;p64"/>
            <p:cNvSpPr txBox="1"/>
            <p:nvPr/>
          </p:nvSpPr>
          <p:spPr>
            <a:xfrm>
              <a:off x="1649" y="3506"/>
              <a:ext cx="3661" cy="19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b="1" sz="2000">
                <a:solidFill>
                  <a:schemeClr val="accent2"/>
                </a:solidFill>
                <a:latin typeface="Arial"/>
                <a:ea typeface="Arial"/>
                <a:cs typeface="Arial"/>
                <a:sym typeface="Arial"/>
              </a:endParaRPr>
            </a:p>
          </p:txBody>
        </p:sp>
        <p:sp>
          <p:nvSpPr>
            <p:cNvPr id="1540" name="Google Shape;1540;p64"/>
            <p:cNvSpPr/>
            <p:nvPr/>
          </p:nvSpPr>
          <p:spPr>
            <a:xfrm>
              <a:off x="420" y="3361"/>
              <a:ext cx="5088" cy="697"/>
            </a:xfrm>
            <a:prstGeom prst="rect">
              <a:avLst/>
            </a:prstGeom>
            <a:noFill/>
            <a:ln cap="flat" cmpd="dbl" w="38100">
              <a:solidFill>
                <a:srgbClr val="0000F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0000FF"/>
                </a:solidFill>
                <a:latin typeface="Arial"/>
                <a:ea typeface="Arial"/>
                <a:cs typeface="Arial"/>
                <a:sym typeface="Arial"/>
              </a:endParaRPr>
            </a:p>
          </p:txBody>
        </p:sp>
        <p:grpSp>
          <p:nvGrpSpPr>
            <p:cNvPr id="1541" name="Google Shape;1541;p64"/>
            <p:cNvGrpSpPr/>
            <p:nvPr/>
          </p:nvGrpSpPr>
          <p:grpSpPr>
            <a:xfrm rot="5400000">
              <a:off x="360" y="3551"/>
              <a:ext cx="186" cy="245"/>
              <a:chOff x="1874" y="1508"/>
              <a:chExt cx="2011" cy="2252"/>
            </a:xfrm>
          </p:grpSpPr>
          <p:sp>
            <p:nvSpPr>
              <p:cNvPr id="1542" name="Google Shape;1542;p64"/>
              <p:cNvSpPr/>
              <p:nvPr/>
            </p:nvSpPr>
            <p:spPr>
              <a:xfrm flipH="1" rot="-5400000">
                <a:off x="1823" y="2749"/>
                <a:ext cx="303" cy="202"/>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43" name="Google Shape;1543;p64"/>
              <p:cNvSpPr/>
              <p:nvPr/>
            </p:nvSpPr>
            <p:spPr>
              <a:xfrm flipH="1" rot="5400000">
                <a:off x="3627" y="2497"/>
                <a:ext cx="312" cy="202"/>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44" name="Google Shape;1544;p64"/>
              <p:cNvSpPr/>
              <p:nvPr/>
            </p:nvSpPr>
            <p:spPr>
              <a:xfrm flipH="1" rot="10800000">
                <a:off x="2723" y="3441"/>
                <a:ext cx="303" cy="202"/>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45" name="Google Shape;1545;p64"/>
              <p:cNvSpPr/>
              <p:nvPr/>
            </p:nvSpPr>
            <p:spPr>
              <a:xfrm>
                <a:off x="2078" y="1824"/>
                <a:ext cx="1615" cy="1615"/>
              </a:xfrm>
              <a:prstGeom prst="ellipse">
                <a:avLst/>
              </a:prstGeom>
              <a:gradFill>
                <a:gsLst>
                  <a:gs pos="0">
                    <a:srgbClr val="767676"/>
                  </a:gs>
                  <a:gs pos="50000">
                    <a:srgbClr val="FFFFFF"/>
                  </a:gs>
                  <a:gs pos="100000">
                    <a:srgbClr val="767676"/>
                  </a:gs>
                </a:gsLst>
                <a:lin ang="5400000" scaled="0"/>
              </a:gradFill>
              <a:ln cap="flat" cmpd="sng" w="5715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46" name="Google Shape;1546;p64"/>
              <p:cNvSpPr/>
              <p:nvPr/>
            </p:nvSpPr>
            <p:spPr>
              <a:xfrm>
                <a:off x="2170" y="1915"/>
                <a:ext cx="1430" cy="1430"/>
              </a:xfrm>
              <a:prstGeom prst="ellipse">
                <a:avLst/>
              </a:prstGeom>
              <a:gradFill>
                <a:gsLst>
                  <a:gs pos="0">
                    <a:srgbClr val="A2A2A2"/>
                  </a:gs>
                  <a:gs pos="50000">
                    <a:srgbClr val="FFFFFF"/>
                  </a:gs>
                  <a:gs pos="100000">
                    <a:srgbClr val="A2A2A2"/>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47" name="Google Shape;1547;p64"/>
              <p:cNvSpPr/>
              <p:nvPr/>
            </p:nvSpPr>
            <p:spPr>
              <a:xfrm>
                <a:off x="2195" y="1510"/>
                <a:ext cx="1377" cy="2250"/>
              </a:xfrm>
              <a:prstGeom prst="ellipse">
                <a:avLst/>
              </a:prstGeom>
              <a:gradFill>
                <a:gsLst>
                  <a:gs pos="0">
                    <a:srgbClr val="FFFFFF"/>
                  </a:gs>
                  <a:gs pos="50000">
                    <a:schemeClr val="hlink"/>
                  </a:gs>
                  <a:gs pos="100000">
                    <a:srgbClr val="FFFFFF"/>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48" name="Google Shape;1548;p64"/>
              <p:cNvSpPr/>
              <p:nvPr/>
            </p:nvSpPr>
            <p:spPr>
              <a:xfrm>
                <a:off x="2198" y="1509"/>
                <a:ext cx="1374" cy="2246"/>
              </a:xfrm>
              <a:prstGeom prst="ellipse">
                <a:avLst/>
              </a:prstGeom>
              <a:gradFill>
                <a:gsLst>
                  <a:gs pos="0">
                    <a:srgbClr val="000000"/>
                  </a:gs>
                  <a:gs pos="100000">
                    <a:srgbClr val="FFCC00"/>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49" name="Google Shape;1549;p64"/>
              <p:cNvSpPr/>
              <p:nvPr/>
            </p:nvSpPr>
            <p:spPr>
              <a:xfrm>
                <a:off x="2336" y="1510"/>
                <a:ext cx="1094" cy="2247"/>
              </a:xfrm>
              <a:prstGeom prst="ellipse">
                <a:avLst/>
              </a:prstGeom>
              <a:gradFill>
                <a:gsLst>
                  <a:gs pos="0">
                    <a:srgbClr val="034A91"/>
                  </a:gs>
                  <a:gs pos="50000">
                    <a:schemeClr val="hlink"/>
                  </a:gs>
                  <a:gs pos="100000">
                    <a:srgbClr val="034A91"/>
                  </a:gs>
                </a:gsLst>
                <a:lin ang="189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50" name="Google Shape;1550;p64"/>
              <p:cNvSpPr/>
              <p:nvPr/>
            </p:nvSpPr>
            <p:spPr>
              <a:xfrm>
                <a:off x="2337" y="1508"/>
                <a:ext cx="1096" cy="2247"/>
              </a:xfrm>
              <a:prstGeom prst="ellipse">
                <a:avLst/>
              </a:prstGeom>
              <a:gradFill>
                <a:gsLst>
                  <a:gs pos="0">
                    <a:srgbClr val="FFCC00"/>
                  </a:gs>
                  <a:gs pos="100000">
                    <a:srgbClr val="7C6300"/>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
          <p:nvSpPr>
            <p:cNvPr id="1551" name="Google Shape;1551;p64"/>
            <p:cNvSpPr/>
            <p:nvPr/>
          </p:nvSpPr>
          <p:spPr>
            <a:xfrm flipH="1">
              <a:off x="413" y="3312"/>
              <a:ext cx="113" cy="69"/>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52" name="Google Shape;1552;p64"/>
            <p:cNvSpPr/>
            <p:nvPr/>
          </p:nvSpPr>
          <p:spPr>
            <a:xfrm flipH="1" rot="10800000">
              <a:off x="425" y="3916"/>
              <a:ext cx="114" cy="69"/>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53" name="Google Shape;1553;p64"/>
            <p:cNvSpPr/>
            <p:nvPr/>
          </p:nvSpPr>
          <p:spPr>
            <a:xfrm flipH="1" rot="-5400000">
              <a:off x="106" y="3611"/>
              <a:ext cx="103" cy="76"/>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54" name="Google Shape;1554;p64"/>
            <p:cNvSpPr/>
            <p:nvPr/>
          </p:nvSpPr>
          <p:spPr>
            <a:xfrm rot="5400000">
              <a:off x="200" y="3353"/>
              <a:ext cx="539" cy="596"/>
            </a:xfrm>
            <a:prstGeom prst="ellipse">
              <a:avLst/>
            </a:prstGeom>
            <a:gradFill>
              <a:gsLst>
                <a:gs pos="0">
                  <a:srgbClr val="767676"/>
                </a:gs>
                <a:gs pos="50000">
                  <a:srgbClr val="FFFFFF"/>
                </a:gs>
                <a:gs pos="100000">
                  <a:srgbClr val="767676"/>
                </a:gs>
              </a:gsLst>
              <a:lin ang="5400000" scaled="0"/>
            </a:gradFill>
            <a:ln cap="flat" cmpd="sng" w="5715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55" name="Google Shape;1555;p64"/>
            <p:cNvSpPr/>
            <p:nvPr/>
          </p:nvSpPr>
          <p:spPr>
            <a:xfrm rot="5400000">
              <a:off x="232" y="3386"/>
              <a:ext cx="478" cy="528"/>
            </a:xfrm>
            <a:prstGeom prst="ellipse">
              <a:avLst/>
            </a:prstGeom>
            <a:gradFill>
              <a:gsLst>
                <a:gs pos="0">
                  <a:srgbClr val="A2A2A2"/>
                </a:gs>
                <a:gs pos="50000">
                  <a:srgbClr val="FFFFFF"/>
                </a:gs>
                <a:gs pos="100000">
                  <a:srgbClr val="A2A2A2"/>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56" name="Google Shape;1556;p64"/>
            <p:cNvSpPr/>
            <p:nvPr/>
          </p:nvSpPr>
          <p:spPr>
            <a:xfrm rot="5400000">
              <a:off x="411" y="3526"/>
              <a:ext cx="127" cy="245"/>
            </a:xfrm>
            <a:prstGeom prst="ellipse">
              <a:avLst/>
            </a:prstGeom>
            <a:gradFill>
              <a:gsLst>
                <a:gs pos="0">
                  <a:srgbClr val="FFFFFF"/>
                </a:gs>
                <a:gs pos="50000">
                  <a:schemeClr val="hlink"/>
                </a:gs>
                <a:gs pos="100000">
                  <a:srgbClr val="FFFFFF"/>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57" name="Google Shape;1557;p64"/>
            <p:cNvSpPr/>
            <p:nvPr/>
          </p:nvSpPr>
          <p:spPr>
            <a:xfrm rot="5400000">
              <a:off x="406" y="3529"/>
              <a:ext cx="127" cy="245"/>
            </a:xfrm>
            <a:prstGeom prst="ellipse">
              <a:avLst/>
            </a:prstGeom>
            <a:gradFill>
              <a:gsLst>
                <a:gs pos="0">
                  <a:srgbClr val="000000"/>
                </a:gs>
                <a:gs pos="100000">
                  <a:srgbClr val="FFCC00"/>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58" name="Google Shape;1558;p64"/>
            <p:cNvSpPr/>
            <p:nvPr/>
          </p:nvSpPr>
          <p:spPr>
            <a:xfrm rot="5400000">
              <a:off x="287" y="3528"/>
              <a:ext cx="366" cy="245"/>
            </a:xfrm>
            <a:prstGeom prst="ellipse">
              <a:avLst/>
            </a:prstGeom>
            <a:gradFill>
              <a:gsLst>
                <a:gs pos="0">
                  <a:srgbClr val="034A91"/>
                </a:gs>
                <a:gs pos="50000">
                  <a:schemeClr val="hlink"/>
                </a:gs>
                <a:gs pos="100000">
                  <a:srgbClr val="034A91"/>
                </a:gs>
              </a:gsLst>
              <a:lin ang="189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59" name="Google Shape;1559;p64"/>
            <p:cNvSpPr/>
            <p:nvPr/>
          </p:nvSpPr>
          <p:spPr>
            <a:xfrm rot="5400000">
              <a:off x="287" y="3528"/>
              <a:ext cx="366" cy="245"/>
            </a:xfrm>
            <a:prstGeom prst="ellipse">
              <a:avLst/>
            </a:prstGeom>
            <a:gradFill>
              <a:gsLst>
                <a:gs pos="0">
                  <a:srgbClr val="FFCC00"/>
                </a:gs>
                <a:gs pos="100000">
                  <a:srgbClr val="7C6300"/>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
        <p:nvSpPr>
          <p:cNvPr id="1560" name="Google Shape;1560;p64"/>
          <p:cNvSpPr/>
          <p:nvPr/>
        </p:nvSpPr>
        <p:spPr>
          <a:xfrm>
            <a:off x="467360" y="528320"/>
            <a:ext cx="9408160" cy="1116458"/>
          </a:xfrm>
          <a:prstGeom prst="roundRect">
            <a:avLst>
              <a:gd fmla="val 50000" name="adj"/>
            </a:avLst>
          </a:prstGeom>
          <a:gradFill>
            <a:gsLst>
              <a:gs pos="0">
                <a:srgbClr val="B3B3B3"/>
              </a:gs>
              <a:gs pos="50000">
                <a:schemeClr val="lt1"/>
              </a:gs>
              <a:gs pos="100000">
                <a:srgbClr val="B3B3B3"/>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hlink"/>
              </a:buClr>
              <a:buSzPts val="2520"/>
              <a:buFont typeface="Noto Sans Symbols"/>
              <a:buNone/>
            </a:pPr>
            <a:r>
              <a:rPr b="1" lang="en-US" sz="3600">
                <a:solidFill>
                  <a:srgbClr val="FF0000"/>
                </a:solidFill>
                <a:latin typeface="Times New Roman"/>
                <a:ea typeface="Times New Roman"/>
                <a:cs typeface="Times New Roman"/>
                <a:sym typeface="Times New Roman"/>
              </a:rPr>
              <a:t>     </a:t>
            </a:r>
            <a:r>
              <a:rPr b="1" lang="en-US" sz="3200">
                <a:solidFill>
                  <a:srgbClr val="FF0000"/>
                </a:solidFill>
                <a:latin typeface="Arial"/>
                <a:ea typeface="Arial"/>
                <a:cs typeface="Arial"/>
                <a:sym typeface="Arial"/>
              </a:rPr>
              <a:t>Số nguyên âm nhỏ nhất có hai chữ số là</a:t>
            </a:r>
            <a:endParaRPr b="1" sz="3200">
              <a:solidFill>
                <a:srgbClr val="990000"/>
              </a:solidFill>
              <a:latin typeface="Arial"/>
              <a:ea typeface="Arial"/>
              <a:cs typeface="Arial"/>
              <a:sym typeface="Arial"/>
            </a:endParaRPr>
          </a:p>
        </p:txBody>
      </p:sp>
      <p:grpSp>
        <p:nvGrpSpPr>
          <p:cNvPr id="1561" name="Google Shape;1561;p64"/>
          <p:cNvGrpSpPr/>
          <p:nvPr/>
        </p:nvGrpSpPr>
        <p:grpSpPr>
          <a:xfrm>
            <a:off x="2121" y="1732280"/>
            <a:ext cx="11478679" cy="1219200"/>
            <a:chOff x="109" y="1032"/>
            <a:chExt cx="5411" cy="698"/>
          </a:xfrm>
        </p:grpSpPr>
        <p:grpSp>
          <p:nvGrpSpPr>
            <p:cNvPr id="1562" name="Google Shape;1562;p64"/>
            <p:cNvGrpSpPr/>
            <p:nvPr/>
          </p:nvGrpSpPr>
          <p:grpSpPr>
            <a:xfrm>
              <a:off x="432" y="1032"/>
              <a:ext cx="5088" cy="698"/>
              <a:chOff x="900" y="990"/>
              <a:chExt cx="4512" cy="500"/>
            </a:xfrm>
          </p:grpSpPr>
          <p:sp>
            <p:nvSpPr>
              <p:cNvPr id="1563" name="Google Shape;1563;p64"/>
              <p:cNvSpPr/>
              <p:nvPr/>
            </p:nvSpPr>
            <p:spPr>
              <a:xfrm>
                <a:off x="926" y="1034"/>
                <a:ext cx="4416" cy="381"/>
              </a:xfrm>
              <a:prstGeom prst="roundRect">
                <a:avLst>
                  <a:gd fmla="val 10889" name="adj"/>
                </a:avLst>
              </a:prstGeom>
              <a:gradFill>
                <a:gsLst>
                  <a:gs pos="0">
                    <a:srgbClr val="DDDDDD"/>
                  </a:gs>
                  <a:gs pos="50000">
                    <a:srgbClr val="F3F3F3"/>
                  </a:gs>
                  <a:gs pos="100000">
                    <a:srgbClr val="DDDDDD"/>
                  </a:gs>
                </a:gsLst>
                <a:lin ang="2700000" scaled="0"/>
              </a:gradFill>
              <a:ln cap="flat" cmpd="sng" w="38100">
                <a:solidFill>
                  <a:srgbClr val="FFFFFF"/>
                </a:solidFill>
                <a:prstDash val="solid"/>
                <a:round/>
                <a:headEnd len="sm" w="sm" type="none"/>
                <a:tailEnd len="sm" w="sm" type="none"/>
              </a:ln>
              <a:effectLst>
                <a:outerShdw rotWithShape="0" algn="ctr" dir="2928844" dist="135003">
                  <a:srgbClr val="000000">
                    <a:alpha val="49803"/>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Arial"/>
                  <a:ea typeface="Arial"/>
                  <a:cs typeface="Arial"/>
                  <a:sym typeface="Arial"/>
                </a:endParaRPr>
              </a:p>
            </p:txBody>
          </p:sp>
          <p:sp>
            <p:nvSpPr>
              <p:cNvPr id="1564" name="Google Shape;1564;p64"/>
              <p:cNvSpPr/>
              <p:nvPr/>
            </p:nvSpPr>
            <p:spPr>
              <a:xfrm>
                <a:off x="1022" y="1069"/>
                <a:ext cx="852" cy="312"/>
              </a:xfrm>
              <a:prstGeom prst="roundRect">
                <a:avLst>
                  <a:gd fmla="val 11921" name="adj"/>
                </a:avLst>
              </a:prstGeom>
              <a:solidFill>
                <a:srgbClr val="00B0F0"/>
              </a:solidFill>
              <a:ln cap="flat" cmpd="sng" w="381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65" name="Google Shape;1565;p64"/>
              <p:cNvSpPr/>
              <p:nvPr/>
            </p:nvSpPr>
            <p:spPr>
              <a:xfrm>
                <a:off x="1076" y="1089"/>
                <a:ext cx="424" cy="156"/>
              </a:xfrm>
              <a:custGeom>
                <a:rect b="b" l="l" r="r" t="t"/>
                <a:pathLst>
                  <a:path extrusionOk="0" h="598" w="596">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a:gsLst>
                  <a:gs pos="0">
                    <a:srgbClr val="C7D6B2"/>
                  </a:gs>
                  <a:gs pos="50000">
                    <a:srgbClr val="83AA03">
                      <a:alpha val="0"/>
                    </a:srgbClr>
                  </a:gs>
                  <a:gs pos="100000">
                    <a:srgbClr val="C7D6B2"/>
                  </a:gs>
                </a:gsLst>
                <a:lin ang="270000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66" name="Google Shape;1566;p64"/>
              <p:cNvSpPr txBox="1"/>
              <p:nvPr/>
            </p:nvSpPr>
            <p:spPr>
              <a:xfrm>
                <a:off x="1345" y="1063"/>
                <a:ext cx="186" cy="215"/>
              </a:xfrm>
              <a:prstGeom prst="rect">
                <a:avLst/>
              </a:prstGeom>
              <a:noFill/>
              <a:ln>
                <a:noFill/>
              </a:ln>
              <a:effectLst>
                <a:outerShdw rotWithShape="0" algn="ctr" dir="2700000" dist="35921">
                  <a:schemeClr val="dk1"/>
                </a:outerShdw>
              </a:effectLst>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800">
                    <a:solidFill>
                      <a:srgbClr val="FF0000"/>
                    </a:solidFill>
                    <a:latin typeface="Arial"/>
                    <a:ea typeface="Arial"/>
                    <a:cs typeface="Arial"/>
                    <a:sym typeface="Arial"/>
                  </a:rPr>
                  <a:t>A</a:t>
                </a:r>
                <a:endParaRPr/>
              </a:p>
            </p:txBody>
          </p:sp>
          <p:sp>
            <p:nvSpPr>
              <p:cNvPr id="1567" name="Google Shape;1567;p64"/>
              <p:cNvSpPr txBox="1"/>
              <p:nvPr/>
            </p:nvSpPr>
            <p:spPr>
              <a:xfrm>
                <a:off x="1990" y="1094"/>
                <a:ext cx="3246" cy="16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b="1" sz="2000">
                  <a:solidFill>
                    <a:schemeClr val="accent2"/>
                  </a:solidFill>
                  <a:latin typeface="Arial"/>
                  <a:ea typeface="Arial"/>
                  <a:cs typeface="Arial"/>
                  <a:sym typeface="Arial"/>
                </a:endParaRPr>
              </a:p>
            </p:txBody>
          </p:sp>
          <p:sp>
            <p:nvSpPr>
              <p:cNvPr id="1568" name="Google Shape;1568;p64"/>
              <p:cNvSpPr/>
              <p:nvPr/>
            </p:nvSpPr>
            <p:spPr>
              <a:xfrm>
                <a:off x="900" y="990"/>
                <a:ext cx="4512" cy="500"/>
              </a:xfrm>
              <a:prstGeom prst="rect">
                <a:avLst/>
              </a:prstGeom>
              <a:noFill/>
              <a:ln cap="flat" cmpd="dbl" w="38100">
                <a:solidFill>
                  <a:srgbClr val="0000F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0000FF"/>
                  </a:solidFill>
                  <a:latin typeface="Arial"/>
                  <a:ea typeface="Arial"/>
                  <a:cs typeface="Arial"/>
                  <a:sym typeface="Arial"/>
                </a:endParaRPr>
              </a:p>
            </p:txBody>
          </p:sp>
        </p:grpSp>
        <p:grpSp>
          <p:nvGrpSpPr>
            <p:cNvPr id="1569" name="Google Shape;1569;p64"/>
            <p:cNvGrpSpPr/>
            <p:nvPr/>
          </p:nvGrpSpPr>
          <p:grpSpPr>
            <a:xfrm>
              <a:off x="109" y="1033"/>
              <a:ext cx="670" cy="673"/>
              <a:chOff x="-143" y="1056"/>
              <a:chExt cx="585" cy="625"/>
            </a:xfrm>
          </p:grpSpPr>
          <p:grpSp>
            <p:nvGrpSpPr>
              <p:cNvPr id="1570" name="Google Shape;1570;p64"/>
              <p:cNvGrpSpPr/>
              <p:nvPr/>
            </p:nvGrpSpPr>
            <p:grpSpPr>
              <a:xfrm rot="5400000">
                <a:off x="90" y="1280"/>
                <a:ext cx="172" cy="230"/>
                <a:chOff x="1871" y="1327"/>
                <a:chExt cx="2004" cy="2427"/>
              </a:xfrm>
            </p:grpSpPr>
            <p:sp>
              <p:nvSpPr>
                <p:cNvPr id="1571" name="Google Shape;1571;p64"/>
                <p:cNvSpPr/>
                <p:nvPr/>
              </p:nvSpPr>
              <p:spPr>
                <a:xfrm flipH="1" rot="-5400000">
                  <a:off x="1823" y="2523"/>
                  <a:ext cx="302" cy="206"/>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72" name="Google Shape;1572;p64"/>
                <p:cNvSpPr/>
                <p:nvPr/>
              </p:nvSpPr>
              <p:spPr>
                <a:xfrm flipH="1" rot="5400000">
                  <a:off x="3626" y="2500"/>
                  <a:ext cx="302" cy="197"/>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73" name="Google Shape;1573;p64"/>
                <p:cNvSpPr/>
                <p:nvPr/>
              </p:nvSpPr>
              <p:spPr>
                <a:xfrm flipH="1" rot="10800000">
                  <a:off x="2726" y="3391"/>
                  <a:ext cx="305" cy="211"/>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74" name="Google Shape;1574;p64"/>
                <p:cNvSpPr/>
                <p:nvPr/>
              </p:nvSpPr>
              <p:spPr>
                <a:xfrm>
                  <a:off x="2078" y="1824"/>
                  <a:ext cx="1615" cy="1615"/>
                </a:xfrm>
                <a:prstGeom prst="ellipse">
                  <a:avLst/>
                </a:prstGeom>
                <a:gradFill>
                  <a:gsLst>
                    <a:gs pos="0">
                      <a:srgbClr val="767676"/>
                    </a:gs>
                    <a:gs pos="50000">
                      <a:srgbClr val="FFFFFF"/>
                    </a:gs>
                    <a:gs pos="100000">
                      <a:srgbClr val="767676"/>
                    </a:gs>
                  </a:gsLst>
                  <a:lin ang="5400000" scaled="0"/>
                </a:gradFill>
                <a:ln cap="flat" cmpd="sng" w="5715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75" name="Google Shape;1575;p64"/>
                <p:cNvSpPr/>
                <p:nvPr/>
              </p:nvSpPr>
              <p:spPr>
                <a:xfrm>
                  <a:off x="2170" y="1915"/>
                  <a:ext cx="1430" cy="1430"/>
                </a:xfrm>
                <a:prstGeom prst="ellipse">
                  <a:avLst/>
                </a:prstGeom>
                <a:gradFill>
                  <a:gsLst>
                    <a:gs pos="0">
                      <a:srgbClr val="A2A2A2"/>
                    </a:gs>
                    <a:gs pos="50000">
                      <a:srgbClr val="FFFFFF"/>
                    </a:gs>
                    <a:gs pos="100000">
                      <a:srgbClr val="A2A2A2"/>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76" name="Google Shape;1576;p64"/>
                <p:cNvSpPr/>
                <p:nvPr/>
              </p:nvSpPr>
              <p:spPr>
                <a:xfrm>
                  <a:off x="2033" y="1327"/>
                  <a:ext cx="1608" cy="2247"/>
                </a:xfrm>
                <a:prstGeom prst="ellipse">
                  <a:avLst/>
                </a:prstGeom>
                <a:gradFill>
                  <a:gsLst>
                    <a:gs pos="0">
                      <a:srgbClr val="FFFFFF"/>
                    </a:gs>
                    <a:gs pos="50000">
                      <a:schemeClr val="hlink"/>
                    </a:gs>
                    <a:gs pos="100000">
                      <a:srgbClr val="FFFFFF"/>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77" name="Google Shape;1577;p64"/>
                <p:cNvSpPr/>
                <p:nvPr/>
              </p:nvSpPr>
              <p:spPr>
                <a:xfrm>
                  <a:off x="2045" y="1509"/>
                  <a:ext cx="1609" cy="2244"/>
                </a:xfrm>
                <a:prstGeom prst="ellipse">
                  <a:avLst/>
                </a:prstGeom>
                <a:gradFill>
                  <a:gsLst>
                    <a:gs pos="0">
                      <a:srgbClr val="000000"/>
                    </a:gs>
                    <a:gs pos="100000">
                      <a:srgbClr val="FFCC00"/>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78" name="Google Shape;1578;p64"/>
                <p:cNvSpPr/>
                <p:nvPr/>
              </p:nvSpPr>
              <p:spPr>
                <a:xfrm>
                  <a:off x="2304" y="1337"/>
                  <a:ext cx="1091" cy="2248"/>
                </a:xfrm>
                <a:prstGeom prst="ellipse">
                  <a:avLst/>
                </a:prstGeom>
                <a:gradFill>
                  <a:gsLst>
                    <a:gs pos="0">
                      <a:srgbClr val="034A91"/>
                    </a:gs>
                    <a:gs pos="50000">
                      <a:schemeClr val="hlink"/>
                    </a:gs>
                    <a:gs pos="100000">
                      <a:srgbClr val="034A91"/>
                    </a:gs>
                  </a:gsLst>
                  <a:lin ang="189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79" name="Google Shape;1579;p64"/>
                <p:cNvSpPr/>
                <p:nvPr/>
              </p:nvSpPr>
              <p:spPr>
                <a:xfrm>
                  <a:off x="2314" y="1507"/>
                  <a:ext cx="1096" cy="2247"/>
                </a:xfrm>
                <a:prstGeom prst="ellipse">
                  <a:avLst/>
                </a:prstGeom>
                <a:gradFill>
                  <a:gsLst>
                    <a:gs pos="0">
                      <a:srgbClr val="FFCC00"/>
                    </a:gs>
                    <a:gs pos="100000">
                      <a:srgbClr val="7C6300"/>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
            <p:nvSpPr>
              <p:cNvPr id="1580" name="Google Shape;1580;p64"/>
              <p:cNvSpPr/>
              <p:nvPr/>
            </p:nvSpPr>
            <p:spPr>
              <a:xfrm flipH="1">
                <a:off x="132" y="1056"/>
                <a:ext cx="99" cy="64"/>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81" name="Google Shape;1581;p64"/>
              <p:cNvSpPr/>
              <p:nvPr/>
            </p:nvSpPr>
            <p:spPr>
              <a:xfrm flipH="1" rot="10800000">
                <a:off x="143" y="1617"/>
                <a:ext cx="97" cy="64"/>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82" name="Google Shape;1582;p64"/>
              <p:cNvSpPr/>
              <p:nvPr/>
            </p:nvSpPr>
            <p:spPr>
              <a:xfrm flipH="1" rot="-5400000">
                <a:off x="-159" y="1334"/>
                <a:ext cx="98" cy="66"/>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83" name="Google Shape;1583;p64"/>
              <p:cNvSpPr/>
              <p:nvPr/>
            </p:nvSpPr>
            <p:spPr>
              <a:xfrm rot="5400000">
                <a:off x="-69" y="1111"/>
                <a:ext cx="501" cy="520"/>
              </a:xfrm>
              <a:prstGeom prst="ellipse">
                <a:avLst/>
              </a:prstGeom>
              <a:gradFill>
                <a:gsLst>
                  <a:gs pos="0">
                    <a:srgbClr val="767676"/>
                  </a:gs>
                  <a:gs pos="50000">
                    <a:srgbClr val="FFFFFF"/>
                  </a:gs>
                  <a:gs pos="100000">
                    <a:srgbClr val="767676"/>
                  </a:gs>
                </a:gsLst>
                <a:lin ang="5400000" scaled="0"/>
              </a:gradFill>
              <a:ln cap="flat" cmpd="sng" w="5715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84" name="Google Shape;1584;p64"/>
              <p:cNvSpPr/>
              <p:nvPr/>
            </p:nvSpPr>
            <p:spPr>
              <a:xfrm rot="5400000">
                <a:off x="-39" y="1140"/>
                <a:ext cx="444" cy="460"/>
              </a:xfrm>
              <a:prstGeom prst="ellipse">
                <a:avLst/>
              </a:prstGeom>
              <a:gradFill>
                <a:gsLst>
                  <a:gs pos="0">
                    <a:srgbClr val="A2A2A2"/>
                  </a:gs>
                  <a:gs pos="50000">
                    <a:srgbClr val="FFFFFF"/>
                  </a:gs>
                  <a:gs pos="100000">
                    <a:srgbClr val="A2A2A2"/>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85" name="Google Shape;1585;p64"/>
              <p:cNvSpPr/>
              <p:nvPr/>
            </p:nvSpPr>
            <p:spPr>
              <a:xfrm rot="5400000">
                <a:off x="113" y="1264"/>
                <a:ext cx="138" cy="213"/>
              </a:xfrm>
              <a:prstGeom prst="ellipse">
                <a:avLst/>
              </a:prstGeom>
              <a:gradFill>
                <a:gsLst>
                  <a:gs pos="0">
                    <a:srgbClr val="FFFFFF"/>
                  </a:gs>
                  <a:gs pos="50000">
                    <a:schemeClr val="hlink"/>
                  </a:gs>
                  <a:gs pos="100000">
                    <a:srgbClr val="FFFFFF"/>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86" name="Google Shape;1586;p64"/>
              <p:cNvSpPr/>
              <p:nvPr/>
            </p:nvSpPr>
            <p:spPr>
              <a:xfrm rot="5400000">
                <a:off x="112" y="1264"/>
                <a:ext cx="138" cy="213"/>
              </a:xfrm>
              <a:prstGeom prst="ellipse">
                <a:avLst/>
              </a:prstGeom>
              <a:gradFill>
                <a:gsLst>
                  <a:gs pos="0">
                    <a:srgbClr val="000000"/>
                  </a:gs>
                  <a:gs pos="100000">
                    <a:srgbClr val="FFCC00"/>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87" name="Google Shape;1587;p64"/>
              <p:cNvSpPr/>
              <p:nvPr/>
            </p:nvSpPr>
            <p:spPr>
              <a:xfrm rot="5400000">
                <a:off x="12" y="1263"/>
                <a:ext cx="340" cy="213"/>
              </a:xfrm>
              <a:prstGeom prst="ellipse">
                <a:avLst/>
              </a:prstGeom>
              <a:gradFill>
                <a:gsLst>
                  <a:gs pos="0">
                    <a:srgbClr val="034A91"/>
                  </a:gs>
                  <a:gs pos="50000">
                    <a:schemeClr val="hlink"/>
                  </a:gs>
                  <a:gs pos="100000">
                    <a:srgbClr val="034A91"/>
                  </a:gs>
                </a:gsLst>
                <a:lin ang="189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88" name="Google Shape;1588;p64"/>
              <p:cNvSpPr/>
              <p:nvPr/>
            </p:nvSpPr>
            <p:spPr>
              <a:xfrm rot="5400000">
                <a:off x="12" y="1263"/>
                <a:ext cx="340" cy="213"/>
              </a:xfrm>
              <a:prstGeom prst="ellipse">
                <a:avLst/>
              </a:prstGeom>
              <a:gradFill>
                <a:gsLst>
                  <a:gs pos="0">
                    <a:srgbClr val="FFCC00"/>
                  </a:gs>
                  <a:gs pos="100000">
                    <a:srgbClr val="7C6300"/>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grpSp>
        <p:nvGrpSpPr>
          <p:cNvPr id="1589" name="Google Shape;1589;p64"/>
          <p:cNvGrpSpPr/>
          <p:nvPr/>
        </p:nvGrpSpPr>
        <p:grpSpPr>
          <a:xfrm>
            <a:off x="47837" y="3075322"/>
            <a:ext cx="11453283" cy="1185863"/>
            <a:chOff x="109" y="2508"/>
            <a:chExt cx="5411" cy="747"/>
          </a:xfrm>
        </p:grpSpPr>
        <p:grpSp>
          <p:nvGrpSpPr>
            <p:cNvPr id="1590" name="Google Shape;1590;p64"/>
            <p:cNvGrpSpPr/>
            <p:nvPr/>
          </p:nvGrpSpPr>
          <p:grpSpPr>
            <a:xfrm>
              <a:off x="432" y="2557"/>
              <a:ext cx="5088" cy="698"/>
              <a:chOff x="900" y="990"/>
              <a:chExt cx="4512" cy="500"/>
            </a:xfrm>
          </p:grpSpPr>
          <p:sp>
            <p:nvSpPr>
              <p:cNvPr id="1591" name="Google Shape;1591;p64"/>
              <p:cNvSpPr/>
              <p:nvPr/>
            </p:nvSpPr>
            <p:spPr>
              <a:xfrm>
                <a:off x="926" y="1034"/>
                <a:ext cx="4416" cy="381"/>
              </a:xfrm>
              <a:prstGeom prst="roundRect">
                <a:avLst>
                  <a:gd fmla="val 10889" name="adj"/>
                </a:avLst>
              </a:prstGeom>
              <a:gradFill>
                <a:gsLst>
                  <a:gs pos="0">
                    <a:srgbClr val="DDDDDD"/>
                  </a:gs>
                  <a:gs pos="50000">
                    <a:srgbClr val="F3F3F3"/>
                  </a:gs>
                  <a:gs pos="100000">
                    <a:srgbClr val="DDDDDD"/>
                  </a:gs>
                </a:gsLst>
                <a:lin ang="2700000" scaled="0"/>
              </a:gradFill>
              <a:ln cap="flat" cmpd="sng" w="38100">
                <a:solidFill>
                  <a:srgbClr val="FFFFFF"/>
                </a:solidFill>
                <a:prstDash val="solid"/>
                <a:round/>
                <a:headEnd len="sm" w="sm" type="none"/>
                <a:tailEnd len="sm" w="sm" type="none"/>
              </a:ln>
              <a:effectLst>
                <a:outerShdw rotWithShape="0" algn="ctr" dir="2928844" dist="135003">
                  <a:srgbClr val="000000">
                    <a:alpha val="49803"/>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Arial"/>
                  <a:ea typeface="Arial"/>
                  <a:cs typeface="Arial"/>
                  <a:sym typeface="Arial"/>
                </a:endParaRPr>
              </a:p>
            </p:txBody>
          </p:sp>
          <p:sp>
            <p:nvSpPr>
              <p:cNvPr id="1592" name="Google Shape;1592;p64"/>
              <p:cNvSpPr/>
              <p:nvPr/>
            </p:nvSpPr>
            <p:spPr>
              <a:xfrm>
                <a:off x="1022" y="1069"/>
                <a:ext cx="850" cy="312"/>
              </a:xfrm>
              <a:prstGeom prst="roundRect">
                <a:avLst>
                  <a:gd fmla="val 11921" name="adj"/>
                </a:avLst>
              </a:prstGeom>
              <a:solidFill>
                <a:srgbClr val="00B0F0"/>
              </a:solidFill>
              <a:ln cap="flat" cmpd="sng" w="381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93" name="Google Shape;1593;p64"/>
              <p:cNvSpPr/>
              <p:nvPr/>
            </p:nvSpPr>
            <p:spPr>
              <a:xfrm>
                <a:off x="1076" y="1089"/>
                <a:ext cx="427" cy="156"/>
              </a:xfrm>
              <a:custGeom>
                <a:rect b="b" l="l" r="r" t="t"/>
                <a:pathLst>
                  <a:path extrusionOk="0" h="598" w="596">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a:gsLst>
                  <a:gs pos="0">
                    <a:srgbClr val="C7D6B2"/>
                  </a:gs>
                  <a:gs pos="50000">
                    <a:srgbClr val="83AA03">
                      <a:alpha val="0"/>
                    </a:srgbClr>
                  </a:gs>
                  <a:gs pos="100000">
                    <a:srgbClr val="C7D6B2"/>
                  </a:gs>
                </a:gsLst>
                <a:lin ang="270000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94" name="Google Shape;1594;p64"/>
              <p:cNvSpPr txBox="1"/>
              <p:nvPr/>
            </p:nvSpPr>
            <p:spPr>
              <a:xfrm>
                <a:off x="1347" y="1063"/>
                <a:ext cx="186" cy="236"/>
              </a:xfrm>
              <a:prstGeom prst="rect">
                <a:avLst/>
              </a:prstGeom>
              <a:noFill/>
              <a:ln>
                <a:noFill/>
              </a:ln>
              <a:effectLst>
                <a:outerShdw rotWithShape="0" algn="ctr" dir="2700000" dist="35921">
                  <a:schemeClr val="dk1"/>
                </a:outerShdw>
              </a:effectLst>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800">
                    <a:solidFill>
                      <a:srgbClr val="FF0000"/>
                    </a:solidFill>
                    <a:latin typeface="Arial"/>
                    <a:ea typeface="Arial"/>
                    <a:cs typeface="Arial"/>
                    <a:sym typeface="Arial"/>
                  </a:rPr>
                  <a:t>B</a:t>
                </a:r>
                <a:endParaRPr/>
              </a:p>
            </p:txBody>
          </p:sp>
          <p:sp>
            <p:nvSpPr>
              <p:cNvPr id="1595" name="Google Shape;1595;p64"/>
              <p:cNvSpPr txBox="1"/>
              <p:nvPr/>
            </p:nvSpPr>
            <p:spPr>
              <a:xfrm>
                <a:off x="1990" y="1094"/>
                <a:ext cx="496" cy="17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b="1" sz="2000">
                  <a:solidFill>
                    <a:schemeClr val="accent2"/>
                  </a:solidFill>
                  <a:latin typeface="Arial"/>
                  <a:ea typeface="Arial"/>
                  <a:cs typeface="Arial"/>
                  <a:sym typeface="Arial"/>
                </a:endParaRPr>
              </a:p>
            </p:txBody>
          </p:sp>
          <p:sp>
            <p:nvSpPr>
              <p:cNvPr id="1596" name="Google Shape;1596;p64"/>
              <p:cNvSpPr/>
              <p:nvPr/>
            </p:nvSpPr>
            <p:spPr>
              <a:xfrm>
                <a:off x="900" y="990"/>
                <a:ext cx="4512" cy="500"/>
              </a:xfrm>
              <a:prstGeom prst="rect">
                <a:avLst/>
              </a:prstGeom>
              <a:noFill/>
              <a:ln cap="flat" cmpd="dbl" w="38100">
                <a:solidFill>
                  <a:srgbClr val="0000F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0000FF"/>
                  </a:solidFill>
                  <a:latin typeface="Arial"/>
                  <a:ea typeface="Arial"/>
                  <a:cs typeface="Arial"/>
                  <a:sym typeface="Arial"/>
                </a:endParaRPr>
              </a:p>
            </p:txBody>
          </p:sp>
        </p:grpSp>
        <p:grpSp>
          <p:nvGrpSpPr>
            <p:cNvPr id="1597" name="Google Shape;1597;p64"/>
            <p:cNvGrpSpPr/>
            <p:nvPr/>
          </p:nvGrpSpPr>
          <p:grpSpPr>
            <a:xfrm>
              <a:off x="109" y="2508"/>
              <a:ext cx="670" cy="673"/>
              <a:chOff x="-143" y="1056"/>
              <a:chExt cx="585" cy="625"/>
            </a:xfrm>
          </p:grpSpPr>
          <p:grpSp>
            <p:nvGrpSpPr>
              <p:cNvPr id="1598" name="Google Shape;1598;p64"/>
              <p:cNvGrpSpPr/>
              <p:nvPr/>
            </p:nvGrpSpPr>
            <p:grpSpPr>
              <a:xfrm rot="5400000">
                <a:off x="82" y="1285"/>
                <a:ext cx="173" cy="214"/>
                <a:chOff x="1871" y="1506"/>
                <a:chExt cx="2011" cy="2252"/>
              </a:xfrm>
            </p:grpSpPr>
            <p:sp>
              <p:nvSpPr>
                <p:cNvPr id="1599" name="Google Shape;1599;p64"/>
                <p:cNvSpPr/>
                <p:nvPr/>
              </p:nvSpPr>
              <p:spPr>
                <a:xfrm flipH="1" rot="-5400000">
                  <a:off x="1822" y="2746"/>
                  <a:ext cx="303" cy="205"/>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00" name="Google Shape;1600;p64"/>
                <p:cNvSpPr/>
                <p:nvPr/>
              </p:nvSpPr>
              <p:spPr>
                <a:xfrm flipH="1" rot="5400000">
                  <a:off x="3623" y="2493"/>
                  <a:ext cx="312" cy="205"/>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01" name="Google Shape;1601;p64"/>
                <p:cNvSpPr/>
                <p:nvPr/>
              </p:nvSpPr>
              <p:spPr>
                <a:xfrm flipH="1" rot="10800000">
                  <a:off x="2725" y="3440"/>
                  <a:ext cx="303" cy="202"/>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02" name="Google Shape;1602;p64"/>
                <p:cNvSpPr/>
                <p:nvPr/>
              </p:nvSpPr>
              <p:spPr>
                <a:xfrm>
                  <a:off x="2078" y="1824"/>
                  <a:ext cx="1615" cy="1615"/>
                </a:xfrm>
                <a:prstGeom prst="ellipse">
                  <a:avLst/>
                </a:prstGeom>
                <a:gradFill>
                  <a:gsLst>
                    <a:gs pos="0">
                      <a:srgbClr val="767676"/>
                    </a:gs>
                    <a:gs pos="50000">
                      <a:srgbClr val="FFFFFF"/>
                    </a:gs>
                    <a:gs pos="100000">
                      <a:srgbClr val="767676"/>
                    </a:gs>
                  </a:gsLst>
                  <a:lin ang="5400000" scaled="0"/>
                </a:gradFill>
                <a:ln cap="flat" cmpd="sng" w="5715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03" name="Google Shape;1603;p64"/>
                <p:cNvSpPr/>
                <p:nvPr/>
              </p:nvSpPr>
              <p:spPr>
                <a:xfrm>
                  <a:off x="2170" y="1915"/>
                  <a:ext cx="1430" cy="1430"/>
                </a:xfrm>
                <a:prstGeom prst="ellipse">
                  <a:avLst/>
                </a:prstGeom>
                <a:gradFill>
                  <a:gsLst>
                    <a:gs pos="0">
                      <a:srgbClr val="A2A2A2"/>
                    </a:gs>
                    <a:gs pos="50000">
                      <a:srgbClr val="FFFFFF"/>
                    </a:gs>
                    <a:gs pos="100000">
                      <a:srgbClr val="A2A2A2"/>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04" name="Google Shape;1604;p64"/>
                <p:cNvSpPr/>
                <p:nvPr/>
              </p:nvSpPr>
              <p:spPr>
                <a:xfrm>
                  <a:off x="1997" y="1506"/>
                  <a:ext cx="1769" cy="2252"/>
                </a:xfrm>
                <a:prstGeom prst="ellipse">
                  <a:avLst/>
                </a:prstGeom>
                <a:gradFill>
                  <a:gsLst>
                    <a:gs pos="0">
                      <a:srgbClr val="FFFFFF"/>
                    </a:gs>
                    <a:gs pos="50000">
                      <a:schemeClr val="hlink"/>
                    </a:gs>
                    <a:gs pos="100000">
                      <a:srgbClr val="FFFFFF"/>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05" name="Google Shape;1605;p64"/>
                <p:cNvSpPr/>
                <p:nvPr/>
              </p:nvSpPr>
              <p:spPr>
                <a:xfrm>
                  <a:off x="2002" y="1506"/>
                  <a:ext cx="1766" cy="2251"/>
                </a:xfrm>
                <a:prstGeom prst="ellipse">
                  <a:avLst/>
                </a:prstGeom>
                <a:gradFill>
                  <a:gsLst>
                    <a:gs pos="0">
                      <a:srgbClr val="000000"/>
                    </a:gs>
                    <a:gs pos="100000">
                      <a:srgbClr val="FFCC00"/>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06" name="Google Shape;1606;p64"/>
                <p:cNvSpPr/>
                <p:nvPr/>
              </p:nvSpPr>
              <p:spPr>
                <a:xfrm>
                  <a:off x="2336" y="1507"/>
                  <a:ext cx="1092" cy="2251"/>
                </a:xfrm>
                <a:prstGeom prst="ellipse">
                  <a:avLst/>
                </a:prstGeom>
                <a:gradFill>
                  <a:gsLst>
                    <a:gs pos="0">
                      <a:srgbClr val="034A91"/>
                    </a:gs>
                    <a:gs pos="50000">
                      <a:schemeClr val="hlink"/>
                    </a:gs>
                    <a:gs pos="100000">
                      <a:srgbClr val="034A91"/>
                    </a:gs>
                  </a:gsLst>
                  <a:lin ang="189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07" name="Google Shape;1607;p64"/>
                <p:cNvSpPr/>
                <p:nvPr/>
              </p:nvSpPr>
              <p:spPr>
                <a:xfrm>
                  <a:off x="2337" y="1506"/>
                  <a:ext cx="1096" cy="2251"/>
                </a:xfrm>
                <a:prstGeom prst="ellipse">
                  <a:avLst/>
                </a:prstGeom>
                <a:gradFill>
                  <a:gsLst>
                    <a:gs pos="0">
                      <a:srgbClr val="FFCC00"/>
                    </a:gs>
                    <a:gs pos="100000">
                      <a:srgbClr val="7C6300"/>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
            <p:nvSpPr>
              <p:cNvPr id="1608" name="Google Shape;1608;p64"/>
              <p:cNvSpPr/>
              <p:nvPr/>
            </p:nvSpPr>
            <p:spPr>
              <a:xfrm flipH="1">
                <a:off x="132" y="1056"/>
                <a:ext cx="99" cy="64"/>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09" name="Google Shape;1609;p64"/>
              <p:cNvSpPr/>
              <p:nvPr/>
            </p:nvSpPr>
            <p:spPr>
              <a:xfrm flipH="1" rot="10800000">
                <a:off x="143" y="1617"/>
                <a:ext cx="99" cy="64"/>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10" name="Google Shape;1610;p64"/>
              <p:cNvSpPr/>
              <p:nvPr/>
            </p:nvSpPr>
            <p:spPr>
              <a:xfrm flipH="1" rot="-5400000">
                <a:off x="-159" y="1334"/>
                <a:ext cx="98" cy="66"/>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11" name="Google Shape;1611;p64"/>
              <p:cNvSpPr/>
              <p:nvPr/>
            </p:nvSpPr>
            <p:spPr>
              <a:xfrm rot="5400000">
                <a:off x="-69" y="1111"/>
                <a:ext cx="501" cy="520"/>
              </a:xfrm>
              <a:prstGeom prst="ellipse">
                <a:avLst/>
              </a:prstGeom>
              <a:gradFill>
                <a:gsLst>
                  <a:gs pos="0">
                    <a:srgbClr val="767676"/>
                  </a:gs>
                  <a:gs pos="50000">
                    <a:srgbClr val="FFFFFF"/>
                  </a:gs>
                  <a:gs pos="100000">
                    <a:srgbClr val="767676"/>
                  </a:gs>
                </a:gsLst>
                <a:lin ang="5400000" scaled="0"/>
              </a:gradFill>
              <a:ln cap="flat" cmpd="sng" w="5715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12" name="Google Shape;1612;p64"/>
              <p:cNvSpPr/>
              <p:nvPr/>
            </p:nvSpPr>
            <p:spPr>
              <a:xfrm rot="5400000">
                <a:off x="-39" y="1140"/>
                <a:ext cx="444" cy="460"/>
              </a:xfrm>
              <a:prstGeom prst="ellipse">
                <a:avLst/>
              </a:prstGeom>
              <a:gradFill>
                <a:gsLst>
                  <a:gs pos="0">
                    <a:srgbClr val="A2A2A2"/>
                  </a:gs>
                  <a:gs pos="50000">
                    <a:srgbClr val="FFFFFF"/>
                  </a:gs>
                  <a:gs pos="100000">
                    <a:srgbClr val="A2A2A2"/>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13" name="Google Shape;1613;p64"/>
              <p:cNvSpPr/>
              <p:nvPr/>
            </p:nvSpPr>
            <p:spPr>
              <a:xfrm rot="5400000">
                <a:off x="108" y="1259"/>
                <a:ext cx="152" cy="214"/>
              </a:xfrm>
              <a:prstGeom prst="ellipse">
                <a:avLst/>
              </a:prstGeom>
              <a:gradFill>
                <a:gsLst>
                  <a:gs pos="0">
                    <a:srgbClr val="FFFFFF"/>
                  </a:gs>
                  <a:gs pos="50000">
                    <a:schemeClr val="hlink"/>
                  </a:gs>
                  <a:gs pos="100000">
                    <a:srgbClr val="FFFFFF"/>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14" name="Google Shape;1614;p64"/>
              <p:cNvSpPr/>
              <p:nvPr/>
            </p:nvSpPr>
            <p:spPr>
              <a:xfrm rot="5400000">
                <a:off x="106" y="1264"/>
                <a:ext cx="152" cy="214"/>
              </a:xfrm>
              <a:prstGeom prst="ellipse">
                <a:avLst/>
              </a:prstGeom>
              <a:gradFill>
                <a:gsLst>
                  <a:gs pos="0">
                    <a:srgbClr val="000000"/>
                  </a:gs>
                  <a:gs pos="100000">
                    <a:srgbClr val="FFCC00"/>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15" name="Google Shape;1615;p64"/>
              <p:cNvSpPr/>
              <p:nvPr/>
            </p:nvSpPr>
            <p:spPr>
              <a:xfrm rot="5400000">
                <a:off x="12" y="1263"/>
                <a:ext cx="340" cy="214"/>
              </a:xfrm>
              <a:prstGeom prst="ellipse">
                <a:avLst/>
              </a:prstGeom>
              <a:gradFill>
                <a:gsLst>
                  <a:gs pos="0">
                    <a:srgbClr val="034A91"/>
                  </a:gs>
                  <a:gs pos="50000">
                    <a:schemeClr val="hlink"/>
                  </a:gs>
                  <a:gs pos="100000">
                    <a:srgbClr val="034A91"/>
                  </a:gs>
                </a:gsLst>
                <a:lin ang="189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16" name="Google Shape;1616;p64"/>
              <p:cNvSpPr/>
              <p:nvPr/>
            </p:nvSpPr>
            <p:spPr>
              <a:xfrm rot="5400000">
                <a:off x="12" y="1263"/>
                <a:ext cx="340" cy="214"/>
              </a:xfrm>
              <a:prstGeom prst="ellipse">
                <a:avLst/>
              </a:prstGeom>
              <a:gradFill>
                <a:gsLst>
                  <a:gs pos="0">
                    <a:srgbClr val="FFCC00"/>
                  </a:gs>
                  <a:gs pos="100000">
                    <a:srgbClr val="7C6300"/>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grpSp>
        <p:nvGrpSpPr>
          <p:cNvPr id="1617" name="Google Shape;1617;p64"/>
          <p:cNvGrpSpPr/>
          <p:nvPr/>
        </p:nvGrpSpPr>
        <p:grpSpPr>
          <a:xfrm>
            <a:off x="787400" y="1426554"/>
            <a:ext cx="306388" cy="534326"/>
            <a:chOff x="240" y="623"/>
            <a:chExt cx="96" cy="289"/>
          </a:xfrm>
        </p:grpSpPr>
        <p:sp>
          <p:nvSpPr>
            <p:cNvPr id="1618" name="Google Shape;1618;p64"/>
            <p:cNvSpPr/>
            <p:nvPr/>
          </p:nvSpPr>
          <p:spPr>
            <a:xfrm flipH="1" rot="-5400000">
              <a:off x="115" y="749"/>
              <a:ext cx="288" cy="38"/>
            </a:xfrm>
            <a:prstGeom prst="rect">
              <a:avLst/>
            </a:prstGeom>
            <a:gradFill>
              <a:gsLst>
                <a:gs pos="0">
                  <a:srgbClr val="808080"/>
                </a:gs>
                <a:gs pos="100000">
                  <a:srgbClr val="ECECEC"/>
                </a:gs>
              </a:gsLst>
              <a:lin ang="54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19" name="Google Shape;1619;p64"/>
            <p:cNvSpPr/>
            <p:nvPr/>
          </p:nvSpPr>
          <p:spPr>
            <a:xfrm flipH="1" rot="-5400000">
              <a:off x="163" y="738"/>
              <a:ext cx="288" cy="59"/>
            </a:xfrm>
            <a:prstGeom prst="rect">
              <a:avLst/>
            </a:prstGeom>
            <a:gradFill>
              <a:gsLst>
                <a:gs pos="0">
                  <a:srgbClr val="CFCFCF"/>
                </a:gs>
                <a:gs pos="100000">
                  <a:srgbClr val="5F5F5F"/>
                </a:gs>
              </a:gsLst>
              <a:lin ang="54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
        <p:nvSpPr>
          <p:cNvPr id="1620" name="Google Shape;1620;p64"/>
          <p:cNvSpPr txBox="1"/>
          <p:nvPr/>
        </p:nvSpPr>
        <p:spPr>
          <a:xfrm>
            <a:off x="3454400" y="3484881"/>
            <a:ext cx="8026400" cy="36671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nvGrpSpPr>
          <p:cNvPr id="1621" name="Google Shape;1621;p64"/>
          <p:cNvGrpSpPr/>
          <p:nvPr/>
        </p:nvGrpSpPr>
        <p:grpSpPr>
          <a:xfrm>
            <a:off x="43573" y="4354274"/>
            <a:ext cx="11453283" cy="1108075"/>
            <a:chOff x="109" y="1032"/>
            <a:chExt cx="5411" cy="698"/>
          </a:xfrm>
        </p:grpSpPr>
        <p:grpSp>
          <p:nvGrpSpPr>
            <p:cNvPr id="1622" name="Google Shape;1622;p64"/>
            <p:cNvGrpSpPr/>
            <p:nvPr/>
          </p:nvGrpSpPr>
          <p:grpSpPr>
            <a:xfrm>
              <a:off x="432" y="1032"/>
              <a:ext cx="5088" cy="698"/>
              <a:chOff x="900" y="990"/>
              <a:chExt cx="4512" cy="500"/>
            </a:xfrm>
          </p:grpSpPr>
          <p:sp>
            <p:nvSpPr>
              <p:cNvPr id="1623" name="Google Shape;1623;p64"/>
              <p:cNvSpPr/>
              <p:nvPr/>
            </p:nvSpPr>
            <p:spPr>
              <a:xfrm>
                <a:off x="926" y="1034"/>
                <a:ext cx="4416" cy="381"/>
              </a:xfrm>
              <a:prstGeom prst="roundRect">
                <a:avLst>
                  <a:gd fmla="val 10889" name="adj"/>
                </a:avLst>
              </a:prstGeom>
              <a:gradFill>
                <a:gsLst>
                  <a:gs pos="0">
                    <a:srgbClr val="DDDDDD"/>
                  </a:gs>
                  <a:gs pos="50000">
                    <a:srgbClr val="F3F3F3"/>
                  </a:gs>
                  <a:gs pos="100000">
                    <a:srgbClr val="DDDDDD"/>
                  </a:gs>
                </a:gsLst>
                <a:lin ang="2700000" scaled="0"/>
              </a:gradFill>
              <a:ln cap="flat" cmpd="sng" w="38100">
                <a:solidFill>
                  <a:srgbClr val="FFFFFF"/>
                </a:solidFill>
                <a:prstDash val="solid"/>
                <a:round/>
                <a:headEnd len="sm" w="sm" type="none"/>
                <a:tailEnd len="sm" w="sm" type="none"/>
              </a:ln>
              <a:effectLst>
                <a:outerShdw rotWithShape="0" algn="ctr" dir="2928844" dist="135003">
                  <a:srgbClr val="000000">
                    <a:alpha val="49803"/>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Arial"/>
                  <a:ea typeface="Arial"/>
                  <a:cs typeface="Arial"/>
                  <a:sym typeface="Arial"/>
                </a:endParaRPr>
              </a:p>
            </p:txBody>
          </p:sp>
          <p:sp>
            <p:nvSpPr>
              <p:cNvPr id="1624" name="Google Shape;1624;p64"/>
              <p:cNvSpPr/>
              <p:nvPr/>
            </p:nvSpPr>
            <p:spPr>
              <a:xfrm>
                <a:off x="1022" y="1069"/>
                <a:ext cx="850" cy="312"/>
              </a:xfrm>
              <a:prstGeom prst="roundRect">
                <a:avLst>
                  <a:gd fmla="val 11921" name="adj"/>
                </a:avLst>
              </a:prstGeom>
              <a:solidFill>
                <a:srgbClr val="00B0F0"/>
              </a:solidFill>
              <a:ln cap="flat" cmpd="sng" w="381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Arial"/>
                  <a:ea typeface="Arial"/>
                  <a:cs typeface="Arial"/>
                  <a:sym typeface="Arial"/>
                </a:endParaRPr>
              </a:p>
            </p:txBody>
          </p:sp>
          <p:sp>
            <p:nvSpPr>
              <p:cNvPr id="1625" name="Google Shape;1625;p64"/>
              <p:cNvSpPr/>
              <p:nvPr/>
            </p:nvSpPr>
            <p:spPr>
              <a:xfrm>
                <a:off x="1076" y="1089"/>
                <a:ext cx="427" cy="156"/>
              </a:xfrm>
              <a:custGeom>
                <a:rect b="b" l="l" r="r" t="t"/>
                <a:pathLst>
                  <a:path extrusionOk="0" h="598" w="596">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a:gsLst>
                  <a:gs pos="0">
                    <a:srgbClr val="C7D6B2"/>
                  </a:gs>
                  <a:gs pos="50000">
                    <a:srgbClr val="83AA03">
                      <a:alpha val="0"/>
                    </a:srgbClr>
                  </a:gs>
                  <a:gs pos="100000">
                    <a:srgbClr val="C7D6B2"/>
                  </a:gs>
                </a:gsLst>
                <a:lin ang="270000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26" name="Google Shape;1626;p64"/>
              <p:cNvSpPr txBox="1"/>
              <p:nvPr/>
            </p:nvSpPr>
            <p:spPr>
              <a:xfrm>
                <a:off x="1348" y="1088"/>
                <a:ext cx="186" cy="236"/>
              </a:xfrm>
              <a:prstGeom prst="rect">
                <a:avLst/>
              </a:prstGeom>
              <a:noFill/>
              <a:ln>
                <a:noFill/>
              </a:ln>
              <a:effectLst>
                <a:outerShdw rotWithShape="0" algn="ctr" dir="2700000" dist="35921">
                  <a:schemeClr val="dk1"/>
                </a:outerShdw>
              </a:effectLst>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800">
                    <a:solidFill>
                      <a:srgbClr val="FF0000"/>
                    </a:solidFill>
                    <a:latin typeface="Arial"/>
                    <a:ea typeface="Arial"/>
                    <a:cs typeface="Arial"/>
                    <a:sym typeface="Arial"/>
                  </a:rPr>
                  <a:t>C</a:t>
                </a:r>
                <a:endParaRPr/>
              </a:p>
            </p:txBody>
          </p:sp>
          <p:sp>
            <p:nvSpPr>
              <p:cNvPr id="1627" name="Google Shape;1627;p64"/>
              <p:cNvSpPr txBox="1"/>
              <p:nvPr/>
            </p:nvSpPr>
            <p:spPr>
              <a:xfrm>
                <a:off x="1950" y="1094"/>
                <a:ext cx="572" cy="26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200">
                    <a:solidFill>
                      <a:srgbClr val="15142A"/>
                    </a:solidFill>
                    <a:latin typeface="Arial"/>
                    <a:ea typeface="Arial"/>
                    <a:cs typeface="Arial"/>
                    <a:sym typeface="Arial"/>
                  </a:rPr>
                  <a:t>-99</a:t>
                </a:r>
                <a:endParaRPr/>
              </a:p>
            </p:txBody>
          </p:sp>
          <p:sp>
            <p:nvSpPr>
              <p:cNvPr id="1628" name="Google Shape;1628;p64"/>
              <p:cNvSpPr/>
              <p:nvPr/>
            </p:nvSpPr>
            <p:spPr>
              <a:xfrm>
                <a:off x="900" y="990"/>
                <a:ext cx="4512" cy="500"/>
              </a:xfrm>
              <a:prstGeom prst="rect">
                <a:avLst/>
              </a:prstGeom>
              <a:noFill/>
              <a:ln cap="flat" cmpd="dbl" w="38100">
                <a:solidFill>
                  <a:srgbClr val="0000F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0000FF"/>
                  </a:solidFill>
                  <a:latin typeface="Arial"/>
                  <a:ea typeface="Arial"/>
                  <a:cs typeface="Arial"/>
                  <a:sym typeface="Arial"/>
                </a:endParaRPr>
              </a:p>
            </p:txBody>
          </p:sp>
        </p:grpSp>
        <p:grpSp>
          <p:nvGrpSpPr>
            <p:cNvPr id="1629" name="Google Shape;1629;p64"/>
            <p:cNvGrpSpPr/>
            <p:nvPr/>
          </p:nvGrpSpPr>
          <p:grpSpPr>
            <a:xfrm>
              <a:off x="109" y="1033"/>
              <a:ext cx="670" cy="673"/>
              <a:chOff x="-143" y="1056"/>
              <a:chExt cx="585" cy="625"/>
            </a:xfrm>
          </p:grpSpPr>
          <p:grpSp>
            <p:nvGrpSpPr>
              <p:cNvPr id="1630" name="Google Shape;1630;p64"/>
              <p:cNvGrpSpPr/>
              <p:nvPr/>
            </p:nvGrpSpPr>
            <p:grpSpPr>
              <a:xfrm rot="5400000">
                <a:off x="82" y="1285"/>
                <a:ext cx="173" cy="214"/>
                <a:chOff x="1871" y="1506"/>
                <a:chExt cx="2011" cy="2252"/>
              </a:xfrm>
            </p:grpSpPr>
            <p:sp>
              <p:nvSpPr>
                <p:cNvPr id="1631" name="Google Shape;1631;p64"/>
                <p:cNvSpPr/>
                <p:nvPr/>
              </p:nvSpPr>
              <p:spPr>
                <a:xfrm flipH="1" rot="-5400000">
                  <a:off x="1822" y="2746"/>
                  <a:ext cx="303" cy="205"/>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32" name="Google Shape;1632;p64"/>
                <p:cNvSpPr/>
                <p:nvPr/>
              </p:nvSpPr>
              <p:spPr>
                <a:xfrm flipH="1" rot="5400000">
                  <a:off x="3623" y="2493"/>
                  <a:ext cx="312" cy="205"/>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33" name="Google Shape;1633;p64"/>
                <p:cNvSpPr/>
                <p:nvPr/>
              </p:nvSpPr>
              <p:spPr>
                <a:xfrm flipH="1" rot="10800000">
                  <a:off x="2725" y="3440"/>
                  <a:ext cx="303" cy="202"/>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34" name="Google Shape;1634;p64"/>
                <p:cNvSpPr/>
                <p:nvPr/>
              </p:nvSpPr>
              <p:spPr>
                <a:xfrm>
                  <a:off x="2078" y="1824"/>
                  <a:ext cx="1615" cy="1615"/>
                </a:xfrm>
                <a:prstGeom prst="ellipse">
                  <a:avLst/>
                </a:prstGeom>
                <a:gradFill>
                  <a:gsLst>
                    <a:gs pos="0">
                      <a:srgbClr val="767676"/>
                    </a:gs>
                    <a:gs pos="50000">
                      <a:srgbClr val="FFFFFF"/>
                    </a:gs>
                    <a:gs pos="100000">
                      <a:srgbClr val="767676"/>
                    </a:gs>
                  </a:gsLst>
                  <a:lin ang="5400000" scaled="0"/>
                </a:gradFill>
                <a:ln cap="flat" cmpd="sng" w="5715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35" name="Google Shape;1635;p64"/>
                <p:cNvSpPr/>
                <p:nvPr/>
              </p:nvSpPr>
              <p:spPr>
                <a:xfrm>
                  <a:off x="2170" y="1915"/>
                  <a:ext cx="1430" cy="1430"/>
                </a:xfrm>
                <a:prstGeom prst="ellipse">
                  <a:avLst/>
                </a:prstGeom>
                <a:gradFill>
                  <a:gsLst>
                    <a:gs pos="0">
                      <a:srgbClr val="A2A2A2"/>
                    </a:gs>
                    <a:gs pos="50000">
                      <a:srgbClr val="FFFFFF"/>
                    </a:gs>
                    <a:gs pos="100000">
                      <a:srgbClr val="A2A2A2"/>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36" name="Google Shape;1636;p64"/>
                <p:cNvSpPr/>
                <p:nvPr/>
              </p:nvSpPr>
              <p:spPr>
                <a:xfrm>
                  <a:off x="1997" y="1506"/>
                  <a:ext cx="1769" cy="2252"/>
                </a:xfrm>
                <a:prstGeom prst="ellipse">
                  <a:avLst/>
                </a:prstGeom>
                <a:gradFill>
                  <a:gsLst>
                    <a:gs pos="0">
                      <a:srgbClr val="FFFFFF"/>
                    </a:gs>
                    <a:gs pos="50000">
                      <a:schemeClr val="hlink"/>
                    </a:gs>
                    <a:gs pos="100000">
                      <a:srgbClr val="FFFFFF"/>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37" name="Google Shape;1637;p64"/>
                <p:cNvSpPr/>
                <p:nvPr/>
              </p:nvSpPr>
              <p:spPr>
                <a:xfrm>
                  <a:off x="2002" y="1506"/>
                  <a:ext cx="1766" cy="2251"/>
                </a:xfrm>
                <a:prstGeom prst="ellipse">
                  <a:avLst/>
                </a:prstGeom>
                <a:gradFill>
                  <a:gsLst>
                    <a:gs pos="0">
                      <a:srgbClr val="000000"/>
                    </a:gs>
                    <a:gs pos="100000">
                      <a:srgbClr val="FFCC00"/>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38" name="Google Shape;1638;p64"/>
                <p:cNvSpPr/>
                <p:nvPr/>
              </p:nvSpPr>
              <p:spPr>
                <a:xfrm>
                  <a:off x="2336" y="1507"/>
                  <a:ext cx="1092" cy="2251"/>
                </a:xfrm>
                <a:prstGeom prst="ellipse">
                  <a:avLst/>
                </a:prstGeom>
                <a:gradFill>
                  <a:gsLst>
                    <a:gs pos="0">
                      <a:srgbClr val="034A91"/>
                    </a:gs>
                    <a:gs pos="50000">
                      <a:schemeClr val="hlink"/>
                    </a:gs>
                    <a:gs pos="100000">
                      <a:srgbClr val="034A91"/>
                    </a:gs>
                  </a:gsLst>
                  <a:lin ang="189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39" name="Google Shape;1639;p64"/>
                <p:cNvSpPr/>
                <p:nvPr/>
              </p:nvSpPr>
              <p:spPr>
                <a:xfrm>
                  <a:off x="2337" y="1506"/>
                  <a:ext cx="1096" cy="2251"/>
                </a:xfrm>
                <a:prstGeom prst="ellipse">
                  <a:avLst/>
                </a:prstGeom>
                <a:gradFill>
                  <a:gsLst>
                    <a:gs pos="0">
                      <a:srgbClr val="FFCC00"/>
                    </a:gs>
                    <a:gs pos="100000">
                      <a:srgbClr val="7C6300"/>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
            <p:nvSpPr>
              <p:cNvPr id="1640" name="Google Shape;1640;p64"/>
              <p:cNvSpPr/>
              <p:nvPr/>
            </p:nvSpPr>
            <p:spPr>
              <a:xfrm flipH="1">
                <a:off x="132" y="1056"/>
                <a:ext cx="99" cy="64"/>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41" name="Google Shape;1641;p64"/>
              <p:cNvSpPr/>
              <p:nvPr/>
            </p:nvSpPr>
            <p:spPr>
              <a:xfrm flipH="1" rot="10800000">
                <a:off x="143" y="1617"/>
                <a:ext cx="99" cy="64"/>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42" name="Google Shape;1642;p64"/>
              <p:cNvSpPr/>
              <p:nvPr/>
            </p:nvSpPr>
            <p:spPr>
              <a:xfrm flipH="1" rot="-5400000">
                <a:off x="-159" y="1334"/>
                <a:ext cx="98" cy="66"/>
              </a:xfrm>
              <a:prstGeom prst="upArrow">
                <a:avLst>
                  <a:gd fmla="val 51676" name="adj1"/>
                  <a:gd fmla="val 100000" name="adj2"/>
                </a:avLst>
              </a:prstGeom>
              <a:gradFill>
                <a:gsLst>
                  <a:gs pos="0">
                    <a:schemeClr val="dk2"/>
                  </a:gs>
                  <a:gs pos="100000">
                    <a:srgbClr val="D1E3DD"/>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43" name="Google Shape;1643;p64"/>
              <p:cNvSpPr/>
              <p:nvPr/>
            </p:nvSpPr>
            <p:spPr>
              <a:xfrm rot="5400000">
                <a:off x="-69" y="1111"/>
                <a:ext cx="501" cy="520"/>
              </a:xfrm>
              <a:prstGeom prst="ellipse">
                <a:avLst/>
              </a:prstGeom>
              <a:gradFill>
                <a:gsLst>
                  <a:gs pos="0">
                    <a:srgbClr val="767676"/>
                  </a:gs>
                  <a:gs pos="50000">
                    <a:srgbClr val="FFFFFF"/>
                  </a:gs>
                  <a:gs pos="100000">
                    <a:srgbClr val="767676"/>
                  </a:gs>
                </a:gsLst>
                <a:lin ang="5400000" scaled="0"/>
              </a:gradFill>
              <a:ln cap="flat" cmpd="sng" w="5715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44" name="Google Shape;1644;p64"/>
              <p:cNvSpPr/>
              <p:nvPr/>
            </p:nvSpPr>
            <p:spPr>
              <a:xfrm rot="5400000">
                <a:off x="-39" y="1140"/>
                <a:ext cx="444" cy="460"/>
              </a:xfrm>
              <a:prstGeom prst="ellipse">
                <a:avLst/>
              </a:prstGeom>
              <a:gradFill>
                <a:gsLst>
                  <a:gs pos="0">
                    <a:srgbClr val="A2A2A2"/>
                  </a:gs>
                  <a:gs pos="50000">
                    <a:srgbClr val="FFFFFF"/>
                  </a:gs>
                  <a:gs pos="100000">
                    <a:srgbClr val="A2A2A2"/>
                  </a:gs>
                </a:gsLst>
                <a:lin ang="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45" name="Google Shape;1645;p64"/>
              <p:cNvSpPr/>
              <p:nvPr/>
            </p:nvSpPr>
            <p:spPr>
              <a:xfrm rot="5400000">
                <a:off x="108" y="1259"/>
                <a:ext cx="152" cy="214"/>
              </a:xfrm>
              <a:prstGeom prst="ellipse">
                <a:avLst/>
              </a:prstGeom>
              <a:gradFill>
                <a:gsLst>
                  <a:gs pos="0">
                    <a:srgbClr val="FFFFFF"/>
                  </a:gs>
                  <a:gs pos="50000">
                    <a:schemeClr val="hlink"/>
                  </a:gs>
                  <a:gs pos="100000">
                    <a:srgbClr val="FFFFFF"/>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46" name="Google Shape;1646;p64"/>
              <p:cNvSpPr/>
              <p:nvPr/>
            </p:nvSpPr>
            <p:spPr>
              <a:xfrm rot="5400000">
                <a:off x="106" y="1264"/>
                <a:ext cx="152" cy="214"/>
              </a:xfrm>
              <a:prstGeom prst="ellipse">
                <a:avLst/>
              </a:prstGeom>
              <a:gradFill>
                <a:gsLst>
                  <a:gs pos="0">
                    <a:srgbClr val="000000"/>
                  </a:gs>
                  <a:gs pos="100000">
                    <a:srgbClr val="FFCC00"/>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47" name="Google Shape;1647;p64"/>
              <p:cNvSpPr/>
              <p:nvPr/>
            </p:nvSpPr>
            <p:spPr>
              <a:xfrm rot="5400000">
                <a:off x="12" y="1263"/>
                <a:ext cx="340" cy="214"/>
              </a:xfrm>
              <a:prstGeom prst="ellipse">
                <a:avLst/>
              </a:prstGeom>
              <a:gradFill>
                <a:gsLst>
                  <a:gs pos="0">
                    <a:srgbClr val="034A91"/>
                  </a:gs>
                  <a:gs pos="50000">
                    <a:schemeClr val="hlink"/>
                  </a:gs>
                  <a:gs pos="100000">
                    <a:srgbClr val="034A91"/>
                  </a:gs>
                </a:gsLst>
                <a:lin ang="189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48" name="Google Shape;1648;p64"/>
              <p:cNvSpPr/>
              <p:nvPr/>
            </p:nvSpPr>
            <p:spPr>
              <a:xfrm rot="5400000">
                <a:off x="12" y="1263"/>
                <a:ext cx="340" cy="214"/>
              </a:xfrm>
              <a:prstGeom prst="ellipse">
                <a:avLst/>
              </a:prstGeom>
              <a:gradFill>
                <a:gsLst>
                  <a:gs pos="0">
                    <a:srgbClr val="FFCC00"/>
                  </a:gs>
                  <a:gs pos="100000">
                    <a:srgbClr val="7C6300"/>
                  </a:gs>
                </a:gsLst>
                <a:lin ang="27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grpSp>
        <p:nvGrpSpPr>
          <p:cNvPr id="1649" name="Google Shape;1649;p64"/>
          <p:cNvGrpSpPr/>
          <p:nvPr/>
        </p:nvGrpSpPr>
        <p:grpSpPr>
          <a:xfrm>
            <a:off x="665480" y="3990684"/>
            <a:ext cx="306387" cy="534326"/>
            <a:chOff x="240" y="623"/>
            <a:chExt cx="96" cy="289"/>
          </a:xfrm>
        </p:grpSpPr>
        <p:sp>
          <p:nvSpPr>
            <p:cNvPr id="1650" name="Google Shape;1650;p64"/>
            <p:cNvSpPr/>
            <p:nvPr/>
          </p:nvSpPr>
          <p:spPr>
            <a:xfrm flipH="1" rot="-5400000">
              <a:off x="115" y="749"/>
              <a:ext cx="288" cy="38"/>
            </a:xfrm>
            <a:prstGeom prst="rect">
              <a:avLst/>
            </a:prstGeom>
            <a:gradFill>
              <a:gsLst>
                <a:gs pos="0">
                  <a:srgbClr val="808080"/>
                </a:gs>
                <a:gs pos="100000">
                  <a:srgbClr val="ECECEC"/>
                </a:gs>
              </a:gsLst>
              <a:lin ang="54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51" name="Google Shape;1651;p64"/>
            <p:cNvSpPr/>
            <p:nvPr/>
          </p:nvSpPr>
          <p:spPr>
            <a:xfrm flipH="1" rot="-5400000">
              <a:off x="163" y="738"/>
              <a:ext cx="288" cy="59"/>
            </a:xfrm>
            <a:prstGeom prst="rect">
              <a:avLst/>
            </a:prstGeom>
            <a:gradFill>
              <a:gsLst>
                <a:gs pos="0">
                  <a:srgbClr val="CFCFCF"/>
                </a:gs>
                <a:gs pos="100000">
                  <a:srgbClr val="5F5F5F"/>
                </a:gs>
              </a:gsLst>
              <a:lin ang="54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nvGrpSpPr>
          <p:cNvPr id="1652" name="Google Shape;1652;p64"/>
          <p:cNvGrpSpPr/>
          <p:nvPr/>
        </p:nvGrpSpPr>
        <p:grpSpPr>
          <a:xfrm>
            <a:off x="726440" y="2721954"/>
            <a:ext cx="306388" cy="534326"/>
            <a:chOff x="240" y="623"/>
            <a:chExt cx="96" cy="289"/>
          </a:xfrm>
        </p:grpSpPr>
        <p:sp>
          <p:nvSpPr>
            <p:cNvPr id="1653" name="Google Shape;1653;p64"/>
            <p:cNvSpPr/>
            <p:nvPr/>
          </p:nvSpPr>
          <p:spPr>
            <a:xfrm flipH="1" rot="-5400000">
              <a:off x="115" y="749"/>
              <a:ext cx="288" cy="38"/>
            </a:xfrm>
            <a:prstGeom prst="rect">
              <a:avLst/>
            </a:prstGeom>
            <a:gradFill>
              <a:gsLst>
                <a:gs pos="0">
                  <a:srgbClr val="808080"/>
                </a:gs>
                <a:gs pos="100000">
                  <a:srgbClr val="ECECEC"/>
                </a:gs>
              </a:gsLst>
              <a:lin ang="54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54" name="Google Shape;1654;p64"/>
            <p:cNvSpPr/>
            <p:nvPr/>
          </p:nvSpPr>
          <p:spPr>
            <a:xfrm flipH="1" rot="-5400000">
              <a:off x="163" y="738"/>
              <a:ext cx="288" cy="59"/>
            </a:xfrm>
            <a:prstGeom prst="rect">
              <a:avLst/>
            </a:prstGeom>
            <a:gradFill>
              <a:gsLst>
                <a:gs pos="0">
                  <a:srgbClr val="CFCFCF"/>
                </a:gs>
                <a:gs pos="100000">
                  <a:srgbClr val="5F5F5F"/>
                </a:gs>
              </a:gsLst>
              <a:lin ang="5400000" scaled="0"/>
            </a:gra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
        <p:nvSpPr>
          <p:cNvPr id="1655" name="Google Shape;1655;p64"/>
          <p:cNvSpPr txBox="1"/>
          <p:nvPr/>
        </p:nvSpPr>
        <p:spPr>
          <a:xfrm>
            <a:off x="3215782" y="1960881"/>
            <a:ext cx="1158240" cy="683264"/>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b="1" lang="en-US" sz="3200">
                <a:solidFill>
                  <a:schemeClr val="dk1"/>
                </a:solidFill>
                <a:latin typeface="Arial"/>
                <a:ea typeface="Arial"/>
                <a:cs typeface="Arial"/>
                <a:sym typeface="Arial"/>
              </a:rPr>
              <a:t>-10</a:t>
            </a:r>
            <a:endParaRPr/>
          </a:p>
        </p:txBody>
      </p:sp>
      <p:sp>
        <p:nvSpPr>
          <p:cNvPr id="1656" name="Google Shape;1656;p64"/>
          <p:cNvSpPr/>
          <p:nvPr/>
        </p:nvSpPr>
        <p:spPr>
          <a:xfrm>
            <a:off x="6348289" y="1874785"/>
            <a:ext cx="4589568" cy="914400"/>
          </a:xfrm>
          <a:prstGeom prst="roundRect">
            <a:avLst>
              <a:gd fmla="val 10889" name="adj"/>
            </a:avLst>
          </a:prstGeom>
          <a:blipFill rotWithShape="1">
            <a:blip r:embed="rId3">
              <a:alphaModFix/>
            </a:blip>
            <a:tile algn="tl" flip="none" tx="0" sx="100000" ty="0" sy="100000"/>
          </a:blip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1" lang="en-US" sz="2800">
                <a:solidFill>
                  <a:srgbClr val="FF0000"/>
                </a:solidFill>
                <a:latin typeface="Arial"/>
                <a:ea typeface="Arial"/>
                <a:cs typeface="Arial"/>
                <a:sym typeface="Arial"/>
              </a:rPr>
              <a:t>Rất tiếc bạn sai rồi </a:t>
            </a:r>
            <a:endParaRPr/>
          </a:p>
        </p:txBody>
      </p:sp>
      <p:sp>
        <p:nvSpPr>
          <p:cNvPr id="1657" name="Google Shape;1657;p64"/>
          <p:cNvSpPr/>
          <p:nvPr/>
        </p:nvSpPr>
        <p:spPr>
          <a:xfrm>
            <a:off x="6502400" y="4493434"/>
            <a:ext cx="4775200" cy="914400"/>
          </a:xfrm>
          <a:prstGeom prst="roundRect">
            <a:avLst>
              <a:gd fmla="val 10889" name="adj"/>
            </a:avLst>
          </a:prstGeom>
          <a:solidFill>
            <a:srgbClr val="FFFF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1" lang="en-US" sz="2800">
                <a:solidFill>
                  <a:srgbClr val="FF0000"/>
                </a:solidFill>
                <a:latin typeface="Arial"/>
                <a:ea typeface="Arial"/>
                <a:cs typeface="Arial"/>
                <a:sym typeface="Arial"/>
              </a:rPr>
              <a:t>Hoan hô bạn đã đúng</a:t>
            </a:r>
            <a:endParaRPr b="1" i="1" sz="2800">
              <a:solidFill>
                <a:srgbClr val="FF0000"/>
              </a:solidFill>
              <a:latin typeface="Arial"/>
              <a:ea typeface="Arial"/>
              <a:cs typeface="Arial"/>
              <a:sym typeface="Arial"/>
            </a:endParaRPr>
          </a:p>
        </p:txBody>
      </p:sp>
      <p:sp>
        <p:nvSpPr>
          <p:cNvPr id="1658" name="Google Shape;1658;p64"/>
          <p:cNvSpPr txBox="1"/>
          <p:nvPr/>
        </p:nvSpPr>
        <p:spPr>
          <a:xfrm>
            <a:off x="2926080" y="5704840"/>
            <a:ext cx="3688080" cy="83099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rgbClr val="15142A"/>
                </a:solidFill>
                <a:latin typeface="Arial"/>
                <a:ea typeface="Arial"/>
                <a:cs typeface="Arial"/>
                <a:sym typeface="Arial"/>
              </a:rPr>
              <a:t>Không có số nguyên âm nhỏ nhất có hai chữ số.</a:t>
            </a:r>
            <a:endParaRPr/>
          </a:p>
        </p:txBody>
      </p:sp>
      <p:sp>
        <p:nvSpPr>
          <p:cNvPr id="1659" name="Google Shape;1659;p64"/>
          <p:cNvSpPr/>
          <p:nvPr/>
        </p:nvSpPr>
        <p:spPr>
          <a:xfrm>
            <a:off x="6546429" y="3236310"/>
            <a:ext cx="4649891" cy="762000"/>
          </a:xfrm>
          <a:prstGeom prst="roundRect">
            <a:avLst>
              <a:gd fmla="val 10889" name="adj"/>
            </a:avLst>
          </a:prstGeom>
          <a:blipFill rotWithShape="1">
            <a:blip r:embed="rId3">
              <a:alphaModFix/>
            </a:blip>
            <a:tile algn="tl" flip="none" tx="0" sx="100000" ty="0" sy="100000"/>
          </a:blip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1" lang="en-US" sz="2800">
                <a:solidFill>
                  <a:srgbClr val="FF0000"/>
                </a:solidFill>
                <a:latin typeface="Arial"/>
                <a:ea typeface="Arial"/>
                <a:cs typeface="Arial"/>
                <a:sym typeface="Arial"/>
              </a:rPr>
              <a:t>Rất tiếc bạn sai rồi </a:t>
            </a:r>
            <a:endParaRPr/>
          </a:p>
        </p:txBody>
      </p:sp>
      <p:sp>
        <p:nvSpPr>
          <p:cNvPr id="1660" name="Google Shape;1660;p64"/>
          <p:cNvSpPr/>
          <p:nvPr/>
        </p:nvSpPr>
        <p:spPr>
          <a:xfrm>
            <a:off x="6593840" y="5770880"/>
            <a:ext cx="4368800" cy="838200"/>
          </a:xfrm>
          <a:prstGeom prst="roundRect">
            <a:avLst>
              <a:gd fmla="val 10889" name="adj"/>
            </a:avLst>
          </a:prstGeom>
          <a:blipFill rotWithShape="1">
            <a:blip r:embed="rId3">
              <a:alphaModFix/>
            </a:blip>
            <a:tile algn="tl" flip="none" tx="0" sx="100000" ty="0" sy="100000"/>
          </a:blip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1" lang="en-US" sz="2800">
                <a:solidFill>
                  <a:srgbClr val="FF0000"/>
                </a:solidFill>
                <a:latin typeface="Arial"/>
                <a:ea typeface="Arial"/>
                <a:cs typeface="Arial"/>
                <a:sym typeface="Arial"/>
              </a:rPr>
              <a:t>Rất tiếc bạn sai rồi </a:t>
            </a:r>
            <a:endParaRPr/>
          </a:p>
        </p:txBody>
      </p:sp>
      <p:grpSp>
        <p:nvGrpSpPr>
          <p:cNvPr id="1661" name="Google Shape;1661;p64"/>
          <p:cNvGrpSpPr/>
          <p:nvPr/>
        </p:nvGrpSpPr>
        <p:grpSpPr>
          <a:xfrm>
            <a:off x="436880" y="751841"/>
            <a:ext cx="1016000" cy="665163"/>
            <a:chOff x="1248" y="1344"/>
            <a:chExt cx="480" cy="419"/>
          </a:xfrm>
        </p:grpSpPr>
        <p:grpSp>
          <p:nvGrpSpPr>
            <p:cNvPr id="1662" name="Google Shape;1662;p64"/>
            <p:cNvGrpSpPr/>
            <p:nvPr/>
          </p:nvGrpSpPr>
          <p:grpSpPr>
            <a:xfrm>
              <a:off x="1248" y="1344"/>
              <a:ext cx="480" cy="419"/>
              <a:chOff x="1110" y="2656"/>
              <a:chExt cx="1549" cy="1351"/>
            </a:xfrm>
          </p:grpSpPr>
          <p:sp>
            <p:nvSpPr>
              <p:cNvPr id="1663" name="Google Shape;1663;p64"/>
              <p:cNvSpPr/>
              <p:nvPr/>
            </p:nvSpPr>
            <p:spPr>
              <a:xfrm>
                <a:off x="1123" y="2679"/>
                <a:ext cx="1536" cy="1328"/>
              </a:xfrm>
              <a:prstGeom prst="hexagon">
                <a:avLst>
                  <a:gd fmla="val 28916" name="adj"/>
                  <a:gd fmla="val 115470" name="vf"/>
                </a:avLst>
              </a:prstGeom>
              <a:solidFill>
                <a:srgbClr val="808080"/>
              </a:solidFill>
              <a:ln>
                <a:noFill/>
              </a:ln>
            </p:spPr>
            <p:txBody>
              <a:bodyPr anchorCtr="0" anchor="ctr" bIns="45700" lIns="91425" spcFirstLastPara="1" rIns="91425" wrap="square" tIns="45700">
                <a:noAutofit/>
              </a:bodyPr>
              <a:lstStyle/>
              <a:p>
                <a:pPr indent="0" lvl="0" marL="0" marR="0" rtl="1" algn="r">
                  <a:spcBef>
                    <a:spcPts val="0"/>
                  </a:spcBef>
                  <a:spcAft>
                    <a:spcPts val="0"/>
                  </a:spcAft>
                  <a:buNone/>
                </a:pPr>
                <a:r>
                  <a:t/>
                </a:r>
                <a:endParaRPr sz="1800">
                  <a:solidFill>
                    <a:schemeClr val="dk1"/>
                  </a:solidFill>
                  <a:latin typeface="Arial"/>
                  <a:ea typeface="Arial"/>
                  <a:cs typeface="Arial"/>
                  <a:sym typeface="Arial"/>
                </a:endParaRPr>
              </a:p>
            </p:txBody>
          </p:sp>
          <p:sp>
            <p:nvSpPr>
              <p:cNvPr id="1664" name="Google Shape;1664;p64"/>
              <p:cNvSpPr/>
              <p:nvPr/>
            </p:nvSpPr>
            <p:spPr>
              <a:xfrm>
                <a:off x="1110" y="2656"/>
                <a:ext cx="1536" cy="1328"/>
              </a:xfrm>
              <a:prstGeom prst="hexagon">
                <a:avLst>
                  <a:gd fmla="val 28916" name="adj"/>
                  <a:gd fmla="val 115470" name="vf"/>
                </a:avLst>
              </a:prstGeom>
              <a:gradFill>
                <a:gsLst>
                  <a:gs pos="0">
                    <a:srgbClr val="E6E6E6"/>
                  </a:gs>
                  <a:gs pos="7500">
                    <a:srgbClr val="7D8496"/>
                  </a:gs>
                  <a:gs pos="26499">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0"/>
              </a:gradFill>
              <a:ln cap="flat" cmpd="sng" w="9525">
                <a:solidFill>
                  <a:srgbClr val="C0C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1" algn="r">
                  <a:spcBef>
                    <a:spcPts val="0"/>
                  </a:spcBef>
                  <a:spcAft>
                    <a:spcPts val="0"/>
                  </a:spcAft>
                  <a:buNone/>
                </a:pPr>
                <a:r>
                  <a:t/>
                </a:r>
                <a:endParaRPr sz="1800">
                  <a:solidFill>
                    <a:schemeClr val="dk1"/>
                  </a:solidFill>
                  <a:latin typeface="Arial"/>
                  <a:ea typeface="Arial"/>
                  <a:cs typeface="Arial"/>
                  <a:sym typeface="Arial"/>
                </a:endParaRPr>
              </a:p>
            </p:txBody>
          </p:sp>
          <p:sp>
            <p:nvSpPr>
              <p:cNvPr id="1665" name="Google Shape;1665;p64"/>
              <p:cNvSpPr/>
              <p:nvPr/>
            </p:nvSpPr>
            <p:spPr>
              <a:xfrm>
                <a:off x="1200" y="2736"/>
                <a:ext cx="1350" cy="1168"/>
              </a:xfrm>
              <a:prstGeom prst="hexagon">
                <a:avLst>
                  <a:gd fmla="val 28896" name="adj"/>
                  <a:gd fmla="val 115470" name="vf"/>
                </a:avLst>
              </a:prstGeom>
              <a:gradFill>
                <a:gsLst>
                  <a:gs pos="0">
                    <a:srgbClr val="24B443"/>
                  </a:gs>
                  <a:gs pos="100000">
                    <a:srgbClr val="115D16"/>
                  </a:gs>
                </a:gsLst>
                <a:lin ang="2700000" scaled="0"/>
              </a:gra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1" algn="r">
                  <a:spcBef>
                    <a:spcPts val="0"/>
                  </a:spcBef>
                  <a:spcAft>
                    <a:spcPts val="0"/>
                  </a:spcAft>
                  <a:buNone/>
                </a:pPr>
                <a:r>
                  <a:t/>
                </a:r>
                <a:endParaRPr sz="1800">
                  <a:solidFill>
                    <a:schemeClr val="dk1"/>
                  </a:solidFill>
                  <a:latin typeface="Arial"/>
                  <a:ea typeface="Arial"/>
                  <a:cs typeface="Arial"/>
                  <a:sym typeface="Arial"/>
                </a:endParaRPr>
              </a:p>
            </p:txBody>
          </p:sp>
        </p:grpSp>
        <p:sp>
          <p:nvSpPr>
            <p:cNvPr id="1666" name="Google Shape;1666;p64"/>
            <p:cNvSpPr txBox="1"/>
            <p:nvPr/>
          </p:nvSpPr>
          <p:spPr>
            <a:xfrm>
              <a:off x="1268" y="1406"/>
              <a:ext cx="435" cy="29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400">
                  <a:solidFill>
                    <a:srgbClr val="FFFFFF"/>
                  </a:solidFill>
                  <a:latin typeface="Arial"/>
                  <a:ea typeface="Arial"/>
                  <a:cs typeface="Arial"/>
                  <a:sym typeface="Arial"/>
                </a:rPr>
                <a:t>Bài 5</a:t>
              </a:r>
              <a:endParaRPr/>
            </a:p>
          </p:txBody>
        </p:sp>
      </p:grpSp>
      <p:sp>
        <p:nvSpPr>
          <p:cNvPr id="1667" name="Google Shape;1667;p64"/>
          <p:cNvSpPr/>
          <p:nvPr/>
        </p:nvSpPr>
        <p:spPr>
          <a:xfrm>
            <a:off x="3149600" y="2037080"/>
            <a:ext cx="184731" cy="461665"/>
          </a:xfrm>
          <a:prstGeom prst="rect">
            <a:avLst/>
          </a:prstGeom>
          <a:noFill/>
          <a:ln>
            <a:noFill/>
          </a:ln>
        </p:spPr>
        <p:txBody>
          <a:bodyPr anchorCtr="0" anchor="t" bIns="45700" lIns="91425" spcFirstLastPara="1" rIns="91425" wrap="square" tIns="45700">
            <a:noAutofit/>
          </a:bodyPr>
          <a:lstStyle/>
          <a:p>
            <a:pPr indent="-342900" lvl="0" marL="342900" marR="0" rtl="0" algn="l">
              <a:spcBef>
                <a:spcPts val="0"/>
              </a:spcBef>
              <a:spcAft>
                <a:spcPts val="0"/>
              </a:spcAft>
              <a:buNone/>
            </a:pPr>
            <a:r>
              <a:t/>
            </a:r>
            <a:endParaRPr sz="2400">
              <a:solidFill>
                <a:schemeClr val="dk1"/>
              </a:solidFill>
              <a:latin typeface="Times New Roman"/>
              <a:ea typeface="Times New Roman"/>
              <a:cs typeface="Times New Roman"/>
              <a:sym typeface="Times New Roman"/>
            </a:endParaRPr>
          </a:p>
        </p:txBody>
      </p:sp>
      <p:sp>
        <p:nvSpPr>
          <p:cNvPr id="1668" name="Google Shape;1668;p64"/>
          <p:cNvSpPr txBox="1"/>
          <p:nvPr/>
        </p:nvSpPr>
        <p:spPr>
          <a:xfrm>
            <a:off x="3294787" y="3358537"/>
            <a:ext cx="1365295" cy="58506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200">
                <a:solidFill>
                  <a:srgbClr val="15142A"/>
                </a:solidFill>
                <a:latin typeface="Arial"/>
                <a:ea typeface="Arial"/>
                <a:cs typeface="Arial"/>
                <a:sym typeface="Arial"/>
              </a:rPr>
              <a:t>-95</a:t>
            </a:r>
            <a:endParaRPr/>
          </a:p>
        </p:txBody>
      </p:sp>
      <p:sp>
        <p:nvSpPr>
          <p:cNvPr id="1669" name="Google Shape;1669;p64"/>
          <p:cNvSpPr/>
          <p:nvPr/>
        </p:nvSpPr>
        <p:spPr>
          <a:xfrm rot="5400000">
            <a:off x="8584663" y="3178759"/>
            <a:ext cx="6580279" cy="493723"/>
          </a:xfrm>
          <a:prstGeom prst="roundRect">
            <a:avLst>
              <a:gd fmla="val 16667" name="adj"/>
            </a:avLst>
          </a:prstGeom>
          <a:solidFill>
            <a:srgbClr val="1F4E7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800">
                <a:solidFill>
                  <a:schemeClr val="lt1"/>
                </a:solidFill>
                <a:latin typeface="Times New Roman"/>
                <a:ea typeface="Times New Roman"/>
                <a:cs typeface="Times New Roman"/>
                <a:sym typeface="Times New Roman"/>
              </a:rPr>
              <a:t>HOẠT ĐỘNG LUYỆN TẬP</a:t>
            </a:r>
            <a:endParaRPr/>
          </a:p>
        </p:txBody>
      </p:sp>
      <p:grpSp>
        <p:nvGrpSpPr>
          <p:cNvPr id="1670" name="Google Shape;1670;p64"/>
          <p:cNvGrpSpPr/>
          <p:nvPr/>
        </p:nvGrpSpPr>
        <p:grpSpPr>
          <a:xfrm>
            <a:off x="10051858" y="262457"/>
            <a:ext cx="1449262" cy="1368876"/>
            <a:chOff x="3048000" y="1219200"/>
            <a:chExt cx="2209800" cy="2209800"/>
          </a:xfrm>
        </p:grpSpPr>
        <p:sp>
          <p:nvSpPr>
            <p:cNvPr id="1671" name="Google Shape;1671;p64"/>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4000">
                <a:solidFill>
                  <a:schemeClr val="lt1"/>
                </a:solidFill>
                <a:latin typeface="Arial"/>
                <a:ea typeface="Arial"/>
                <a:cs typeface="Arial"/>
                <a:sym typeface="Arial"/>
              </a:endParaRPr>
            </a:p>
          </p:txBody>
        </p:sp>
        <p:sp>
          <p:nvSpPr>
            <p:cNvPr id="1672" name="Google Shape;1672;p64"/>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4000">
                <a:solidFill>
                  <a:schemeClr val="lt1"/>
                </a:solidFill>
                <a:latin typeface="Arial"/>
                <a:ea typeface="Arial"/>
                <a:cs typeface="Arial"/>
                <a:sym typeface="Arial"/>
              </a:endParaRPr>
            </a:p>
          </p:txBody>
        </p:sp>
        <p:sp>
          <p:nvSpPr>
            <p:cNvPr id="1673" name="Google Shape;1673;p64"/>
            <p:cNvSpPr/>
            <p:nvPr/>
          </p:nvSpPr>
          <p:spPr>
            <a:xfrm>
              <a:off x="3390900" y="1562100"/>
              <a:ext cx="1524000" cy="1524000"/>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4000">
                  <a:solidFill>
                    <a:srgbClr val="FF0000"/>
                  </a:solidFill>
                  <a:latin typeface="Times New Roman"/>
                  <a:ea typeface="Times New Roman"/>
                  <a:cs typeface="Times New Roman"/>
                  <a:sym typeface="Times New Roman"/>
                </a:rPr>
                <a:t>10</a:t>
              </a:r>
              <a:endParaRPr/>
            </a:p>
          </p:txBody>
        </p:sp>
      </p:grpSp>
      <p:grpSp>
        <p:nvGrpSpPr>
          <p:cNvPr id="1674" name="Google Shape;1674;p64"/>
          <p:cNvGrpSpPr/>
          <p:nvPr/>
        </p:nvGrpSpPr>
        <p:grpSpPr>
          <a:xfrm>
            <a:off x="10051858" y="262457"/>
            <a:ext cx="1449262" cy="1368876"/>
            <a:chOff x="3048000" y="1219200"/>
            <a:chExt cx="2209800" cy="2209800"/>
          </a:xfrm>
        </p:grpSpPr>
        <p:sp>
          <p:nvSpPr>
            <p:cNvPr id="1675" name="Google Shape;1675;p64"/>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676" name="Google Shape;1676;p64"/>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677" name="Google Shape;1677;p64"/>
            <p:cNvSpPr/>
            <p:nvPr/>
          </p:nvSpPr>
          <p:spPr>
            <a:xfrm>
              <a:off x="3390900" y="1562100"/>
              <a:ext cx="1524000" cy="1524000"/>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9</a:t>
              </a:r>
              <a:endParaRPr/>
            </a:p>
          </p:txBody>
        </p:sp>
      </p:grpSp>
      <p:grpSp>
        <p:nvGrpSpPr>
          <p:cNvPr id="1678" name="Google Shape;1678;p64"/>
          <p:cNvGrpSpPr/>
          <p:nvPr/>
        </p:nvGrpSpPr>
        <p:grpSpPr>
          <a:xfrm>
            <a:off x="10051858" y="262457"/>
            <a:ext cx="1449262" cy="1368876"/>
            <a:chOff x="3048000" y="1219200"/>
            <a:chExt cx="2209800" cy="2209800"/>
          </a:xfrm>
        </p:grpSpPr>
        <p:sp>
          <p:nvSpPr>
            <p:cNvPr id="1679" name="Google Shape;1679;p64"/>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680" name="Google Shape;1680;p64"/>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681" name="Google Shape;1681;p64"/>
            <p:cNvSpPr/>
            <p:nvPr/>
          </p:nvSpPr>
          <p:spPr>
            <a:xfrm>
              <a:off x="3390900" y="1562100"/>
              <a:ext cx="1524000" cy="1524000"/>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8</a:t>
              </a:r>
              <a:endParaRPr/>
            </a:p>
          </p:txBody>
        </p:sp>
      </p:grpSp>
      <p:grpSp>
        <p:nvGrpSpPr>
          <p:cNvPr id="1682" name="Google Shape;1682;p64"/>
          <p:cNvGrpSpPr/>
          <p:nvPr/>
        </p:nvGrpSpPr>
        <p:grpSpPr>
          <a:xfrm>
            <a:off x="10051858" y="262457"/>
            <a:ext cx="1449262" cy="1368876"/>
            <a:chOff x="3048000" y="1219200"/>
            <a:chExt cx="2209800" cy="2209800"/>
          </a:xfrm>
        </p:grpSpPr>
        <p:sp>
          <p:nvSpPr>
            <p:cNvPr id="1683" name="Google Shape;1683;p64"/>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684" name="Google Shape;1684;p64"/>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685" name="Google Shape;1685;p64"/>
            <p:cNvSpPr/>
            <p:nvPr/>
          </p:nvSpPr>
          <p:spPr>
            <a:xfrm>
              <a:off x="3390900" y="1562100"/>
              <a:ext cx="1524000" cy="1524000"/>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7</a:t>
              </a:r>
              <a:endParaRPr/>
            </a:p>
          </p:txBody>
        </p:sp>
      </p:grpSp>
      <p:grpSp>
        <p:nvGrpSpPr>
          <p:cNvPr id="1686" name="Google Shape;1686;p64"/>
          <p:cNvGrpSpPr/>
          <p:nvPr/>
        </p:nvGrpSpPr>
        <p:grpSpPr>
          <a:xfrm>
            <a:off x="10051858" y="262457"/>
            <a:ext cx="1449262" cy="1368876"/>
            <a:chOff x="3048000" y="1219200"/>
            <a:chExt cx="2209800" cy="2209800"/>
          </a:xfrm>
        </p:grpSpPr>
        <p:sp>
          <p:nvSpPr>
            <p:cNvPr id="1687" name="Google Shape;1687;p64"/>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688" name="Google Shape;1688;p64"/>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689" name="Google Shape;1689;p64"/>
            <p:cNvSpPr/>
            <p:nvPr/>
          </p:nvSpPr>
          <p:spPr>
            <a:xfrm>
              <a:off x="3390900" y="1562100"/>
              <a:ext cx="1524000" cy="1524000"/>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6</a:t>
              </a:r>
              <a:endParaRPr/>
            </a:p>
          </p:txBody>
        </p:sp>
      </p:grpSp>
      <p:grpSp>
        <p:nvGrpSpPr>
          <p:cNvPr id="1690" name="Google Shape;1690;p64"/>
          <p:cNvGrpSpPr/>
          <p:nvPr/>
        </p:nvGrpSpPr>
        <p:grpSpPr>
          <a:xfrm>
            <a:off x="10051858" y="262457"/>
            <a:ext cx="1449262" cy="1368876"/>
            <a:chOff x="3048000" y="1219200"/>
            <a:chExt cx="2209800" cy="2209800"/>
          </a:xfrm>
        </p:grpSpPr>
        <p:sp>
          <p:nvSpPr>
            <p:cNvPr id="1691" name="Google Shape;1691;p64"/>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692" name="Google Shape;1692;p64"/>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693" name="Google Shape;1693;p64"/>
            <p:cNvSpPr/>
            <p:nvPr/>
          </p:nvSpPr>
          <p:spPr>
            <a:xfrm>
              <a:off x="3390900" y="1562100"/>
              <a:ext cx="1524000" cy="1524000"/>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5</a:t>
              </a:r>
              <a:endParaRPr/>
            </a:p>
          </p:txBody>
        </p:sp>
      </p:grpSp>
      <p:grpSp>
        <p:nvGrpSpPr>
          <p:cNvPr id="1694" name="Google Shape;1694;p64"/>
          <p:cNvGrpSpPr/>
          <p:nvPr/>
        </p:nvGrpSpPr>
        <p:grpSpPr>
          <a:xfrm>
            <a:off x="10051858" y="262457"/>
            <a:ext cx="1449262" cy="1368876"/>
            <a:chOff x="3048000" y="1219200"/>
            <a:chExt cx="2209800" cy="2209800"/>
          </a:xfrm>
        </p:grpSpPr>
        <p:sp>
          <p:nvSpPr>
            <p:cNvPr id="1695" name="Google Shape;1695;p64"/>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696" name="Google Shape;1696;p64"/>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697" name="Google Shape;1697;p64"/>
            <p:cNvSpPr/>
            <p:nvPr/>
          </p:nvSpPr>
          <p:spPr>
            <a:xfrm>
              <a:off x="3390900" y="1562100"/>
              <a:ext cx="1524000" cy="1524000"/>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4</a:t>
              </a:r>
              <a:endParaRPr/>
            </a:p>
          </p:txBody>
        </p:sp>
      </p:grpSp>
      <p:grpSp>
        <p:nvGrpSpPr>
          <p:cNvPr id="1698" name="Google Shape;1698;p64"/>
          <p:cNvGrpSpPr/>
          <p:nvPr/>
        </p:nvGrpSpPr>
        <p:grpSpPr>
          <a:xfrm>
            <a:off x="10051858" y="262457"/>
            <a:ext cx="1449262" cy="1368876"/>
            <a:chOff x="3048000" y="1219200"/>
            <a:chExt cx="2209800" cy="2209800"/>
          </a:xfrm>
        </p:grpSpPr>
        <p:sp>
          <p:nvSpPr>
            <p:cNvPr id="1699" name="Google Shape;1699;p64"/>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700" name="Google Shape;1700;p64"/>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701" name="Google Shape;1701;p64"/>
            <p:cNvSpPr/>
            <p:nvPr/>
          </p:nvSpPr>
          <p:spPr>
            <a:xfrm>
              <a:off x="3390900" y="1562100"/>
              <a:ext cx="1524000" cy="1524000"/>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3</a:t>
              </a:r>
              <a:endParaRPr/>
            </a:p>
          </p:txBody>
        </p:sp>
      </p:grpSp>
      <p:grpSp>
        <p:nvGrpSpPr>
          <p:cNvPr id="1702" name="Google Shape;1702;p64"/>
          <p:cNvGrpSpPr/>
          <p:nvPr/>
        </p:nvGrpSpPr>
        <p:grpSpPr>
          <a:xfrm>
            <a:off x="10051858" y="262457"/>
            <a:ext cx="1449262" cy="1368876"/>
            <a:chOff x="3048000" y="1219200"/>
            <a:chExt cx="2209800" cy="2209800"/>
          </a:xfrm>
        </p:grpSpPr>
        <p:sp>
          <p:nvSpPr>
            <p:cNvPr id="1703" name="Google Shape;1703;p64"/>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704" name="Google Shape;1704;p64"/>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705" name="Google Shape;1705;p64"/>
            <p:cNvSpPr/>
            <p:nvPr/>
          </p:nvSpPr>
          <p:spPr>
            <a:xfrm>
              <a:off x="3390900" y="1562100"/>
              <a:ext cx="1523999" cy="1523999"/>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2</a:t>
              </a:r>
              <a:endParaRPr/>
            </a:p>
          </p:txBody>
        </p:sp>
      </p:grpSp>
      <p:grpSp>
        <p:nvGrpSpPr>
          <p:cNvPr id="1706" name="Google Shape;1706;p64"/>
          <p:cNvGrpSpPr/>
          <p:nvPr/>
        </p:nvGrpSpPr>
        <p:grpSpPr>
          <a:xfrm>
            <a:off x="10051858" y="262457"/>
            <a:ext cx="1449262" cy="1368876"/>
            <a:chOff x="3048000" y="1219200"/>
            <a:chExt cx="2209800" cy="2209800"/>
          </a:xfrm>
        </p:grpSpPr>
        <p:sp>
          <p:nvSpPr>
            <p:cNvPr id="1707" name="Google Shape;1707;p64"/>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708" name="Google Shape;1708;p64"/>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709" name="Google Shape;1709;p64"/>
            <p:cNvSpPr/>
            <p:nvPr/>
          </p:nvSpPr>
          <p:spPr>
            <a:xfrm>
              <a:off x="3390900" y="1562100"/>
              <a:ext cx="1523999" cy="1523999"/>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1</a:t>
              </a:r>
              <a:endParaRPr/>
            </a:p>
          </p:txBody>
        </p:sp>
      </p:grpSp>
      <p:grpSp>
        <p:nvGrpSpPr>
          <p:cNvPr id="1710" name="Google Shape;1710;p64"/>
          <p:cNvGrpSpPr/>
          <p:nvPr/>
        </p:nvGrpSpPr>
        <p:grpSpPr>
          <a:xfrm>
            <a:off x="10051858" y="262457"/>
            <a:ext cx="1449262" cy="1368876"/>
            <a:chOff x="3048000" y="1219200"/>
            <a:chExt cx="2209800" cy="2209800"/>
          </a:xfrm>
        </p:grpSpPr>
        <p:sp>
          <p:nvSpPr>
            <p:cNvPr id="1711" name="Google Shape;1711;p64"/>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712" name="Google Shape;1712;p64"/>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713" name="Google Shape;1713;p64"/>
            <p:cNvSpPr/>
            <p:nvPr/>
          </p:nvSpPr>
          <p:spPr>
            <a:xfrm>
              <a:off x="3390900" y="1562100"/>
              <a:ext cx="1523999" cy="1523999"/>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400">
                  <a:solidFill>
                    <a:srgbClr val="FF0000"/>
                  </a:solidFill>
                  <a:latin typeface="Times New Roman"/>
                  <a:ea typeface="Times New Roman"/>
                  <a:cs typeface="Times New Roman"/>
                  <a:sym typeface="Times New Roman"/>
                </a:rPr>
                <a:t>Hết giờ</a:t>
              </a:r>
              <a:endParaRPr b="1" sz="2400">
                <a:solidFill>
                  <a:srgbClr val="FF0000"/>
                </a:solidFill>
                <a:latin typeface="Times New Roman"/>
                <a:ea typeface="Times New Roman"/>
                <a:cs typeface="Times New Roman"/>
                <a:sym typeface="Times New Roman"/>
              </a:endParaRPr>
            </a:p>
          </p:txBody>
        </p:sp>
      </p:grpSp>
      <p:sp>
        <p:nvSpPr>
          <p:cNvPr id="1714" name="Google Shape;1714;p64"/>
          <p:cNvSpPr/>
          <p:nvPr/>
        </p:nvSpPr>
        <p:spPr>
          <a:xfrm>
            <a:off x="27585" y="0"/>
            <a:ext cx="2879240" cy="558725"/>
          </a:xfrm>
          <a:prstGeom prst="rect">
            <a:avLst/>
          </a:prstGeom>
          <a:gradFill>
            <a:gsLst>
              <a:gs pos="0">
                <a:srgbClr val="6FB6A1"/>
              </a:gs>
              <a:gs pos="50000">
                <a:srgbClr val="55B297"/>
              </a:gs>
              <a:gs pos="100000">
                <a:srgbClr val="47A186"/>
              </a:gs>
            </a:gsLst>
            <a:lin ang="5400000" scaled="0"/>
          </a:gradFill>
          <a:ln>
            <a:noFill/>
          </a:ln>
          <a:effectLst>
            <a:outerShdw blurRad="57150" rotWithShape="0" algn="ctr" dir="5400000" dist="19050">
              <a:srgbClr val="000000">
                <a:alpha val="62745"/>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3600">
                <a:solidFill>
                  <a:srgbClr val="FF0000"/>
                </a:solidFill>
                <a:latin typeface="Times New Roman"/>
                <a:ea typeface="Times New Roman"/>
                <a:cs typeface="Times New Roman"/>
                <a:sym typeface="Times New Roman"/>
              </a:rPr>
              <a:t>Bắt đầu</a:t>
            </a:r>
            <a:endParaRPr b="1" sz="3600">
              <a:solidFill>
                <a:srgbClr val="FF0000"/>
              </a:solidFill>
              <a:latin typeface="Times New Roman"/>
              <a:ea typeface="Times New Roman"/>
              <a:cs typeface="Times New Roman"/>
              <a:sym typeface="Times New Roman"/>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14"/>
                                        </p:tgtEl>
                                        <p:attrNameLst>
                                          <p:attrName>style.visibility</p:attrName>
                                        </p:attrNameLst>
                                      </p:cBhvr>
                                      <p:to>
                                        <p:strVal val="visible"/>
                                      </p:to>
                                    </p:set>
                                    <p:animEffect filter="fade" transition="in">
                                      <p:cBhvr>
                                        <p:cTn dur="500"/>
                                        <p:tgtEl>
                                          <p:spTgt spid="171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70"/>
                                        </p:tgtEl>
                                        <p:attrNameLst>
                                          <p:attrName>style.visibility</p:attrName>
                                        </p:attrNameLst>
                                      </p:cBhvr>
                                      <p:to>
                                        <p:strVal val="visible"/>
                                      </p:to>
                                    </p:set>
                                    <p:animEffect filter="fade" transition="in">
                                      <p:cBhvr>
                                        <p:cTn dur="500"/>
                                        <p:tgtEl>
                                          <p:spTgt spid="1670"/>
                                        </p:tgtEl>
                                      </p:cBhvr>
                                    </p:animEffect>
                                  </p:childTnLst>
                                </p:cTn>
                              </p:par>
                            </p:childTnLst>
                          </p:cTn>
                        </p:par>
                        <p:par>
                          <p:cTn fill="hold">
                            <p:stCondLst>
                              <p:cond delay="500"/>
                            </p:stCondLst>
                            <p:childTnLst>
                              <p:par>
                                <p:cTn fill="hold" nodeType="afterEffect" presetClass="entr" presetID="10" presetSubtype="0">
                                  <p:stCondLst>
                                    <p:cond delay="1000"/>
                                  </p:stCondLst>
                                  <p:childTnLst>
                                    <p:set>
                                      <p:cBhvr>
                                        <p:cTn dur="1" fill="hold">
                                          <p:stCondLst>
                                            <p:cond delay="0"/>
                                          </p:stCondLst>
                                        </p:cTn>
                                        <p:tgtEl>
                                          <p:spTgt spid="1674"/>
                                        </p:tgtEl>
                                        <p:attrNameLst>
                                          <p:attrName>style.visibility</p:attrName>
                                        </p:attrNameLst>
                                      </p:cBhvr>
                                      <p:to>
                                        <p:strVal val="visible"/>
                                      </p:to>
                                    </p:set>
                                    <p:animEffect filter="fade" transition="in">
                                      <p:cBhvr>
                                        <p:cTn dur="500"/>
                                        <p:tgtEl>
                                          <p:spTgt spid="1674"/>
                                        </p:tgtEl>
                                      </p:cBhvr>
                                    </p:animEffect>
                                  </p:childTnLst>
                                </p:cTn>
                              </p:par>
                            </p:childTnLst>
                          </p:cTn>
                        </p:par>
                        <p:par>
                          <p:cTn fill="hold">
                            <p:stCondLst>
                              <p:cond delay="1000"/>
                            </p:stCondLst>
                            <p:childTnLst>
                              <p:par>
                                <p:cTn fill="hold" nodeType="afterEffect" presetClass="entr" presetID="10" presetSubtype="0">
                                  <p:stCondLst>
                                    <p:cond delay="1000"/>
                                  </p:stCondLst>
                                  <p:childTnLst>
                                    <p:set>
                                      <p:cBhvr>
                                        <p:cTn dur="1" fill="hold">
                                          <p:stCondLst>
                                            <p:cond delay="0"/>
                                          </p:stCondLst>
                                        </p:cTn>
                                        <p:tgtEl>
                                          <p:spTgt spid="1678"/>
                                        </p:tgtEl>
                                        <p:attrNameLst>
                                          <p:attrName>style.visibility</p:attrName>
                                        </p:attrNameLst>
                                      </p:cBhvr>
                                      <p:to>
                                        <p:strVal val="visible"/>
                                      </p:to>
                                    </p:set>
                                    <p:animEffect filter="fade" transition="in">
                                      <p:cBhvr>
                                        <p:cTn dur="500"/>
                                        <p:tgtEl>
                                          <p:spTgt spid="1678"/>
                                        </p:tgtEl>
                                      </p:cBhvr>
                                    </p:animEffect>
                                  </p:childTnLst>
                                </p:cTn>
                              </p:par>
                            </p:childTnLst>
                          </p:cTn>
                        </p:par>
                        <p:par>
                          <p:cTn fill="hold">
                            <p:stCondLst>
                              <p:cond delay="1500"/>
                            </p:stCondLst>
                            <p:childTnLst>
                              <p:par>
                                <p:cTn fill="hold" nodeType="afterEffect" presetClass="entr" presetID="10" presetSubtype="0">
                                  <p:stCondLst>
                                    <p:cond delay="1000"/>
                                  </p:stCondLst>
                                  <p:childTnLst>
                                    <p:set>
                                      <p:cBhvr>
                                        <p:cTn dur="1" fill="hold">
                                          <p:stCondLst>
                                            <p:cond delay="0"/>
                                          </p:stCondLst>
                                        </p:cTn>
                                        <p:tgtEl>
                                          <p:spTgt spid="1682"/>
                                        </p:tgtEl>
                                        <p:attrNameLst>
                                          <p:attrName>style.visibility</p:attrName>
                                        </p:attrNameLst>
                                      </p:cBhvr>
                                      <p:to>
                                        <p:strVal val="visible"/>
                                      </p:to>
                                    </p:set>
                                    <p:animEffect filter="fade" transition="in">
                                      <p:cBhvr>
                                        <p:cTn dur="500"/>
                                        <p:tgtEl>
                                          <p:spTgt spid="1682"/>
                                        </p:tgtEl>
                                      </p:cBhvr>
                                    </p:animEffect>
                                  </p:childTnLst>
                                </p:cTn>
                              </p:par>
                            </p:childTnLst>
                          </p:cTn>
                        </p:par>
                        <p:par>
                          <p:cTn fill="hold">
                            <p:stCondLst>
                              <p:cond delay="2000"/>
                            </p:stCondLst>
                            <p:childTnLst>
                              <p:par>
                                <p:cTn fill="hold" nodeType="afterEffect" presetClass="entr" presetID="10" presetSubtype="0">
                                  <p:stCondLst>
                                    <p:cond delay="1000"/>
                                  </p:stCondLst>
                                  <p:childTnLst>
                                    <p:set>
                                      <p:cBhvr>
                                        <p:cTn dur="1" fill="hold">
                                          <p:stCondLst>
                                            <p:cond delay="0"/>
                                          </p:stCondLst>
                                        </p:cTn>
                                        <p:tgtEl>
                                          <p:spTgt spid="1686"/>
                                        </p:tgtEl>
                                        <p:attrNameLst>
                                          <p:attrName>style.visibility</p:attrName>
                                        </p:attrNameLst>
                                      </p:cBhvr>
                                      <p:to>
                                        <p:strVal val="visible"/>
                                      </p:to>
                                    </p:set>
                                    <p:animEffect filter="fade" transition="in">
                                      <p:cBhvr>
                                        <p:cTn dur="500"/>
                                        <p:tgtEl>
                                          <p:spTgt spid="1686"/>
                                        </p:tgtEl>
                                      </p:cBhvr>
                                    </p:animEffect>
                                  </p:childTnLst>
                                </p:cTn>
                              </p:par>
                            </p:childTnLst>
                          </p:cTn>
                        </p:par>
                        <p:par>
                          <p:cTn fill="hold">
                            <p:stCondLst>
                              <p:cond delay="2500"/>
                            </p:stCondLst>
                            <p:childTnLst>
                              <p:par>
                                <p:cTn fill="hold" nodeType="afterEffect" presetClass="entr" presetID="10" presetSubtype="0">
                                  <p:stCondLst>
                                    <p:cond delay="1000"/>
                                  </p:stCondLst>
                                  <p:childTnLst>
                                    <p:set>
                                      <p:cBhvr>
                                        <p:cTn dur="1" fill="hold">
                                          <p:stCondLst>
                                            <p:cond delay="0"/>
                                          </p:stCondLst>
                                        </p:cTn>
                                        <p:tgtEl>
                                          <p:spTgt spid="1690"/>
                                        </p:tgtEl>
                                        <p:attrNameLst>
                                          <p:attrName>style.visibility</p:attrName>
                                        </p:attrNameLst>
                                      </p:cBhvr>
                                      <p:to>
                                        <p:strVal val="visible"/>
                                      </p:to>
                                    </p:set>
                                    <p:animEffect filter="fade" transition="in">
                                      <p:cBhvr>
                                        <p:cTn dur="500"/>
                                        <p:tgtEl>
                                          <p:spTgt spid="1690"/>
                                        </p:tgtEl>
                                      </p:cBhvr>
                                    </p:animEffect>
                                  </p:childTnLst>
                                </p:cTn>
                              </p:par>
                            </p:childTnLst>
                          </p:cTn>
                        </p:par>
                        <p:par>
                          <p:cTn fill="hold">
                            <p:stCondLst>
                              <p:cond delay="3000"/>
                            </p:stCondLst>
                            <p:childTnLst>
                              <p:par>
                                <p:cTn fill="hold" nodeType="afterEffect" presetClass="entr" presetID="10" presetSubtype="0">
                                  <p:stCondLst>
                                    <p:cond delay="1000"/>
                                  </p:stCondLst>
                                  <p:childTnLst>
                                    <p:set>
                                      <p:cBhvr>
                                        <p:cTn dur="1" fill="hold">
                                          <p:stCondLst>
                                            <p:cond delay="0"/>
                                          </p:stCondLst>
                                        </p:cTn>
                                        <p:tgtEl>
                                          <p:spTgt spid="1694"/>
                                        </p:tgtEl>
                                        <p:attrNameLst>
                                          <p:attrName>style.visibility</p:attrName>
                                        </p:attrNameLst>
                                      </p:cBhvr>
                                      <p:to>
                                        <p:strVal val="visible"/>
                                      </p:to>
                                    </p:set>
                                    <p:animEffect filter="fade" transition="in">
                                      <p:cBhvr>
                                        <p:cTn dur="500"/>
                                        <p:tgtEl>
                                          <p:spTgt spid="1694"/>
                                        </p:tgtEl>
                                      </p:cBhvr>
                                    </p:animEffect>
                                  </p:childTnLst>
                                </p:cTn>
                              </p:par>
                            </p:childTnLst>
                          </p:cTn>
                        </p:par>
                        <p:par>
                          <p:cTn fill="hold">
                            <p:stCondLst>
                              <p:cond delay="3500"/>
                            </p:stCondLst>
                            <p:childTnLst>
                              <p:par>
                                <p:cTn fill="hold" nodeType="afterEffect" presetClass="entr" presetID="10" presetSubtype="0">
                                  <p:stCondLst>
                                    <p:cond delay="1000"/>
                                  </p:stCondLst>
                                  <p:childTnLst>
                                    <p:set>
                                      <p:cBhvr>
                                        <p:cTn dur="1" fill="hold">
                                          <p:stCondLst>
                                            <p:cond delay="0"/>
                                          </p:stCondLst>
                                        </p:cTn>
                                        <p:tgtEl>
                                          <p:spTgt spid="1698"/>
                                        </p:tgtEl>
                                        <p:attrNameLst>
                                          <p:attrName>style.visibility</p:attrName>
                                        </p:attrNameLst>
                                      </p:cBhvr>
                                      <p:to>
                                        <p:strVal val="visible"/>
                                      </p:to>
                                    </p:set>
                                    <p:animEffect filter="fade" transition="in">
                                      <p:cBhvr>
                                        <p:cTn dur="500"/>
                                        <p:tgtEl>
                                          <p:spTgt spid="1698"/>
                                        </p:tgtEl>
                                      </p:cBhvr>
                                    </p:animEffect>
                                  </p:childTnLst>
                                </p:cTn>
                              </p:par>
                            </p:childTnLst>
                          </p:cTn>
                        </p:par>
                        <p:par>
                          <p:cTn fill="hold">
                            <p:stCondLst>
                              <p:cond delay="4000"/>
                            </p:stCondLst>
                            <p:childTnLst>
                              <p:par>
                                <p:cTn fill="hold" nodeType="afterEffect" presetClass="entr" presetID="10" presetSubtype="0">
                                  <p:stCondLst>
                                    <p:cond delay="1000"/>
                                  </p:stCondLst>
                                  <p:childTnLst>
                                    <p:set>
                                      <p:cBhvr>
                                        <p:cTn dur="1" fill="hold">
                                          <p:stCondLst>
                                            <p:cond delay="0"/>
                                          </p:stCondLst>
                                        </p:cTn>
                                        <p:tgtEl>
                                          <p:spTgt spid="1702"/>
                                        </p:tgtEl>
                                        <p:attrNameLst>
                                          <p:attrName>style.visibility</p:attrName>
                                        </p:attrNameLst>
                                      </p:cBhvr>
                                      <p:to>
                                        <p:strVal val="visible"/>
                                      </p:to>
                                    </p:set>
                                    <p:animEffect filter="fade" transition="in">
                                      <p:cBhvr>
                                        <p:cTn dur="500"/>
                                        <p:tgtEl>
                                          <p:spTgt spid="1702"/>
                                        </p:tgtEl>
                                      </p:cBhvr>
                                    </p:animEffect>
                                  </p:childTnLst>
                                </p:cTn>
                              </p:par>
                            </p:childTnLst>
                          </p:cTn>
                        </p:par>
                        <p:par>
                          <p:cTn fill="hold">
                            <p:stCondLst>
                              <p:cond delay="4500"/>
                            </p:stCondLst>
                            <p:childTnLst>
                              <p:par>
                                <p:cTn fill="hold" nodeType="afterEffect" presetClass="entr" presetID="10" presetSubtype="0">
                                  <p:stCondLst>
                                    <p:cond delay="1000"/>
                                  </p:stCondLst>
                                  <p:childTnLst>
                                    <p:set>
                                      <p:cBhvr>
                                        <p:cTn dur="1" fill="hold">
                                          <p:stCondLst>
                                            <p:cond delay="0"/>
                                          </p:stCondLst>
                                        </p:cTn>
                                        <p:tgtEl>
                                          <p:spTgt spid="1706"/>
                                        </p:tgtEl>
                                        <p:attrNameLst>
                                          <p:attrName>style.visibility</p:attrName>
                                        </p:attrNameLst>
                                      </p:cBhvr>
                                      <p:to>
                                        <p:strVal val="visible"/>
                                      </p:to>
                                    </p:set>
                                    <p:animEffect filter="fade" transition="in">
                                      <p:cBhvr>
                                        <p:cTn dur="500"/>
                                        <p:tgtEl>
                                          <p:spTgt spid="1706"/>
                                        </p:tgtEl>
                                      </p:cBhvr>
                                    </p:animEffect>
                                  </p:childTnLst>
                                </p:cTn>
                              </p:par>
                            </p:childTnLst>
                          </p:cTn>
                        </p:par>
                        <p:par>
                          <p:cTn fill="hold">
                            <p:stCondLst>
                              <p:cond delay="5000"/>
                            </p:stCondLst>
                            <p:childTnLst>
                              <p:par>
                                <p:cTn fill="hold" nodeType="afterEffect" presetClass="entr" presetID="10" presetSubtype="0">
                                  <p:stCondLst>
                                    <p:cond delay="1000"/>
                                  </p:stCondLst>
                                  <p:childTnLst>
                                    <p:set>
                                      <p:cBhvr>
                                        <p:cTn dur="1" fill="hold">
                                          <p:stCondLst>
                                            <p:cond delay="0"/>
                                          </p:stCondLst>
                                        </p:cTn>
                                        <p:tgtEl>
                                          <p:spTgt spid="1710"/>
                                        </p:tgtEl>
                                        <p:attrNameLst>
                                          <p:attrName>style.visibility</p:attrName>
                                        </p:attrNameLst>
                                      </p:cBhvr>
                                      <p:to>
                                        <p:strVal val="visible"/>
                                      </p:to>
                                    </p:set>
                                    <p:animEffect filter="fade" transition="in">
                                      <p:cBhvr>
                                        <p:cTn dur="500"/>
                                        <p:tgtEl>
                                          <p:spTgt spid="171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57"/>
                                        </p:tgtEl>
                                        <p:attrNameLst>
                                          <p:attrName>style.visibility</p:attrName>
                                        </p:attrNameLst>
                                      </p:cBhvr>
                                      <p:to>
                                        <p:strVal val="visible"/>
                                      </p:to>
                                    </p:set>
                                    <p:animEffect filter="fade" transition="in">
                                      <p:cBhvr>
                                        <p:cTn dur="1000"/>
                                        <p:tgtEl>
                                          <p:spTgt spid="165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56"/>
                                        </p:tgtEl>
                                        <p:attrNameLst>
                                          <p:attrName>style.visibility</p:attrName>
                                        </p:attrNameLst>
                                      </p:cBhvr>
                                      <p:to>
                                        <p:strVal val="visible"/>
                                      </p:to>
                                    </p:set>
                                    <p:animEffect filter="fade" transition="in">
                                      <p:cBhvr>
                                        <p:cTn dur="500"/>
                                        <p:tgtEl>
                                          <p:spTgt spid="165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59"/>
                                        </p:tgtEl>
                                        <p:attrNameLst>
                                          <p:attrName>style.visibility</p:attrName>
                                        </p:attrNameLst>
                                      </p:cBhvr>
                                      <p:to>
                                        <p:strVal val="visible"/>
                                      </p:to>
                                    </p:set>
                                    <p:animEffect filter="fade" transition="in">
                                      <p:cBhvr>
                                        <p:cTn dur="2000"/>
                                        <p:tgtEl>
                                          <p:spTgt spid="165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60"/>
                                        </p:tgtEl>
                                        <p:attrNameLst>
                                          <p:attrName>style.visibility</p:attrName>
                                        </p:attrNameLst>
                                      </p:cBhvr>
                                      <p:to>
                                        <p:strVal val="visible"/>
                                      </p:to>
                                    </p:set>
                                    <p:animEffect filter="fade" transition="in">
                                      <p:cBhvr>
                                        <p:cTn dur="1000"/>
                                        <p:tgtEl>
                                          <p:spTgt spid="166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8" name="Shape 1718"/>
        <p:cNvGrpSpPr/>
        <p:nvPr/>
      </p:nvGrpSpPr>
      <p:grpSpPr>
        <a:xfrm>
          <a:off x="0" y="0"/>
          <a:ext cx="0" cy="0"/>
          <a:chOff x="0" y="0"/>
          <a:chExt cx="0" cy="0"/>
        </a:xfrm>
      </p:grpSpPr>
      <p:sp>
        <p:nvSpPr>
          <p:cNvPr id="1719" name="Google Shape;1719;p65"/>
          <p:cNvSpPr/>
          <p:nvPr/>
        </p:nvSpPr>
        <p:spPr>
          <a:xfrm>
            <a:off x="3162905" y="1706041"/>
            <a:ext cx="1871564" cy="2606040"/>
          </a:xfrm>
          <a:prstGeom prst="roundRect">
            <a:avLst>
              <a:gd fmla="val 16667" name="adj"/>
            </a:avLst>
          </a:prstGeom>
          <a:solidFill>
            <a:schemeClr val="accent1"/>
          </a:solidFill>
          <a:ln cap="flat" cmpd="sng" w="12700">
            <a:solidFill>
              <a:srgbClr val="3CDFE6"/>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3200">
              <a:solidFill>
                <a:schemeClr val="lt1"/>
              </a:solidFill>
              <a:latin typeface="Arial"/>
              <a:ea typeface="Arial"/>
              <a:cs typeface="Arial"/>
              <a:sym typeface="Arial"/>
            </a:endParaRPr>
          </a:p>
          <a:p>
            <a:pPr indent="0" lvl="0" marL="0" marR="0" rtl="0" algn="ctr">
              <a:spcBef>
                <a:spcPts val="0"/>
              </a:spcBef>
              <a:spcAft>
                <a:spcPts val="0"/>
              </a:spcAft>
              <a:buNone/>
            </a:pPr>
            <a:r>
              <a:rPr lang="en-US" sz="3200">
                <a:solidFill>
                  <a:schemeClr val="lt1"/>
                </a:solidFill>
                <a:latin typeface="Arial"/>
                <a:ea typeface="Arial"/>
                <a:cs typeface="Arial"/>
                <a:sym typeface="Arial"/>
              </a:rPr>
              <a:t>3 &lt; 5</a:t>
            </a:r>
            <a:endParaRPr/>
          </a:p>
          <a:p>
            <a:pPr indent="0" lvl="0" marL="0" marR="0" rtl="0" algn="ctr">
              <a:spcBef>
                <a:spcPts val="0"/>
              </a:spcBef>
              <a:spcAft>
                <a:spcPts val="0"/>
              </a:spcAft>
              <a:buNone/>
            </a:pPr>
            <a:r>
              <a:rPr lang="en-US" sz="3200">
                <a:solidFill>
                  <a:schemeClr val="lt1"/>
                </a:solidFill>
                <a:latin typeface="Arial"/>
                <a:ea typeface="Arial"/>
                <a:cs typeface="Arial"/>
                <a:sym typeface="Arial"/>
              </a:rPr>
              <a:t> -1 &gt; -3</a:t>
            </a:r>
            <a:endParaRPr/>
          </a:p>
          <a:p>
            <a:pPr indent="0" lvl="0" marL="0" marR="0" rtl="0" algn="ctr">
              <a:spcBef>
                <a:spcPts val="0"/>
              </a:spcBef>
              <a:spcAft>
                <a:spcPts val="0"/>
              </a:spcAft>
              <a:buNone/>
            </a:pPr>
            <a:r>
              <a:rPr lang="en-US" sz="3200">
                <a:solidFill>
                  <a:schemeClr val="lt1"/>
                </a:solidFill>
                <a:latin typeface="Arial"/>
                <a:ea typeface="Arial"/>
                <a:cs typeface="Arial"/>
                <a:sym typeface="Arial"/>
              </a:rPr>
              <a:t>-5 &lt; 2</a:t>
            </a:r>
            <a:endParaRPr/>
          </a:p>
          <a:p>
            <a:pPr indent="0" lvl="0" marL="0" marR="0" rtl="0" algn="ctr">
              <a:spcBef>
                <a:spcPts val="0"/>
              </a:spcBef>
              <a:spcAft>
                <a:spcPts val="0"/>
              </a:spcAft>
              <a:buNone/>
            </a:pPr>
            <a:r>
              <a:rPr lang="en-US" sz="3200">
                <a:solidFill>
                  <a:schemeClr val="lt1"/>
                </a:solidFill>
                <a:latin typeface="Arial"/>
                <a:ea typeface="Arial"/>
                <a:cs typeface="Arial"/>
                <a:sym typeface="Arial"/>
              </a:rPr>
              <a:t>5 &gt; -3 </a:t>
            </a:r>
            <a:endParaRPr/>
          </a:p>
        </p:txBody>
      </p:sp>
      <p:sp>
        <p:nvSpPr>
          <p:cNvPr id="1720" name="Google Shape;1720;p65"/>
          <p:cNvSpPr/>
          <p:nvPr/>
        </p:nvSpPr>
        <p:spPr>
          <a:xfrm>
            <a:off x="3812788" y="1727307"/>
            <a:ext cx="508000" cy="381000"/>
          </a:xfrm>
          <a:prstGeom prst="ellipse">
            <a:avLst/>
          </a:prstGeom>
          <a:solidFill>
            <a:schemeClr val="lt1"/>
          </a:solidFill>
          <a:ln cap="flat" cmpd="sng" w="57150">
            <a:solidFill>
              <a:srgbClr val="3CDFE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rPr b="1" lang="en-US" sz="2800">
                <a:solidFill>
                  <a:srgbClr val="FF0000"/>
                </a:solidFill>
                <a:latin typeface="Arial"/>
                <a:ea typeface="Arial"/>
                <a:cs typeface="Arial"/>
                <a:sym typeface="Arial"/>
              </a:rPr>
              <a:t>B</a:t>
            </a:r>
            <a:endParaRPr/>
          </a:p>
        </p:txBody>
      </p:sp>
      <p:sp>
        <p:nvSpPr>
          <p:cNvPr id="1721" name="Google Shape;1721;p65"/>
          <p:cNvSpPr/>
          <p:nvPr/>
        </p:nvSpPr>
        <p:spPr>
          <a:xfrm>
            <a:off x="3487668" y="4166832"/>
            <a:ext cx="4798532" cy="2354580"/>
          </a:xfrm>
          <a:prstGeom prst="star16">
            <a:avLst>
              <a:gd fmla="val 37500" name="adj"/>
            </a:avLst>
          </a:prstGeom>
          <a:solidFill>
            <a:srgbClr val="FF0000"/>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3600">
                <a:solidFill>
                  <a:srgbClr val="FFFF00"/>
                </a:solidFill>
                <a:latin typeface="Times New Roman"/>
                <a:ea typeface="Times New Roman"/>
                <a:cs typeface="Times New Roman"/>
                <a:sym typeface="Times New Roman"/>
              </a:rPr>
              <a:t>Hoan hô, </a:t>
            </a:r>
            <a:endParaRPr/>
          </a:p>
          <a:p>
            <a:pPr indent="0" lvl="0" marL="0" marR="0" rtl="0" algn="ctr">
              <a:spcBef>
                <a:spcPts val="0"/>
              </a:spcBef>
              <a:spcAft>
                <a:spcPts val="0"/>
              </a:spcAft>
              <a:buNone/>
            </a:pPr>
            <a:r>
              <a:rPr lang="en-US" sz="3600">
                <a:solidFill>
                  <a:srgbClr val="FFFF00"/>
                </a:solidFill>
                <a:latin typeface="Times New Roman"/>
                <a:ea typeface="Times New Roman"/>
                <a:cs typeface="Times New Roman"/>
                <a:sym typeface="Times New Roman"/>
              </a:rPr>
              <a:t>bạn đã trả lời đúng</a:t>
            </a:r>
            <a:endParaRPr sz="3600">
              <a:solidFill>
                <a:srgbClr val="FFFF00"/>
              </a:solidFill>
              <a:latin typeface="Times New Roman"/>
              <a:ea typeface="Times New Roman"/>
              <a:cs typeface="Times New Roman"/>
              <a:sym typeface="Times New Roman"/>
            </a:endParaRPr>
          </a:p>
        </p:txBody>
      </p:sp>
      <p:pic>
        <p:nvPicPr>
          <p:cNvPr id="1722" name="Google Shape;1722;p65"/>
          <p:cNvPicPr preferRelativeResize="0"/>
          <p:nvPr/>
        </p:nvPicPr>
        <p:blipFill rotWithShape="1">
          <a:blip r:embed="rId3">
            <a:alphaModFix/>
          </a:blip>
          <a:srcRect b="0" l="0" r="0" t="0"/>
          <a:stretch/>
        </p:blipFill>
        <p:spPr>
          <a:xfrm>
            <a:off x="10058400" y="6543040"/>
            <a:ext cx="406400" cy="304800"/>
          </a:xfrm>
          <a:prstGeom prst="rect">
            <a:avLst/>
          </a:prstGeom>
          <a:noFill/>
          <a:ln>
            <a:noFill/>
          </a:ln>
        </p:spPr>
      </p:pic>
      <p:pic>
        <p:nvPicPr>
          <p:cNvPr id="1723" name="Google Shape;1723;p65"/>
          <p:cNvPicPr preferRelativeResize="0"/>
          <p:nvPr/>
        </p:nvPicPr>
        <p:blipFill rotWithShape="1">
          <a:blip r:embed="rId3">
            <a:alphaModFix/>
          </a:blip>
          <a:srcRect b="0" l="0" r="0" t="0"/>
          <a:stretch/>
        </p:blipFill>
        <p:spPr>
          <a:xfrm>
            <a:off x="11379200" y="6553200"/>
            <a:ext cx="406400" cy="304800"/>
          </a:xfrm>
          <a:prstGeom prst="rect">
            <a:avLst/>
          </a:prstGeom>
          <a:noFill/>
          <a:ln>
            <a:noFill/>
          </a:ln>
        </p:spPr>
      </p:pic>
      <p:pic>
        <p:nvPicPr>
          <p:cNvPr id="1724" name="Google Shape;1724;p65"/>
          <p:cNvPicPr preferRelativeResize="0"/>
          <p:nvPr/>
        </p:nvPicPr>
        <p:blipFill rotWithShape="1">
          <a:blip r:embed="rId3">
            <a:alphaModFix/>
          </a:blip>
          <a:srcRect b="0" l="0" r="0" t="0"/>
          <a:stretch/>
        </p:blipFill>
        <p:spPr>
          <a:xfrm>
            <a:off x="10769600" y="6543040"/>
            <a:ext cx="406400" cy="304800"/>
          </a:xfrm>
          <a:prstGeom prst="rect">
            <a:avLst/>
          </a:prstGeom>
          <a:noFill/>
          <a:ln>
            <a:noFill/>
          </a:ln>
        </p:spPr>
      </p:pic>
      <p:pic>
        <p:nvPicPr>
          <p:cNvPr id="1725" name="Google Shape;1725;p65"/>
          <p:cNvPicPr preferRelativeResize="0"/>
          <p:nvPr/>
        </p:nvPicPr>
        <p:blipFill rotWithShape="1">
          <a:blip r:embed="rId3">
            <a:alphaModFix/>
          </a:blip>
          <a:srcRect b="0" l="0" r="0" t="0"/>
          <a:stretch/>
        </p:blipFill>
        <p:spPr>
          <a:xfrm>
            <a:off x="11785600" y="6553200"/>
            <a:ext cx="406400" cy="304800"/>
          </a:xfrm>
          <a:prstGeom prst="rect">
            <a:avLst/>
          </a:prstGeom>
          <a:noFill/>
          <a:ln>
            <a:noFill/>
          </a:ln>
        </p:spPr>
      </p:pic>
      <p:grpSp>
        <p:nvGrpSpPr>
          <p:cNvPr id="1726" name="Google Shape;1726;p65"/>
          <p:cNvGrpSpPr/>
          <p:nvPr/>
        </p:nvGrpSpPr>
        <p:grpSpPr>
          <a:xfrm>
            <a:off x="266951" y="54201"/>
            <a:ext cx="1493520" cy="665162"/>
            <a:chOff x="1248" y="1344"/>
            <a:chExt cx="480" cy="419"/>
          </a:xfrm>
        </p:grpSpPr>
        <p:grpSp>
          <p:nvGrpSpPr>
            <p:cNvPr id="1727" name="Google Shape;1727;p65"/>
            <p:cNvGrpSpPr/>
            <p:nvPr/>
          </p:nvGrpSpPr>
          <p:grpSpPr>
            <a:xfrm>
              <a:off x="1248" y="1344"/>
              <a:ext cx="480" cy="419"/>
              <a:chOff x="1110" y="2656"/>
              <a:chExt cx="1549" cy="1351"/>
            </a:xfrm>
          </p:grpSpPr>
          <p:sp>
            <p:nvSpPr>
              <p:cNvPr id="1728" name="Google Shape;1728;p65"/>
              <p:cNvSpPr/>
              <p:nvPr/>
            </p:nvSpPr>
            <p:spPr>
              <a:xfrm>
                <a:off x="1123" y="2679"/>
                <a:ext cx="1536" cy="1328"/>
              </a:xfrm>
              <a:prstGeom prst="hexagon">
                <a:avLst>
                  <a:gd fmla="val 28916" name="adj"/>
                  <a:gd fmla="val 115470" name="vf"/>
                </a:avLst>
              </a:prstGeom>
              <a:solidFill>
                <a:srgbClr val="808080"/>
              </a:solidFill>
              <a:ln>
                <a:noFill/>
              </a:ln>
            </p:spPr>
            <p:txBody>
              <a:bodyPr anchorCtr="0" anchor="ctr" bIns="45700" lIns="91425" spcFirstLastPara="1" rIns="91425" wrap="square" tIns="45700">
                <a:noAutofit/>
              </a:bodyPr>
              <a:lstStyle/>
              <a:p>
                <a:pPr indent="0" lvl="0" marL="0" marR="0" rtl="1" algn="r">
                  <a:spcBef>
                    <a:spcPts val="0"/>
                  </a:spcBef>
                  <a:spcAft>
                    <a:spcPts val="0"/>
                  </a:spcAft>
                  <a:buNone/>
                </a:pPr>
                <a:r>
                  <a:t/>
                </a:r>
                <a:endParaRPr sz="1800">
                  <a:solidFill>
                    <a:schemeClr val="dk1"/>
                  </a:solidFill>
                  <a:latin typeface="Arial"/>
                  <a:ea typeface="Arial"/>
                  <a:cs typeface="Arial"/>
                  <a:sym typeface="Arial"/>
                </a:endParaRPr>
              </a:p>
            </p:txBody>
          </p:sp>
          <p:sp>
            <p:nvSpPr>
              <p:cNvPr id="1729" name="Google Shape;1729;p65"/>
              <p:cNvSpPr/>
              <p:nvPr/>
            </p:nvSpPr>
            <p:spPr>
              <a:xfrm>
                <a:off x="1110" y="2656"/>
                <a:ext cx="1536" cy="1328"/>
              </a:xfrm>
              <a:prstGeom prst="hexagon">
                <a:avLst>
                  <a:gd fmla="val 28916" name="adj"/>
                  <a:gd fmla="val 115470" name="vf"/>
                </a:avLst>
              </a:prstGeom>
              <a:gradFill>
                <a:gsLst>
                  <a:gs pos="0">
                    <a:srgbClr val="E6E6E6"/>
                  </a:gs>
                  <a:gs pos="7500">
                    <a:srgbClr val="7D8496"/>
                  </a:gs>
                  <a:gs pos="26499">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0"/>
              </a:gradFill>
              <a:ln cap="flat" cmpd="sng" w="9525">
                <a:solidFill>
                  <a:srgbClr val="C0C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1" algn="r">
                  <a:spcBef>
                    <a:spcPts val="0"/>
                  </a:spcBef>
                  <a:spcAft>
                    <a:spcPts val="0"/>
                  </a:spcAft>
                  <a:buNone/>
                </a:pPr>
                <a:r>
                  <a:t/>
                </a:r>
                <a:endParaRPr sz="1800">
                  <a:solidFill>
                    <a:schemeClr val="dk1"/>
                  </a:solidFill>
                  <a:latin typeface="Arial"/>
                  <a:ea typeface="Arial"/>
                  <a:cs typeface="Arial"/>
                  <a:sym typeface="Arial"/>
                </a:endParaRPr>
              </a:p>
            </p:txBody>
          </p:sp>
          <p:sp>
            <p:nvSpPr>
              <p:cNvPr id="1730" name="Google Shape;1730;p65"/>
              <p:cNvSpPr/>
              <p:nvPr/>
            </p:nvSpPr>
            <p:spPr>
              <a:xfrm>
                <a:off x="1200" y="2736"/>
                <a:ext cx="1350" cy="1168"/>
              </a:xfrm>
              <a:prstGeom prst="hexagon">
                <a:avLst>
                  <a:gd fmla="val 28896" name="adj"/>
                  <a:gd fmla="val 115470" name="vf"/>
                </a:avLst>
              </a:prstGeom>
              <a:gradFill>
                <a:gsLst>
                  <a:gs pos="0">
                    <a:srgbClr val="24B443"/>
                  </a:gs>
                  <a:gs pos="100000">
                    <a:srgbClr val="115D16"/>
                  </a:gs>
                </a:gsLst>
                <a:lin ang="2700000" scaled="0"/>
              </a:gra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1" algn="r">
                  <a:spcBef>
                    <a:spcPts val="0"/>
                  </a:spcBef>
                  <a:spcAft>
                    <a:spcPts val="0"/>
                  </a:spcAft>
                  <a:buNone/>
                </a:pPr>
                <a:r>
                  <a:t/>
                </a:r>
                <a:endParaRPr sz="1800">
                  <a:solidFill>
                    <a:schemeClr val="dk1"/>
                  </a:solidFill>
                  <a:latin typeface="Arial"/>
                  <a:ea typeface="Arial"/>
                  <a:cs typeface="Arial"/>
                  <a:sym typeface="Arial"/>
                </a:endParaRPr>
              </a:p>
            </p:txBody>
          </p:sp>
        </p:grpSp>
        <p:sp>
          <p:nvSpPr>
            <p:cNvPr id="1731" name="Google Shape;1731;p65"/>
            <p:cNvSpPr txBox="1"/>
            <p:nvPr/>
          </p:nvSpPr>
          <p:spPr>
            <a:xfrm>
              <a:off x="1335" y="1406"/>
              <a:ext cx="296" cy="29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400">
                  <a:solidFill>
                    <a:srgbClr val="FFFFFF"/>
                  </a:solidFill>
                  <a:latin typeface="Arial"/>
                  <a:ea typeface="Arial"/>
                  <a:cs typeface="Arial"/>
                  <a:sym typeface="Arial"/>
                </a:rPr>
                <a:t>Bài 6</a:t>
              </a:r>
              <a:endParaRPr/>
            </a:p>
          </p:txBody>
        </p:sp>
      </p:grpSp>
      <p:sp>
        <p:nvSpPr>
          <p:cNvPr id="1732" name="Google Shape;1732;p65"/>
          <p:cNvSpPr/>
          <p:nvPr/>
        </p:nvSpPr>
        <p:spPr>
          <a:xfrm rot="5400000">
            <a:off x="8584663" y="3178759"/>
            <a:ext cx="6580279" cy="493723"/>
          </a:xfrm>
          <a:prstGeom prst="roundRect">
            <a:avLst>
              <a:gd fmla="val 16667" name="adj"/>
            </a:avLst>
          </a:prstGeom>
          <a:solidFill>
            <a:srgbClr val="1F4E7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800">
                <a:solidFill>
                  <a:schemeClr val="lt1"/>
                </a:solidFill>
                <a:latin typeface="Times New Roman"/>
                <a:ea typeface="Times New Roman"/>
                <a:cs typeface="Times New Roman"/>
                <a:sym typeface="Times New Roman"/>
              </a:rPr>
              <a:t>HOẠT ĐỘNG LUYỆN TẬP</a:t>
            </a:r>
            <a:endParaRPr/>
          </a:p>
        </p:txBody>
      </p:sp>
      <p:sp>
        <p:nvSpPr>
          <p:cNvPr id="1733" name="Google Shape;1733;p65"/>
          <p:cNvSpPr/>
          <p:nvPr/>
        </p:nvSpPr>
        <p:spPr>
          <a:xfrm>
            <a:off x="3701028" y="4168570"/>
            <a:ext cx="4545656" cy="2384630"/>
          </a:xfrm>
          <a:prstGeom prst="star16">
            <a:avLst>
              <a:gd fmla="val 37500" name="adj"/>
            </a:avLst>
          </a:prstGeom>
          <a:solidFill>
            <a:srgbClr val="415501"/>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3200">
                <a:solidFill>
                  <a:schemeClr val="lt1"/>
                </a:solidFill>
                <a:latin typeface="Times New Roman"/>
                <a:ea typeface="Times New Roman"/>
                <a:cs typeface="Times New Roman"/>
                <a:sym typeface="Times New Roman"/>
              </a:rPr>
              <a:t>Rất tiếc, </a:t>
            </a:r>
            <a:endParaRPr/>
          </a:p>
          <a:p>
            <a:pPr indent="0" lvl="0" marL="0" marR="0" rtl="0" algn="ctr">
              <a:spcBef>
                <a:spcPts val="0"/>
              </a:spcBef>
              <a:spcAft>
                <a:spcPts val="0"/>
              </a:spcAft>
              <a:buNone/>
            </a:pPr>
            <a:r>
              <a:rPr lang="en-US" sz="3200">
                <a:solidFill>
                  <a:schemeClr val="lt1"/>
                </a:solidFill>
                <a:latin typeface="Times New Roman"/>
                <a:ea typeface="Times New Roman"/>
                <a:cs typeface="Times New Roman"/>
                <a:sym typeface="Times New Roman"/>
              </a:rPr>
              <a:t>bạn đã sai rồi</a:t>
            </a:r>
            <a:endParaRPr sz="3200">
              <a:solidFill>
                <a:schemeClr val="lt1"/>
              </a:solidFill>
              <a:latin typeface="Times New Roman"/>
              <a:ea typeface="Times New Roman"/>
              <a:cs typeface="Times New Roman"/>
              <a:sym typeface="Times New Roman"/>
            </a:endParaRPr>
          </a:p>
        </p:txBody>
      </p:sp>
      <p:grpSp>
        <p:nvGrpSpPr>
          <p:cNvPr id="1734" name="Google Shape;1734;p65"/>
          <p:cNvGrpSpPr/>
          <p:nvPr/>
        </p:nvGrpSpPr>
        <p:grpSpPr>
          <a:xfrm>
            <a:off x="10035514" y="138299"/>
            <a:ext cx="1449262" cy="1368876"/>
            <a:chOff x="3048000" y="1219200"/>
            <a:chExt cx="2209800" cy="2209800"/>
          </a:xfrm>
        </p:grpSpPr>
        <p:sp>
          <p:nvSpPr>
            <p:cNvPr id="1735" name="Google Shape;1735;p65"/>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4000">
                <a:solidFill>
                  <a:schemeClr val="lt1"/>
                </a:solidFill>
                <a:latin typeface="Arial"/>
                <a:ea typeface="Arial"/>
                <a:cs typeface="Arial"/>
                <a:sym typeface="Arial"/>
              </a:endParaRPr>
            </a:p>
          </p:txBody>
        </p:sp>
        <p:sp>
          <p:nvSpPr>
            <p:cNvPr id="1736" name="Google Shape;1736;p65"/>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4000">
                <a:solidFill>
                  <a:schemeClr val="lt1"/>
                </a:solidFill>
                <a:latin typeface="Arial"/>
                <a:ea typeface="Arial"/>
                <a:cs typeface="Arial"/>
                <a:sym typeface="Arial"/>
              </a:endParaRPr>
            </a:p>
          </p:txBody>
        </p:sp>
        <p:sp>
          <p:nvSpPr>
            <p:cNvPr id="1737" name="Google Shape;1737;p65"/>
            <p:cNvSpPr/>
            <p:nvPr/>
          </p:nvSpPr>
          <p:spPr>
            <a:xfrm>
              <a:off x="3390900" y="1562100"/>
              <a:ext cx="1524000" cy="1524000"/>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4000">
                  <a:solidFill>
                    <a:srgbClr val="FF0000"/>
                  </a:solidFill>
                  <a:latin typeface="Times New Roman"/>
                  <a:ea typeface="Times New Roman"/>
                  <a:cs typeface="Times New Roman"/>
                  <a:sym typeface="Times New Roman"/>
                </a:rPr>
                <a:t>10</a:t>
              </a:r>
              <a:endParaRPr/>
            </a:p>
          </p:txBody>
        </p:sp>
      </p:grpSp>
      <p:grpSp>
        <p:nvGrpSpPr>
          <p:cNvPr id="1738" name="Google Shape;1738;p65"/>
          <p:cNvGrpSpPr/>
          <p:nvPr/>
        </p:nvGrpSpPr>
        <p:grpSpPr>
          <a:xfrm>
            <a:off x="10018466" y="123190"/>
            <a:ext cx="1449262" cy="1368876"/>
            <a:chOff x="3048000" y="1219200"/>
            <a:chExt cx="2209800" cy="2209800"/>
          </a:xfrm>
        </p:grpSpPr>
        <p:sp>
          <p:nvSpPr>
            <p:cNvPr id="1739" name="Google Shape;1739;p65"/>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740" name="Google Shape;1740;p65"/>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741" name="Google Shape;1741;p65"/>
            <p:cNvSpPr/>
            <p:nvPr/>
          </p:nvSpPr>
          <p:spPr>
            <a:xfrm>
              <a:off x="3390900" y="1562100"/>
              <a:ext cx="1524000" cy="1524000"/>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9</a:t>
              </a:r>
              <a:endParaRPr/>
            </a:p>
          </p:txBody>
        </p:sp>
      </p:grpSp>
      <p:grpSp>
        <p:nvGrpSpPr>
          <p:cNvPr id="1742" name="Google Shape;1742;p65"/>
          <p:cNvGrpSpPr/>
          <p:nvPr/>
        </p:nvGrpSpPr>
        <p:grpSpPr>
          <a:xfrm>
            <a:off x="10025007" y="87522"/>
            <a:ext cx="1449262" cy="1368876"/>
            <a:chOff x="3048000" y="1219200"/>
            <a:chExt cx="2209800" cy="2209800"/>
          </a:xfrm>
        </p:grpSpPr>
        <p:sp>
          <p:nvSpPr>
            <p:cNvPr id="1743" name="Google Shape;1743;p65"/>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744" name="Google Shape;1744;p65"/>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745" name="Google Shape;1745;p65"/>
            <p:cNvSpPr/>
            <p:nvPr/>
          </p:nvSpPr>
          <p:spPr>
            <a:xfrm>
              <a:off x="3390900" y="1562100"/>
              <a:ext cx="1524000" cy="1524000"/>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8</a:t>
              </a:r>
              <a:endParaRPr/>
            </a:p>
          </p:txBody>
        </p:sp>
      </p:grpSp>
      <p:grpSp>
        <p:nvGrpSpPr>
          <p:cNvPr id="1746" name="Google Shape;1746;p65"/>
          <p:cNvGrpSpPr/>
          <p:nvPr/>
        </p:nvGrpSpPr>
        <p:grpSpPr>
          <a:xfrm>
            <a:off x="10025008" y="138299"/>
            <a:ext cx="1449262" cy="1368876"/>
            <a:chOff x="3048000" y="1219200"/>
            <a:chExt cx="2209800" cy="2209800"/>
          </a:xfrm>
        </p:grpSpPr>
        <p:sp>
          <p:nvSpPr>
            <p:cNvPr id="1747" name="Google Shape;1747;p65"/>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748" name="Google Shape;1748;p65"/>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749" name="Google Shape;1749;p65"/>
            <p:cNvSpPr/>
            <p:nvPr/>
          </p:nvSpPr>
          <p:spPr>
            <a:xfrm>
              <a:off x="3390900" y="1562100"/>
              <a:ext cx="1524000" cy="1524000"/>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7</a:t>
              </a:r>
              <a:endParaRPr/>
            </a:p>
          </p:txBody>
        </p:sp>
      </p:grpSp>
      <p:grpSp>
        <p:nvGrpSpPr>
          <p:cNvPr id="1750" name="Google Shape;1750;p65"/>
          <p:cNvGrpSpPr/>
          <p:nvPr/>
        </p:nvGrpSpPr>
        <p:grpSpPr>
          <a:xfrm>
            <a:off x="10044967" y="123190"/>
            <a:ext cx="1449262" cy="1368876"/>
            <a:chOff x="3048000" y="1219200"/>
            <a:chExt cx="2209800" cy="2209800"/>
          </a:xfrm>
        </p:grpSpPr>
        <p:sp>
          <p:nvSpPr>
            <p:cNvPr id="1751" name="Google Shape;1751;p65"/>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752" name="Google Shape;1752;p65"/>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753" name="Google Shape;1753;p65"/>
            <p:cNvSpPr/>
            <p:nvPr/>
          </p:nvSpPr>
          <p:spPr>
            <a:xfrm>
              <a:off x="3390900" y="1562100"/>
              <a:ext cx="1524000" cy="1524000"/>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6</a:t>
              </a:r>
              <a:endParaRPr/>
            </a:p>
          </p:txBody>
        </p:sp>
      </p:grpSp>
      <p:grpSp>
        <p:nvGrpSpPr>
          <p:cNvPr id="1754" name="Google Shape;1754;p65"/>
          <p:cNvGrpSpPr/>
          <p:nvPr/>
        </p:nvGrpSpPr>
        <p:grpSpPr>
          <a:xfrm>
            <a:off x="10035515" y="97153"/>
            <a:ext cx="1449262" cy="1368876"/>
            <a:chOff x="3048000" y="1219200"/>
            <a:chExt cx="2209800" cy="2209800"/>
          </a:xfrm>
        </p:grpSpPr>
        <p:sp>
          <p:nvSpPr>
            <p:cNvPr id="1755" name="Google Shape;1755;p65"/>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756" name="Google Shape;1756;p65"/>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757" name="Google Shape;1757;p65"/>
            <p:cNvSpPr/>
            <p:nvPr/>
          </p:nvSpPr>
          <p:spPr>
            <a:xfrm>
              <a:off x="3390900" y="1562100"/>
              <a:ext cx="1524000" cy="1524000"/>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5</a:t>
              </a:r>
              <a:endParaRPr/>
            </a:p>
          </p:txBody>
        </p:sp>
      </p:grpSp>
      <p:grpSp>
        <p:nvGrpSpPr>
          <p:cNvPr id="1758" name="Google Shape;1758;p65"/>
          <p:cNvGrpSpPr/>
          <p:nvPr/>
        </p:nvGrpSpPr>
        <p:grpSpPr>
          <a:xfrm>
            <a:off x="10058399" y="100142"/>
            <a:ext cx="1449262" cy="1368876"/>
            <a:chOff x="3048000" y="1219200"/>
            <a:chExt cx="2209800" cy="2209800"/>
          </a:xfrm>
        </p:grpSpPr>
        <p:sp>
          <p:nvSpPr>
            <p:cNvPr id="1759" name="Google Shape;1759;p65"/>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760" name="Google Shape;1760;p65"/>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761" name="Google Shape;1761;p65"/>
            <p:cNvSpPr/>
            <p:nvPr/>
          </p:nvSpPr>
          <p:spPr>
            <a:xfrm>
              <a:off x="3390900" y="1562100"/>
              <a:ext cx="1524000" cy="1524000"/>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4</a:t>
              </a:r>
              <a:endParaRPr/>
            </a:p>
          </p:txBody>
        </p:sp>
      </p:grpSp>
      <p:grpSp>
        <p:nvGrpSpPr>
          <p:cNvPr id="1762" name="Google Shape;1762;p65"/>
          <p:cNvGrpSpPr/>
          <p:nvPr/>
        </p:nvGrpSpPr>
        <p:grpSpPr>
          <a:xfrm>
            <a:off x="10058400" y="138299"/>
            <a:ext cx="1449262" cy="1368876"/>
            <a:chOff x="3048000" y="1219200"/>
            <a:chExt cx="2209800" cy="2209800"/>
          </a:xfrm>
        </p:grpSpPr>
        <p:sp>
          <p:nvSpPr>
            <p:cNvPr id="1763" name="Google Shape;1763;p65"/>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764" name="Google Shape;1764;p65"/>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765" name="Google Shape;1765;p65"/>
            <p:cNvSpPr/>
            <p:nvPr/>
          </p:nvSpPr>
          <p:spPr>
            <a:xfrm>
              <a:off x="3390900" y="1562100"/>
              <a:ext cx="1524000" cy="1524000"/>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3</a:t>
              </a:r>
              <a:endParaRPr/>
            </a:p>
          </p:txBody>
        </p:sp>
      </p:grpSp>
      <p:grpSp>
        <p:nvGrpSpPr>
          <p:cNvPr id="1766" name="Google Shape;1766;p65"/>
          <p:cNvGrpSpPr/>
          <p:nvPr/>
        </p:nvGrpSpPr>
        <p:grpSpPr>
          <a:xfrm>
            <a:off x="10044968" y="123190"/>
            <a:ext cx="1449262" cy="1368876"/>
            <a:chOff x="3048000" y="1219200"/>
            <a:chExt cx="2209800" cy="2209800"/>
          </a:xfrm>
        </p:grpSpPr>
        <p:sp>
          <p:nvSpPr>
            <p:cNvPr id="1767" name="Google Shape;1767;p65"/>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768" name="Google Shape;1768;p65"/>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769" name="Google Shape;1769;p65"/>
            <p:cNvSpPr/>
            <p:nvPr/>
          </p:nvSpPr>
          <p:spPr>
            <a:xfrm>
              <a:off x="3390900" y="1562100"/>
              <a:ext cx="1523999" cy="1523999"/>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2</a:t>
              </a:r>
              <a:endParaRPr/>
            </a:p>
          </p:txBody>
        </p:sp>
      </p:grpSp>
      <p:grpSp>
        <p:nvGrpSpPr>
          <p:cNvPr id="1770" name="Google Shape;1770;p65"/>
          <p:cNvGrpSpPr/>
          <p:nvPr/>
        </p:nvGrpSpPr>
        <p:grpSpPr>
          <a:xfrm>
            <a:off x="10044969" y="123190"/>
            <a:ext cx="1449262" cy="1368876"/>
            <a:chOff x="3048000" y="1219200"/>
            <a:chExt cx="2209800" cy="2209800"/>
          </a:xfrm>
        </p:grpSpPr>
        <p:sp>
          <p:nvSpPr>
            <p:cNvPr id="1771" name="Google Shape;1771;p65"/>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772" name="Google Shape;1772;p65"/>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773" name="Google Shape;1773;p65"/>
            <p:cNvSpPr/>
            <p:nvPr/>
          </p:nvSpPr>
          <p:spPr>
            <a:xfrm>
              <a:off x="3390900" y="1562100"/>
              <a:ext cx="1523999" cy="1523999"/>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000">
                  <a:solidFill>
                    <a:srgbClr val="FF0000"/>
                  </a:solidFill>
                  <a:latin typeface="Times New Roman"/>
                  <a:ea typeface="Times New Roman"/>
                  <a:cs typeface="Times New Roman"/>
                  <a:sym typeface="Times New Roman"/>
                </a:rPr>
                <a:t>1</a:t>
              </a:r>
              <a:endParaRPr/>
            </a:p>
          </p:txBody>
        </p:sp>
      </p:grpSp>
      <p:grpSp>
        <p:nvGrpSpPr>
          <p:cNvPr id="1774" name="Google Shape;1774;p65"/>
          <p:cNvGrpSpPr/>
          <p:nvPr/>
        </p:nvGrpSpPr>
        <p:grpSpPr>
          <a:xfrm>
            <a:off x="10058400" y="123190"/>
            <a:ext cx="1449262" cy="1368876"/>
            <a:chOff x="3048000" y="1219200"/>
            <a:chExt cx="2209800" cy="2209800"/>
          </a:xfrm>
        </p:grpSpPr>
        <p:sp>
          <p:nvSpPr>
            <p:cNvPr id="1775" name="Google Shape;1775;p65"/>
            <p:cNvSpPr/>
            <p:nvPr/>
          </p:nvSpPr>
          <p:spPr>
            <a:xfrm>
              <a:off x="3048000" y="1219200"/>
              <a:ext cx="2209800" cy="2209800"/>
            </a:xfrm>
            <a:prstGeom prst="flowChartConnector">
              <a:avLst/>
            </a:prstGeom>
            <a:solidFill>
              <a:schemeClr val="accen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776" name="Google Shape;1776;p65"/>
            <p:cNvSpPr/>
            <p:nvPr/>
          </p:nvSpPr>
          <p:spPr>
            <a:xfrm>
              <a:off x="3238500" y="1409700"/>
              <a:ext cx="1828800" cy="1828800"/>
            </a:xfrm>
            <a:prstGeom prst="flowChartConnector">
              <a:avLst/>
            </a:prstGeom>
            <a:solidFill>
              <a:srgbClr val="DDEEE9"/>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0">
                <a:solidFill>
                  <a:schemeClr val="lt1"/>
                </a:solidFill>
                <a:latin typeface="Arial"/>
                <a:ea typeface="Arial"/>
                <a:cs typeface="Arial"/>
                <a:sym typeface="Arial"/>
              </a:endParaRPr>
            </a:p>
          </p:txBody>
        </p:sp>
        <p:sp>
          <p:nvSpPr>
            <p:cNvPr id="1777" name="Google Shape;1777;p65"/>
            <p:cNvSpPr/>
            <p:nvPr/>
          </p:nvSpPr>
          <p:spPr>
            <a:xfrm>
              <a:off x="3390900" y="1562100"/>
              <a:ext cx="1523999" cy="1523999"/>
            </a:xfrm>
            <a:prstGeom prst="flowChartConnector">
              <a:avLst/>
            </a:prstGeom>
            <a:solidFill>
              <a:schemeClr val="lt1"/>
            </a:solidFill>
            <a:ln cap="flat" cmpd="sng" w="12700">
              <a:solidFill>
                <a:srgbClr val="5F7C0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400">
                  <a:solidFill>
                    <a:srgbClr val="FF0000"/>
                  </a:solidFill>
                  <a:latin typeface="Times New Roman"/>
                  <a:ea typeface="Times New Roman"/>
                  <a:cs typeface="Times New Roman"/>
                  <a:sym typeface="Times New Roman"/>
                </a:rPr>
                <a:t>Hết giờ</a:t>
              </a:r>
              <a:endParaRPr b="1" sz="2400">
                <a:solidFill>
                  <a:srgbClr val="FF0000"/>
                </a:solidFill>
                <a:latin typeface="Times New Roman"/>
                <a:ea typeface="Times New Roman"/>
                <a:cs typeface="Times New Roman"/>
                <a:sym typeface="Times New Roman"/>
              </a:endParaRPr>
            </a:p>
          </p:txBody>
        </p:sp>
      </p:grpSp>
      <p:sp>
        <p:nvSpPr>
          <p:cNvPr id="1778" name="Google Shape;1778;p65"/>
          <p:cNvSpPr/>
          <p:nvPr/>
        </p:nvSpPr>
        <p:spPr>
          <a:xfrm>
            <a:off x="360353" y="5815942"/>
            <a:ext cx="2879240" cy="558725"/>
          </a:xfrm>
          <a:prstGeom prst="rect">
            <a:avLst/>
          </a:prstGeom>
          <a:gradFill>
            <a:gsLst>
              <a:gs pos="0">
                <a:srgbClr val="6FB6A1"/>
              </a:gs>
              <a:gs pos="50000">
                <a:srgbClr val="55B297"/>
              </a:gs>
              <a:gs pos="100000">
                <a:srgbClr val="47A186"/>
              </a:gs>
            </a:gsLst>
            <a:lin ang="5400000" scaled="0"/>
          </a:gradFill>
          <a:ln>
            <a:noFill/>
          </a:ln>
          <a:effectLst>
            <a:outerShdw blurRad="57150" rotWithShape="0" algn="ctr" dir="5400000" dist="19050">
              <a:srgbClr val="000000">
                <a:alpha val="62745"/>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3600">
                <a:solidFill>
                  <a:srgbClr val="FF0000"/>
                </a:solidFill>
                <a:latin typeface="Times New Roman"/>
                <a:ea typeface="Times New Roman"/>
                <a:cs typeface="Times New Roman"/>
                <a:sym typeface="Times New Roman"/>
              </a:rPr>
              <a:t>Bắt đầu</a:t>
            </a:r>
            <a:endParaRPr b="1" sz="3600">
              <a:solidFill>
                <a:srgbClr val="FF0000"/>
              </a:solidFill>
              <a:latin typeface="Times New Roman"/>
              <a:ea typeface="Times New Roman"/>
              <a:cs typeface="Times New Roman"/>
              <a:sym typeface="Times New Roman"/>
            </a:endParaRPr>
          </a:p>
        </p:txBody>
      </p:sp>
      <p:pic>
        <p:nvPicPr>
          <p:cNvPr id="1779" name="Google Shape;1779;p65"/>
          <p:cNvPicPr preferRelativeResize="0"/>
          <p:nvPr/>
        </p:nvPicPr>
        <p:blipFill rotWithShape="1">
          <a:blip r:embed="rId4">
            <a:alphaModFix/>
          </a:blip>
          <a:srcRect b="0" l="0" r="0" t="0"/>
          <a:stretch/>
        </p:blipFill>
        <p:spPr>
          <a:xfrm>
            <a:off x="353728" y="837480"/>
            <a:ext cx="9107883" cy="426932"/>
          </a:xfrm>
          <a:prstGeom prst="rect">
            <a:avLst/>
          </a:prstGeom>
          <a:noFill/>
          <a:ln>
            <a:noFill/>
          </a:ln>
        </p:spPr>
      </p:pic>
      <p:sp>
        <p:nvSpPr>
          <p:cNvPr id="1780" name="Google Shape;1780;p65"/>
          <p:cNvSpPr/>
          <p:nvPr/>
        </p:nvSpPr>
        <p:spPr>
          <a:xfrm>
            <a:off x="501221" y="1706041"/>
            <a:ext cx="1871564" cy="2606040"/>
          </a:xfrm>
          <a:prstGeom prst="roundRect">
            <a:avLst>
              <a:gd fmla="val 16667" name="adj"/>
            </a:avLst>
          </a:prstGeom>
          <a:solidFill>
            <a:schemeClr val="accent1"/>
          </a:solidFill>
          <a:ln cap="flat" cmpd="sng" w="12700">
            <a:solidFill>
              <a:srgbClr val="3CDFE6"/>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3200">
              <a:solidFill>
                <a:schemeClr val="lt1"/>
              </a:solidFill>
              <a:latin typeface="Arial"/>
              <a:ea typeface="Arial"/>
              <a:cs typeface="Arial"/>
              <a:sym typeface="Arial"/>
            </a:endParaRPr>
          </a:p>
          <a:p>
            <a:pPr indent="0" lvl="0" marL="0" marR="0" rtl="0" algn="ctr">
              <a:spcBef>
                <a:spcPts val="0"/>
              </a:spcBef>
              <a:spcAft>
                <a:spcPts val="0"/>
              </a:spcAft>
              <a:buNone/>
            </a:pPr>
            <a:r>
              <a:rPr lang="en-US" sz="3200">
                <a:solidFill>
                  <a:schemeClr val="lt1"/>
                </a:solidFill>
                <a:latin typeface="Arial"/>
                <a:ea typeface="Arial"/>
                <a:cs typeface="Arial"/>
                <a:sym typeface="Arial"/>
              </a:rPr>
              <a:t>3 &gt; 5</a:t>
            </a:r>
            <a:endParaRPr/>
          </a:p>
          <a:p>
            <a:pPr indent="0" lvl="0" marL="0" marR="0" rtl="0" algn="ctr">
              <a:spcBef>
                <a:spcPts val="0"/>
              </a:spcBef>
              <a:spcAft>
                <a:spcPts val="0"/>
              </a:spcAft>
              <a:buNone/>
            </a:pPr>
            <a:r>
              <a:rPr lang="en-US" sz="3200">
                <a:solidFill>
                  <a:schemeClr val="lt1"/>
                </a:solidFill>
                <a:latin typeface="Arial"/>
                <a:ea typeface="Arial"/>
                <a:cs typeface="Arial"/>
                <a:sym typeface="Arial"/>
              </a:rPr>
              <a:t> -1 &gt; -3</a:t>
            </a:r>
            <a:endParaRPr/>
          </a:p>
          <a:p>
            <a:pPr indent="0" lvl="0" marL="0" marR="0" rtl="0" algn="ctr">
              <a:spcBef>
                <a:spcPts val="0"/>
              </a:spcBef>
              <a:spcAft>
                <a:spcPts val="0"/>
              </a:spcAft>
              <a:buNone/>
            </a:pPr>
            <a:r>
              <a:rPr lang="en-US" sz="3200">
                <a:solidFill>
                  <a:schemeClr val="lt1"/>
                </a:solidFill>
                <a:latin typeface="Arial"/>
                <a:ea typeface="Arial"/>
                <a:cs typeface="Arial"/>
                <a:sym typeface="Arial"/>
              </a:rPr>
              <a:t>-5 &lt; 2</a:t>
            </a:r>
            <a:endParaRPr/>
          </a:p>
          <a:p>
            <a:pPr indent="0" lvl="0" marL="0" marR="0" rtl="0" algn="ctr">
              <a:spcBef>
                <a:spcPts val="0"/>
              </a:spcBef>
              <a:spcAft>
                <a:spcPts val="0"/>
              </a:spcAft>
              <a:buNone/>
            </a:pPr>
            <a:r>
              <a:rPr lang="en-US" sz="3200">
                <a:solidFill>
                  <a:schemeClr val="lt1"/>
                </a:solidFill>
                <a:latin typeface="Arial"/>
                <a:ea typeface="Arial"/>
                <a:cs typeface="Arial"/>
                <a:sym typeface="Arial"/>
              </a:rPr>
              <a:t>5 &gt; -3 </a:t>
            </a:r>
            <a:endParaRPr/>
          </a:p>
        </p:txBody>
      </p:sp>
      <p:sp>
        <p:nvSpPr>
          <p:cNvPr id="1781" name="Google Shape;1781;p65"/>
          <p:cNvSpPr/>
          <p:nvPr/>
        </p:nvSpPr>
        <p:spPr>
          <a:xfrm>
            <a:off x="6071606" y="1600201"/>
            <a:ext cx="1871564" cy="2606040"/>
          </a:xfrm>
          <a:prstGeom prst="roundRect">
            <a:avLst>
              <a:gd fmla="val 16667" name="adj"/>
            </a:avLst>
          </a:prstGeom>
          <a:solidFill>
            <a:schemeClr val="accent1"/>
          </a:solidFill>
          <a:ln cap="flat" cmpd="sng" w="12700">
            <a:solidFill>
              <a:srgbClr val="3CDFE6"/>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3200">
              <a:solidFill>
                <a:schemeClr val="lt1"/>
              </a:solidFill>
              <a:latin typeface="Arial"/>
              <a:ea typeface="Arial"/>
              <a:cs typeface="Arial"/>
              <a:sym typeface="Arial"/>
            </a:endParaRPr>
          </a:p>
          <a:p>
            <a:pPr indent="0" lvl="0" marL="0" marR="0" rtl="0" algn="ctr">
              <a:spcBef>
                <a:spcPts val="0"/>
              </a:spcBef>
              <a:spcAft>
                <a:spcPts val="0"/>
              </a:spcAft>
              <a:buNone/>
            </a:pPr>
            <a:r>
              <a:rPr lang="en-US" sz="3200">
                <a:solidFill>
                  <a:schemeClr val="lt1"/>
                </a:solidFill>
                <a:latin typeface="Arial"/>
                <a:ea typeface="Arial"/>
                <a:cs typeface="Arial"/>
                <a:sym typeface="Arial"/>
              </a:rPr>
              <a:t> 3 &gt;  5</a:t>
            </a:r>
            <a:endParaRPr/>
          </a:p>
          <a:p>
            <a:pPr indent="0" lvl="0" marL="0" marR="0" rtl="0" algn="ctr">
              <a:spcBef>
                <a:spcPts val="0"/>
              </a:spcBef>
              <a:spcAft>
                <a:spcPts val="0"/>
              </a:spcAft>
              <a:buNone/>
            </a:pPr>
            <a:r>
              <a:rPr lang="en-US" sz="3200">
                <a:solidFill>
                  <a:schemeClr val="lt1"/>
                </a:solidFill>
                <a:latin typeface="Arial"/>
                <a:ea typeface="Arial"/>
                <a:cs typeface="Arial"/>
                <a:sym typeface="Arial"/>
              </a:rPr>
              <a:t> -1 &gt; -3</a:t>
            </a:r>
            <a:endParaRPr/>
          </a:p>
          <a:p>
            <a:pPr indent="0" lvl="0" marL="0" marR="0" rtl="0" algn="ctr">
              <a:spcBef>
                <a:spcPts val="0"/>
              </a:spcBef>
              <a:spcAft>
                <a:spcPts val="0"/>
              </a:spcAft>
              <a:buNone/>
            </a:pPr>
            <a:r>
              <a:rPr lang="en-US" sz="3200">
                <a:solidFill>
                  <a:schemeClr val="lt1"/>
                </a:solidFill>
                <a:latin typeface="Arial"/>
                <a:ea typeface="Arial"/>
                <a:cs typeface="Arial"/>
                <a:sym typeface="Arial"/>
              </a:rPr>
              <a:t>-5 &gt;  2</a:t>
            </a:r>
            <a:endParaRPr/>
          </a:p>
          <a:p>
            <a:pPr indent="0" lvl="0" marL="0" marR="0" rtl="0" algn="ctr">
              <a:spcBef>
                <a:spcPts val="0"/>
              </a:spcBef>
              <a:spcAft>
                <a:spcPts val="0"/>
              </a:spcAft>
              <a:buNone/>
            </a:pPr>
            <a:r>
              <a:rPr lang="en-US" sz="3200">
                <a:solidFill>
                  <a:schemeClr val="lt1"/>
                </a:solidFill>
                <a:latin typeface="Arial"/>
                <a:ea typeface="Arial"/>
                <a:cs typeface="Arial"/>
                <a:sym typeface="Arial"/>
              </a:rPr>
              <a:t> 5 &gt; -3 </a:t>
            </a:r>
            <a:endParaRPr/>
          </a:p>
        </p:txBody>
      </p:sp>
      <p:sp>
        <p:nvSpPr>
          <p:cNvPr id="1782" name="Google Shape;1782;p65"/>
          <p:cNvSpPr/>
          <p:nvPr/>
        </p:nvSpPr>
        <p:spPr>
          <a:xfrm>
            <a:off x="8905723" y="1600201"/>
            <a:ext cx="1871564" cy="2606040"/>
          </a:xfrm>
          <a:prstGeom prst="roundRect">
            <a:avLst>
              <a:gd fmla="val 16667" name="adj"/>
            </a:avLst>
          </a:prstGeom>
          <a:solidFill>
            <a:schemeClr val="accent1"/>
          </a:solidFill>
          <a:ln cap="flat" cmpd="sng" w="12700">
            <a:solidFill>
              <a:srgbClr val="3CDFE6"/>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3200">
              <a:solidFill>
                <a:schemeClr val="lt1"/>
              </a:solidFill>
              <a:latin typeface="Arial"/>
              <a:ea typeface="Arial"/>
              <a:cs typeface="Arial"/>
              <a:sym typeface="Arial"/>
            </a:endParaRPr>
          </a:p>
          <a:p>
            <a:pPr indent="0" lvl="0" marL="0" marR="0" rtl="0" algn="ctr">
              <a:spcBef>
                <a:spcPts val="0"/>
              </a:spcBef>
              <a:spcAft>
                <a:spcPts val="0"/>
              </a:spcAft>
              <a:buNone/>
            </a:pPr>
            <a:r>
              <a:rPr lang="en-US" sz="3200">
                <a:solidFill>
                  <a:schemeClr val="lt1"/>
                </a:solidFill>
                <a:latin typeface="Arial"/>
                <a:ea typeface="Arial"/>
                <a:cs typeface="Arial"/>
                <a:sym typeface="Arial"/>
              </a:rPr>
              <a:t>3 &gt; 5</a:t>
            </a:r>
            <a:endParaRPr/>
          </a:p>
          <a:p>
            <a:pPr indent="0" lvl="0" marL="0" marR="0" rtl="0" algn="ctr">
              <a:spcBef>
                <a:spcPts val="0"/>
              </a:spcBef>
              <a:spcAft>
                <a:spcPts val="0"/>
              </a:spcAft>
              <a:buNone/>
            </a:pPr>
            <a:r>
              <a:rPr lang="en-US" sz="3200">
                <a:solidFill>
                  <a:schemeClr val="lt1"/>
                </a:solidFill>
                <a:latin typeface="Arial"/>
                <a:ea typeface="Arial"/>
                <a:cs typeface="Arial"/>
                <a:sym typeface="Arial"/>
              </a:rPr>
              <a:t> -1 &gt; -3</a:t>
            </a:r>
            <a:endParaRPr/>
          </a:p>
          <a:p>
            <a:pPr indent="0" lvl="0" marL="0" marR="0" rtl="0" algn="ctr">
              <a:spcBef>
                <a:spcPts val="0"/>
              </a:spcBef>
              <a:spcAft>
                <a:spcPts val="0"/>
              </a:spcAft>
              <a:buNone/>
            </a:pPr>
            <a:r>
              <a:rPr lang="en-US" sz="3200">
                <a:solidFill>
                  <a:schemeClr val="lt1"/>
                </a:solidFill>
                <a:latin typeface="Arial"/>
                <a:ea typeface="Arial"/>
                <a:cs typeface="Arial"/>
                <a:sym typeface="Arial"/>
              </a:rPr>
              <a:t>-5 &gt;  2</a:t>
            </a:r>
            <a:endParaRPr/>
          </a:p>
          <a:p>
            <a:pPr indent="0" lvl="0" marL="0" marR="0" rtl="0" algn="ctr">
              <a:spcBef>
                <a:spcPts val="0"/>
              </a:spcBef>
              <a:spcAft>
                <a:spcPts val="0"/>
              </a:spcAft>
              <a:buNone/>
            </a:pPr>
            <a:r>
              <a:rPr lang="en-US" sz="3200">
                <a:solidFill>
                  <a:schemeClr val="lt1"/>
                </a:solidFill>
                <a:latin typeface="Arial"/>
                <a:ea typeface="Arial"/>
                <a:cs typeface="Arial"/>
                <a:sym typeface="Arial"/>
              </a:rPr>
              <a:t>  5 &gt; -3 </a:t>
            </a:r>
            <a:endParaRPr/>
          </a:p>
        </p:txBody>
      </p:sp>
      <p:sp>
        <p:nvSpPr>
          <p:cNvPr id="1783" name="Google Shape;1783;p65"/>
          <p:cNvSpPr/>
          <p:nvPr/>
        </p:nvSpPr>
        <p:spPr>
          <a:xfrm>
            <a:off x="1147376" y="1738990"/>
            <a:ext cx="508000" cy="381000"/>
          </a:xfrm>
          <a:prstGeom prst="ellipse">
            <a:avLst/>
          </a:prstGeom>
          <a:solidFill>
            <a:schemeClr val="lt1"/>
          </a:solidFill>
          <a:ln cap="flat" cmpd="sng" w="57150">
            <a:solidFill>
              <a:srgbClr val="3CDFE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rPr b="1" lang="en-US" sz="2800">
                <a:solidFill>
                  <a:srgbClr val="FF0000"/>
                </a:solidFill>
                <a:latin typeface="Arial"/>
                <a:ea typeface="Arial"/>
                <a:cs typeface="Arial"/>
                <a:sym typeface="Arial"/>
              </a:rPr>
              <a:t>A</a:t>
            </a:r>
            <a:endParaRPr/>
          </a:p>
        </p:txBody>
      </p:sp>
      <p:sp>
        <p:nvSpPr>
          <p:cNvPr id="1784" name="Google Shape;1784;p65"/>
          <p:cNvSpPr/>
          <p:nvPr/>
        </p:nvSpPr>
        <p:spPr>
          <a:xfrm>
            <a:off x="9587505" y="1627138"/>
            <a:ext cx="508000" cy="381000"/>
          </a:xfrm>
          <a:prstGeom prst="ellipse">
            <a:avLst/>
          </a:prstGeom>
          <a:solidFill>
            <a:schemeClr val="lt1"/>
          </a:solidFill>
          <a:ln cap="flat" cmpd="sng" w="57150">
            <a:solidFill>
              <a:srgbClr val="3CDFE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rPr b="1" lang="en-US" sz="2800">
                <a:solidFill>
                  <a:srgbClr val="FF0000"/>
                </a:solidFill>
                <a:latin typeface="Arial"/>
                <a:ea typeface="Arial"/>
                <a:cs typeface="Arial"/>
                <a:sym typeface="Arial"/>
              </a:rPr>
              <a:t>D</a:t>
            </a:r>
            <a:endParaRPr/>
          </a:p>
        </p:txBody>
      </p:sp>
      <p:sp>
        <p:nvSpPr>
          <p:cNvPr id="1785" name="Google Shape;1785;p65"/>
          <p:cNvSpPr/>
          <p:nvPr/>
        </p:nvSpPr>
        <p:spPr>
          <a:xfrm>
            <a:off x="6753388" y="1629915"/>
            <a:ext cx="508000" cy="381000"/>
          </a:xfrm>
          <a:prstGeom prst="ellipse">
            <a:avLst/>
          </a:prstGeom>
          <a:solidFill>
            <a:schemeClr val="lt1"/>
          </a:solidFill>
          <a:ln cap="flat" cmpd="sng" w="57150">
            <a:solidFill>
              <a:srgbClr val="3CDFE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rPr b="1" lang="en-US" sz="2800">
                <a:solidFill>
                  <a:srgbClr val="FF0000"/>
                </a:solidFill>
                <a:latin typeface="Arial"/>
                <a:ea typeface="Arial"/>
                <a:cs typeface="Arial"/>
                <a:sym typeface="Arial"/>
              </a:rPr>
              <a:t>C</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78"/>
                                        </p:tgtEl>
                                        <p:attrNameLst>
                                          <p:attrName>style.visibility</p:attrName>
                                        </p:attrNameLst>
                                      </p:cBhvr>
                                      <p:to>
                                        <p:strVal val="visible"/>
                                      </p:to>
                                    </p:set>
                                    <p:animEffect filter="fade" transition="in">
                                      <p:cBhvr>
                                        <p:cTn dur="500"/>
                                        <p:tgtEl>
                                          <p:spTgt spid="177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34"/>
                                        </p:tgtEl>
                                        <p:attrNameLst>
                                          <p:attrName>style.visibility</p:attrName>
                                        </p:attrNameLst>
                                      </p:cBhvr>
                                      <p:to>
                                        <p:strVal val="visible"/>
                                      </p:to>
                                    </p:set>
                                    <p:animEffect filter="fade" transition="in">
                                      <p:cBhvr>
                                        <p:cTn dur="500"/>
                                        <p:tgtEl>
                                          <p:spTgt spid="1734"/>
                                        </p:tgtEl>
                                      </p:cBhvr>
                                    </p:animEffect>
                                  </p:childTnLst>
                                </p:cTn>
                              </p:par>
                            </p:childTnLst>
                          </p:cTn>
                        </p:par>
                        <p:par>
                          <p:cTn fill="hold">
                            <p:stCondLst>
                              <p:cond delay="500"/>
                            </p:stCondLst>
                            <p:childTnLst>
                              <p:par>
                                <p:cTn fill="hold" nodeType="afterEffect" presetClass="entr" presetID="10" presetSubtype="0">
                                  <p:stCondLst>
                                    <p:cond delay="1000"/>
                                  </p:stCondLst>
                                  <p:childTnLst>
                                    <p:set>
                                      <p:cBhvr>
                                        <p:cTn dur="1" fill="hold">
                                          <p:stCondLst>
                                            <p:cond delay="0"/>
                                          </p:stCondLst>
                                        </p:cTn>
                                        <p:tgtEl>
                                          <p:spTgt spid="1738"/>
                                        </p:tgtEl>
                                        <p:attrNameLst>
                                          <p:attrName>style.visibility</p:attrName>
                                        </p:attrNameLst>
                                      </p:cBhvr>
                                      <p:to>
                                        <p:strVal val="visible"/>
                                      </p:to>
                                    </p:set>
                                    <p:animEffect filter="fade" transition="in">
                                      <p:cBhvr>
                                        <p:cTn dur="500"/>
                                        <p:tgtEl>
                                          <p:spTgt spid="1738"/>
                                        </p:tgtEl>
                                      </p:cBhvr>
                                    </p:animEffect>
                                  </p:childTnLst>
                                </p:cTn>
                              </p:par>
                            </p:childTnLst>
                          </p:cTn>
                        </p:par>
                        <p:par>
                          <p:cTn fill="hold">
                            <p:stCondLst>
                              <p:cond delay="1000"/>
                            </p:stCondLst>
                            <p:childTnLst>
                              <p:par>
                                <p:cTn fill="hold" nodeType="afterEffect" presetClass="entr" presetID="10" presetSubtype="0">
                                  <p:stCondLst>
                                    <p:cond delay="1000"/>
                                  </p:stCondLst>
                                  <p:childTnLst>
                                    <p:set>
                                      <p:cBhvr>
                                        <p:cTn dur="1" fill="hold">
                                          <p:stCondLst>
                                            <p:cond delay="0"/>
                                          </p:stCondLst>
                                        </p:cTn>
                                        <p:tgtEl>
                                          <p:spTgt spid="1742"/>
                                        </p:tgtEl>
                                        <p:attrNameLst>
                                          <p:attrName>style.visibility</p:attrName>
                                        </p:attrNameLst>
                                      </p:cBhvr>
                                      <p:to>
                                        <p:strVal val="visible"/>
                                      </p:to>
                                    </p:set>
                                    <p:animEffect filter="fade" transition="in">
                                      <p:cBhvr>
                                        <p:cTn dur="500"/>
                                        <p:tgtEl>
                                          <p:spTgt spid="1742"/>
                                        </p:tgtEl>
                                      </p:cBhvr>
                                    </p:animEffect>
                                  </p:childTnLst>
                                </p:cTn>
                              </p:par>
                            </p:childTnLst>
                          </p:cTn>
                        </p:par>
                        <p:par>
                          <p:cTn fill="hold">
                            <p:stCondLst>
                              <p:cond delay="1500"/>
                            </p:stCondLst>
                            <p:childTnLst>
                              <p:par>
                                <p:cTn fill="hold" nodeType="afterEffect" presetClass="entr" presetID="10" presetSubtype="0">
                                  <p:stCondLst>
                                    <p:cond delay="1000"/>
                                  </p:stCondLst>
                                  <p:childTnLst>
                                    <p:set>
                                      <p:cBhvr>
                                        <p:cTn dur="1" fill="hold">
                                          <p:stCondLst>
                                            <p:cond delay="0"/>
                                          </p:stCondLst>
                                        </p:cTn>
                                        <p:tgtEl>
                                          <p:spTgt spid="1746"/>
                                        </p:tgtEl>
                                        <p:attrNameLst>
                                          <p:attrName>style.visibility</p:attrName>
                                        </p:attrNameLst>
                                      </p:cBhvr>
                                      <p:to>
                                        <p:strVal val="visible"/>
                                      </p:to>
                                    </p:set>
                                    <p:animEffect filter="fade" transition="in">
                                      <p:cBhvr>
                                        <p:cTn dur="500"/>
                                        <p:tgtEl>
                                          <p:spTgt spid="1746"/>
                                        </p:tgtEl>
                                      </p:cBhvr>
                                    </p:animEffect>
                                  </p:childTnLst>
                                </p:cTn>
                              </p:par>
                            </p:childTnLst>
                          </p:cTn>
                        </p:par>
                        <p:par>
                          <p:cTn fill="hold">
                            <p:stCondLst>
                              <p:cond delay="2000"/>
                            </p:stCondLst>
                            <p:childTnLst>
                              <p:par>
                                <p:cTn fill="hold" nodeType="afterEffect" presetClass="entr" presetID="10" presetSubtype="0">
                                  <p:stCondLst>
                                    <p:cond delay="1000"/>
                                  </p:stCondLst>
                                  <p:childTnLst>
                                    <p:set>
                                      <p:cBhvr>
                                        <p:cTn dur="1" fill="hold">
                                          <p:stCondLst>
                                            <p:cond delay="0"/>
                                          </p:stCondLst>
                                        </p:cTn>
                                        <p:tgtEl>
                                          <p:spTgt spid="1750"/>
                                        </p:tgtEl>
                                        <p:attrNameLst>
                                          <p:attrName>style.visibility</p:attrName>
                                        </p:attrNameLst>
                                      </p:cBhvr>
                                      <p:to>
                                        <p:strVal val="visible"/>
                                      </p:to>
                                    </p:set>
                                    <p:animEffect filter="fade" transition="in">
                                      <p:cBhvr>
                                        <p:cTn dur="500"/>
                                        <p:tgtEl>
                                          <p:spTgt spid="1750"/>
                                        </p:tgtEl>
                                      </p:cBhvr>
                                    </p:animEffect>
                                  </p:childTnLst>
                                </p:cTn>
                              </p:par>
                            </p:childTnLst>
                          </p:cTn>
                        </p:par>
                        <p:par>
                          <p:cTn fill="hold">
                            <p:stCondLst>
                              <p:cond delay="2500"/>
                            </p:stCondLst>
                            <p:childTnLst>
                              <p:par>
                                <p:cTn fill="hold" nodeType="afterEffect" presetClass="entr" presetID="10" presetSubtype="0">
                                  <p:stCondLst>
                                    <p:cond delay="1000"/>
                                  </p:stCondLst>
                                  <p:childTnLst>
                                    <p:set>
                                      <p:cBhvr>
                                        <p:cTn dur="1" fill="hold">
                                          <p:stCondLst>
                                            <p:cond delay="0"/>
                                          </p:stCondLst>
                                        </p:cTn>
                                        <p:tgtEl>
                                          <p:spTgt spid="1754"/>
                                        </p:tgtEl>
                                        <p:attrNameLst>
                                          <p:attrName>style.visibility</p:attrName>
                                        </p:attrNameLst>
                                      </p:cBhvr>
                                      <p:to>
                                        <p:strVal val="visible"/>
                                      </p:to>
                                    </p:set>
                                    <p:animEffect filter="fade" transition="in">
                                      <p:cBhvr>
                                        <p:cTn dur="500"/>
                                        <p:tgtEl>
                                          <p:spTgt spid="1754"/>
                                        </p:tgtEl>
                                      </p:cBhvr>
                                    </p:animEffect>
                                  </p:childTnLst>
                                </p:cTn>
                              </p:par>
                            </p:childTnLst>
                          </p:cTn>
                        </p:par>
                        <p:par>
                          <p:cTn fill="hold">
                            <p:stCondLst>
                              <p:cond delay="3000"/>
                            </p:stCondLst>
                            <p:childTnLst>
                              <p:par>
                                <p:cTn fill="hold" nodeType="afterEffect" presetClass="entr" presetID="10" presetSubtype="0">
                                  <p:stCondLst>
                                    <p:cond delay="1000"/>
                                  </p:stCondLst>
                                  <p:childTnLst>
                                    <p:set>
                                      <p:cBhvr>
                                        <p:cTn dur="1" fill="hold">
                                          <p:stCondLst>
                                            <p:cond delay="0"/>
                                          </p:stCondLst>
                                        </p:cTn>
                                        <p:tgtEl>
                                          <p:spTgt spid="1758"/>
                                        </p:tgtEl>
                                        <p:attrNameLst>
                                          <p:attrName>style.visibility</p:attrName>
                                        </p:attrNameLst>
                                      </p:cBhvr>
                                      <p:to>
                                        <p:strVal val="visible"/>
                                      </p:to>
                                    </p:set>
                                    <p:animEffect filter="fade" transition="in">
                                      <p:cBhvr>
                                        <p:cTn dur="500"/>
                                        <p:tgtEl>
                                          <p:spTgt spid="1758"/>
                                        </p:tgtEl>
                                      </p:cBhvr>
                                    </p:animEffect>
                                  </p:childTnLst>
                                </p:cTn>
                              </p:par>
                            </p:childTnLst>
                          </p:cTn>
                        </p:par>
                        <p:par>
                          <p:cTn fill="hold">
                            <p:stCondLst>
                              <p:cond delay="3500"/>
                            </p:stCondLst>
                            <p:childTnLst>
                              <p:par>
                                <p:cTn fill="hold" nodeType="afterEffect" presetClass="entr" presetID="10" presetSubtype="0">
                                  <p:stCondLst>
                                    <p:cond delay="1000"/>
                                  </p:stCondLst>
                                  <p:childTnLst>
                                    <p:set>
                                      <p:cBhvr>
                                        <p:cTn dur="1" fill="hold">
                                          <p:stCondLst>
                                            <p:cond delay="0"/>
                                          </p:stCondLst>
                                        </p:cTn>
                                        <p:tgtEl>
                                          <p:spTgt spid="1762"/>
                                        </p:tgtEl>
                                        <p:attrNameLst>
                                          <p:attrName>style.visibility</p:attrName>
                                        </p:attrNameLst>
                                      </p:cBhvr>
                                      <p:to>
                                        <p:strVal val="visible"/>
                                      </p:to>
                                    </p:set>
                                    <p:animEffect filter="fade" transition="in">
                                      <p:cBhvr>
                                        <p:cTn dur="500"/>
                                        <p:tgtEl>
                                          <p:spTgt spid="1762"/>
                                        </p:tgtEl>
                                      </p:cBhvr>
                                    </p:animEffect>
                                  </p:childTnLst>
                                </p:cTn>
                              </p:par>
                            </p:childTnLst>
                          </p:cTn>
                        </p:par>
                        <p:par>
                          <p:cTn fill="hold">
                            <p:stCondLst>
                              <p:cond delay="4000"/>
                            </p:stCondLst>
                            <p:childTnLst>
                              <p:par>
                                <p:cTn fill="hold" nodeType="afterEffect" presetClass="entr" presetID="10" presetSubtype="0">
                                  <p:stCondLst>
                                    <p:cond delay="1000"/>
                                  </p:stCondLst>
                                  <p:childTnLst>
                                    <p:set>
                                      <p:cBhvr>
                                        <p:cTn dur="1" fill="hold">
                                          <p:stCondLst>
                                            <p:cond delay="0"/>
                                          </p:stCondLst>
                                        </p:cTn>
                                        <p:tgtEl>
                                          <p:spTgt spid="1766"/>
                                        </p:tgtEl>
                                        <p:attrNameLst>
                                          <p:attrName>style.visibility</p:attrName>
                                        </p:attrNameLst>
                                      </p:cBhvr>
                                      <p:to>
                                        <p:strVal val="visible"/>
                                      </p:to>
                                    </p:set>
                                    <p:animEffect filter="fade" transition="in">
                                      <p:cBhvr>
                                        <p:cTn dur="500"/>
                                        <p:tgtEl>
                                          <p:spTgt spid="1766"/>
                                        </p:tgtEl>
                                      </p:cBhvr>
                                    </p:animEffect>
                                  </p:childTnLst>
                                </p:cTn>
                              </p:par>
                            </p:childTnLst>
                          </p:cTn>
                        </p:par>
                        <p:par>
                          <p:cTn fill="hold">
                            <p:stCondLst>
                              <p:cond delay="4500"/>
                            </p:stCondLst>
                            <p:childTnLst>
                              <p:par>
                                <p:cTn fill="hold" nodeType="afterEffect" presetClass="entr" presetID="10" presetSubtype="0">
                                  <p:stCondLst>
                                    <p:cond delay="1000"/>
                                  </p:stCondLst>
                                  <p:childTnLst>
                                    <p:set>
                                      <p:cBhvr>
                                        <p:cTn dur="1" fill="hold">
                                          <p:stCondLst>
                                            <p:cond delay="0"/>
                                          </p:stCondLst>
                                        </p:cTn>
                                        <p:tgtEl>
                                          <p:spTgt spid="1770"/>
                                        </p:tgtEl>
                                        <p:attrNameLst>
                                          <p:attrName>style.visibility</p:attrName>
                                        </p:attrNameLst>
                                      </p:cBhvr>
                                      <p:to>
                                        <p:strVal val="visible"/>
                                      </p:to>
                                    </p:set>
                                    <p:animEffect filter="fade" transition="in">
                                      <p:cBhvr>
                                        <p:cTn dur="500"/>
                                        <p:tgtEl>
                                          <p:spTgt spid="1770"/>
                                        </p:tgtEl>
                                      </p:cBhvr>
                                    </p:animEffect>
                                  </p:childTnLst>
                                </p:cTn>
                              </p:par>
                            </p:childTnLst>
                          </p:cTn>
                        </p:par>
                        <p:par>
                          <p:cTn fill="hold">
                            <p:stCondLst>
                              <p:cond delay="5000"/>
                            </p:stCondLst>
                            <p:childTnLst>
                              <p:par>
                                <p:cTn fill="hold" nodeType="afterEffect" presetClass="entr" presetID="10" presetSubtype="0">
                                  <p:stCondLst>
                                    <p:cond delay="1000"/>
                                  </p:stCondLst>
                                  <p:childTnLst>
                                    <p:set>
                                      <p:cBhvr>
                                        <p:cTn dur="1" fill="hold">
                                          <p:stCondLst>
                                            <p:cond delay="0"/>
                                          </p:stCondLst>
                                        </p:cTn>
                                        <p:tgtEl>
                                          <p:spTgt spid="1774"/>
                                        </p:tgtEl>
                                        <p:attrNameLst>
                                          <p:attrName>style.visibility</p:attrName>
                                        </p:attrNameLst>
                                      </p:cBhvr>
                                      <p:to>
                                        <p:strVal val="visible"/>
                                      </p:to>
                                    </p:set>
                                    <p:animEffect filter="fade" transition="in">
                                      <p:cBhvr>
                                        <p:cTn dur="500"/>
                                        <p:tgtEl>
                                          <p:spTgt spid="1774"/>
                                        </p:tgtEl>
                                      </p:cBhvr>
                                    </p:animEffect>
                                  </p:childTnLst>
                                </p:cTn>
                              </p:par>
                            </p:childTnLst>
                          </p:cTn>
                        </p:par>
                        <p:par>
                          <p:cTn fill="hold">
                            <p:stCondLst>
                              <p:cond delay="5500"/>
                            </p:stCondLst>
                            <p:childTnLst>
                              <p:par>
                                <p:cTn fill="hold" nodeType="afterEffect" presetClass="entr" presetID="23" presetSubtype="16">
                                  <p:stCondLst>
                                    <p:cond delay="0"/>
                                  </p:stCondLst>
                                  <p:childTnLst>
                                    <p:set>
                                      <p:cBhvr>
                                        <p:cTn dur="1" fill="hold">
                                          <p:stCondLst>
                                            <p:cond delay="0"/>
                                          </p:stCondLst>
                                        </p:cTn>
                                        <p:tgtEl>
                                          <p:spTgt spid="1733"/>
                                        </p:tgtEl>
                                        <p:attrNameLst>
                                          <p:attrName>style.visibility</p:attrName>
                                        </p:attrNameLst>
                                      </p:cBhvr>
                                      <p:to>
                                        <p:strVal val="visible"/>
                                      </p:to>
                                    </p:set>
                                    <p:anim calcmode="lin" valueType="num">
                                      <p:cBhvr additive="base">
                                        <p:cTn dur="500"/>
                                        <p:tgtEl>
                                          <p:spTgt spid="1733"/>
                                        </p:tgtEl>
                                        <p:attrNameLst>
                                          <p:attrName>ppt_w</p:attrName>
                                        </p:attrNameLst>
                                      </p:cBhvr>
                                      <p:tavLst>
                                        <p:tav fmla="" tm="0">
                                          <p:val>
                                            <p:strVal val="0"/>
                                          </p:val>
                                        </p:tav>
                                        <p:tav fmla="" tm="100000">
                                          <p:val>
                                            <p:strVal val="#ppt_w"/>
                                          </p:val>
                                        </p:tav>
                                      </p:tavLst>
                                    </p:anim>
                                    <p:anim calcmode="lin" valueType="num">
                                      <p:cBhvr additive="base">
                                        <p:cTn dur="500"/>
                                        <p:tgtEl>
                                          <p:spTgt spid="1733"/>
                                        </p:tgtEl>
                                        <p:attrNameLst>
                                          <p:attrName>ppt_h</p:attrName>
                                        </p:attrNameLst>
                                      </p:cBhvr>
                                      <p:tavLst>
                                        <p:tav fmla="" tm="0">
                                          <p:val>
                                            <p:strVal val="0"/>
                                          </p:val>
                                        </p:tav>
                                        <p:tav fmla="" tm="100000">
                                          <p:val>
                                            <p:strVal val="#ppt_h"/>
                                          </p:val>
                                        </p:tav>
                                      </p:tavLst>
                                    </p:anim>
                                  </p:childTnLst>
                                </p:cTn>
                              </p:par>
                              <p:par>
                                <p:cTn fill="hold" nodeType="withEffect" presetClass="entr" presetID="10" presetSubtype="0">
                                  <p:stCondLst>
                                    <p:cond delay="0"/>
                                  </p:stCondLst>
                                  <p:childTnLst>
                                    <p:set>
                                      <p:cBhvr>
                                        <p:cTn dur="1" fill="hold">
                                          <p:stCondLst>
                                            <p:cond delay="0"/>
                                          </p:stCondLst>
                                        </p:cTn>
                                        <p:tgtEl>
                                          <p:spTgt spid="1723"/>
                                        </p:tgtEl>
                                        <p:attrNameLst>
                                          <p:attrName>style.visibility</p:attrName>
                                        </p:attrNameLst>
                                      </p:cBhvr>
                                      <p:to>
                                        <p:strVal val="visible"/>
                                      </p:to>
                                    </p:set>
                                    <p:animEffect filter="fade" transition="in">
                                      <p:cBhvr>
                                        <p:cTn dur="3810"/>
                                        <p:tgtEl>
                                          <p:spTgt spid="172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23" presetSubtype="32">
                                  <p:stCondLst>
                                    <p:cond delay="0"/>
                                  </p:stCondLst>
                                  <p:childTnLst>
                                    <p:anim calcmode="lin" valueType="num">
                                      <p:cBhvr additive="base">
                                        <p:cTn dur="500"/>
                                        <p:tgtEl>
                                          <p:spTgt spid="1733"/>
                                        </p:tgtEl>
                                        <p:attrNameLst>
                                          <p:attrName>ppt_w</p:attrName>
                                        </p:attrNameLst>
                                      </p:cBhvr>
                                      <p:tavLst>
                                        <p:tav fmla="" tm="0">
                                          <p:val>
                                            <p:strVal val="#ppt_w"/>
                                          </p:val>
                                        </p:tav>
                                        <p:tav fmla="" tm="100000">
                                          <p:val>
                                            <p:strVal val="0"/>
                                          </p:val>
                                        </p:tav>
                                      </p:tavLst>
                                    </p:anim>
                                    <p:anim calcmode="lin" valueType="num">
                                      <p:cBhvr additive="base">
                                        <p:cTn dur="500"/>
                                        <p:tgtEl>
                                          <p:spTgt spid="1733"/>
                                        </p:tgtEl>
                                        <p:attrNameLst>
                                          <p:attrName>ppt_h</p:attrName>
                                        </p:attrNameLst>
                                      </p:cBhvr>
                                      <p:tavLst>
                                        <p:tav fmla="" tm="0">
                                          <p:val>
                                            <p:strVal val="#ppt_h"/>
                                          </p:val>
                                        </p:tav>
                                        <p:tav fmla="" tm="100000">
                                          <p:val>
                                            <p:strVal val="0"/>
                                          </p:val>
                                        </p:tav>
                                      </p:tavLst>
                                    </p:anim>
                                    <p:set>
                                      <p:cBhvr>
                                        <p:cTn dur="1" fill="hold">
                                          <p:stCondLst>
                                            <p:cond delay="500"/>
                                          </p:stCondLst>
                                        </p:cTn>
                                        <p:tgtEl>
                                          <p:spTgt spid="1733"/>
                                        </p:tgtEl>
                                        <p:attrNameLst>
                                          <p:attrName>style.visibility</p:attrName>
                                        </p:attrNameLst>
                                      </p:cBhvr>
                                      <p:to>
                                        <p:strVal val="hidden"/>
                                      </p:to>
                                    </p:set>
                                  </p:childTnLst>
                                </p:cTn>
                              </p:par>
                            </p:childTnLst>
                          </p:cTn>
                        </p:par>
                        <p:par>
                          <p:cTn fill="hold">
                            <p:stCondLst>
                              <p:cond delay="500"/>
                            </p:stCondLst>
                            <p:childTnLst>
                              <p:par>
                                <p:cTn fill="hold" nodeType="afterEffect" presetClass="entr" presetID="23" presetSubtype="16">
                                  <p:stCondLst>
                                    <p:cond delay="0"/>
                                  </p:stCondLst>
                                  <p:childTnLst>
                                    <p:set>
                                      <p:cBhvr>
                                        <p:cTn dur="1" fill="hold">
                                          <p:stCondLst>
                                            <p:cond delay="0"/>
                                          </p:stCondLst>
                                        </p:cTn>
                                        <p:tgtEl>
                                          <p:spTgt spid="1721"/>
                                        </p:tgtEl>
                                        <p:attrNameLst>
                                          <p:attrName>style.visibility</p:attrName>
                                        </p:attrNameLst>
                                      </p:cBhvr>
                                      <p:to>
                                        <p:strVal val="visible"/>
                                      </p:to>
                                    </p:set>
                                    <p:anim calcmode="lin" valueType="num">
                                      <p:cBhvr additive="base">
                                        <p:cTn dur="500"/>
                                        <p:tgtEl>
                                          <p:spTgt spid="1721"/>
                                        </p:tgtEl>
                                        <p:attrNameLst>
                                          <p:attrName>ppt_w</p:attrName>
                                        </p:attrNameLst>
                                      </p:cBhvr>
                                      <p:tavLst>
                                        <p:tav fmla="" tm="0">
                                          <p:val>
                                            <p:strVal val="0"/>
                                          </p:val>
                                        </p:tav>
                                        <p:tav fmla="" tm="100000">
                                          <p:val>
                                            <p:strVal val="#ppt_w"/>
                                          </p:val>
                                        </p:tav>
                                      </p:tavLst>
                                    </p:anim>
                                    <p:anim calcmode="lin" valueType="num">
                                      <p:cBhvr additive="base">
                                        <p:cTn dur="500"/>
                                        <p:tgtEl>
                                          <p:spTgt spid="1721"/>
                                        </p:tgtEl>
                                        <p:attrNameLst>
                                          <p:attrName>ppt_h</p:attrName>
                                        </p:attrNameLst>
                                      </p:cBhvr>
                                      <p:tavLst>
                                        <p:tav fmla="" tm="0">
                                          <p:val>
                                            <p:strVal val="0"/>
                                          </p:val>
                                        </p:tav>
                                        <p:tav fmla="" tm="100000">
                                          <p:val>
                                            <p:strVal val="#ppt_h"/>
                                          </p:val>
                                        </p:tav>
                                      </p:tavLst>
                                    </p:anim>
                                  </p:childTnLst>
                                </p:cTn>
                              </p:par>
                              <p:par>
                                <p:cTn fill="hold" nodeType="withEffect" presetClass="entr" presetID="10" presetSubtype="0">
                                  <p:stCondLst>
                                    <p:cond delay="0"/>
                                  </p:stCondLst>
                                  <p:childTnLst>
                                    <p:set>
                                      <p:cBhvr>
                                        <p:cTn dur="1" fill="hold">
                                          <p:stCondLst>
                                            <p:cond delay="0"/>
                                          </p:stCondLst>
                                        </p:cTn>
                                        <p:tgtEl>
                                          <p:spTgt spid="1725"/>
                                        </p:tgtEl>
                                        <p:attrNameLst>
                                          <p:attrName>style.visibility</p:attrName>
                                        </p:attrNameLst>
                                      </p:cBhvr>
                                      <p:to>
                                        <p:strVal val="visible"/>
                                      </p:to>
                                    </p:set>
                                    <p:animEffect filter="fade" transition="in">
                                      <p:cBhvr>
                                        <p:cTn dur="5000"/>
                                        <p:tgtEl>
                                          <p:spTgt spid="1725"/>
                                        </p:tgtEl>
                                      </p:cBhvr>
                                    </p:animEffect>
                                  </p:childTnLst>
                                </p:cTn>
                              </p:par>
                            </p:childTnLst>
                          </p:cTn>
                        </p:par>
                        <p:par>
                          <p:cTn fill="hold">
                            <p:stCondLst>
                              <p:cond delay="5500"/>
                            </p:stCondLst>
                            <p:childTnLst>
                              <p:par>
                                <p:cTn fill="hold" nodeType="afterEffect" presetClass="entr" presetID="23" presetSubtype="16">
                                  <p:stCondLst>
                                    <p:cond delay="0"/>
                                  </p:stCondLst>
                                  <p:childTnLst>
                                    <p:set>
                                      <p:cBhvr>
                                        <p:cTn dur="1" fill="hold">
                                          <p:stCondLst>
                                            <p:cond delay="0"/>
                                          </p:stCondLst>
                                        </p:cTn>
                                        <p:tgtEl>
                                          <p:spTgt spid="1733"/>
                                        </p:tgtEl>
                                        <p:attrNameLst>
                                          <p:attrName>style.visibility</p:attrName>
                                        </p:attrNameLst>
                                      </p:cBhvr>
                                      <p:to>
                                        <p:strVal val="visible"/>
                                      </p:to>
                                    </p:set>
                                    <p:anim calcmode="lin" valueType="num">
                                      <p:cBhvr additive="base">
                                        <p:cTn dur="500"/>
                                        <p:tgtEl>
                                          <p:spTgt spid="1733"/>
                                        </p:tgtEl>
                                        <p:attrNameLst>
                                          <p:attrName>ppt_w</p:attrName>
                                        </p:attrNameLst>
                                      </p:cBhvr>
                                      <p:tavLst>
                                        <p:tav fmla="" tm="0">
                                          <p:val>
                                            <p:strVal val="0"/>
                                          </p:val>
                                        </p:tav>
                                        <p:tav fmla="" tm="100000">
                                          <p:val>
                                            <p:strVal val="#ppt_w"/>
                                          </p:val>
                                        </p:tav>
                                      </p:tavLst>
                                    </p:anim>
                                    <p:anim calcmode="lin" valueType="num">
                                      <p:cBhvr additive="base">
                                        <p:cTn dur="500"/>
                                        <p:tgtEl>
                                          <p:spTgt spid="1733"/>
                                        </p:tgtEl>
                                        <p:attrNameLst>
                                          <p:attrName>ppt_h</p:attrName>
                                        </p:attrNameLst>
                                      </p:cBhvr>
                                      <p:tavLst>
                                        <p:tav fmla="" tm="0">
                                          <p:val>
                                            <p:strVal val="0"/>
                                          </p:val>
                                        </p:tav>
                                        <p:tav fmla="" tm="100000">
                                          <p:val>
                                            <p:strVal val="#ppt_h"/>
                                          </p:val>
                                        </p:tav>
                                      </p:tavLst>
                                    </p:anim>
                                  </p:childTnLst>
                                </p:cTn>
                              </p:par>
                              <p:par>
                                <p:cTn fill="hold" nodeType="withEffect" presetClass="entr" presetID="10" presetSubtype="0">
                                  <p:stCondLst>
                                    <p:cond delay="0"/>
                                  </p:stCondLst>
                                  <p:childTnLst>
                                    <p:set>
                                      <p:cBhvr>
                                        <p:cTn dur="1" fill="hold">
                                          <p:stCondLst>
                                            <p:cond delay="0"/>
                                          </p:stCondLst>
                                        </p:cTn>
                                        <p:tgtEl>
                                          <p:spTgt spid="1722"/>
                                        </p:tgtEl>
                                        <p:attrNameLst>
                                          <p:attrName>style.visibility</p:attrName>
                                        </p:attrNameLst>
                                      </p:cBhvr>
                                      <p:to>
                                        <p:strVal val="visible"/>
                                      </p:to>
                                    </p:set>
                                    <p:animEffect filter="fade" transition="in">
                                      <p:cBhvr>
                                        <p:cTn dur="3810"/>
                                        <p:tgtEl>
                                          <p:spTgt spid="1722"/>
                                        </p:tgtEl>
                                      </p:cBhvr>
                                    </p:animEffect>
                                  </p:childTnLst>
                                </p:cTn>
                              </p:par>
                            </p:childTnLst>
                          </p:cTn>
                        </p:par>
                        <p:par>
                          <p:cTn fill="hold">
                            <p:stCondLst>
                              <p:cond delay="9310"/>
                            </p:stCondLst>
                            <p:childTnLst>
                              <p:par>
                                <p:cTn fill="hold" nodeType="afterEffect" presetClass="entr" presetID="23" presetSubtype="16">
                                  <p:stCondLst>
                                    <p:cond delay="0"/>
                                  </p:stCondLst>
                                  <p:childTnLst>
                                    <p:set>
                                      <p:cBhvr>
                                        <p:cTn dur="1" fill="hold">
                                          <p:stCondLst>
                                            <p:cond delay="0"/>
                                          </p:stCondLst>
                                        </p:cTn>
                                        <p:tgtEl>
                                          <p:spTgt spid="1733"/>
                                        </p:tgtEl>
                                        <p:attrNameLst>
                                          <p:attrName>style.visibility</p:attrName>
                                        </p:attrNameLst>
                                      </p:cBhvr>
                                      <p:to>
                                        <p:strVal val="visible"/>
                                      </p:to>
                                    </p:set>
                                    <p:anim calcmode="lin" valueType="num">
                                      <p:cBhvr additive="base">
                                        <p:cTn dur="500"/>
                                        <p:tgtEl>
                                          <p:spTgt spid="1733"/>
                                        </p:tgtEl>
                                        <p:attrNameLst>
                                          <p:attrName>ppt_w</p:attrName>
                                        </p:attrNameLst>
                                      </p:cBhvr>
                                      <p:tavLst>
                                        <p:tav fmla="" tm="0">
                                          <p:val>
                                            <p:strVal val="0"/>
                                          </p:val>
                                        </p:tav>
                                        <p:tav fmla="" tm="100000">
                                          <p:val>
                                            <p:strVal val="#ppt_w"/>
                                          </p:val>
                                        </p:tav>
                                      </p:tavLst>
                                    </p:anim>
                                    <p:anim calcmode="lin" valueType="num">
                                      <p:cBhvr additive="base">
                                        <p:cTn dur="500"/>
                                        <p:tgtEl>
                                          <p:spTgt spid="1733"/>
                                        </p:tgtEl>
                                        <p:attrNameLst>
                                          <p:attrName>ppt_h</p:attrName>
                                        </p:attrNameLst>
                                      </p:cBhvr>
                                      <p:tavLst>
                                        <p:tav fmla="" tm="0">
                                          <p:val>
                                            <p:strVal val="0"/>
                                          </p:val>
                                        </p:tav>
                                        <p:tav fmla="" tm="100000">
                                          <p:val>
                                            <p:strVal val="#ppt_h"/>
                                          </p:val>
                                        </p:tav>
                                      </p:tavLst>
                                    </p:anim>
                                  </p:childTnLst>
                                </p:cTn>
                              </p:par>
                              <p:par>
                                <p:cTn fill="hold" nodeType="withEffect" presetClass="entr" presetID="10" presetSubtype="0">
                                  <p:stCondLst>
                                    <p:cond delay="0"/>
                                  </p:stCondLst>
                                  <p:childTnLst>
                                    <p:set>
                                      <p:cBhvr>
                                        <p:cTn dur="1" fill="hold">
                                          <p:stCondLst>
                                            <p:cond delay="0"/>
                                          </p:stCondLst>
                                        </p:cTn>
                                        <p:tgtEl>
                                          <p:spTgt spid="1724"/>
                                        </p:tgtEl>
                                        <p:attrNameLst>
                                          <p:attrName>style.visibility</p:attrName>
                                        </p:attrNameLst>
                                      </p:cBhvr>
                                      <p:to>
                                        <p:strVal val="visible"/>
                                      </p:to>
                                    </p:set>
                                    <p:animEffect filter="fade" transition="in">
                                      <p:cBhvr>
                                        <p:cTn dur="3810"/>
                                        <p:tgtEl>
                                          <p:spTgt spid="172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9" name="Shape 1789"/>
        <p:cNvGrpSpPr/>
        <p:nvPr/>
      </p:nvGrpSpPr>
      <p:grpSpPr>
        <a:xfrm>
          <a:off x="0" y="0"/>
          <a:ext cx="0" cy="0"/>
          <a:chOff x="0" y="0"/>
          <a:chExt cx="0" cy="0"/>
        </a:xfrm>
      </p:grpSpPr>
      <p:sp>
        <p:nvSpPr>
          <p:cNvPr id="1790" name="Google Shape;1790;p66"/>
          <p:cNvSpPr/>
          <p:nvPr/>
        </p:nvSpPr>
        <p:spPr>
          <a:xfrm>
            <a:off x="2877943" y="314066"/>
            <a:ext cx="5717294" cy="478058"/>
          </a:xfrm>
          <a:prstGeom prst="roundRect">
            <a:avLst>
              <a:gd fmla="val 50000" name="adj"/>
            </a:avLst>
          </a:prstGeom>
          <a:solidFill>
            <a:srgbClr val="70AD4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800">
                <a:solidFill>
                  <a:schemeClr val="lt1"/>
                </a:solidFill>
                <a:latin typeface="Times New Roman"/>
                <a:ea typeface="Times New Roman"/>
                <a:cs typeface="Times New Roman"/>
                <a:sym typeface="Times New Roman"/>
              </a:rPr>
              <a:t>HƯỚNG DẪN TỰ HỌC Ở NHÀ</a:t>
            </a:r>
            <a:endParaRPr/>
          </a:p>
        </p:txBody>
      </p:sp>
      <p:sp>
        <p:nvSpPr>
          <p:cNvPr id="1791" name="Google Shape;1791;p66"/>
          <p:cNvSpPr txBox="1"/>
          <p:nvPr/>
        </p:nvSpPr>
        <p:spPr>
          <a:xfrm>
            <a:off x="1552216" y="943596"/>
            <a:ext cx="8368748" cy="4401205"/>
          </a:xfrm>
          <a:prstGeom prst="rect">
            <a:avLst/>
          </a:prstGeom>
          <a:noFill/>
          <a:ln>
            <a:noFill/>
          </a:ln>
        </p:spPr>
        <p:txBody>
          <a:bodyPr anchorCtr="0" anchor="t" bIns="45700" lIns="91425" spcFirstLastPara="1" rIns="91425" wrap="square" tIns="45700">
            <a:spAutoFit/>
          </a:bodyPr>
          <a:lstStyle/>
          <a:p>
            <a:pPr indent="-457200" lvl="0" marL="457200" marR="0" rtl="0" algn="just">
              <a:spcBef>
                <a:spcPts val="0"/>
              </a:spcBef>
              <a:spcAft>
                <a:spcPts val="0"/>
              </a:spcAft>
              <a:buClr>
                <a:schemeClr val="dk1"/>
              </a:buClr>
              <a:buSzPts val="2800"/>
              <a:buFont typeface="Arial"/>
              <a:buChar char="-"/>
            </a:pPr>
            <a:r>
              <a:rPr lang="en-US" sz="2800">
                <a:solidFill>
                  <a:schemeClr val="dk1"/>
                </a:solidFill>
                <a:latin typeface="Arial"/>
                <a:ea typeface="Arial"/>
                <a:cs typeface="Arial"/>
                <a:sym typeface="Arial"/>
              </a:rPr>
              <a:t>Tổng hợp các ứng dụng cụ thể trong cuộc sống hàng ngày có sử dụng đến tập hợp số nguyên, biểu diễn tập hợp số nguyên trên trục số, so sánh các số nguyên.</a:t>
            </a:r>
            <a:endParaRPr/>
          </a:p>
          <a:p>
            <a:pPr indent="-457200" lvl="0" marL="457200" marR="0" rtl="0" algn="just">
              <a:spcBef>
                <a:spcPts val="0"/>
              </a:spcBef>
              <a:spcAft>
                <a:spcPts val="0"/>
              </a:spcAft>
              <a:buClr>
                <a:schemeClr val="dk1"/>
              </a:buClr>
              <a:buSzPts val="2800"/>
              <a:buFont typeface="Arial"/>
              <a:buChar char="-"/>
            </a:pPr>
            <a:r>
              <a:rPr lang="en-US" sz="2800">
                <a:solidFill>
                  <a:schemeClr val="dk1"/>
                </a:solidFill>
                <a:latin typeface="Arial"/>
                <a:ea typeface="Arial"/>
                <a:cs typeface="Arial"/>
                <a:sym typeface="Arial"/>
              </a:rPr>
              <a:t>Chuẩn bị giờ sau: xem trước các kiến thức trong Bài 3 “Phép cộng các số nguyên”.</a:t>
            </a:r>
            <a:endParaRPr sz="2800">
              <a:solidFill>
                <a:schemeClr val="dk1"/>
              </a:solidFill>
              <a:latin typeface="Arial"/>
              <a:ea typeface="Arial"/>
              <a:cs typeface="Arial"/>
              <a:sym typeface="Arial"/>
            </a:endParaRPr>
          </a:p>
          <a:p>
            <a:pPr indent="0" lvl="1" marL="457200" marR="0" rtl="0" algn="just">
              <a:spcBef>
                <a:spcPts val="0"/>
              </a:spcBef>
              <a:spcAft>
                <a:spcPts val="0"/>
              </a:spcAft>
              <a:buNone/>
            </a:pPr>
            <a:r>
              <a:rPr b="0" i="0" lang="en-US" sz="2800" u="none" cap="none" strike="noStrike">
                <a:solidFill>
                  <a:srgbClr val="15142A"/>
                </a:solidFill>
                <a:latin typeface="Arial"/>
                <a:ea typeface="Arial"/>
                <a:cs typeface="Arial"/>
                <a:sym typeface="Arial"/>
              </a:rPr>
              <a:t>- Bài tập về nhà: </a:t>
            </a:r>
            <a:r>
              <a:rPr b="1" i="0" lang="en-US" sz="2800" u="none" cap="none" strike="noStrike">
                <a:solidFill>
                  <a:srgbClr val="FF0000"/>
                </a:solidFill>
                <a:latin typeface="Arial"/>
                <a:ea typeface="Arial"/>
                <a:cs typeface="Arial"/>
                <a:sym typeface="Arial"/>
              </a:rPr>
              <a:t>Hoàn thành bài 5, 6, 7 (SGK) và Phiếu bài tập </a:t>
            </a:r>
            <a:r>
              <a:rPr b="0" i="0" lang="en-US" sz="2800" u="none" cap="none" strike="noStrike">
                <a:solidFill>
                  <a:schemeClr val="dk1"/>
                </a:solidFill>
                <a:latin typeface="Arial"/>
                <a:ea typeface="Arial"/>
                <a:cs typeface="Arial"/>
                <a:sym typeface="Arial"/>
              </a:rPr>
              <a:t>nộp trên Azota trước thứ 7 (ngày 27/11/2021)</a:t>
            </a:r>
            <a:endParaRPr b="0" i="0" sz="2800" u="none" cap="none" strike="noStrike">
              <a:solidFill>
                <a:srgbClr val="15142A"/>
              </a:solidFill>
              <a:latin typeface="Arial"/>
              <a:ea typeface="Arial"/>
              <a:cs typeface="Arial"/>
              <a:sym typeface="Arial"/>
            </a:endParaRPr>
          </a:p>
          <a:p>
            <a:pPr indent="0" lvl="1" marL="457200" marR="0" rtl="0" algn="just">
              <a:spcBef>
                <a:spcPts val="0"/>
              </a:spcBef>
              <a:spcAft>
                <a:spcPts val="0"/>
              </a:spcAft>
              <a:buNone/>
            </a:pPr>
            <a:r>
              <a:t/>
            </a:r>
            <a:endParaRPr b="0" i="0" sz="2800" u="none" cap="none" strike="noStrike">
              <a:solidFill>
                <a:srgbClr val="C00000"/>
              </a:solidFill>
              <a:latin typeface="Arial"/>
              <a:ea typeface="Arial"/>
              <a:cs typeface="Arial"/>
              <a:sym typeface="Arial"/>
            </a:endParaRPr>
          </a:p>
        </p:txBody>
      </p:sp>
    </p:spTree>
  </p:cSld>
  <p:clrMapOvr>
    <a:masterClrMapping/>
  </p:clrMapOvr>
  <mc:AlternateContent>
    <mc:Choice Requires="p14">
      <p:transition spd="slow" p14:dur="1500">
        <p:fad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sp>
        <p:nvSpPr>
          <p:cNvPr id="222" name="Google Shape;222;p31"/>
          <p:cNvSpPr txBox="1"/>
          <p:nvPr>
            <p:ph type="title"/>
          </p:nvPr>
        </p:nvSpPr>
        <p:spPr>
          <a:xfrm>
            <a:off x="161249" y="170148"/>
            <a:ext cx="10515600" cy="51195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83AA03"/>
              </a:buClr>
              <a:buSzPts val="2800"/>
              <a:buFont typeface="Tahoma"/>
              <a:buNone/>
            </a:pPr>
            <a:r>
              <a:rPr lang="en-US">
                <a:latin typeface="Tahoma"/>
                <a:ea typeface="Tahoma"/>
                <a:cs typeface="Tahoma"/>
                <a:sym typeface="Tahoma"/>
              </a:rPr>
              <a:t>MỞ ĐẦU</a:t>
            </a:r>
            <a:endParaRPr/>
          </a:p>
        </p:txBody>
      </p:sp>
      <p:sp>
        <p:nvSpPr>
          <p:cNvPr id="223" name="Google Shape;223;p31"/>
          <p:cNvSpPr/>
          <p:nvPr/>
        </p:nvSpPr>
        <p:spPr>
          <a:xfrm>
            <a:off x="636837" y="841240"/>
            <a:ext cx="1828800" cy="46166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i="0" lang="en-US" sz="2400" u="none" cap="none" strike="noStrike">
                <a:solidFill>
                  <a:schemeClr val="dk1"/>
                </a:solidFill>
                <a:latin typeface="Arial"/>
                <a:ea typeface="Arial"/>
                <a:cs typeface="Arial"/>
                <a:sym typeface="Arial"/>
              </a:rPr>
              <a:t>TRÒ CHƠI:</a:t>
            </a:r>
            <a:endParaRPr/>
          </a:p>
        </p:txBody>
      </p:sp>
      <p:sp>
        <p:nvSpPr>
          <p:cNvPr id="224" name="Google Shape;224;p31"/>
          <p:cNvSpPr/>
          <p:nvPr/>
        </p:nvSpPr>
        <p:spPr>
          <a:xfrm>
            <a:off x="3409038" y="487457"/>
            <a:ext cx="5212004" cy="923330"/>
          </a:xfrm>
          <a:prstGeom prst="rect">
            <a:avLst/>
          </a:prstGeom>
        </p:spPr>
        <p:txBody>
          <a:bodyPr>
            <a:prstTxWarp prst="textPlain"/>
          </a:bodyPr>
          <a:lstStyle/>
          <a:p>
            <a:pPr lvl="0" algn="ctr"/>
            <a:r>
              <a:rPr b="1" i="0">
                <a:ln cap="flat" cmpd="sng" w="9525">
                  <a:solidFill>
                    <a:schemeClr val="lt1"/>
                  </a:solidFill>
                  <a:prstDash val="solid"/>
                  <a:round/>
                  <a:headEnd len="sm" w="sm" type="none"/>
                  <a:tailEnd len="sm" w="sm" type="none"/>
                </a:ln>
                <a:solidFill>
                  <a:srgbClr val="FF0000"/>
                </a:solidFill>
                <a:latin typeface="Arial"/>
              </a:rPr>
              <a:t>BIÊN TẬP VIÊN</a:t>
            </a:r>
          </a:p>
        </p:txBody>
      </p:sp>
      <p:sp>
        <p:nvSpPr>
          <p:cNvPr id="225" name="Google Shape;225;p31"/>
          <p:cNvSpPr txBox="1"/>
          <p:nvPr/>
        </p:nvSpPr>
        <p:spPr>
          <a:xfrm>
            <a:off x="316912" y="1410787"/>
            <a:ext cx="11558175" cy="2677656"/>
          </a:xfrm>
          <a:prstGeom prst="rect">
            <a:avLst/>
          </a:prstGeom>
          <a:solidFill>
            <a:srgbClr val="A7FDFF"/>
          </a:solidFill>
          <a:ln cap="flat" cmpd="sng" w="9525">
            <a:solidFill>
              <a:srgbClr val="BBE0E3"/>
            </a:solidFill>
            <a:prstDash val="solid"/>
            <a:round/>
            <a:headEnd len="sm" w="sm" type="none"/>
            <a:tailEnd len="sm" w="sm" type="none"/>
          </a:ln>
        </p:spPr>
        <p:txBody>
          <a:bodyPr anchorCtr="0" anchor="t" bIns="45700" lIns="91425" spcFirstLastPara="1" rIns="91425" wrap="square" tIns="45700">
            <a:spAutoFit/>
          </a:bodyPr>
          <a:lstStyle/>
          <a:p>
            <a:pPr indent="0" lvl="0" marL="0" marR="0" rtl="0" algn="just">
              <a:spcBef>
                <a:spcPts val="0"/>
              </a:spcBef>
              <a:spcAft>
                <a:spcPts val="0"/>
              </a:spcAft>
              <a:buNone/>
            </a:pPr>
            <a:r>
              <a:rPr b="0" i="0" lang="en-US" sz="2800" u="none" cap="none" strike="noStrike">
                <a:solidFill>
                  <a:srgbClr val="000000"/>
                </a:solidFill>
                <a:latin typeface="Arial"/>
                <a:ea typeface="Arial"/>
                <a:cs typeface="Arial"/>
                <a:sym typeface="Arial"/>
              </a:rPr>
              <a:t>Các bạn HS với vai trò là các thực tập sinh cho vị trí biên tập viên dự báo thời tiết cần vượt qua thử thách chắt lọc thông tin dựa vào khả năng nghe mà không có hình ảnh minh họa, nhiệm vụ của các bạn là lắng nghe bản tin dự báo thời tiết và ghi lại nhiệt độ thấp nhất của thành phố Niu Oóc (New York) Mỹ trong các ngày từ 06/01/2020 (thứ Hai) đến 12/01/2020 (Chủ nhật).</a:t>
            </a:r>
            <a:endParaRPr b="0" i="0" sz="2800" u="none" cap="none" strike="noStrike">
              <a:solidFill>
                <a:schemeClr val="dk1"/>
              </a:solidFill>
              <a:latin typeface="Arial"/>
              <a:ea typeface="Arial"/>
              <a:cs typeface="Arial"/>
              <a:sym typeface="Arial"/>
            </a:endParaRPr>
          </a:p>
        </p:txBody>
      </p:sp>
      <p:pic>
        <p:nvPicPr>
          <p:cNvPr id="226" name="Google Shape;226;p31"/>
          <p:cNvPicPr preferRelativeResize="0"/>
          <p:nvPr/>
        </p:nvPicPr>
        <p:blipFill rotWithShape="1">
          <a:blip r:embed="rId3">
            <a:alphaModFix/>
          </a:blip>
          <a:srcRect b="29260" l="10833" r="8333" t="32222"/>
          <a:stretch/>
        </p:blipFill>
        <p:spPr>
          <a:xfrm>
            <a:off x="2026189" y="4035560"/>
            <a:ext cx="7391400" cy="1981200"/>
          </a:xfrm>
          <a:prstGeom prst="rect">
            <a:avLst/>
          </a:prstGeom>
          <a:noFill/>
          <a:ln>
            <a:noFill/>
          </a:ln>
        </p:spPr>
      </p:pic>
      <p:sp>
        <p:nvSpPr>
          <p:cNvPr id="227" name="Google Shape;227;p31"/>
          <p:cNvSpPr/>
          <p:nvPr/>
        </p:nvSpPr>
        <p:spPr>
          <a:xfrm>
            <a:off x="287185" y="4088443"/>
            <a:ext cx="1877437" cy="646331"/>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i="0" lang="en-US" sz="3600" u="none" cap="none" strike="noStrike">
                <a:solidFill>
                  <a:srgbClr val="EFFFBB"/>
                </a:solidFill>
                <a:latin typeface="Arial"/>
                <a:ea typeface="Arial"/>
                <a:cs typeface="Arial"/>
                <a:sym typeface="Arial"/>
              </a:rPr>
              <a:t>Đáp án:</a:t>
            </a:r>
            <a:endParaRPr/>
          </a:p>
        </p:txBody>
      </p:sp>
      <p:pic>
        <p:nvPicPr>
          <p:cNvPr id="228" name="Google Shape;228;p31"/>
          <p:cNvPicPr preferRelativeResize="0"/>
          <p:nvPr/>
        </p:nvPicPr>
        <p:blipFill rotWithShape="1">
          <a:blip r:embed="rId4">
            <a:alphaModFix/>
          </a:blip>
          <a:srcRect b="0" l="0" r="0" t="0"/>
          <a:stretch/>
        </p:blipFill>
        <p:spPr>
          <a:xfrm>
            <a:off x="9781998" y="4204818"/>
            <a:ext cx="609600" cy="609600"/>
          </a:xfrm>
          <a:prstGeom prst="rect">
            <a:avLst/>
          </a:prstGeom>
          <a:noFill/>
          <a:ln>
            <a:noFill/>
          </a:ln>
        </p:spPr>
      </p:pic>
      <p:pic>
        <p:nvPicPr>
          <p:cNvPr descr="Wondering | Grappige gezichten, Smiley, Grappige plaatjes" id="229" name="Google Shape;229;p31"/>
          <p:cNvPicPr preferRelativeResize="0"/>
          <p:nvPr/>
        </p:nvPicPr>
        <p:blipFill rotWithShape="1">
          <a:blip r:embed="rId5">
            <a:alphaModFix/>
          </a:blip>
          <a:srcRect b="0" l="0" r="0" t="0"/>
          <a:stretch/>
        </p:blipFill>
        <p:spPr>
          <a:xfrm>
            <a:off x="10214048" y="4519330"/>
            <a:ext cx="1977952" cy="2367230"/>
          </a:xfrm>
          <a:prstGeom prst="rect">
            <a:avLst/>
          </a:prstGeom>
          <a:noFill/>
          <a:ln>
            <a:noFill/>
          </a:ln>
        </p:spPr>
      </p:pic>
    </p:spTree>
  </p:cSld>
  <p:clrMapOvr>
    <a:masterClrMapping/>
  </p:clrMapOvr>
  <mc:AlternateContent>
    <mc:Choice Requires="p14">
      <p:transition spd="slow" p14:dur="1500">
        <p:fade thruBlk="1"/>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5"/>
                                        </p:tgtEl>
                                        <p:attrNameLst>
                                          <p:attrName>style.visibility</p:attrName>
                                        </p:attrNameLst>
                                      </p:cBhvr>
                                      <p:to>
                                        <p:strVal val="visible"/>
                                      </p:to>
                                    </p:set>
                                    <p:animEffect filter="fade" transition="in">
                                      <p:cBhvr>
                                        <p:cTn dur="500"/>
                                        <p:tgtEl>
                                          <p:spTgt spid="22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7"/>
                                        </p:tgtEl>
                                        <p:attrNameLst>
                                          <p:attrName>style.visibility</p:attrName>
                                        </p:attrNameLst>
                                      </p:cBhvr>
                                      <p:to>
                                        <p:strVal val="visible"/>
                                      </p:to>
                                    </p:set>
                                    <p:animEffect filter="fade" transition="in">
                                      <p:cBhvr>
                                        <p:cTn dur="500"/>
                                        <p:tgtEl>
                                          <p:spTgt spid="22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6"/>
                                        </p:tgtEl>
                                        <p:attrNameLst>
                                          <p:attrName>style.visibility</p:attrName>
                                        </p:attrNameLst>
                                      </p:cBhvr>
                                      <p:to>
                                        <p:strVal val="visible"/>
                                      </p:to>
                                    </p:set>
                                    <p:animEffect filter="fade" transition="in">
                                      <p:cBhvr>
                                        <p:cTn dur="500"/>
                                        <p:tgtEl>
                                          <p:spTgt spid="22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8"/>
                                        </p:tgtEl>
                                        <p:attrNameLst>
                                          <p:attrName>style.visibility</p:attrName>
                                        </p:attrNameLst>
                                      </p:cBhvr>
                                      <p:to>
                                        <p:strVal val="visible"/>
                                      </p:to>
                                    </p:set>
                                    <p:animEffect filter="fade" transition="in">
                                      <p:cBhvr>
                                        <p:cTn dur="5000"/>
                                        <p:tgtEl>
                                          <p:spTgt spid="22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9"/>
                                        </p:tgtEl>
                                        <p:attrNameLst>
                                          <p:attrName>style.visibility</p:attrName>
                                        </p:attrNameLst>
                                      </p:cBhvr>
                                      <p:to>
                                        <p:strVal val="visible"/>
                                      </p:to>
                                    </p:set>
                                    <p:animEffect filter="fade" transition="in">
                                      <p:cBhvr>
                                        <p:cTn dur="1000"/>
                                        <p:tgtEl>
                                          <p:spTgt spid="22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5" name="Shape 1795"/>
        <p:cNvGrpSpPr/>
        <p:nvPr/>
      </p:nvGrpSpPr>
      <p:grpSpPr>
        <a:xfrm>
          <a:off x="0" y="0"/>
          <a:ext cx="0" cy="0"/>
          <a:chOff x="0" y="0"/>
          <a:chExt cx="0" cy="0"/>
        </a:xfrm>
      </p:grpSpPr>
      <p:sp>
        <p:nvSpPr>
          <p:cNvPr id="1796" name="Google Shape;1796;p67"/>
          <p:cNvSpPr txBox="1"/>
          <p:nvPr>
            <p:ph type="title"/>
          </p:nvPr>
        </p:nvSpPr>
        <p:spPr>
          <a:xfrm>
            <a:off x="161249" y="170148"/>
            <a:ext cx="10515600" cy="51195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83AA03"/>
              </a:buClr>
              <a:buSzPts val="2800"/>
              <a:buFont typeface="Tahoma"/>
              <a:buNone/>
            </a:pPr>
            <a:r>
              <a:rPr lang="en-US">
                <a:latin typeface="Tahoma"/>
                <a:ea typeface="Tahoma"/>
                <a:cs typeface="Tahoma"/>
                <a:sym typeface="Tahoma"/>
              </a:rPr>
              <a:t>PHIẾU BÀI TẬP TIẾT 32</a:t>
            </a:r>
            <a:endParaRPr/>
          </a:p>
        </p:txBody>
      </p:sp>
      <p:pic>
        <p:nvPicPr>
          <p:cNvPr id="1797" name="Google Shape;1797;p67"/>
          <p:cNvPicPr preferRelativeResize="0"/>
          <p:nvPr/>
        </p:nvPicPr>
        <p:blipFill rotWithShape="1">
          <a:blip r:embed="rId3">
            <a:alphaModFix/>
          </a:blip>
          <a:srcRect b="0" l="0" r="0" t="0"/>
          <a:stretch/>
        </p:blipFill>
        <p:spPr>
          <a:xfrm>
            <a:off x="1515151" y="682101"/>
            <a:ext cx="8147999" cy="6122070"/>
          </a:xfrm>
          <a:prstGeom prst="rect">
            <a:avLst/>
          </a:prstGeom>
          <a:noFill/>
          <a:ln>
            <a:noFill/>
          </a:ln>
        </p:spPr>
      </p:pic>
    </p:spTree>
  </p:cSld>
  <p:clrMapOvr>
    <a:masterClrMapping/>
  </p:clrMapOvr>
  <mc:AlternateContent>
    <mc:Choice Requires="p14">
      <p:transition spd="slow" p14:dur="1500">
        <p:fade/>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2" name="Shape 1802"/>
        <p:cNvGrpSpPr/>
        <p:nvPr/>
      </p:nvGrpSpPr>
      <p:grpSpPr>
        <a:xfrm>
          <a:off x="0" y="0"/>
          <a:ext cx="0" cy="0"/>
          <a:chOff x="0" y="0"/>
          <a:chExt cx="0" cy="0"/>
        </a:xfrm>
      </p:grpSpPr>
      <p:sp>
        <p:nvSpPr>
          <p:cNvPr id="1803" name="Google Shape;1803;p68"/>
          <p:cNvSpPr txBox="1"/>
          <p:nvPr/>
        </p:nvSpPr>
        <p:spPr>
          <a:xfrm>
            <a:off x="3884382" y="2788308"/>
            <a:ext cx="5069015" cy="101566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6000">
                <a:solidFill>
                  <a:srgbClr val="5BAE96"/>
                </a:solidFill>
                <a:latin typeface="Tahoma"/>
                <a:ea typeface="Tahoma"/>
                <a:cs typeface="Tahoma"/>
                <a:sym typeface="Tahoma"/>
              </a:rPr>
              <a:t>THANK YOU!</a:t>
            </a:r>
            <a:endParaRPr b="1" sz="6000">
              <a:solidFill>
                <a:srgbClr val="5BAE96"/>
              </a:solidFill>
              <a:latin typeface="Tahoma"/>
              <a:ea typeface="Tahoma"/>
              <a:cs typeface="Tahoma"/>
              <a:sym typeface="Tahoma"/>
            </a:endParaRPr>
          </a:p>
        </p:txBody>
      </p:sp>
      <p:sp>
        <p:nvSpPr>
          <p:cNvPr id="1804" name="Google Shape;1804;p68"/>
          <p:cNvSpPr txBox="1"/>
          <p:nvPr/>
        </p:nvSpPr>
        <p:spPr>
          <a:xfrm>
            <a:off x="6025992" y="3702586"/>
            <a:ext cx="785793"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2400">
                <a:solidFill>
                  <a:srgbClr val="5BAE96"/>
                </a:solidFill>
                <a:latin typeface="Tahoma"/>
                <a:ea typeface="Tahoma"/>
                <a:cs typeface="Tahoma"/>
                <a:sym typeface="Tahoma"/>
              </a:rPr>
              <a:t>6A2</a:t>
            </a:r>
            <a:endParaRPr b="1" i="1" sz="2400">
              <a:solidFill>
                <a:srgbClr val="5BAE96"/>
              </a:solidFill>
              <a:latin typeface="Tahoma"/>
              <a:ea typeface="Tahoma"/>
              <a:cs typeface="Tahoma"/>
              <a:sym typeface="Tahoma"/>
            </a:endParaRPr>
          </a:p>
        </p:txBody>
      </p:sp>
      <p:pic>
        <p:nvPicPr>
          <p:cNvPr id="1805" name="Google Shape;1805;p68"/>
          <p:cNvPicPr preferRelativeResize="0"/>
          <p:nvPr/>
        </p:nvPicPr>
        <p:blipFill rotWithShape="1">
          <a:blip r:embed="rId3">
            <a:alphaModFix/>
          </a:blip>
          <a:srcRect b="0" l="0" r="0" t="0"/>
          <a:stretch/>
        </p:blipFill>
        <p:spPr>
          <a:xfrm>
            <a:off x="7131521" y="3975413"/>
            <a:ext cx="3807909" cy="2882587"/>
          </a:xfrm>
          <a:prstGeom prst="rect">
            <a:avLst/>
          </a:prstGeom>
          <a:noFill/>
          <a:ln>
            <a:noFill/>
          </a:ln>
        </p:spPr>
      </p:pic>
      <p:pic>
        <p:nvPicPr>
          <p:cNvPr id="1806" name="Google Shape;1806;p68"/>
          <p:cNvPicPr preferRelativeResize="0"/>
          <p:nvPr/>
        </p:nvPicPr>
        <p:blipFill rotWithShape="1">
          <a:blip r:embed="rId4">
            <a:alphaModFix/>
          </a:blip>
          <a:srcRect b="0" l="0" r="0" t="0"/>
          <a:stretch/>
        </p:blipFill>
        <p:spPr>
          <a:xfrm>
            <a:off x="3031023" y="397850"/>
            <a:ext cx="6129954" cy="2502380"/>
          </a:xfrm>
          <a:prstGeom prst="rect">
            <a:avLst/>
          </a:prstGeom>
          <a:noFill/>
          <a:ln>
            <a:noFill/>
          </a:ln>
        </p:spPr>
      </p:pic>
    </p:spTree>
  </p:cSld>
  <p:clrMapOvr>
    <a:masterClrMapping/>
  </p:clrMapOvr>
  <mc:AlternateContent>
    <mc:Choice Requires="p14">
      <p:transition spd="slow" p14:dur="1500">
        <p:fade thruBlk="1"/>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1806"/>
                                        </p:tgtEl>
                                        <p:attrNameLst>
                                          <p:attrName>style.visibility</p:attrName>
                                        </p:attrNameLst>
                                      </p:cBhvr>
                                      <p:to>
                                        <p:strVal val="visible"/>
                                      </p:to>
                                    </p:set>
                                    <p:animEffect filter="fade" transition="in">
                                      <p:cBhvr>
                                        <p:cTn dur="1000"/>
                                        <p:tgtEl>
                                          <p:spTgt spid="1806"/>
                                        </p:tgtEl>
                                      </p:cBhvr>
                                    </p:animEffect>
                                  </p:childTnLst>
                                </p:cTn>
                              </p:par>
                              <p:par>
                                <p:cTn fill="hold" nodeType="withEffect" presetClass="entr" presetID="10" presetSubtype="0">
                                  <p:stCondLst>
                                    <p:cond delay="900"/>
                                  </p:stCondLst>
                                  <p:childTnLst>
                                    <p:set>
                                      <p:cBhvr>
                                        <p:cTn dur="1" fill="hold">
                                          <p:stCondLst>
                                            <p:cond delay="0"/>
                                          </p:stCondLst>
                                        </p:cTn>
                                        <p:tgtEl>
                                          <p:spTgt spid="1803"/>
                                        </p:tgtEl>
                                        <p:attrNameLst>
                                          <p:attrName>style.visibility</p:attrName>
                                        </p:attrNameLst>
                                      </p:cBhvr>
                                      <p:to>
                                        <p:strVal val="visible"/>
                                      </p:to>
                                    </p:set>
                                    <p:animEffect filter="fade" transition="in">
                                      <p:cBhvr>
                                        <p:cTn dur="1000"/>
                                        <p:tgtEl>
                                          <p:spTgt spid="1803"/>
                                        </p:tgtEl>
                                      </p:cBhvr>
                                    </p:animEffect>
                                  </p:childTnLst>
                                </p:cTn>
                              </p:par>
                              <p:par>
                                <p:cTn fill="hold" nodeType="withEffect" presetClass="entr" presetID="10" presetSubtype="0">
                                  <p:stCondLst>
                                    <p:cond delay="1700"/>
                                  </p:stCondLst>
                                  <p:childTnLst>
                                    <p:set>
                                      <p:cBhvr>
                                        <p:cTn dur="1" fill="hold">
                                          <p:stCondLst>
                                            <p:cond delay="0"/>
                                          </p:stCondLst>
                                        </p:cTn>
                                        <p:tgtEl>
                                          <p:spTgt spid="1804"/>
                                        </p:tgtEl>
                                        <p:attrNameLst>
                                          <p:attrName>style.visibility</p:attrName>
                                        </p:attrNameLst>
                                      </p:cBhvr>
                                      <p:to>
                                        <p:strVal val="visible"/>
                                      </p:to>
                                    </p:set>
                                    <p:animEffect filter="fade" transition="in">
                                      <p:cBhvr>
                                        <p:cTn dur="500"/>
                                        <p:tgtEl>
                                          <p:spTgt spid="1804"/>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1805"/>
                                        </p:tgtEl>
                                        <p:attrNameLst>
                                          <p:attrName>style.visibility</p:attrName>
                                        </p:attrNameLst>
                                      </p:cBhvr>
                                      <p:to>
                                        <p:strVal val="visible"/>
                                      </p:to>
                                    </p:set>
                                    <p:animEffect filter="fade" transition="in">
                                      <p:cBhvr>
                                        <p:cTn dur="1000"/>
                                        <p:tgtEl>
                                          <p:spTgt spid="180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p32"/>
          <p:cNvSpPr txBox="1"/>
          <p:nvPr>
            <p:ph type="title"/>
          </p:nvPr>
        </p:nvSpPr>
        <p:spPr>
          <a:xfrm>
            <a:off x="161249" y="170148"/>
            <a:ext cx="10515600" cy="51195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83AA03"/>
              </a:buClr>
              <a:buSzPts val="2800"/>
              <a:buFont typeface="Tahoma"/>
              <a:buNone/>
            </a:pPr>
            <a:r>
              <a:rPr lang="en-US">
                <a:latin typeface="Tahoma"/>
                <a:ea typeface="Tahoma"/>
                <a:cs typeface="Tahoma"/>
                <a:sym typeface="Tahoma"/>
              </a:rPr>
              <a:t>I. TẬP HỢP Z CÁC SỐ NGUYÊN</a:t>
            </a:r>
            <a:endParaRPr/>
          </a:p>
        </p:txBody>
      </p:sp>
      <p:sp>
        <p:nvSpPr>
          <p:cNvPr id="236" name="Google Shape;236;p32"/>
          <p:cNvSpPr txBox="1"/>
          <p:nvPr/>
        </p:nvSpPr>
        <p:spPr>
          <a:xfrm>
            <a:off x="1301411" y="682101"/>
            <a:ext cx="4686871" cy="545727"/>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b="1" i="1" lang="en-US" sz="2800" u="none" cap="none" strike="noStrike">
                <a:solidFill>
                  <a:srgbClr val="FF0000"/>
                </a:solidFill>
                <a:latin typeface="Arial"/>
                <a:ea typeface="Arial"/>
                <a:cs typeface="Arial"/>
                <a:sym typeface="Arial"/>
              </a:rPr>
              <a:t>Ghi nhớ:</a:t>
            </a:r>
            <a:endParaRPr b="0" i="1" sz="2800" u="none" cap="none" strike="noStrike">
              <a:solidFill>
                <a:srgbClr val="FF0000"/>
              </a:solidFill>
              <a:latin typeface="Arial"/>
              <a:ea typeface="Arial"/>
              <a:cs typeface="Arial"/>
              <a:sym typeface="Arial"/>
            </a:endParaRPr>
          </a:p>
        </p:txBody>
      </p:sp>
      <p:sp>
        <p:nvSpPr>
          <p:cNvPr id="237" name="Google Shape;237;p32"/>
          <p:cNvSpPr/>
          <p:nvPr/>
        </p:nvSpPr>
        <p:spPr>
          <a:xfrm>
            <a:off x="385796" y="1224765"/>
            <a:ext cx="11204971" cy="1815882"/>
          </a:xfrm>
          <a:prstGeom prst="rect">
            <a:avLst/>
          </a:prstGeom>
          <a:solidFill>
            <a:srgbClr val="FFFFCC"/>
          </a:solidFill>
          <a:ln cap="flat" cmpd="sng" w="9525">
            <a:solidFill>
              <a:srgbClr val="00808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800"/>
              <a:buFont typeface="Arial"/>
              <a:buNone/>
            </a:pPr>
            <a:r>
              <a:rPr b="1" i="0" lang="en-US" sz="2800" u="none" cap="none" strike="noStrike">
                <a:solidFill>
                  <a:schemeClr val="dk1"/>
                </a:solidFill>
                <a:latin typeface="Arial"/>
                <a:ea typeface="Arial"/>
                <a:cs typeface="Arial"/>
                <a:sym typeface="Arial"/>
              </a:rPr>
              <a:t>*) Số tự nhiên khác 0 còn được gọi là số nguyên dương.</a:t>
            </a:r>
            <a:endParaRPr b="1" i="0" sz="2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800"/>
              <a:buFont typeface="Arial"/>
              <a:buNone/>
            </a:pPr>
            <a:r>
              <a:rPr b="1" i="0" lang="en-US" sz="2800" u="none" cap="none" strike="noStrike">
                <a:solidFill>
                  <a:schemeClr val="dk1"/>
                </a:solidFill>
                <a:latin typeface="Arial"/>
                <a:ea typeface="Arial"/>
                <a:cs typeface="Arial"/>
                <a:sym typeface="Arial"/>
              </a:rPr>
              <a:t>*) Các số nguyên âm, số 0 và các số nguyên dương tạo thành tập hợp các số nguyên.</a:t>
            </a:r>
            <a:endParaRPr/>
          </a:p>
          <a:p>
            <a:pPr indent="0" lvl="0" marL="0" marR="0" rtl="0" algn="l">
              <a:lnSpc>
                <a:spcPct val="100000"/>
              </a:lnSpc>
              <a:spcBef>
                <a:spcPts val="0"/>
              </a:spcBef>
              <a:spcAft>
                <a:spcPts val="0"/>
              </a:spcAft>
              <a:buClr>
                <a:schemeClr val="dk1"/>
              </a:buClr>
              <a:buSzPts val="2800"/>
              <a:buFont typeface="Arial"/>
              <a:buNone/>
            </a:pPr>
            <a:r>
              <a:rPr b="1" i="0" lang="en-US" sz="2800" u="none" cap="none" strike="noStrike">
                <a:solidFill>
                  <a:schemeClr val="dk1"/>
                </a:solidFill>
                <a:latin typeface="Arial"/>
                <a:ea typeface="Arial"/>
                <a:cs typeface="Arial"/>
                <a:sym typeface="Arial"/>
              </a:rPr>
              <a:t>*) Tập hợp các số nguyên được ký hiệu là Ζ.</a:t>
            </a:r>
            <a:endParaRPr b="1" i="0" sz="2800" u="none" cap="none" strike="noStrike">
              <a:solidFill>
                <a:schemeClr val="dk1"/>
              </a:solidFill>
              <a:latin typeface="Arial"/>
              <a:ea typeface="Arial"/>
              <a:cs typeface="Arial"/>
              <a:sym typeface="Arial"/>
            </a:endParaRPr>
          </a:p>
        </p:txBody>
      </p:sp>
      <p:sp>
        <p:nvSpPr>
          <p:cNvPr id="238" name="Google Shape;238;p32"/>
          <p:cNvSpPr/>
          <p:nvPr/>
        </p:nvSpPr>
        <p:spPr>
          <a:xfrm>
            <a:off x="385796" y="3183004"/>
            <a:ext cx="11146508" cy="2246769"/>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FF0000"/>
              </a:buClr>
              <a:buSzPts val="2800"/>
              <a:buFont typeface="Arial"/>
              <a:buNone/>
            </a:pPr>
            <a:r>
              <a:rPr b="0" i="1" lang="en-US" sz="2800" u="none" cap="none" strike="noStrike">
                <a:solidFill>
                  <a:srgbClr val="FF0000"/>
                </a:solidFill>
                <a:latin typeface="Arial"/>
                <a:ea typeface="Arial"/>
                <a:cs typeface="Arial"/>
                <a:sym typeface="Arial"/>
              </a:rPr>
              <a:t>Chú ý:</a:t>
            </a:r>
            <a:r>
              <a:rPr b="0" i="1" lang="en-US" sz="2800" u="none" cap="none" strike="noStrike">
                <a:solidFill>
                  <a:schemeClr val="dk1"/>
                </a:solidFill>
                <a:latin typeface="Arial"/>
                <a:ea typeface="Arial"/>
                <a:cs typeface="Arial"/>
                <a:sym typeface="Arial"/>
              </a:rPr>
              <a:t> (SGK trang 6)</a:t>
            </a:r>
            <a:endParaRPr b="0" i="0" sz="2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800"/>
              <a:buFont typeface="Arial"/>
              <a:buNone/>
            </a:pPr>
            <a:r>
              <a:rPr b="0" i="1" lang="en-US" sz="2800" u="none" cap="none" strike="noStrike">
                <a:solidFill>
                  <a:schemeClr val="dk1"/>
                </a:solidFill>
                <a:latin typeface="Arial"/>
                <a:ea typeface="Arial"/>
                <a:cs typeface="Arial"/>
                <a:sym typeface="Arial"/>
              </a:rPr>
              <a:t>-</a:t>
            </a:r>
            <a:r>
              <a:rPr b="0" i="0" lang="en-US" sz="2800" u="none" cap="none" strike="noStrike">
                <a:solidFill>
                  <a:schemeClr val="dk1"/>
                </a:solidFill>
                <a:latin typeface="Arial"/>
                <a:ea typeface="Arial"/>
                <a:cs typeface="Arial"/>
                <a:sym typeface="Arial"/>
              </a:rPr>
              <a:t> Số 0 không phải là số nguyên âm, cũng không phải là số nguyên dương.</a:t>
            </a:r>
            <a:endParaRPr b="0" i="0" sz="2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800"/>
              <a:buFont typeface="Arial"/>
              <a:buNone/>
            </a:pPr>
            <a:r>
              <a:rPr b="0" i="0" lang="en-US" sz="2800" u="none" cap="none" strike="noStrike">
                <a:solidFill>
                  <a:schemeClr val="dk1"/>
                </a:solidFill>
                <a:latin typeface="Arial"/>
                <a:ea typeface="Arial"/>
                <a:cs typeface="Arial"/>
                <a:sym typeface="Arial"/>
              </a:rPr>
              <a:t>- Số nguyên dương 1, 2, 3, ... đều mang dấu “+” nên còn được viết là +1, +2, +3 </a:t>
            </a:r>
            <a:endParaRPr b="0" i="0" sz="2800" u="none" cap="none" strike="noStrike">
              <a:solidFill>
                <a:schemeClr val="dk1"/>
              </a:solidFill>
              <a:latin typeface="Arial"/>
              <a:ea typeface="Arial"/>
              <a:cs typeface="Arial"/>
              <a:sym typeface="Arial"/>
            </a:endParaRPr>
          </a:p>
        </p:txBody>
      </p:sp>
    </p:spTree>
  </p:cSld>
  <p:clrMapOvr>
    <a:masterClrMapping/>
  </p:clrMapOvr>
  <mc:AlternateContent>
    <mc:Choice Requires="p14">
      <p:transition spd="slow" p14:dur="1500">
        <p:fade thruBlk="1"/>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6"/>
                                        </p:tgtEl>
                                        <p:attrNameLst>
                                          <p:attrName>style.visibility</p:attrName>
                                        </p:attrNameLst>
                                      </p:cBhvr>
                                      <p:to>
                                        <p:strVal val="visible"/>
                                      </p:to>
                                    </p:set>
                                    <p:animEffect filter="fade" transition="in">
                                      <p:cBhvr>
                                        <p:cTn dur="500"/>
                                        <p:tgtEl>
                                          <p:spTgt spid="23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8"/>
                                        </p:tgtEl>
                                        <p:attrNameLst>
                                          <p:attrName>style.visibility</p:attrName>
                                        </p:attrNameLst>
                                      </p:cBhvr>
                                      <p:to>
                                        <p:strVal val="visible"/>
                                      </p:to>
                                    </p:set>
                                    <p:animEffect filter="fade" transition="in">
                                      <p:cBhvr>
                                        <p:cTn dur="500"/>
                                        <p:tgtEl>
                                          <p:spTgt spid="23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33"/>
          <p:cNvSpPr txBox="1"/>
          <p:nvPr>
            <p:ph type="title"/>
          </p:nvPr>
        </p:nvSpPr>
        <p:spPr>
          <a:xfrm>
            <a:off x="161249" y="170148"/>
            <a:ext cx="10515600" cy="51195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83AA03"/>
              </a:buClr>
              <a:buSzPts val="2800"/>
              <a:buFont typeface="Tahoma"/>
              <a:buNone/>
            </a:pPr>
            <a:r>
              <a:rPr lang="en-US">
                <a:latin typeface="Tahoma"/>
                <a:ea typeface="Tahoma"/>
                <a:cs typeface="Tahoma"/>
                <a:sym typeface="Tahoma"/>
              </a:rPr>
              <a:t>I. TẬP HỢP Z CÁC SỐ NGUYÊN</a:t>
            </a:r>
            <a:endParaRPr/>
          </a:p>
        </p:txBody>
      </p:sp>
      <p:sp>
        <p:nvSpPr>
          <p:cNvPr id="245" name="Google Shape;245;p33"/>
          <p:cNvSpPr txBox="1"/>
          <p:nvPr/>
        </p:nvSpPr>
        <p:spPr>
          <a:xfrm>
            <a:off x="585774" y="1041247"/>
            <a:ext cx="11020451" cy="95410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2800" u="none" cap="none" strike="noStrike">
                <a:solidFill>
                  <a:schemeClr val="dk1"/>
                </a:solidFill>
                <a:latin typeface="Arial"/>
                <a:ea typeface="Arial"/>
                <a:cs typeface="Arial"/>
                <a:sym typeface="Arial"/>
              </a:rPr>
              <a:t>Ví dụ 1: </a:t>
            </a:r>
            <a:r>
              <a:rPr b="0" i="0" lang="en-US" sz="2800" u="none" cap="none" strike="noStrike">
                <a:solidFill>
                  <a:schemeClr val="dk1"/>
                </a:solidFill>
                <a:latin typeface="Arial"/>
                <a:ea typeface="Arial"/>
                <a:cs typeface="Arial"/>
                <a:sym typeface="Arial"/>
              </a:rPr>
              <a:t>Số nào là số nguyên, số nào không là số nguyên trong các số sau:</a:t>
            </a:r>
            <a:r>
              <a:rPr b="1" i="0" lang="en-US" sz="2800" u="none" cap="none" strike="noStrike">
                <a:solidFill>
                  <a:schemeClr val="dk1"/>
                </a:solidFill>
                <a:latin typeface="Arial"/>
                <a:ea typeface="Arial"/>
                <a:cs typeface="Arial"/>
                <a:sym typeface="Arial"/>
              </a:rPr>
              <a:t>  </a:t>
            </a:r>
            <a:endParaRPr sz="2800">
              <a:solidFill>
                <a:schemeClr val="dk1"/>
              </a:solidFill>
              <a:latin typeface="Arial"/>
              <a:ea typeface="Arial"/>
              <a:cs typeface="Arial"/>
              <a:sym typeface="Arial"/>
            </a:endParaRPr>
          </a:p>
        </p:txBody>
      </p:sp>
      <p:sp>
        <p:nvSpPr>
          <p:cNvPr id="246" name="Google Shape;246;p33"/>
          <p:cNvSpPr txBox="1"/>
          <p:nvPr/>
        </p:nvSpPr>
        <p:spPr>
          <a:xfrm>
            <a:off x="859972" y="2433171"/>
            <a:ext cx="882396"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u="sng">
                <a:solidFill>
                  <a:srgbClr val="0070C0"/>
                </a:solidFill>
                <a:latin typeface="Arial"/>
                <a:ea typeface="Arial"/>
                <a:cs typeface="Arial"/>
                <a:sym typeface="Arial"/>
              </a:rPr>
              <a:t>Giải</a:t>
            </a:r>
            <a:endParaRPr sz="2800" u="sng">
              <a:solidFill>
                <a:srgbClr val="0070C0"/>
              </a:solidFill>
              <a:latin typeface="Arial"/>
              <a:ea typeface="Arial"/>
              <a:cs typeface="Arial"/>
              <a:sym typeface="Arial"/>
            </a:endParaRPr>
          </a:p>
        </p:txBody>
      </p:sp>
      <p:grpSp>
        <p:nvGrpSpPr>
          <p:cNvPr id="247" name="Google Shape;247;p33"/>
          <p:cNvGrpSpPr/>
          <p:nvPr/>
        </p:nvGrpSpPr>
        <p:grpSpPr>
          <a:xfrm>
            <a:off x="1653350" y="2269707"/>
            <a:ext cx="10449633" cy="954107"/>
            <a:chOff x="1480259" y="2079939"/>
            <a:chExt cx="10449633" cy="954107"/>
          </a:xfrm>
        </p:grpSpPr>
        <p:grpSp>
          <p:nvGrpSpPr>
            <p:cNvPr id="248" name="Google Shape;248;p33"/>
            <p:cNvGrpSpPr/>
            <p:nvPr/>
          </p:nvGrpSpPr>
          <p:grpSpPr>
            <a:xfrm>
              <a:off x="3721719" y="2079939"/>
              <a:ext cx="3693941" cy="954107"/>
              <a:chOff x="2558983" y="1646611"/>
              <a:chExt cx="3693941" cy="954107"/>
            </a:xfrm>
          </p:grpSpPr>
          <p:sp>
            <p:nvSpPr>
              <p:cNvPr id="249" name="Google Shape;249;p33"/>
              <p:cNvSpPr txBox="1"/>
              <p:nvPr/>
            </p:nvSpPr>
            <p:spPr>
              <a:xfrm>
                <a:off x="2558983" y="1862054"/>
                <a:ext cx="3693941"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Arial"/>
                    <a:ea typeface="Arial"/>
                    <a:cs typeface="Arial"/>
                    <a:sym typeface="Arial"/>
                  </a:rPr>
                  <a:t>-6; 0;      ; 8; 0,86</a:t>
                </a:r>
                <a:endParaRPr sz="2800">
                  <a:solidFill>
                    <a:schemeClr val="dk1"/>
                  </a:solidFill>
                  <a:latin typeface="Arial"/>
                  <a:ea typeface="Arial"/>
                  <a:cs typeface="Arial"/>
                  <a:sym typeface="Arial"/>
                </a:endParaRPr>
              </a:p>
            </p:txBody>
          </p:sp>
          <p:pic>
            <p:nvPicPr>
              <p:cNvPr id="250" name="Google Shape;250;p33"/>
              <p:cNvPicPr preferRelativeResize="0"/>
              <p:nvPr/>
            </p:nvPicPr>
            <p:blipFill rotWithShape="1">
              <a:blip r:embed="rId3">
                <a:alphaModFix/>
              </a:blip>
              <a:srcRect b="0" l="0" r="0" t="0"/>
              <a:stretch/>
            </p:blipFill>
            <p:spPr>
              <a:xfrm>
                <a:off x="3563268" y="1646611"/>
                <a:ext cx="365403" cy="954107"/>
              </a:xfrm>
              <a:prstGeom prst="rect">
                <a:avLst/>
              </a:prstGeom>
              <a:noFill/>
              <a:ln>
                <a:noFill/>
              </a:ln>
            </p:spPr>
          </p:pic>
        </p:grpSp>
        <p:sp>
          <p:nvSpPr>
            <p:cNvPr id="251" name="Google Shape;251;p33"/>
            <p:cNvSpPr txBox="1"/>
            <p:nvPr/>
          </p:nvSpPr>
          <p:spPr>
            <a:xfrm>
              <a:off x="1480259" y="2266723"/>
              <a:ext cx="10449633"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a:solidFill>
                    <a:schemeClr val="dk1"/>
                  </a:solidFill>
                  <a:latin typeface="Arial"/>
                  <a:ea typeface="Arial"/>
                  <a:cs typeface="Arial"/>
                  <a:sym typeface="Arial"/>
                </a:rPr>
                <a:t>Trong các số                              thì các số nguyên là -6; 0; 8; </a:t>
              </a:r>
              <a:endParaRPr b="1" sz="2800">
                <a:solidFill>
                  <a:schemeClr val="dk1"/>
                </a:solidFill>
                <a:latin typeface="Arial"/>
                <a:ea typeface="Arial"/>
                <a:cs typeface="Arial"/>
                <a:sym typeface="Arial"/>
              </a:endParaRPr>
            </a:p>
          </p:txBody>
        </p:sp>
      </p:grpSp>
      <p:grpSp>
        <p:nvGrpSpPr>
          <p:cNvPr id="252" name="Google Shape;252;p33"/>
          <p:cNvGrpSpPr/>
          <p:nvPr/>
        </p:nvGrpSpPr>
        <p:grpSpPr>
          <a:xfrm>
            <a:off x="1706172" y="3089271"/>
            <a:ext cx="7678943" cy="954107"/>
            <a:chOff x="1533081" y="2899503"/>
            <a:chExt cx="7678943" cy="954107"/>
          </a:xfrm>
        </p:grpSpPr>
        <p:pic>
          <p:nvPicPr>
            <p:cNvPr id="253" name="Google Shape;253;p33"/>
            <p:cNvPicPr preferRelativeResize="0"/>
            <p:nvPr/>
          </p:nvPicPr>
          <p:blipFill rotWithShape="1">
            <a:blip r:embed="rId3">
              <a:alphaModFix/>
            </a:blip>
            <a:srcRect b="0" l="0" r="0" t="0"/>
            <a:stretch/>
          </p:blipFill>
          <p:spPr>
            <a:xfrm>
              <a:off x="2782237" y="2899503"/>
              <a:ext cx="365403" cy="954107"/>
            </a:xfrm>
            <a:prstGeom prst="rect">
              <a:avLst/>
            </a:prstGeom>
            <a:noFill/>
            <a:ln>
              <a:noFill/>
            </a:ln>
          </p:spPr>
        </p:pic>
        <p:sp>
          <p:nvSpPr>
            <p:cNvPr id="254" name="Google Shape;254;p33"/>
            <p:cNvSpPr txBox="1"/>
            <p:nvPr/>
          </p:nvSpPr>
          <p:spPr>
            <a:xfrm>
              <a:off x="1533081" y="3091652"/>
              <a:ext cx="7678943"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a:solidFill>
                    <a:schemeClr val="dk1"/>
                  </a:solidFill>
                  <a:latin typeface="Arial"/>
                  <a:ea typeface="Arial"/>
                  <a:cs typeface="Arial"/>
                  <a:sym typeface="Arial"/>
                </a:rPr>
                <a:t>Các số     ; 0,86 không là số nguyên </a:t>
              </a:r>
              <a:endParaRPr b="1" sz="2800">
                <a:solidFill>
                  <a:schemeClr val="dk1"/>
                </a:solidFill>
                <a:latin typeface="Arial"/>
                <a:ea typeface="Arial"/>
                <a:cs typeface="Arial"/>
                <a:sym typeface="Arial"/>
              </a:endParaRPr>
            </a:p>
          </p:txBody>
        </p:sp>
      </p:grpSp>
      <p:sp>
        <p:nvSpPr>
          <p:cNvPr id="255" name="Google Shape;255;p33"/>
          <p:cNvSpPr txBox="1"/>
          <p:nvPr/>
        </p:nvSpPr>
        <p:spPr>
          <a:xfrm>
            <a:off x="653793" y="4060214"/>
            <a:ext cx="11020451" cy="138499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a:solidFill>
                  <a:schemeClr val="dk1"/>
                </a:solidFill>
                <a:latin typeface="Arial"/>
                <a:ea typeface="Arial"/>
                <a:cs typeface="Arial"/>
                <a:sym typeface="Arial"/>
              </a:rPr>
              <a:t>Ví dụ 2: </a:t>
            </a:r>
            <a:r>
              <a:rPr lang="en-US" sz="2800">
                <a:solidFill>
                  <a:schemeClr val="dk1"/>
                </a:solidFill>
                <a:latin typeface="Arial"/>
                <a:ea typeface="Arial"/>
                <a:cs typeface="Arial"/>
                <a:sym typeface="Arial"/>
              </a:rPr>
              <a:t>Xác định tính đúng, sai của mỗi phát biểu sau:</a:t>
            </a:r>
            <a:endParaRPr/>
          </a:p>
          <a:p>
            <a:pPr indent="-514350" lvl="0" marL="514350" marR="0" rtl="0" algn="l">
              <a:spcBef>
                <a:spcPts val="0"/>
              </a:spcBef>
              <a:spcAft>
                <a:spcPts val="0"/>
              </a:spcAft>
              <a:buClr>
                <a:schemeClr val="dk1"/>
              </a:buClr>
              <a:buSzPts val="2800"/>
              <a:buFont typeface="Arial"/>
              <a:buAutoNum type="alphaLcParenR"/>
            </a:pPr>
            <a:r>
              <a:rPr lang="en-US" sz="2800">
                <a:solidFill>
                  <a:schemeClr val="dk1"/>
                </a:solidFill>
                <a:latin typeface="Arial"/>
                <a:ea typeface="Arial"/>
                <a:cs typeface="Arial"/>
                <a:sym typeface="Arial"/>
              </a:rPr>
              <a:t>Mỗi số tự nhiên đều là số nguyên;</a:t>
            </a:r>
            <a:endParaRPr/>
          </a:p>
          <a:p>
            <a:pPr indent="-514350" lvl="0" marL="514350" marR="0" rtl="0" algn="l">
              <a:spcBef>
                <a:spcPts val="0"/>
              </a:spcBef>
              <a:spcAft>
                <a:spcPts val="0"/>
              </a:spcAft>
              <a:buClr>
                <a:schemeClr val="dk1"/>
              </a:buClr>
              <a:buSzPts val="2800"/>
              <a:buFont typeface="Arial"/>
              <a:buAutoNum type="alphaLcParenR"/>
            </a:pPr>
            <a:r>
              <a:rPr lang="en-US" sz="2800">
                <a:solidFill>
                  <a:schemeClr val="dk1"/>
                </a:solidFill>
                <a:latin typeface="Arial"/>
                <a:ea typeface="Arial"/>
                <a:cs typeface="Arial"/>
                <a:sym typeface="Arial"/>
              </a:rPr>
              <a:t>Mỗi số tự nhiên đều là số nguyên dương.</a:t>
            </a:r>
            <a:endParaRPr sz="2800">
              <a:solidFill>
                <a:schemeClr val="dk1"/>
              </a:solidFill>
              <a:latin typeface="Arial"/>
              <a:ea typeface="Arial"/>
              <a:cs typeface="Arial"/>
              <a:sym typeface="Arial"/>
            </a:endParaRPr>
          </a:p>
        </p:txBody>
      </p:sp>
      <p:sp>
        <p:nvSpPr>
          <p:cNvPr id="256" name="Google Shape;256;p33"/>
          <p:cNvSpPr txBox="1"/>
          <p:nvPr/>
        </p:nvSpPr>
        <p:spPr>
          <a:xfrm>
            <a:off x="1311855" y="5570612"/>
            <a:ext cx="882396"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u="sng">
                <a:solidFill>
                  <a:srgbClr val="0070C0"/>
                </a:solidFill>
                <a:latin typeface="Arial"/>
                <a:ea typeface="Arial"/>
                <a:cs typeface="Arial"/>
                <a:sym typeface="Arial"/>
              </a:rPr>
              <a:t>Giải</a:t>
            </a:r>
            <a:endParaRPr sz="2800" u="sng">
              <a:solidFill>
                <a:srgbClr val="0070C0"/>
              </a:solidFill>
              <a:latin typeface="Arial"/>
              <a:ea typeface="Arial"/>
              <a:cs typeface="Arial"/>
              <a:sym typeface="Arial"/>
            </a:endParaRPr>
          </a:p>
        </p:txBody>
      </p:sp>
      <p:grpSp>
        <p:nvGrpSpPr>
          <p:cNvPr id="257" name="Google Shape;257;p33"/>
          <p:cNvGrpSpPr/>
          <p:nvPr/>
        </p:nvGrpSpPr>
        <p:grpSpPr>
          <a:xfrm>
            <a:off x="3184226" y="1518300"/>
            <a:ext cx="3693941" cy="954107"/>
            <a:chOff x="2558983" y="1646611"/>
            <a:chExt cx="3693941" cy="954107"/>
          </a:xfrm>
        </p:grpSpPr>
        <p:sp>
          <p:nvSpPr>
            <p:cNvPr id="258" name="Google Shape;258;p33"/>
            <p:cNvSpPr txBox="1"/>
            <p:nvPr/>
          </p:nvSpPr>
          <p:spPr>
            <a:xfrm>
              <a:off x="2558983" y="1862054"/>
              <a:ext cx="3693941"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Arial"/>
                  <a:ea typeface="Arial"/>
                  <a:cs typeface="Arial"/>
                  <a:sym typeface="Arial"/>
                </a:rPr>
                <a:t>-6; 0;      ; 8; 0,86?</a:t>
              </a:r>
              <a:endParaRPr sz="2800">
                <a:solidFill>
                  <a:schemeClr val="dk1"/>
                </a:solidFill>
                <a:latin typeface="Arial"/>
                <a:ea typeface="Arial"/>
                <a:cs typeface="Arial"/>
                <a:sym typeface="Arial"/>
              </a:endParaRPr>
            </a:p>
          </p:txBody>
        </p:sp>
        <p:pic>
          <p:nvPicPr>
            <p:cNvPr id="259" name="Google Shape;259;p33"/>
            <p:cNvPicPr preferRelativeResize="0"/>
            <p:nvPr/>
          </p:nvPicPr>
          <p:blipFill rotWithShape="1">
            <a:blip r:embed="rId3">
              <a:alphaModFix/>
            </a:blip>
            <a:srcRect b="0" l="0" r="0" t="0"/>
            <a:stretch/>
          </p:blipFill>
          <p:spPr>
            <a:xfrm>
              <a:off x="3563268" y="1646611"/>
              <a:ext cx="365403" cy="954107"/>
            </a:xfrm>
            <a:prstGeom prst="rect">
              <a:avLst/>
            </a:prstGeom>
            <a:noFill/>
            <a:ln>
              <a:noFill/>
            </a:ln>
          </p:spPr>
        </p:pic>
      </p:grpSp>
      <p:sp>
        <p:nvSpPr>
          <p:cNvPr id="260" name="Google Shape;260;p33"/>
          <p:cNvSpPr txBox="1"/>
          <p:nvPr/>
        </p:nvSpPr>
        <p:spPr>
          <a:xfrm>
            <a:off x="2255742" y="5657535"/>
            <a:ext cx="2228658" cy="545727"/>
          </a:xfrm>
          <a:prstGeom prst="rect">
            <a:avLst/>
          </a:prstGeom>
          <a:noFill/>
          <a:ln>
            <a:noFill/>
          </a:ln>
        </p:spPr>
        <p:txBody>
          <a:bodyPr anchorCtr="0" anchor="t" bIns="45700" lIns="91425" spcFirstLastPara="1" rIns="91425" wrap="square" tIns="45700">
            <a:spAutoFit/>
          </a:bodyPr>
          <a:lstStyle/>
          <a:p>
            <a:pPr indent="0" lvl="0" marL="0" marR="0" rtl="0" algn="just">
              <a:lnSpc>
                <a:spcPct val="115000"/>
              </a:lnSpc>
              <a:spcBef>
                <a:spcPts val="0"/>
              </a:spcBef>
              <a:spcAft>
                <a:spcPts val="0"/>
              </a:spcAft>
              <a:buNone/>
            </a:pPr>
            <a:r>
              <a:rPr lang="en-US" sz="2800">
                <a:solidFill>
                  <a:srgbClr val="00B050"/>
                </a:solidFill>
                <a:latin typeface="Arial"/>
                <a:ea typeface="Arial"/>
                <a:cs typeface="Arial"/>
                <a:sym typeface="Arial"/>
              </a:rPr>
              <a:t>a) Đúng</a:t>
            </a:r>
            <a:r>
              <a:rPr lang="en-US" sz="2800">
                <a:solidFill>
                  <a:schemeClr val="dk1"/>
                </a:solidFill>
                <a:latin typeface="Arial"/>
                <a:ea typeface="Arial"/>
                <a:cs typeface="Arial"/>
                <a:sym typeface="Arial"/>
              </a:rPr>
              <a:t>	</a:t>
            </a:r>
            <a:endParaRPr sz="2800">
              <a:solidFill>
                <a:schemeClr val="dk1"/>
              </a:solidFill>
              <a:latin typeface="Arial"/>
              <a:ea typeface="Arial"/>
              <a:cs typeface="Arial"/>
              <a:sym typeface="Arial"/>
            </a:endParaRPr>
          </a:p>
        </p:txBody>
      </p:sp>
      <p:sp>
        <p:nvSpPr>
          <p:cNvPr id="261" name="Google Shape;261;p33"/>
          <p:cNvSpPr txBox="1"/>
          <p:nvPr/>
        </p:nvSpPr>
        <p:spPr>
          <a:xfrm>
            <a:off x="4686220" y="5680042"/>
            <a:ext cx="1790080"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rgbClr val="FF0000"/>
                </a:solidFill>
                <a:latin typeface="Arial"/>
                <a:ea typeface="Arial"/>
                <a:cs typeface="Arial"/>
                <a:sym typeface="Arial"/>
              </a:rPr>
              <a:t>b) Sai</a:t>
            </a:r>
            <a:endParaRPr sz="2800">
              <a:solidFill>
                <a:srgbClr val="FF0000"/>
              </a:solidFill>
              <a:latin typeface="Arial"/>
              <a:ea typeface="Arial"/>
              <a:cs typeface="Arial"/>
              <a:sym typeface="Arial"/>
            </a:endParaRPr>
          </a:p>
        </p:txBody>
      </p:sp>
    </p:spTree>
  </p:cSld>
  <p:clrMapOvr>
    <a:masterClrMapping/>
  </p:clrMapOvr>
  <mc:AlternateContent>
    <mc:Choice Requires="p14">
      <p:transition spd="slow" p14:dur="1500">
        <p:fade thruBlk="1"/>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6"/>
                                        </p:tgtEl>
                                        <p:attrNameLst>
                                          <p:attrName>style.visibility</p:attrName>
                                        </p:attrNameLst>
                                      </p:cBhvr>
                                      <p:to>
                                        <p:strVal val="visible"/>
                                      </p:to>
                                    </p:set>
                                    <p:animEffect filter="fade" transition="in">
                                      <p:cBhvr>
                                        <p:cTn dur="500"/>
                                        <p:tgtEl>
                                          <p:spTgt spid="24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7"/>
                                        </p:tgtEl>
                                        <p:attrNameLst>
                                          <p:attrName>style.visibility</p:attrName>
                                        </p:attrNameLst>
                                      </p:cBhvr>
                                      <p:to>
                                        <p:strVal val="visible"/>
                                      </p:to>
                                    </p:set>
                                    <p:animEffect filter="fade" transition="in">
                                      <p:cBhvr>
                                        <p:cTn dur="500"/>
                                        <p:tgtEl>
                                          <p:spTgt spid="24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2"/>
                                        </p:tgtEl>
                                        <p:attrNameLst>
                                          <p:attrName>style.visibility</p:attrName>
                                        </p:attrNameLst>
                                      </p:cBhvr>
                                      <p:to>
                                        <p:strVal val="visible"/>
                                      </p:to>
                                    </p:set>
                                    <p:animEffect filter="fade" transition="in">
                                      <p:cBhvr>
                                        <p:cTn dur="500"/>
                                        <p:tgtEl>
                                          <p:spTgt spid="25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5"/>
                                        </p:tgtEl>
                                        <p:attrNameLst>
                                          <p:attrName>style.visibility</p:attrName>
                                        </p:attrNameLst>
                                      </p:cBhvr>
                                      <p:to>
                                        <p:strVal val="visible"/>
                                      </p:to>
                                    </p:set>
                                    <p:animEffect filter="fade" transition="in">
                                      <p:cBhvr>
                                        <p:cTn dur="500"/>
                                        <p:tgtEl>
                                          <p:spTgt spid="25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6"/>
                                        </p:tgtEl>
                                        <p:attrNameLst>
                                          <p:attrName>style.visibility</p:attrName>
                                        </p:attrNameLst>
                                      </p:cBhvr>
                                      <p:to>
                                        <p:strVal val="visible"/>
                                      </p:to>
                                    </p:set>
                                    <p:animEffect filter="fade" transition="in">
                                      <p:cBhvr>
                                        <p:cTn dur="500"/>
                                        <p:tgtEl>
                                          <p:spTgt spid="25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0"/>
                                        </p:tgtEl>
                                        <p:attrNameLst>
                                          <p:attrName>style.visibility</p:attrName>
                                        </p:attrNameLst>
                                      </p:cBhvr>
                                      <p:to>
                                        <p:strVal val="visible"/>
                                      </p:to>
                                    </p:set>
                                    <p:animEffect filter="fade" transition="in">
                                      <p:cBhvr>
                                        <p:cTn dur="500"/>
                                        <p:tgtEl>
                                          <p:spTgt spid="26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1"/>
                                        </p:tgtEl>
                                        <p:attrNameLst>
                                          <p:attrName>style.visibility</p:attrName>
                                        </p:attrNameLst>
                                      </p:cBhvr>
                                      <p:to>
                                        <p:strVal val="visible"/>
                                      </p:to>
                                    </p:set>
                                    <p:animEffect filter="fade" transition="in">
                                      <p:cBhvr>
                                        <p:cTn dur="500"/>
                                        <p:tgtEl>
                                          <p:spTgt spid="26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p34"/>
          <p:cNvSpPr txBox="1"/>
          <p:nvPr/>
        </p:nvSpPr>
        <p:spPr>
          <a:xfrm>
            <a:off x="2377179" y="2676695"/>
            <a:ext cx="7882335" cy="144655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4400">
                <a:solidFill>
                  <a:srgbClr val="5BAE96"/>
                </a:solidFill>
                <a:latin typeface="Tahoma"/>
                <a:ea typeface="Tahoma"/>
                <a:cs typeface="Tahoma"/>
                <a:sym typeface="Tahoma"/>
              </a:rPr>
              <a:t>BIỂU DIỄN SỐ NGUYÊN TRÊN TRỤC SỐ</a:t>
            </a:r>
            <a:endParaRPr b="1" sz="4400">
              <a:solidFill>
                <a:srgbClr val="5BAE96"/>
              </a:solidFill>
              <a:latin typeface="Tahoma"/>
              <a:ea typeface="Tahoma"/>
              <a:cs typeface="Tahoma"/>
              <a:sym typeface="Tahoma"/>
            </a:endParaRPr>
          </a:p>
        </p:txBody>
      </p:sp>
      <p:sp>
        <p:nvSpPr>
          <p:cNvPr id="268" name="Google Shape;268;p34"/>
          <p:cNvSpPr txBox="1"/>
          <p:nvPr/>
        </p:nvSpPr>
        <p:spPr>
          <a:xfrm>
            <a:off x="5231704" y="1733416"/>
            <a:ext cx="2173287" cy="92233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5400">
                <a:solidFill>
                  <a:srgbClr val="5BAE96"/>
                </a:solidFill>
                <a:latin typeface="Tahoma"/>
                <a:ea typeface="Tahoma"/>
                <a:cs typeface="Tahoma"/>
                <a:sym typeface="Tahoma"/>
              </a:rPr>
              <a:t>II.</a:t>
            </a:r>
            <a:endParaRPr b="1" sz="5400">
              <a:solidFill>
                <a:srgbClr val="5BAE96"/>
              </a:solidFill>
              <a:latin typeface="Tahoma"/>
              <a:ea typeface="Tahoma"/>
              <a:cs typeface="Tahoma"/>
              <a:sym typeface="Tahoma"/>
            </a:endParaRPr>
          </a:p>
        </p:txBody>
      </p:sp>
      <p:pic>
        <p:nvPicPr>
          <p:cNvPr id="269" name="Google Shape;269;p34"/>
          <p:cNvPicPr preferRelativeResize="0"/>
          <p:nvPr/>
        </p:nvPicPr>
        <p:blipFill rotWithShape="1">
          <a:blip r:embed="rId3">
            <a:alphaModFix/>
          </a:blip>
          <a:srcRect b="0" l="0" r="0" t="0"/>
          <a:stretch/>
        </p:blipFill>
        <p:spPr>
          <a:xfrm>
            <a:off x="6951218" y="3975413"/>
            <a:ext cx="3807909" cy="2882587"/>
          </a:xfrm>
          <a:prstGeom prst="rect">
            <a:avLst/>
          </a:prstGeom>
          <a:noFill/>
          <a:ln>
            <a:noFill/>
          </a:ln>
        </p:spPr>
      </p:pic>
    </p:spTree>
  </p:cSld>
  <p:clrMapOvr>
    <a:masterClrMapping/>
  </p:clrMapOvr>
  <mc:AlternateContent>
    <mc:Choice Requires="p14">
      <p:transition spd="slow" p14:dur="1500">
        <p:fade thruBlk="1"/>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23" presetSubtype="16">
                                  <p:stCondLst>
                                    <p:cond delay="0"/>
                                  </p:stCondLst>
                                  <p:childTnLst>
                                    <p:set>
                                      <p:cBhvr>
                                        <p:cTn dur="1" fill="hold">
                                          <p:stCondLst>
                                            <p:cond delay="0"/>
                                          </p:stCondLst>
                                        </p:cTn>
                                        <p:tgtEl>
                                          <p:spTgt spid="268"/>
                                        </p:tgtEl>
                                        <p:attrNameLst>
                                          <p:attrName>style.visibility</p:attrName>
                                        </p:attrNameLst>
                                      </p:cBhvr>
                                      <p:to>
                                        <p:strVal val="visible"/>
                                      </p:to>
                                    </p:set>
                                    <p:anim calcmode="lin" valueType="num">
                                      <p:cBhvr additive="base">
                                        <p:cTn dur="500"/>
                                        <p:tgtEl>
                                          <p:spTgt spid="268"/>
                                        </p:tgtEl>
                                        <p:attrNameLst>
                                          <p:attrName>ppt_w</p:attrName>
                                        </p:attrNameLst>
                                      </p:cBhvr>
                                      <p:tavLst>
                                        <p:tav fmla="" tm="0">
                                          <p:val>
                                            <p:strVal val="0"/>
                                          </p:val>
                                        </p:tav>
                                        <p:tav fmla="" tm="100000">
                                          <p:val>
                                            <p:strVal val="#ppt_w"/>
                                          </p:val>
                                        </p:tav>
                                      </p:tavLst>
                                    </p:anim>
                                    <p:anim calcmode="lin" valueType="num">
                                      <p:cBhvr additive="base">
                                        <p:cTn dur="500"/>
                                        <p:tgtEl>
                                          <p:spTgt spid="268"/>
                                        </p:tgtEl>
                                        <p:attrNameLst>
                                          <p:attrName>ppt_h</p:attrName>
                                        </p:attrNameLst>
                                      </p:cBhvr>
                                      <p:tavLst>
                                        <p:tav fmla="" tm="0">
                                          <p:val>
                                            <p:strVal val="0"/>
                                          </p:val>
                                        </p:tav>
                                        <p:tav fmla="" tm="100000">
                                          <p:val>
                                            <p:strVal val="#ppt_h"/>
                                          </p:val>
                                        </p:tav>
                                      </p:tavLst>
                                    </p:anim>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267"/>
                                        </p:tgtEl>
                                        <p:attrNameLst>
                                          <p:attrName>style.visibility</p:attrName>
                                        </p:attrNameLst>
                                      </p:cBhvr>
                                      <p:to>
                                        <p:strVal val="visible"/>
                                      </p:to>
                                    </p:set>
                                    <p:animEffect filter="fade" transition="in">
                                      <p:cBhvr>
                                        <p:cTn dur="1000"/>
                                        <p:tgtEl>
                                          <p:spTgt spid="26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9"/>
                                        </p:tgtEl>
                                        <p:attrNameLst>
                                          <p:attrName>style.visibility</p:attrName>
                                        </p:attrNameLst>
                                      </p:cBhvr>
                                      <p:to>
                                        <p:strVal val="visible"/>
                                      </p:to>
                                    </p:set>
                                    <p:animEffect filter="fade" transition="in">
                                      <p:cBhvr>
                                        <p:cTn dur="1000"/>
                                        <p:tgtEl>
                                          <p:spTgt spid="26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sp>
        <p:nvSpPr>
          <p:cNvPr id="275" name="Google Shape;275;p35"/>
          <p:cNvSpPr txBox="1"/>
          <p:nvPr>
            <p:ph type="title"/>
          </p:nvPr>
        </p:nvSpPr>
        <p:spPr>
          <a:xfrm>
            <a:off x="161249" y="170148"/>
            <a:ext cx="10515600" cy="51195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83AA03"/>
              </a:buClr>
              <a:buSzPts val="2800"/>
              <a:buFont typeface="Tahoma"/>
              <a:buNone/>
            </a:pPr>
            <a:r>
              <a:rPr lang="en-US">
                <a:latin typeface="Tahoma"/>
                <a:ea typeface="Tahoma"/>
                <a:cs typeface="Tahoma"/>
                <a:sym typeface="Tahoma"/>
              </a:rPr>
              <a:t>II. BIỂU DIỄN SỐ NGUYÊN TRÊN TRỤC SỐ</a:t>
            </a:r>
            <a:endParaRPr/>
          </a:p>
        </p:txBody>
      </p:sp>
      <p:sp>
        <p:nvSpPr>
          <p:cNvPr id="276" name="Google Shape;276;p35"/>
          <p:cNvSpPr txBox="1"/>
          <p:nvPr/>
        </p:nvSpPr>
        <p:spPr>
          <a:xfrm>
            <a:off x="8455007" y="2631744"/>
            <a:ext cx="3575744"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rgbClr val="FF0000"/>
                </a:solidFill>
                <a:latin typeface="Arial"/>
                <a:ea typeface="Arial"/>
                <a:cs typeface="Arial"/>
                <a:sym typeface="Arial"/>
              </a:rPr>
              <a:t>Trục số thẳng đứng</a:t>
            </a:r>
            <a:endParaRPr sz="2800">
              <a:solidFill>
                <a:srgbClr val="FF0000"/>
              </a:solidFill>
              <a:latin typeface="Arial"/>
              <a:ea typeface="Arial"/>
              <a:cs typeface="Arial"/>
              <a:sym typeface="Arial"/>
            </a:endParaRPr>
          </a:p>
        </p:txBody>
      </p:sp>
      <p:pic>
        <p:nvPicPr>
          <p:cNvPr id="277" name="Google Shape;277;p35"/>
          <p:cNvPicPr preferRelativeResize="0"/>
          <p:nvPr/>
        </p:nvPicPr>
        <p:blipFill rotWithShape="1">
          <a:blip r:embed="rId3">
            <a:alphaModFix/>
          </a:blip>
          <a:srcRect b="0" l="0" r="0" t="0"/>
          <a:stretch/>
        </p:blipFill>
        <p:spPr>
          <a:xfrm>
            <a:off x="1515151" y="578592"/>
            <a:ext cx="4367489" cy="978100"/>
          </a:xfrm>
          <a:prstGeom prst="rect">
            <a:avLst/>
          </a:prstGeom>
          <a:noFill/>
          <a:ln>
            <a:noFill/>
          </a:ln>
        </p:spPr>
      </p:pic>
      <p:sp>
        <p:nvSpPr>
          <p:cNvPr id="278" name="Google Shape;278;p35"/>
          <p:cNvSpPr txBox="1"/>
          <p:nvPr/>
        </p:nvSpPr>
        <p:spPr>
          <a:xfrm>
            <a:off x="1843305" y="1446603"/>
            <a:ext cx="3575744"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rgbClr val="FF0000"/>
                </a:solidFill>
                <a:latin typeface="Arial"/>
                <a:ea typeface="Arial"/>
                <a:cs typeface="Arial"/>
                <a:sym typeface="Arial"/>
              </a:rPr>
              <a:t>Trục số nằm ngang</a:t>
            </a:r>
            <a:endParaRPr sz="2800">
              <a:solidFill>
                <a:srgbClr val="FF0000"/>
              </a:solidFill>
              <a:latin typeface="Arial"/>
              <a:ea typeface="Arial"/>
              <a:cs typeface="Arial"/>
              <a:sym typeface="Arial"/>
            </a:endParaRPr>
          </a:p>
        </p:txBody>
      </p:sp>
      <p:pic>
        <p:nvPicPr>
          <p:cNvPr id="279" name="Google Shape;279;p35"/>
          <p:cNvPicPr preferRelativeResize="0"/>
          <p:nvPr/>
        </p:nvPicPr>
        <p:blipFill rotWithShape="1">
          <a:blip r:embed="rId4">
            <a:alphaModFix/>
          </a:blip>
          <a:srcRect b="0" l="0" r="0" t="0"/>
          <a:stretch/>
        </p:blipFill>
        <p:spPr>
          <a:xfrm>
            <a:off x="9672320" y="48343"/>
            <a:ext cx="897973" cy="2583401"/>
          </a:xfrm>
          <a:prstGeom prst="rect">
            <a:avLst/>
          </a:prstGeom>
          <a:noFill/>
          <a:ln>
            <a:noFill/>
          </a:ln>
        </p:spPr>
      </p:pic>
      <p:sp>
        <p:nvSpPr>
          <p:cNvPr id="280" name="Google Shape;280;p35"/>
          <p:cNvSpPr txBox="1"/>
          <p:nvPr/>
        </p:nvSpPr>
        <p:spPr>
          <a:xfrm>
            <a:off x="487890" y="2173505"/>
            <a:ext cx="6947257" cy="954107"/>
          </a:xfrm>
          <a:prstGeom prst="rect">
            <a:avLst/>
          </a:prstGeom>
          <a:solidFill>
            <a:srgbClr val="BDDED4"/>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Arial"/>
                <a:ea typeface="Arial"/>
                <a:cs typeface="Arial"/>
                <a:sym typeface="Arial"/>
              </a:rPr>
              <a:t>Quan sát hình 1, 2, kết hợp đọc thông tin SGK trang 65 để điền vào bảng: </a:t>
            </a:r>
            <a:endParaRPr sz="2800">
              <a:solidFill>
                <a:schemeClr val="dk1"/>
              </a:solidFill>
              <a:latin typeface="Arial"/>
              <a:ea typeface="Arial"/>
              <a:cs typeface="Arial"/>
              <a:sym typeface="Arial"/>
            </a:endParaRPr>
          </a:p>
        </p:txBody>
      </p:sp>
      <p:graphicFrame>
        <p:nvGraphicFramePr>
          <p:cNvPr id="281" name="Google Shape;281;p35"/>
          <p:cNvGraphicFramePr/>
          <p:nvPr/>
        </p:nvGraphicFramePr>
        <p:xfrm>
          <a:off x="161249" y="3154964"/>
          <a:ext cx="3000000" cy="3000000"/>
        </p:xfrm>
        <a:graphic>
          <a:graphicData uri="http://schemas.openxmlformats.org/drawingml/2006/table">
            <a:tbl>
              <a:tblPr bandRow="1" firstCol="1" firstRow="1">
                <a:noFill/>
                <a:tableStyleId>{005CDBD9-2F6D-42DA-8A61-1F6C6DE767B8}</a:tableStyleId>
              </a:tblPr>
              <a:tblGrid>
                <a:gridCol w="6586875"/>
                <a:gridCol w="2553675"/>
                <a:gridCol w="2791525"/>
              </a:tblGrid>
              <a:tr h="730650">
                <a:tc>
                  <a:txBody>
                    <a:bodyPr/>
                    <a:lstStyle/>
                    <a:p>
                      <a:pPr indent="0" lvl="0" marL="0" marR="0" rtl="0" algn="ctr">
                        <a:lnSpc>
                          <a:spcPct val="115000"/>
                        </a:lnSpc>
                        <a:spcBef>
                          <a:spcPts val="0"/>
                        </a:spcBef>
                        <a:spcAft>
                          <a:spcPts val="0"/>
                        </a:spcAft>
                        <a:buNone/>
                      </a:pPr>
                      <a:r>
                        <a:rPr lang="en-US" sz="2400" u="none" cap="none" strike="noStrike">
                          <a:latin typeface="Tahoma"/>
                          <a:ea typeface="Tahoma"/>
                          <a:cs typeface="Tahoma"/>
                          <a:sym typeface="Tahoma"/>
                        </a:rPr>
                        <a:t>Đặc điểm</a:t>
                      </a:r>
                      <a:endParaRPr sz="2400" u="none" cap="none" strike="noStrike">
                        <a:latin typeface="Tahoma"/>
                        <a:ea typeface="Tahoma"/>
                        <a:cs typeface="Tahoma"/>
                        <a:sym typeface="Tahoma"/>
                      </a:endParaRPr>
                    </a:p>
                  </a:txBody>
                  <a:tcPr marT="0" marB="0" marR="51375" marL="513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00B050"/>
                    </a:solidFill>
                  </a:tcPr>
                </a:tc>
                <a:tc>
                  <a:txBody>
                    <a:bodyPr/>
                    <a:lstStyle/>
                    <a:p>
                      <a:pPr indent="0" lvl="0" marL="0" marR="0" rtl="0" algn="ctr">
                        <a:lnSpc>
                          <a:spcPct val="115000"/>
                        </a:lnSpc>
                        <a:spcBef>
                          <a:spcPts val="0"/>
                        </a:spcBef>
                        <a:spcAft>
                          <a:spcPts val="0"/>
                        </a:spcAft>
                        <a:buNone/>
                      </a:pPr>
                      <a:r>
                        <a:rPr lang="en-US" sz="2400" u="none" cap="none" strike="noStrike">
                          <a:latin typeface="Tahoma"/>
                          <a:ea typeface="Tahoma"/>
                          <a:cs typeface="Tahoma"/>
                          <a:sym typeface="Tahoma"/>
                        </a:rPr>
                        <a:t>Trục số nằm ngang</a:t>
                      </a:r>
                      <a:endParaRPr sz="2400" u="none" cap="none" strike="noStrike">
                        <a:latin typeface="Tahoma"/>
                        <a:ea typeface="Tahoma"/>
                        <a:cs typeface="Tahoma"/>
                        <a:sym typeface="Tahoma"/>
                      </a:endParaRPr>
                    </a:p>
                  </a:txBody>
                  <a:tcPr marT="0" marB="0" marR="51375" marL="513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00B050"/>
                    </a:solidFill>
                  </a:tcPr>
                </a:tc>
                <a:tc>
                  <a:txBody>
                    <a:bodyPr/>
                    <a:lstStyle/>
                    <a:p>
                      <a:pPr indent="0" lvl="0" marL="0" marR="0" rtl="0" algn="ctr">
                        <a:lnSpc>
                          <a:spcPct val="115000"/>
                        </a:lnSpc>
                        <a:spcBef>
                          <a:spcPts val="0"/>
                        </a:spcBef>
                        <a:spcAft>
                          <a:spcPts val="0"/>
                        </a:spcAft>
                        <a:buNone/>
                      </a:pPr>
                      <a:r>
                        <a:rPr lang="en-US" sz="2400" u="none" cap="none" strike="noStrike">
                          <a:latin typeface="Tahoma"/>
                          <a:ea typeface="Tahoma"/>
                          <a:cs typeface="Tahoma"/>
                          <a:sym typeface="Tahoma"/>
                        </a:rPr>
                        <a:t>Trục số thẳng đứng</a:t>
                      </a:r>
                      <a:endParaRPr sz="2400" u="none" cap="none" strike="noStrike">
                        <a:latin typeface="Tahoma"/>
                        <a:ea typeface="Tahoma"/>
                        <a:cs typeface="Tahoma"/>
                        <a:sym typeface="Tahoma"/>
                      </a:endParaRPr>
                    </a:p>
                  </a:txBody>
                  <a:tcPr marT="0" marB="0" marR="51375" marL="513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00B050"/>
                    </a:solidFill>
                  </a:tcPr>
                </a:tc>
              </a:tr>
              <a:tr h="761275">
                <a:tc>
                  <a:txBody>
                    <a:bodyPr/>
                    <a:lstStyle/>
                    <a:p>
                      <a:pPr indent="0" lvl="0" marL="0" marR="0" rtl="0" algn="just">
                        <a:lnSpc>
                          <a:spcPct val="115000"/>
                        </a:lnSpc>
                        <a:spcBef>
                          <a:spcPts val="0"/>
                        </a:spcBef>
                        <a:spcAft>
                          <a:spcPts val="0"/>
                        </a:spcAft>
                        <a:buNone/>
                      </a:pPr>
                      <a:r>
                        <a:rPr b="0" lang="en-US" sz="2400" u="none" cap="none" strike="noStrike">
                          <a:solidFill>
                            <a:schemeClr val="dk1"/>
                          </a:solidFill>
                          <a:latin typeface="Tahoma"/>
                          <a:ea typeface="Tahoma"/>
                          <a:cs typeface="Tahoma"/>
                          <a:sym typeface="Tahoma"/>
                        </a:rPr>
                        <a:t>Chiều dương (Chiều mũi tên) hướng từ:</a:t>
                      </a:r>
                      <a:endParaRPr/>
                    </a:p>
                  </a:txBody>
                  <a:tcPr marT="0" marB="0" marR="51375" marL="513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BDDED4"/>
                    </a:solidFill>
                  </a:tcPr>
                </a:tc>
                <a:tc>
                  <a:txBody>
                    <a:bodyPr/>
                    <a:lstStyle/>
                    <a:p>
                      <a:pPr indent="0" lvl="0" marL="0" marR="0" rtl="0" algn="just">
                        <a:lnSpc>
                          <a:spcPct val="115000"/>
                        </a:lnSpc>
                        <a:spcBef>
                          <a:spcPts val="0"/>
                        </a:spcBef>
                        <a:spcAft>
                          <a:spcPts val="0"/>
                        </a:spcAft>
                        <a:buNone/>
                      </a:pPr>
                      <a:r>
                        <a:t/>
                      </a:r>
                      <a:endParaRPr sz="2400" u="none" cap="none" strike="noStrike">
                        <a:latin typeface="Tahoma"/>
                        <a:ea typeface="Tahoma"/>
                        <a:cs typeface="Tahoma"/>
                        <a:sym typeface="Tahoma"/>
                      </a:endParaRPr>
                    </a:p>
                  </a:txBody>
                  <a:tcPr marT="0" marB="0" marR="51375" marL="513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just">
                        <a:lnSpc>
                          <a:spcPct val="115000"/>
                        </a:lnSpc>
                        <a:spcBef>
                          <a:spcPts val="0"/>
                        </a:spcBef>
                        <a:spcAft>
                          <a:spcPts val="0"/>
                        </a:spcAft>
                        <a:buNone/>
                      </a:pPr>
                      <a:r>
                        <a:t/>
                      </a:r>
                      <a:endParaRPr sz="2400" u="none" cap="none" strike="noStrike">
                        <a:latin typeface="Tahoma"/>
                        <a:ea typeface="Tahoma"/>
                        <a:cs typeface="Tahoma"/>
                        <a:sym typeface="Tahoma"/>
                      </a:endParaRPr>
                    </a:p>
                  </a:txBody>
                  <a:tcPr marT="0" marB="0" marR="51375" marL="513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618775">
                <a:tc>
                  <a:txBody>
                    <a:bodyPr/>
                    <a:lstStyle/>
                    <a:p>
                      <a:pPr indent="0" lvl="0" marL="0" marR="0" rtl="0" algn="just">
                        <a:lnSpc>
                          <a:spcPct val="115000"/>
                        </a:lnSpc>
                        <a:spcBef>
                          <a:spcPts val="0"/>
                        </a:spcBef>
                        <a:spcAft>
                          <a:spcPts val="0"/>
                        </a:spcAft>
                        <a:buNone/>
                      </a:pPr>
                      <a:r>
                        <a:rPr b="0" lang="en-US" sz="2400" u="none" cap="none" strike="noStrike">
                          <a:solidFill>
                            <a:schemeClr val="dk1"/>
                          </a:solidFill>
                          <a:latin typeface="Tahoma"/>
                          <a:ea typeface="Tahoma"/>
                          <a:cs typeface="Tahoma"/>
                          <a:sym typeface="Tahoma"/>
                        </a:rPr>
                        <a:t>Điểm gốc của trục số là: </a:t>
                      </a:r>
                      <a:endParaRPr/>
                    </a:p>
                  </a:txBody>
                  <a:tcPr marT="0" marB="0" marR="51375" marL="513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BDDED4"/>
                    </a:solidFill>
                  </a:tcPr>
                </a:tc>
                <a:tc>
                  <a:txBody>
                    <a:bodyPr/>
                    <a:lstStyle/>
                    <a:p>
                      <a:pPr indent="0" lvl="0" marL="0" marR="0" rtl="0" algn="just">
                        <a:lnSpc>
                          <a:spcPct val="115000"/>
                        </a:lnSpc>
                        <a:spcBef>
                          <a:spcPts val="0"/>
                        </a:spcBef>
                        <a:spcAft>
                          <a:spcPts val="0"/>
                        </a:spcAft>
                        <a:buNone/>
                      </a:pPr>
                      <a:r>
                        <a:t/>
                      </a:r>
                      <a:endParaRPr sz="2400" u="none" cap="none" strike="noStrike">
                        <a:latin typeface="Tahoma"/>
                        <a:ea typeface="Tahoma"/>
                        <a:cs typeface="Tahoma"/>
                        <a:sym typeface="Tahoma"/>
                      </a:endParaRPr>
                    </a:p>
                  </a:txBody>
                  <a:tcPr marT="0" marB="0" marR="51375" marL="513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just">
                        <a:lnSpc>
                          <a:spcPct val="115000"/>
                        </a:lnSpc>
                        <a:spcBef>
                          <a:spcPts val="0"/>
                        </a:spcBef>
                        <a:spcAft>
                          <a:spcPts val="0"/>
                        </a:spcAft>
                        <a:buNone/>
                      </a:pPr>
                      <a:r>
                        <a:t/>
                      </a:r>
                      <a:endParaRPr sz="2400" u="none" cap="none" strike="noStrike">
                        <a:latin typeface="Tahoma"/>
                        <a:ea typeface="Tahoma"/>
                        <a:cs typeface="Tahoma"/>
                        <a:sym typeface="Tahoma"/>
                      </a:endParaRPr>
                    </a:p>
                  </a:txBody>
                  <a:tcPr marT="0" marB="0" marR="51375" marL="513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1532975">
                <a:tc>
                  <a:txBody>
                    <a:bodyPr/>
                    <a:lstStyle/>
                    <a:p>
                      <a:pPr indent="0" lvl="0" marL="0" marR="0" rtl="0" algn="just">
                        <a:lnSpc>
                          <a:spcPct val="115000"/>
                        </a:lnSpc>
                        <a:spcBef>
                          <a:spcPts val="0"/>
                        </a:spcBef>
                        <a:spcAft>
                          <a:spcPts val="0"/>
                        </a:spcAft>
                        <a:buNone/>
                      </a:pPr>
                      <a:r>
                        <a:rPr b="0" lang="en-US" sz="2400" u="none" cap="none" strike="noStrike">
                          <a:solidFill>
                            <a:schemeClr val="dk1"/>
                          </a:solidFill>
                          <a:latin typeface="Tahoma"/>
                          <a:ea typeface="Tahoma"/>
                          <a:cs typeface="Tahoma"/>
                          <a:sym typeface="Tahoma"/>
                        </a:rPr>
                        <a:t>Đơn vị đo độ dài trên trục số là đoạn thẳng nối điểm 0 với điểm 1. Điểm 1 là điểm biểu diễn số 1 và nằm ở:</a:t>
                      </a:r>
                      <a:endParaRPr/>
                    </a:p>
                  </a:txBody>
                  <a:tcPr marT="0" marB="0" marR="51375" marL="513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BDDED4"/>
                    </a:solidFill>
                  </a:tcPr>
                </a:tc>
                <a:tc>
                  <a:txBody>
                    <a:bodyPr/>
                    <a:lstStyle/>
                    <a:p>
                      <a:pPr indent="0" lvl="0" marL="0" marR="0" rtl="0" algn="just">
                        <a:lnSpc>
                          <a:spcPct val="115000"/>
                        </a:lnSpc>
                        <a:spcBef>
                          <a:spcPts val="0"/>
                        </a:spcBef>
                        <a:spcAft>
                          <a:spcPts val="0"/>
                        </a:spcAft>
                        <a:buNone/>
                      </a:pPr>
                      <a:r>
                        <a:t/>
                      </a:r>
                      <a:endParaRPr sz="2400" u="none" cap="none" strike="noStrike">
                        <a:latin typeface="Tahoma"/>
                        <a:ea typeface="Tahoma"/>
                        <a:cs typeface="Tahoma"/>
                        <a:sym typeface="Tahoma"/>
                      </a:endParaRPr>
                    </a:p>
                  </a:txBody>
                  <a:tcPr marT="0" marB="0" marR="51375" marL="513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just">
                        <a:lnSpc>
                          <a:spcPct val="115000"/>
                        </a:lnSpc>
                        <a:spcBef>
                          <a:spcPts val="0"/>
                        </a:spcBef>
                        <a:spcAft>
                          <a:spcPts val="0"/>
                        </a:spcAft>
                        <a:buNone/>
                      </a:pPr>
                      <a:r>
                        <a:t/>
                      </a:r>
                      <a:endParaRPr sz="2400" u="none" cap="none" strike="noStrike">
                        <a:latin typeface="Tahoma"/>
                        <a:ea typeface="Tahoma"/>
                        <a:cs typeface="Tahoma"/>
                        <a:sym typeface="Tahoma"/>
                      </a:endParaRPr>
                    </a:p>
                  </a:txBody>
                  <a:tcPr marT="0" marB="0" marR="51375" marL="513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bl>
          </a:graphicData>
        </a:graphic>
      </p:graphicFrame>
      <p:graphicFrame>
        <p:nvGraphicFramePr>
          <p:cNvPr id="282" name="Google Shape;282;p35"/>
          <p:cNvGraphicFramePr/>
          <p:nvPr/>
        </p:nvGraphicFramePr>
        <p:xfrm>
          <a:off x="161249" y="3154964"/>
          <a:ext cx="3000000" cy="3000000"/>
        </p:xfrm>
        <a:graphic>
          <a:graphicData uri="http://schemas.openxmlformats.org/drawingml/2006/table">
            <a:tbl>
              <a:tblPr bandRow="1" firstCol="1" firstRow="1">
                <a:noFill/>
                <a:tableStyleId>{005CDBD9-2F6D-42DA-8A61-1F6C6DE767B8}</a:tableStyleId>
              </a:tblPr>
              <a:tblGrid>
                <a:gridCol w="6586875"/>
                <a:gridCol w="2553675"/>
                <a:gridCol w="2791525"/>
              </a:tblGrid>
              <a:tr h="730650">
                <a:tc>
                  <a:txBody>
                    <a:bodyPr/>
                    <a:lstStyle/>
                    <a:p>
                      <a:pPr indent="0" lvl="0" marL="0" marR="0" rtl="0" algn="ctr">
                        <a:lnSpc>
                          <a:spcPct val="115000"/>
                        </a:lnSpc>
                        <a:spcBef>
                          <a:spcPts val="0"/>
                        </a:spcBef>
                        <a:spcAft>
                          <a:spcPts val="0"/>
                        </a:spcAft>
                        <a:buNone/>
                      </a:pPr>
                      <a:r>
                        <a:rPr lang="en-US" sz="2400" u="none" cap="none" strike="noStrike">
                          <a:latin typeface="Tahoma"/>
                          <a:ea typeface="Tahoma"/>
                          <a:cs typeface="Tahoma"/>
                          <a:sym typeface="Tahoma"/>
                        </a:rPr>
                        <a:t>Đặc điểm</a:t>
                      </a:r>
                      <a:endParaRPr sz="2400" u="none" cap="none" strike="noStrike">
                        <a:latin typeface="Tahoma"/>
                        <a:ea typeface="Tahoma"/>
                        <a:cs typeface="Tahoma"/>
                        <a:sym typeface="Tahoma"/>
                      </a:endParaRPr>
                    </a:p>
                  </a:txBody>
                  <a:tcPr marT="0" marB="0" marR="51375" marL="513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00B050"/>
                    </a:solidFill>
                  </a:tcPr>
                </a:tc>
                <a:tc>
                  <a:txBody>
                    <a:bodyPr/>
                    <a:lstStyle/>
                    <a:p>
                      <a:pPr indent="0" lvl="0" marL="0" marR="0" rtl="0" algn="ctr">
                        <a:lnSpc>
                          <a:spcPct val="115000"/>
                        </a:lnSpc>
                        <a:spcBef>
                          <a:spcPts val="0"/>
                        </a:spcBef>
                        <a:spcAft>
                          <a:spcPts val="0"/>
                        </a:spcAft>
                        <a:buNone/>
                      </a:pPr>
                      <a:r>
                        <a:rPr lang="en-US" sz="2400" u="none" cap="none" strike="noStrike">
                          <a:latin typeface="Tahoma"/>
                          <a:ea typeface="Tahoma"/>
                          <a:cs typeface="Tahoma"/>
                          <a:sym typeface="Tahoma"/>
                        </a:rPr>
                        <a:t>Trục số nằm ngang</a:t>
                      </a:r>
                      <a:endParaRPr sz="2400" u="none" cap="none" strike="noStrike">
                        <a:latin typeface="Tahoma"/>
                        <a:ea typeface="Tahoma"/>
                        <a:cs typeface="Tahoma"/>
                        <a:sym typeface="Tahoma"/>
                      </a:endParaRPr>
                    </a:p>
                  </a:txBody>
                  <a:tcPr marT="0" marB="0" marR="51375" marL="513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00B050"/>
                    </a:solidFill>
                  </a:tcPr>
                </a:tc>
                <a:tc>
                  <a:txBody>
                    <a:bodyPr/>
                    <a:lstStyle/>
                    <a:p>
                      <a:pPr indent="0" lvl="0" marL="0" marR="0" rtl="0" algn="ctr">
                        <a:lnSpc>
                          <a:spcPct val="115000"/>
                        </a:lnSpc>
                        <a:spcBef>
                          <a:spcPts val="0"/>
                        </a:spcBef>
                        <a:spcAft>
                          <a:spcPts val="0"/>
                        </a:spcAft>
                        <a:buNone/>
                      </a:pPr>
                      <a:r>
                        <a:rPr lang="en-US" sz="2400" u="none" cap="none" strike="noStrike">
                          <a:latin typeface="Tahoma"/>
                          <a:ea typeface="Tahoma"/>
                          <a:cs typeface="Tahoma"/>
                          <a:sym typeface="Tahoma"/>
                        </a:rPr>
                        <a:t>Trục số thẳng đứng</a:t>
                      </a:r>
                      <a:endParaRPr sz="2400" u="none" cap="none" strike="noStrike">
                        <a:latin typeface="Tahoma"/>
                        <a:ea typeface="Tahoma"/>
                        <a:cs typeface="Tahoma"/>
                        <a:sym typeface="Tahoma"/>
                      </a:endParaRPr>
                    </a:p>
                  </a:txBody>
                  <a:tcPr marT="0" marB="0" marR="51375" marL="513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00B050"/>
                    </a:solidFill>
                  </a:tcPr>
                </a:tc>
              </a:tr>
              <a:tr h="761275">
                <a:tc>
                  <a:txBody>
                    <a:bodyPr/>
                    <a:lstStyle/>
                    <a:p>
                      <a:pPr indent="0" lvl="0" marL="0" marR="0" rtl="0" algn="just">
                        <a:lnSpc>
                          <a:spcPct val="115000"/>
                        </a:lnSpc>
                        <a:spcBef>
                          <a:spcPts val="0"/>
                        </a:spcBef>
                        <a:spcAft>
                          <a:spcPts val="0"/>
                        </a:spcAft>
                        <a:buNone/>
                      </a:pPr>
                      <a:r>
                        <a:rPr b="0" lang="en-US" sz="2400" u="none" cap="none" strike="noStrike">
                          <a:solidFill>
                            <a:schemeClr val="dk1"/>
                          </a:solidFill>
                          <a:latin typeface="Tahoma"/>
                          <a:ea typeface="Tahoma"/>
                          <a:cs typeface="Tahoma"/>
                          <a:sym typeface="Tahoma"/>
                        </a:rPr>
                        <a:t>Chiều dương (Chiều mũi tên) hướng từ:</a:t>
                      </a:r>
                      <a:endParaRPr/>
                    </a:p>
                  </a:txBody>
                  <a:tcPr marT="0" marB="0" marR="51375" marL="513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BDDED4"/>
                    </a:solidFill>
                  </a:tcPr>
                </a:tc>
                <a:tc>
                  <a:txBody>
                    <a:bodyPr/>
                    <a:lstStyle/>
                    <a:p>
                      <a:pPr indent="0" lvl="0" marL="0" marR="0" rtl="0" algn="ctr">
                        <a:lnSpc>
                          <a:spcPct val="115000"/>
                        </a:lnSpc>
                        <a:spcBef>
                          <a:spcPts val="0"/>
                        </a:spcBef>
                        <a:spcAft>
                          <a:spcPts val="0"/>
                        </a:spcAft>
                        <a:buNone/>
                      </a:pPr>
                      <a:r>
                        <a:rPr lang="en-US" sz="2400" u="none" cap="none" strike="noStrike">
                          <a:latin typeface="Tahoma"/>
                          <a:ea typeface="Tahoma"/>
                          <a:cs typeface="Tahoma"/>
                          <a:sym typeface="Tahoma"/>
                        </a:rPr>
                        <a:t>Trái sang phải</a:t>
                      </a:r>
                      <a:endParaRPr sz="2400" u="none" cap="none" strike="noStrike">
                        <a:latin typeface="Tahoma"/>
                        <a:ea typeface="Tahoma"/>
                        <a:cs typeface="Tahoma"/>
                        <a:sym typeface="Tahoma"/>
                      </a:endParaRPr>
                    </a:p>
                  </a:txBody>
                  <a:tcPr marT="0" marB="0" marR="51375" marL="513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15000"/>
                        </a:lnSpc>
                        <a:spcBef>
                          <a:spcPts val="0"/>
                        </a:spcBef>
                        <a:spcAft>
                          <a:spcPts val="0"/>
                        </a:spcAft>
                        <a:buNone/>
                      </a:pPr>
                      <a:r>
                        <a:rPr lang="en-US" sz="2400" u="none" cap="none" strike="noStrike">
                          <a:latin typeface="Tahoma"/>
                          <a:ea typeface="Tahoma"/>
                          <a:cs typeface="Tahoma"/>
                          <a:sym typeface="Tahoma"/>
                        </a:rPr>
                        <a:t>Dưới lên trên</a:t>
                      </a:r>
                      <a:endParaRPr sz="2400" u="none" cap="none" strike="noStrike">
                        <a:latin typeface="Tahoma"/>
                        <a:ea typeface="Tahoma"/>
                        <a:cs typeface="Tahoma"/>
                        <a:sym typeface="Tahoma"/>
                      </a:endParaRPr>
                    </a:p>
                  </a:txBody>
                  <a:tcPr marT="0" marB="0" marR="51375" marL="513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618775">
                <a:tc>
                  <a:txBody>
                    <a:bodyPr/>
                    <a:lstStyle/>
                    <a:p>
                      <a:pPr indent="0" lvl="0" marL="0" marR="0" rtl="0" algn="just">
                        <a:lnSpc>
                          <a:spcPct val="115000"/>
                        </a:lnSpc>
                        <a:spcBef>
                          <a:spcPts val="0"/>
                        </a:spcBef>
                        <a:spcAft>
                          <a:spcPts val="0"/>
                        </a:spcAft>
                        <a:buNone/>
                      </a:pPr>
                      <a:r>
                        <a:rPr b="0" lang="en-US" sz="2400" u="none" cap="none" strike="noStrike">
                          <a:solidFill>
                            <a:schemeClr val="dk1"/>
                          </a:solidFill>
                          <a:latin typeface="Tahoma"/>
                          <a:ea typeface="Tahoma"/>
                          <a:cs typeface="Tahoma"/>
                          <a:sym typeface="Tahoma"/>
                        </a:rPr>
                        <a:t>Điểm gốc của trục số là: </a:t>
                      </a:r>
                      <a:endParaRPr/>
                    </a:p>
                  </a:txBody>
                  <a:tcPr marT="0" marB="0" marR="51375" marL="513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BDDED4"/>
                    </a:solidFill>
                  </a:tcPr>
                </a:tc>
                <a:tc>
                  <a:txBody>
                    <a:bodyPr/>
                    <a:lstStyle/>
                    <a:p>
                      <a:pPr indent="0" lvl="0" marL="0" marR="0" rtl="0" algn="ctr">
                        <a:lnSpc>
                          <a:spcPct val="115000"/>
                        </a:lnSpc>
                        <a:spcBef>
                          <a:spcPts val="0"/>
                        </a:spcBef>
                        <a:spcAft>
                          <a:spcPts val="0"/>
                        </a:spcAft>
                        <a:buNone/>
                      </a:pPr>
                      <a:r>
                        <a:rPr lang="en-US" sz="2400" u="none" cap="none" strike="noStrike">
                          <a:latin typeface="Tahoma"/>
                          <a:ea typeface="Tahoma"/>
                          <a:cs typeface="Tahoma"/>
                          <a:sym typeface="Tahoma"/>
                        </a:rPr>
                        <a:t>Điểm 0</a:t>
                      </a:r>
                      <a:endParaRPr/>
                    </a:p>
                  </a:txBody>
                  <a:tcPr marT="0" marB="0" marR="51375" marL="513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15000"/>
                        </a:lnSpc>
                        <a:spcBef>
                          <a:spcPts val="0"/>
                        </a:spcBef>
                        <a:spcAft>
                          <a:spcPts val="0"/>
                        </a:spcAft>
                        <a:buNone/>
                      </a:pPr>
                      <a:r>
                        <a:rPr lang="en-US" sz="2400" u="none" cap="none" strike="noStrike">
                          <a:latin typeface="Tahoma"/>
                          <a:ea typeface="Tahoma"/>
                          <a:cs typeface="Tahoma"/>
                          <a:sym typeface="Tahoma"/>
                        </a:rPr>
                        <a:t>Điểm 0</a:t>
                      </a:r>
                      <a:endParaRPr/>
                    </a:p>
                  </a:txBody>
                  <a:tcPr marT="0" marB="0" marR="51375" marL="513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1532975">
                <a:tc>
                  <a:txBody>
                    <a:bodyPr/>
                    <a:lstStyle/>
                    <a:p>
                      <a:pPr indent="0" lvl="0" marL="0" marR="0" rtl="0" algn="just">
                        <a:lnSpc>
                          <a:spcPct val="115000"/>
                        </a:lnSpc>
                        <a:spcBef>
                          <a:spcPts val="0"/>
                        </a:spcBef>
                        <a:spcAft>
                          <a:spcPts val="0"/>
                        </a:spcAft>
                        <a:buNone/>
                      </a:pPr>
                      <a:r>
                        <a:rPr b="0" lang="en-US" sz="2400" u="none" cap="none" strike="noStrike">
                          <a:solidFill>
                            <a:schemeClr val="dk1"/>
                          </a:solidFill>
                          <a:latin typeface="Tahoma"/>
                          <a:ea typeface="Tahoma"/>
                          <a:cs typeface="Tahoma"/>
                          <a:sym typeface="Tahoma"/>
                        </a:rPr>
                        <a:t>Đơn vị đo độ dài trên trục số là đoạn thẳng nối điểm 0 với điểm 1. Điểm 1 là điểm biểu diễn số 1 và nằm ở:</a:t>
                      </a:r>
                      <a:endParaRPr/>
                    </a:p>
                  </a:txBody>
                  <a:tcPr marT="0" marB="0" marR="51375" marL="513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BDDED4"/>
                    </a:solidFill>
                  </a:tcPr>
                </a:tc>
                <a:tc>
                  <a:txBody>
                    <a:bodyPr/>
                    <a:lstStyle/>
                    <a:p>
                      <a:pPr indent="0" lvl="0" marL="0" marR="0" rtl="0" algn="ctr">
                        <a:lnSpc>
                          <a:spcPct val="115000"/>
                        </a:lnSpc>
                        <a:spcBef>
                          <a:spcPts val="0"/>
                        </a:spcBef>
                        <a:spcAft>
                          <a:spcPts val="0"/>
                        </a:spcAft>
                        <a:buNone/>
                      </a:pPr>
                      <a:r>
                        <a:rPr lang="en-US" sz="2400" u="none" cap="none" strike="noStrike">
                          <a:latin typeface="Tahoma"/>
                          <a:ea typeface="Tahoma"/>
                          <a:cs typeface="Tahoma"/>
                          <a:sym typeface="Tahoma"/>
                        </a:rPr>
                        <a:t>Bên phải điểm 0</a:t>
                      </a:r>
                      <a:endParaRPr/>
                    </a:p>
                  </a:txBody>
                  <a:tcPr marT="0" marB="0" marR="51375" marL="513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15000"/>
                        </a:lnSpc>
                        <a:spcBef>
                          <a:spcPts val="0"/>
                        </a:spcBef>
                        <a:spcAft>
                          <a:spcPts val="0"/>
                        </a:spcAft>
                        <a:buNone/>
                      </a:pPr>
                      <a:r>
                        <a:rPr lang="en-US" sz="2400" u="none" cap="none" strike="noStrike">
                          <a:latin typeface="Tahoma"/>
                          <a:ea typeface="Tahoma"/>
                          <a:cs typeface="Tahoma"/>
                          <a:sym typeface="Tahoma"/>
                        </a:rPr>
                        <a:t>Bên trên điểm 0</a:t>
                      </a:r>
                      <a:endParaRPr/>
                    </a:p>
                  </a:txBody>
                  <a:tcPr marT="0" marB="0" marR="51375" marL="513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bl>
          </a:graphicData>
        </a:graphic>
      </p:graphicFrame>
    </p:spTree>
  </p:cSld>
  <p:clrMapOvr>
    <a:masterClrMapping/>
  </p:clrMapOvr>
  <mc:AlternateContent>
    <mc:Choice Requires="p14">
      <p:transition spd="slow" p14:dur="1500">
        <p:fade thruBlk="1"/>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6"/>
                                        </p:tgtEl>
                                        <p:attrNameLst>
                                          <p:attrName>style.visibility</p:attrName>
                                        </p:attrNameLst>
                                      </p:cBhvr>
                                      <p:to>
                                        <p:strVal val="visible"/>
                                      </p:to>
                                    </p:set>
                                    <p:animEffect filter="fade" transition="in">
                                      <p:cBhvr>
                                        <p:cTn dur="500"/>
                                        <p:tgtEl>
                                          <p:spTgt spid="276"/>
                                        </p:tgtEl>
                                      </p:cBhvr>
                                    </p:animEffect>
                                  </p:childTnLst>
                                </p:cTn>
                              </p:par>
                              <p:par>
                                <p:cTn fill="hold" nodeType="withEffect" presetClass="entr" presetID="10" presetSubtype="0">
                                  <p:stCondLst>
                                    <p:cond delay="0"/>
                                  </p:stCondLst>
                                  <p:childTnLst>
                                    <p:set>
                                      <p:cBhvr>
                                        <p:cTn dur="1" fill="hold">
                                          <p:stCondLst>
                                            <p:cond delay="0"/>
                                          </p:stCondLst>
                                        </p:cTn>
                                        <p:tgtEl>
                                          <p:spTgt spid="278"/>
                                        </p:tgtEl>
                                        <p:attrNameLst>
                                          <p:attrName>style.visibility</p:attrName>
                                        </p:attrNameLst>
                                      </p:cBhvr>
                                      <p:to>
                                        <p:strVal val="visible"/>
                                      </p:to>
                                    </p:set>
                                    <p:animEffect filter="fade" transition="in">
                                      <p:cBhvr>
                                        <p:cTn dur="500"/>
                                        <p:tgtEl>
                                          <p:spTgt spid="27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0"/>
                                        </p:tgtEl>
                                        <p:attrNameLst>
                                          <p:attrName>style.visibility</p:attrName>
                                        </p:attrNameLst>
                                      </p:cBhvr>
                                      <p:to>
                                        <p:strVal val="visible"/>
                                      </p:to>
                                    </p:set>
                                    <p:animEffect filter="fade" transition="in">
                                      <p:cBhvr>
                                        <p:cTn dur="2000"/>
                                        <p:tgtEl>
                                          <p:spTgt spid="28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1"/>
                                        </p:tgtEl>
                                        <p:attrNameLst>
                                          <p:attrName>style.visibility</p:attrName>
                                        </p:attrNameLst>
                                      </p:cBhvr>
                                      <p:to>
                                        <p:strVal val="visible"/>
                                      </p:to>
                                    </p:set>
                                    <p:animEffect filter="fade" transition="in">
                                      <p:cBhvr>
                                        <p:cTn dur="500"/>
                                        <p:tgtEl>
                                          <p:spTgt spid="28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2"/>
                                        </p:tgtEl>
                                        <p:attrNameLst>
                                          <p:attrName>style.visibility</p:attrName>
                                        </p:attrNameLst>
                                      </p:cBhvr>
                                      <p:to>
                                        <p:strVal val="visible"/>
                                      </p:to>
                                    </p:set>
                                    <p:animEffect filter="fade" transition="in">
                                      <p:cBhvr>
                                        <p:cTn dur="500"/>
                                        <p:tgtEl>
                                          <p:spTgt spid="28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sp>
        <p:nvSpPr>
          <p:cNvPr id="288" name="Google Shape;288;p36"/>
          <p:cNvSpPr txBox="1"/>
          <p:nvPr>
            <p:ph type="title"/>
          </p:nvPr>
        </p:nvSpPr>
        <p:spPr>
          <a:xfrm>
            <a:off x="161249" y="170148"/>
            <a:ext cx="10515600" cy="51195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83AA03"/>
              </a:buClr>
              <a:buSzPts val="2800"/>
              <a:buFont typeface="Tahoma"/>
              <a:buNone/>
            </a:pPr>
            <a:r>
              <a:rPr lang="en-US">
                <a:latin typeface="Tahoma"/>
                <a:ea typeface="Tahoma"/>
                <a:cs typeface="Tahoma"/>
                <a:sym typeface="Tahoma"/>
              </a:rPr>
              <a:t>II. BIỂU DIỄN SỐ NGUYÊN TRÊN TRỤC SỐ</a:t>
            </a:r>
            <a:endParaRPr/>
          </a:p>
        </p:txBody>
      </p:sp>
      <p:sp>
        <p:nvSpPr>
          <p:cNvPr id="289" name="Google Shape;289;p36"/>
          <p:cNvSpPr txBox="1"/>
          <p:nvPr/>
        </p:nvSpPr>
        <p:spPr>
          <a:xfrm>
            <a:off x="560531" y="3326729"/>
            <a:ext cx="882396"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u="sng">
                <a:solidFill>
                  <a:schemeClr val="dk1"/>
                </a:solidFill>
                <a:latin typeface="Arial"/>
                <a:ea typeface="Arial"/>
                <a:cs typeface="Arial"/>
                <a:sym typeface="Arial"/>
              </a:rPr>
              <a:t>Giải</a:t>
            </a:r>
            <a:endParaRPr sz="2800" u="sng">
              <a:solidFill>
                <a:schemeClr val="dk1"/>
              </a:solidFill>
              <a:latin typeface="Arial"/>
              <a:ea typeface="Arial"/>
              <a:cs typeface="Arial"/>
              <a:sym typeface="Arial"/>
            </a:endParaRPr>
          </a:p>
        </p:txBody>
      </p:sp>
      <p:pic>
        <p:nvPicPr>
          <p:cNvPr id="290" name="Google Shape;290;p36"/>
          <p:cNvPicPr preferRelativeResize="0"/>
          <p:nvPr/>
        </p:nvPicPr>
        <p:blipFill rotWithShape="1">
          <a:blip r:embed="rId3">
            <a:alphaModFix/>
          </a:blip>
          <a:srcRect b="31235" l="49584" r="47082" t="65556"/>
          <a:stretch/>
        </p:blipFill>
        <p:spPr>
          <a:xfrm>
            <a:off x="72532" y="917857"/>
            <a:ext cx="1255655" cy="680148"/>
          </a:xfrm>
          <a:prstGeom prst="rect">
            <a:avLst/>
          </a:prstGeom>
          <a:noFill/>
          <a:ln>
            <a:noFill/>
          </a:ln>
        </p:spPr>
      </p:pic>
      <p:sp>
        <p:nvSpPr>
          <p:cNvPr id="291" name="Google Shape;291;p36"/>
          <p:cNvSpPr txBox="1"/>
          <p:nvPr/>
        </p:nvSpPr>
        <p:spPr>
          <a:xfrm>
            <a:off x="1225471" y="1056236"/>
            <a:ext cx="10349234" cy="138499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Arial"/>
                <a:ea typeface="Arial"/>
                <a:cs typeface="Arial"/>
                <a:sym typeface="Arial"/>
              </a:rPr>
              <a:t>a) Quan sát những điểm biểu diễn các số nguyên -5, -4, -2, 3, 5 trên trục số nằm ngang ở </a:t>
            </a:r>
            <a:r>
              <a:rPr i="1" lang="en-US" sz="2800">
                <a:solidFill>
                  <a:schemeClr val="dk1"/>
                </a:solidFill>
                <a:latin typeface="Arial"/>
                <a:ea typeface="Arial"/>
                <a:cs typeface="Arial"/>
                <a:sym typeface="Arial"/>
              </a:rPr>
              <a:t>Hình 3</a:t>
            </a:r>
            <a:r>
              <a:rPr lang="en-US" sz="2800">
                <a:solidFill>
                  <a:schemeClr val="dk1"/>
                </a:solidFill>
                <a:latin typeface="Arial"/>
                <a:ea typeface="Arial"/>
                <a:cs typeface="Arial"/>
                <a:sym typeface="Arial"/>
              </a:rPr>
              <a:t> rồi nêu nhận xét vị trí của những điểm đó so với điểm gốc 0.</a:t>
            </a:r>
            <a:endParaRPr/>
          </a:p>
        </p:txBody>
      </p:sp>
      <p:grpSp>
        <p:nvGrpSpPr>
          <p:cNvPr id="292" name="Google Shape;292;p36"/>
          <p:cNvGrpSpPr/>
          <p:nvPr/>
        </p:nvGrpSpPr>
        <p:grpSpPr>
          <a:xfrm>
            <a:off x="2297046" y="2640549"/>
            <a:ext cx="7691492" cy="411148"/>
            <a:chOff x="1383928" y="2504192"/>
            <a:chExt cx="7691492" cy="411148"/>
          </a:xfrm>
        </p:grpSpPr>
        <p:cxnSp>
          <p:nvCxnSpPr>
            <p:cNvPr id="293" name="Google Shape;293;p36"/>
            <p:cNvCxnSpPr/>
            <p:nvPr/>
          </p:nvCxnSpPr>
          <p:spPr>
            <a:xfrm>
              <a:off x="1383928" y="2571503"/>
              <a:ext cx="7691492" cy="0"/>
            </a:xfrm>
            <a:prstGeom prst="straightConnector1">
              <a:avLst/>
            </a:prstGeom>
            <a:noFill/>
            <a:ln cap="flat" cmpd="sng" w="34925">
              <a:solidFill>
                <a:schemeClr val="dk1"/>
              </a:solidFill>
              <a:prstDash val="solid"/>
              <a:miter lim="800000"/>
              <a:headEnd len="sm" w="sm" type="none"/>
              <a:tailEnd len="med" w="med" type="triangle"/>
            </a:ln>
          </p:spPr>
        </p:cxnSp>
        <p:cxnSp>
          <p:nvCxnSpPr>
            <p:cNvPr id="294" name="Google Shape;294;p36"/>
            <p:cNvCxnSpPr/>
            <p:nvPr/>
          </p:nvCxnSpPr>
          <p:spPr>
            <a:xfrm>
              <a:off x="1805568" y="2504192"/>
              <a:ext cx="0" cy="118872"/>
            </a:xfrm>
            <a:prstGeom prst="straightConnector1">
              <a:avLst/>
            </a:prstGeom>
            <a:noFill/>
            <a:ln cap="flat" cmpd="sng" w="34925">
              <a:solidFill>
                <a:schemeClr val="dk1"/>
              </a:solidFill>
              <a:prstDash val="solid"/>
              <a:miter lim="800000"/>
              <a:headEnd len="sm" w="sm" type="none"/>
              <a:tailEnd len="sm" w="sm" type="none"/>
            </a:ln>
          </p:spPr>
        </p:cxnSp>
        <p:sp>
          <p:nvSpPr>
            <p:cNvPr id="295" name="Google Shape;295;p36"/>
            <p:cNvSpPr txBox="1"/>
            <p:nvPr/>
          </p:nvSpPr>
          <p:spPr>
            <a:xfrm>
              <a:off x="1700450" y="2618492"/>
              <a:ext cx="306758" cy="276999"/>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-5</a:t>
              </a:r>
              <a:endParaRPr/>
            </a:p>
          </p:txBody>
        </p:sp>
        <p:cxnSp>
          <p:nvCxnSpPr>
            <p:cNvPr id="296" name="Google Shape;296;p36"/>
            <p:cNvCxnSpPr/>
            <p:nvPr/>
          </p:nvCxnSpPr>
          <p:spPr>
            <a:xfrm>
              <a:off x="2483523" y="2506015"/>
              <a:ext cx="0" cy="118872"/>
            </a:xfrm>
            <a:prstGeom prst="straightConnector1">
              <a:avLst/>
            </a:prstGeom>
            <a:noFill/>
            <a:ln cap="flat" cmpd="sng" w="34925">
              <a:solidFill>
                <a:schemeClr val="dk1"/>
              </a:solidFill>
              <a:prstDash val="solid"/>
              <a:miter lim="800000"/>
              <a:headEnd len="sm" w="sm" type="none"/>
              <a:tailEnd len="sm" w="sm" type="none"/>
            </a:ln>
          </p:spPr>
        </p:cxnSp>
        <p:cxnSp>
          <p:nvCxnSpPr>
            <p:cNvPr id="297" name="Google Shape;297;p36"/>
            <p:cNvCxnSpPr/>
            <p:nvPr/>
          </p:nvCxnSpPr>
          <p:spPr>
            <a:xfrm>
              <a:off x="3155332" y="2507583"/>
              <a:ext cx="0" cy="118872"/>
            </a:xfrm>
            <a:prstGeom prst="straightConnector1">
              <a:avLst/>
            </a:prstGeom>
            <a:noFill/>
            <a:ln cap="flat" cmpd="sng" w="34925">
              <a:solidFill>
                <a:schemeClr val="dk1"/>
              </a:solidFill>
              <a:prstDash val="solid"/>
              <a:miter lim="800000"/>
              <a:headEnd len="sm" w="sm" type="none"/>
              <a:tailEnd len="sm" w="sm" type="none"/>
            </a:ln>
          </p:spPr>
        </p:cxnSp>
        <p:cxnSp>
          <p:nvCxnSpPr>
            <p:cNvPr id="298" name="Google Shape;298;p36"/>
            <p:cNvCxnSpPr/>
            <p:nvPr/>
          </p:nvCxnSpPr>
          <p:spPr>
            <a:xfrm>
              <a:off x="3811901" y="2505094"/>
              <a:ext cx="0" cy="118872"/>
            </a:xfrm>
            <a:prstGeom prst="straightConnector1">
              <a:avLst/>
            </a:prstGeom>
            <a:noFill/>
            <a:ln cap="flat" cmpd="sng" w="34925">
              <a:solidFill>
                <a:schemeClr val="dk1"/>
              </a:solidFill>
              <a:prstDash val="solid"/>
              <a:miter lim="800000"/>
              <a:headEnd len="sm" w="sm" type="none"/>
              <a:tailEnd len="sm" w="sm" type="none"/>
            </a:ln>
          </p:spPr>
        </p:cxnSp>
        <p:cxnSp>
          <p:nvCxnSpPr>
            <p:cNvPr id="299" name="Google Shape;299;p36"/>
            <p:cNvCxnSpPr/>
            <p:nvPr/>
          </p:nvCxnSpPr>
          <p:spPr>
            <a:xfrm>
              <a:off x="4485001" y="2504192"/>
              <a:ext cx="0" cy="118872"/>
            </a:xfrm>
            <a:prstGeom prst="straightConnector1">
              <a:avLst/>
            </a:prstGeom>
            <a:noFill/>
            <a:ln cap="flat" cmpd="sng" w="34925">
              <a:solidFill>
                <a:schemeClr val="dk1"/>
              </a:solidFill>
              <a:prstDash val="solid"/>
              <a:miter lim="800000"/>
              <a:headEnd len="sm" w="sm" type="none"/>
              <a:tailEnd len="sm" w="sm" type="none"/>
            </a:ln>
          </p:spPr>
        </p:cxnSp>
        <p:cxnSp>
          <p:nvCxnSpPr>
            <p:cNvPr id="300" name="Google Shape;300;p36"/>
            <p:cNvCxnSpPr/>
            <p:nvPr/>
          </p:nvCxnSpPr>
          <p:spPr>
            <a:xfrm>
              <a:off x="5151751" y="2515673"/>
              <a:ext cx="0" cy="118872"/>
            </a:xfrm>
            <a:prstGeom prst="straightConnector1">
              <a:avLst/>
            </a:prstGeom>
            <a:noFill/>
            <a:ln cap="flat" cmpd="sng" w="34925">
              <a:solidFill>
                <a:schemeClr val="dk1"/>
              </a:solidFill>
              <a:prstDash val="solid"/>
              <a:miter lim="800000"/>
              <a:headEnd len="sm" w="sm" type="none"/>
              <a:tailEnd len="sm" w="sm" type="none"/>
            </a:ln>
          </p:spPr>
        </p:cxnSp>
        <p:cxnSp>
          <p:nvCxnSpPr>
            <p:cNvPr id="301" name="Google Shape;301;p36"/>
            <p:cNvCxnSpPr/>
            <p:nvPr/>
          </p:nvCxnSpPr>
          <p:spPr>
            <a:xfrm>
              <a:off x="5831201" y="2515724"/>
              <a:ext cx="0" cy="118872"/>
            </a:xfrm>
            <a:prstGeom prst="straightConnector1">
              <a:avLst/>
            </a:prstGeom>
            <a:noFill/>
            <a:ln cap="flat" cmpd="sng" w="34925">
              <a:solidFill>
                <a:schemeClr val="dk1"/>
              </a:solidFill>
              <a:prstDash val="solid"/>
              <a:miter lim="800000"/>
              <a:headEnd len="sm" w="sm" type="none"/>
              <a:tailEnd len="sm" w="sm" type="none"/>
            </a:ln>
          </p:spPr>
        </p:cxnSp>
        <p:cxnSp>
          <p:nvCxnSpPr>
            <p:cNvPr id="302" name="Google Shape;302;p36"/>
            <p:cNvCxnSpPr/>
            <p:nvPr/>
          </p:nvCxnSpPr>
          <p:spPr>
            <a:xfrm>
              <a:off x="6510651" y="2504192"/>
              <a:ext cx="0" cy="118872"/>
            </a:xfrm>
            <a:prstGeom prst="straightConnector1">
              <a:avLst/>
            </a:prstGeom>
            <a:noFill/>
            <a:ln cap="flat" cmpd="sng" w="34925">
              <a:solidFill>
                <a:schemeClr val="dk1"/>
              </a:solidFill>
              <a:prstDash val="solid"/>
              <a:miter lim="800000"/>
              <a:headEnd len="sm" w="sm" type="none"/>
              <a:tailEnd len="sm" w="sm" type="none"/>
            </a:ln>
          </p:spPr>
        </p:cxnSp>
        <p:cxnSp>
          <p:nvCxnSpPr>
            <p:cNvPr id="303" name="Google Shape;303;p36"/>
            <p:cNvCxnSpPr/>
            <p:nvPr/>
          </p:nvCxnSpPr>
          <p:spPr>
            <a:xfrm>
              <a:off x="7177401" y="2504192"/>
              <a:ext cx="0" cy="118872"/>
            </a:xfrm>
            <a:prstGeom prst="straightConnector1">
              <a:avLst/>
            </a:prstGeom>
            <a:noFill/>
            <a:ln cap="flat" cmpd="sng" w="34925">
              <a:solidFill>
                <a:schemeClr val="dk1"/>
              </a:solidFill>
              <a:prstDash val="solid"/>
              <a:miter lim="800000"/>
              <a:headEnd len="sm" w="sm" type="none"/>
              <a:tailEnd len="sm" w="sm" type="none"/>
            </a:ln>
          </p:spPr>
        </p:cxnSp>
        <p:cxnSp>
          <p:nvCxnSpPr>
            <p:cNvPr id="304" name="Google Shape;304;p36"/>
            <p:cNvCxnSpPr/>
            <p:nvPr/>
          </p:nvCxnSpPr>
          <p:spPr>
            <a:xfrm>
              <a:off x="7837801" y="2508053"/>
              <a:ext cx="0" cy="118872"/>
            </a:xfrm>
            <a:prstGeom prst="straightConnector1">
              <a:avLst/>
            </a:prstGeom>
            <a:noFill/>
            <a:ln cap="flat" cmpd="sng" w="34925">
              <a:solidFill>
                <a:schemeClr val="dk1"/>
              </a:solidFill>
              <a:prstDash val="solid"/>
              <a:miter lim="800000"/>
              <a:headEnd len="sm" w="sm" type="none"/>
              <a:tailEnd len="sm" w="sm" type="none"/>
            </a:ln>
          </p:spPr>
        </p:cxnSp>
        <p:cxnSp>
          <p:nvCxnSpPr>
            <p:cNvPr id="305" name="Google Shape;305;p36"/>
            <p:cNvCxnSpPr/>
            <p:nvPr/>
          </p:nvCxnSpPr>
          <p:spPr>
            <a:xfrm>
              <a:off x="8453751" y="2515724"/>
              <a:ext cx="0" cy="118872"/>
            </a:xfrm>
            <a:prstGeom prst="straightConnector1">
              <a:avLst/>
            </a:prstGeom>
            <a:noFill/>
            <a:ln cap="flat" cmpd="sng" w="34925">
              <a:solidFill>
                <a:schemeClr val="dk1"/>
              </a:solidFill>
              <a:prstDash val="solid"/>
              <a:miter lim="800000"/>
              <a:headEnd len="sm" w="sm" type="none"/>
              <a:tailEnd len="sm" w="sm" type="none"/>
            </a:ln>
          </p:spPr>
        </p:cxnSp>
        <p:sp>
          <p:nvSpPr>
            <p:cNvPr id="306" name="Google Shape;306;p36"/>
            <p:cNvSpPr txBox="1"/>
            <p:nvPr/>
          </p:nvSpPr>
          <p:spPr>
            <a:xfrm>
              <a:off x="2330144" y="2626549"/>
              <a:ext cx="306758" cy="276999"/>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-4</a:t>
              </a:r>
              <a:endParaRPr sz="1800">
                <a:solidFill>
                  <a:schemeClr val="dk1"/>
                </a:solidFill>
                <a:latin typeface="Arial"/>
                <a:ea typeface="Arial"/>
                <a:cs typeface="Arial"/>
                <a:sym typeface="Arial"/>
              </a:endParaRPr>
            </a:p>
          </p:txBody>
        </p:sp>
        <p:sp>
          <p:nvSpPr>
            <p:cNvPr id="307" name="Google Shape;307;p36"/>
            <p:cNvSpPr txBox="1"/>
            <p:nvPr/>
          </p:nvSpPr>
          <p:spPr>
            <a:xfrm>
              <a:off x="3001953" y="2626549"/>
              <a:ext cx="306758" cy="276999"/>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-3</a:t>
              </a:r>
              <a:endParaRPr/>
            </a:p>
          </p:txBody>
        </p:sp>
        <p:sp>
          <p:nvSpPr>
            <p:cNvPr id="308" name="Google Shape;308;p36"/>
            <p:cNvSpPr txBox="1"/>
            <p:nvPr/>
          </p:nvSpPr>
          <p:spPr>
            <a:xfrm>
              <a:off x="3673762" y="2632374"/>
              <a:ext cx="306758" cy="276999"/>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-2</a:t>
              </a:r>
              <a:endParaRPr sz="1800">
                <a:solidFill>
                  <a:schemeClr val="dk1"/>
                </a:solidFill>
                <a:latin typeface="Arial"/>
                <a:ea typeface="Arial"/>
                <a:cs typeface="Arial"/>
                <a:sym typeface="Arial"/>
              </a:endParaRPr>
            </a:p>
          </p:txBody>
        </p:sp>
        <p:sp>
          <p:nvSpPr>
            <p:cNvPr id="309" name="Google Shape;309;p36"/>
            <p:cNvSpPr txBox="1"/>
            <p:nvPr/>
          </p:nvSpPr>
          <p:spPr>
            <a:xfrm>
              <a:off x="4341183" y="2615362"/>
              <a:ext cx="306758" cy="276999"/>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-1</a:t>
              </a:r>
              <a:endParaRPr sz="1800">
                <a:solidFill>
                  <a:schemeClr val="dk1"/>
                </a:solidFill>
                <a:latin typeface="Arial"/>
                <a:ea typeface="Arial"/>
                <a:cs typeface="Arial"/>
                <a:sym typeface="Arial"/>
              </a:endParaRPr>
            </a:p>
          </p:txBody>
        </p:sp>
        <p:sp>
          <p:nvSpPr>
            <p:cNvPr id="310" name="Google Shape;310;p36"/>
            <p:cNvSpPr txBox="1"/>
            <p:nvPr/>
          </p:nvSpPr>
          <p:spPr>
            <a:xfrm>
              <a:off x="5088251" y="2618492"/>
              <a:ext cx="181928" cy="276999"/>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0</a:t>
              </a:r>
              <a:endParaRPr sz="1800">
                <a:solidFill>
                  <a:schemeClr val="dk1"/>
                </a:solidFill>
                <a:latin typeface="Arial"/>
                <a:ea typeface="Arial"/>
                <a:cs typeface="Arial"/>
                <a:sym typeface="Arial"/>
              </a:endParaRPr>
            </a:p>
          </p:txBody>
        </p:sp>
        <p:sp>
          <p:nvSpPr>
            <p:cNvPr id="311" name="Google Shape;311;p36"/>
            <p:cNvSpPr txBox="1"/>
            <p:nvPr/>
          </p:nvSpPr>
          <p:spPr>
            <a:xfrm>
              <a:off x="5795164" y="2615362"/>
              <a:ext cx="181928" cy="276999"/>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1</a:t>
              </a:r>
              <a:endParaRPr sz="1800">
                <a:solidFill>
                  <a:schemeClr val="dk1"/>
                </a:solidFill>
                <a:latin typeface="Arial"/>
                <a:ea typeface="Arial"/>
                <a:cs typeface="Arial"/>
                <a:sym typeface="Arial"/>
              </a:endParaRPr>
            </a:p>
          </p:txBody>
        </p:sp>
        <p:sp>
          <p:nvSpPr>
            <p:cNvPr id="312" name="Google Shape;312;p36"/>
            <p:cNvSpPr txBox="1"/>
            <p:nvPr/>
          </p:nvSpPr>
          <p:spPr>
            <a:xfrm>
              <a:off x="6434695" y="2628816"/>
              <a:ext cx="181928" cy="276999"/>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2</a:t>
              </a:r>
              <a:endParaRPr sz="1800">
                <a:solidFill>
                  <a:schemeClr val="dk1"/>
                </a:solidFill>
                <a:latin typeface="Arial"/>
                <a:ea typeface="Arial"/>
                <a:cs typeface="Arial"/>
                <a:sym typeface="Arial"/>
              </a:endParaRPr>
            </a:p>
          </p:txBody>
        </p:sp>
        <p:sp>
          <p:nvSpPr>
            <p:cNvPr id="313" name="Google Shape;313;p36"/>
            <p:cNvSpPr txBox="1"/>
            <p:nvPr/>
          </p:nvSpPr>
          <p:spPr>
            <a:xfrm>
              <a:off x="7107306" y="2628816"/>
              <a:ext cx="181928" cy="276999"/>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3</a:t>
              </a:r>
              <a:endParaRPr sz="1800">
                <a:solidFill>
                  <a:schemeClr val="dk1"/>
                </a:solidFill>
                <a:latin typeface="Arial"/>
                <a:ea typeface="Arial"/>
                <a:cs typeface="Arial"/>
                <a:sym typeface="Arial"/>
              </a:endParaRPr>
            </a:p>
          </p:txBody>
        </p:sp>
        <p:sp>
          <p:nvSpPr>
            <p:cNvPr id="314" name="Google Shape;314;p36"/>
            <p:cNvSpPr txBox="1"/>
            <p:nvPr/>
          </p:nvSpPr>
          <p:spPr>
            <a:xfrm>
              <a:off x="7793351" y="2638341"/>
              <a:ext cx="181928" cy="276999"/>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4</a:t>
              </a:r>
              <a:endParaRPr sz="1800">
                <a:solidFill>
                  <a:schemeClr val="dk1"/>
                </a:solidFill>
                <a:latin typeface="Arial"/>
                <a:ea typeface="Arial"/>
                <a:cs typeface="Arial"/>
                <a:sym typeface="Arial"/>
              </a:endParaRPr>
            </a:p>
          </p:txBody>
        </p:sp>
        <p:sp>
          <p:nvSpPr>
            <p:cNvPr id="315" name="Google Shape;315;p36"/>
            <p:cNvSpPr txBox="1"/>
            <p:nvPr/>
          </p:nvSpPr>
          <p:spPr>
            <a:xfrm>
              <a:off x="8393509" y="2638341"/>
              <a:ext cx="181928" cy="276999"/>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5</a:t>
              </a:r>
              <a:endParaRPr sz="1800">
                <a:solidFill>
                  <a:schemeClr val="dk1"/>
                </a:solidFill>
                <a:latin typeface="Arial"/>
                <a:ea typeface="Arial"/>
                <a:cs typeface="Arial"/>
                <a:sym typeface="Arial"/>
              </a:endParaRPr>
            </a:p>
          </p:txBody>
        </p:sp>
      </p:grpSp>
      <p:sp>
        <p:nvSpPr>
          <p:cNvPr id="316" name="Google Shape;316;p36"/>
          <p:cNvSpPr txBox="1"/>
          <p:nvPr/>
        </p:nvSpPr>
        <p:spPr>
          <a:xfrm>
            <a:off x="5145697" y="3001939"/>
            <a:ext cx="1274894"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en-US" sz="2400">
                <a:solidFill>
                  <a:schemeClr val="dk1"/>
                </a:solidFill>
                <a:latin typeface="Arial"/>
                <a:ea typeface="Arial"/>
                <a:cs typeface="Arial"/>
                <a:sym typeface="Arial"/>
              </a:rPr>
              <a:t>Hình 3</a:t>
            </a:r>
            <a:endParaRPr/>
          </a:p>
        </p:txBody>
      </p:sp>
      <p:sp>
        <p:nvSpPr>
          <p:cNvPr id="317" name="Google Shape;317;p36"/>
          <p:cNvSpPr txBox="1"/>
          <p:nvPr/>
        </p:nvSpPr>
        <p:spPr>
          <a:xfrm>
            <a:off x="1426033" y="3673805"/>
            <a:ext cx="9339934" cy="1043171"/>
          </a:xfrm>
          <a:prstGeom prst="rect">
            <a:avLst/>
          </a:prstGeom>
          <a:noFill/>
          <a:ln>
            <a:noFill/>
          </a:ln>
        </p:spPr>
        <p:txBody>
          <a:bodyPr anchorCtr="0" anchor="t" bIns="45700" lIns="91425" spcFirstLastPara="1" rIns="91425" wrap="square" tIns="45700">
            <a:spAutoFit/>
          </a:bodyPr>
          <a:lstStyle/>
          <a:p>
            <a:pPr indent="0" lvl="0" marL="0" marR="0" rtl="0" algn="just">
              <a:lnSpc>
                <a:spcPct val="115000"/>
              </a:lnSpc>
              <a:spcBef>
                <a:spcPts val="0"/>
              </a:spcBef>
              <a:spcAft>
                <a:spcPts val="0"/>
              </a:spcAft>
              <a:buNone/>
            </a:pPr>
            <a:r>
              <a:rPr lang="en-US" sz="2800">
                <a:solidFill>
                  <a:schemeClr val="dk1"/>
                </a:solidFill>
                <a:latin typeface="Arial"/>
                <a:ea typeface="Arial"/>
                <a:cs typeface="Arial"/>
                <a:sym typeface="Arial"/>
              </a:rPr>
              <a:t>a) Điểm -5; -4; -2 nằm ở bên trái điểm 0, điểm 3; 5 nằm ở bên phải điểm 0.</a:t>
            </a:r>
            <a:endParaRPr sz="2800">
              <a:solidFill>
                <a:schemeClr val="dk1"/>
              </a:solidFill>
              <a:latin typeface="Times New Roman"/>
              <a:ea typeface="Times New Roman"/>
              <a:cs typeface="Times New Roman"/>
              <a:sym typeface="Times New Roman"/>
            </a:endParaRPr>
          </a:p>
        </p:txBody>
      </p:sp>
      <p:sp>
        <p:nvSpPr>
          <p:cNvPr id="318" name="Google Shape;318;p36"/>
          <p:cNvSpPr txBox="1"/>
          <p:nvPr/>
        </p:nvSpPr>
        <p:spPr>
          <a:xfrm>
            <a:off x="-54185" y="3128641"/>
            <a:ext cx="654050" cy="669925"/>
          </a:xfrm>
          <a:prstGeom prst="rect">
            <a:avLst/>
          </a:prstGeom>
          <a:noFill/>
          <a:ln>
            <a:noFill/>
          </a:ln>
        </p:spPr>
        <p:txBody>
          <a:bodyPr anchorCtr="0" anchor="t" bIns="0" lIns="0" spcFirstLastPara="1" rIns="0" wrap="square" tIns="0">
            <a:spAutoFit/>
          </a:bodyPr>
          <a:lstStyle/>
          <a:p>
            <a:pPr indent="0" lvl="0" marL="0" marR="0" rtl="0" algn="ctr">
              <a:spcBef>
                <a:spcPts val="0"/>
              </a:spcBef>
              <a:spcAft>
                <a:spcPts val="0"/>
              </a:spcAft>
              <a:buNone/>
            </a:pPr>
            <a:r>
              <a:rPr b="1" lang="en-US" sz="4400">
                <a:solidFill>
                  <a:srgbClr val="FF0000"/>
                </a:solidFill>
                <a:latin typeface="Arial"/>
                <a:ea typeface="Arial"/>
                <a:cs typeface="Arial"/>
                <a:sym typeface="Arial"/>
              </a:rPr>
              <a:t>🖎</a:t>
            </a:r>
            <a:endParaRPr/>
          </a:p>
        </p:txBody>
      </p:sp>
    </p:spTree>
  </p:cSld>
  <p:clrMapOvr>
    <a:masterClrMapping/>
  </p:clrMapOvr>
  <mc:AlternateContent>
    <mc:Choice Requires="p14">
      <p:transition spd="slow" p14:dur="1500">
        <p:fade thruBlk="1"/>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9"/>
                                        </p:tgtEl>
                                        <p:attrNameLst>
                                          <p:attrName>style.visibility</p:attrName>
                                        </p:attrNameLst>
                                      </p:cBhvr>
                                      <p:to>
                                        <p:strVal val="visible"/>
                                      </p:to>
                                    </p:set>
                                    <p:animEffect filter="fade" transition="in">
                                      <p:cBhvr>
                                        <p:cTn dur="500"/>
                                        <p:tgtEl>
                                          <p:spTgt spid="28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7"/>
                                        </p:tgtEl>
                                        <p:attrNameLst>
                                          <p:attrName>style.visibility</p:attrName>
                                        </p:attrNameLst>
                                      </p:cBhvr>
                                      <p:to>
                                        <p:strVal val="visible"/>
                                      </p:to>
                                    </p:set>
                                    <p:animEffect filter="fade" transition="in">
                                      <p:cBhvr>
                                        <p:cTn dur="500"/>
                                        <p:tgtEl>
                                          <p:spTgt spid="317"/>
                                        </p:tgtEl>
                                      </p:cBhvr>
                                    </p:animEffect>
                                  </p:childTnLst>
                                </p:cTn>
                              </p:par>
                              <p:par>
                                <p:cTn fill="hold" nodeType="withEffect" presetClass="entr" presetID="10" presetSubtype="0">
                                  <p:stCondLst>
                                    <p:cond delay="0"/>
                                  </p:stCondLst>
                                  <p:childTnLst>
                                    <p:set>
                                      <p:cBhvr>
                                        <p:cTn dur="1" fill="hold">
                                          <p:stCondLst>
                                            <p:cond delay="0"/>
                                          </p:stCondLst>
                                        </p:cTn>
                                        <p:tgtEl>
                                          <p:spTgt spid="318"/>
                                        </p:tgtEl>
                                        <p:attrNameLst>
                                          <p:attrName>style.visibility</p:attrName>
                                        </p:attrNameLst>
                                      </p:cBhvr>
                                      <p:to>
                                        <p:strVal val="visible"/>
                                      </p:to>
                                    </p:set>
                                    <p:animEffect filter="fade" transition="in">
                                      <p:cBhvr>
                                        <p:cTn dur="500"/>
                                        <p:tgtEl>
                                          <p:spTgt spid="31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Office 主题">
  <a:themeElements>
    <a:clrScheme name="自定义 2402">
      <a:dk1>
        <a:srgbClr val="000000"/>
      </a:dk1>
      <a:lt1>
        <a:srgbClr val="FFFFFF"/>
      </a:lt1>
      <a:dk2>
        <a:srgbClr val="5BAE96"/>
      </a:dk2>
      <a:lt2>
        <a:srgbClr val="83AA03"/>
      </a:lt2>
      <a:accent1>
        <a:srgbClr val="83AA03"/>
      </a:accent1>
      <a:accent2>
        <a:srgbClr val="5BAE96"/>
      </a:accent2>
      <a:accent3>
        <a:srgbClr val="83AA03"/>
      </a:accent3>
      <a:accent4>
        <a:srgbClr val="5BAE96"/>
      </a:accent4>
      <a:accent5>
        <a:srgbClr val="83AA03"/>
      </a:accent5>
      <a:accent6>
        <a:srgbClr val="5BAE96"/>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主题">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Tema de 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