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5" r:id="rId6"/>
    <p:sldId id="266" r:id="rId7"/>
    <p:sldId id="268" r:id="rId8"/>
    <p:sldId id="271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635045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err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THỊ TRÚC</a:t>
            </a:r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715" y="370506"/>
            <a:ext cx="391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LUYỆN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TẬP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5027" y="1662277"/>
            <a:ext cx="10901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nl-NL" sz="3200" b="1" smtClean="0"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nl-NL" sz="3200" b="1" dirty="0" smtClean="0">
                <a:latin typeface="Times New Roman" pitchFamily="18" charset="0"/>
                <a:cs typeface="Times New Roman" pitchFamily="18" charset="0"/>
              </a:rPr>
              <a:t>lược đồ từ nhà em đến trường và trình bày </a:t>
            </a:r>
            <a:r>
              <a:rPr lang="nl-NL" sz="3200" b="1" smtClean="0">
                <a:latin typeface="Times New Roman" pitchFamily="18" charset="0"/>
                <a:cs typeface="Times New Roman" pitchFamily="18" charset="0"/>
              </a:rPr>
              <a:t>trước </a:t>
            </a:r>
            <a:r>
              <a:rPr lang="nl-NL" sz="3200" b="1" smtClean="0">
                <a:latin typeface="Times New Roman" pitchFamily="18" charset="0"/>
                <a:cs typeface="Times New Roman" pitchFamily="18" charset="0"/>
              </a:rPr>
              <a:t>lớp</a:t>
            </a:r>
          </a:p>
          <a:p>
            <a:pPr marL="514350" indent="-514350">
              <a:buAutoNum type="arabicPeriod"/>
            </a:pPr>
            <a:r>
              <a:rPr lang="nl-NL" sz="3200" b="1"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nl-NL" sz="3200" b="1">
                <a:latin typeface="Times New Roman" pitchFamily="18" charset="0"/>
                <a:cs typeface="Times New Roman" pitchFamily="18" charset="0"/>
              </a:rPr>
              <a:t>lược </a:t>
            </a:r>
            <a:r>
              <a:rPr lang="nl-NL" sz="3200" b="1" smtClean="0">
                <a:latin typeface="Times New Roman" pitchFamily="18" charset="0"/>
                <a:cs typeface="Times New Roman" pitchFamily="18" charset="0"/>
              </a:rPr>
              <a:t>đồ trường THCS Việt Hưng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17" y="957943"/>
            <a:ext cx="2710540" cy="481874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LỆ MẬT.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924627" y="188686"/>
            <a:ext cx="5783943" cy="66765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Tình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huống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2" descr="Kết quả hình ảnh cho hinh anh den tho bo cai dai vuong phung h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1601" y="1248228"/>
            <a:ext cx="4470400" cy="442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620001" y="5878285"/>
            <a:ext cx="457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ết quả hình ảnh cho hinh anh lăng ngô quyền sơn tâ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1543" y="1248228"/>
            <a:ext cx="4354286" cy="441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38286" y="5979885"/>
            <a:ext cx="4354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6928" y="1979587"/>
            <a:ext cx="4817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uyệt quy hoạch chung 1/10.000 Thị xã Sơn Tây - CafeLand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3232" y="188685"/>
            <a:ext cx="5791200" cy="5783943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95143" y="6103257"/>
            <a:ext cx="3794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nl-NL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đồ thị xã Sơn Tây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AutoShape 6"/>
          <p:cNvSpPr>
            <a:spLocks noChangeArrowheads="1"/>
          </p:cNvSpPr>
          <p:nvPr/>
        </p:nvSpPr>
        <p:spPr bwMode="auto">
          <a:xfrm>
            <a:off x="287999" y="2502807"/>
            <a:ext cx="5664200" cy="3600450"/>
          </a:xfrm>
          <a:prstGeom prst="cloudCallout">
            <a:avLst>
              <a:gd name="adj1" fmla="val 49835"/>
              <a:gd name="adj2" fmla="val 48106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88685"/>
            <a:ext cx="6311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7 -Bài </a:t>
            </a:r>
            <a:r>
              <a:rPr lang="en-US" sz="36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Lược đồ trí nhớ</a:t>
            </a:r>
            <a:endParaRPr lang="en-US" sz="36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5" grpId="0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14868" y="981076"/>
            <a:ext cx="9808633" cy="600075"/>
          </a:xfrm>
        </p:spPr>
        <p:txBody>
          <a:bodyPr>
            <a:noAutofit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lang="nl-NL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lang="nl-NL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7036904" y="1291772"/>
            <a:ext cx="486481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Thế nào là lược đồ trí nhớ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35826" y="1850887"/>
            <a:ext cx="566558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 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trí nhớ là những thông tin không gian về thế giới được giữ lại trong trí óc con người.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Lược đồ trí nhớ được đặc trưng bởi sự đánh dấu các địa điềm mà một người từng gặp, từng đến,...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  <p:bldP spid="8198" grpId="0" bldLvl="0" animBg="1" autoUpdateAnimBg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77371" y="464241"/>
            <a:ext cx="9808633" cy="600075"/>
          </a:xfrm>
        </p:spPr>
        <p:txBody>
          <a:bodyPr/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lang="nl-NL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473372" y="2685144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Lược đồ trí nhớ có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tác dụng gì trong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cuộc sống?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49943" y="1064316"/>
            <a:ext cx="530497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Lược 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trí nhớ là những thông tin không gian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địa điểm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được giữ lại trong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trí óc.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Lược đồ trí nhớ được đặc trưng bởi sự đánh dấu các địa điềm mà một người từng gặp, từng đến,...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43" y="3780972"/>
            <a:ext cx="5910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/>
              <a:t>-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Lược đồ trí nhớ của một người phản ánh sự cảm nhận của người đó về không gian sống và ý nghĩa của không gian ấy đối với cá nhân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4171" y="0"/>
            <a:ext cx="5573485" cy="3976914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200681" y="0"/>
            <a:ext cx="4975320" cy="378491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7783" y="4000048"/>
            <a:ext cx="4969932" cy="112349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ược đồ trí nhớ</a:t>
            </a: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từ nhà đến trường THCS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07199" y="3956505"/>
            <a:ext cx="4882243" cy="600075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ược đồ trí nhớ</a:t>
            </a: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một trường học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1086" y="5166863"/>
            <a:ext cx="8679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Quan sát 2 hình ảnh lược đồ </a:t>
            </a:r>
            <a:r>
              <a:rPr lang="nl-NL" sz="2800" b="1" smtClean="0">
                <a:latin typeface="Times New Roman" pitchFamily="18" charset="0"/>
                <a:cs typeface="Times New Roman" pitchFamily="18" charset="0"/>
              </a:rPr>
              <a:t>trí nhớ và 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đọc thông tin mục 2 em hãy cho biết có mấy loại lược đồ trí nhớ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56811" y="711200"/>
            <a:ext cx="5419875" cy="19449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2. Vẽ lược đồ trí nhớ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L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ược đồ trí nhớ đường đi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L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ược đồ một khu vực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879772" y="1843316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r>
              <a:rPr lang="nl-NL" sz="2800" i="1" dirty="0" smtClean="0"/>
              <a:t>Để vẽ lược đồ trí nhớ </a:t>
            </a:r>
          </a:p>
          <a:p>
            <a:r>
              <a:rPr lang="nl-NL" sz="2800" i="1" dirty="0" smtClean="0"/>
              <a:t>đường đi chúng ta cần </a:t>
            </a:r>
          </a:p>
          <a:p>
            <a:r>
              <a:rPr lang="nl-NL" sz="2800" i="1" dirty="0" smtClean="0"/>
              <a:t>làm gì.</a:t>
            </a:r>
            <a:endParaRPr lang="en-US" sz="2800" dirty="0" smtClean="0"/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62857" y="2728686"/>
            <a:ext cx="608763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vẽ</a:t>
            </a:r>
            <a:r>
              <a:rPr lang="nl-NL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200" smtClean="0">
                <a:latin typeface="Times New Roman" pitchFamily="18" charset="0"/>
                <a:cs typeface="Times New Roman" pitchFamily="18" charset="0"/>
              </a:rPr>
              <a:t>Xác định các </a:t>
            </a:r>
            <a:r>
              <a:rPr lang="nl-NL" sz="3200">
                <a:latin typeface="Times New Roman" pitchFamily="18" charset="0"/>
                <a:cs typeface="Times New Roman" pitchFamily="18" charset="0"/>
              </a:rPr>
              <a:t>điểm cần </a:t>
            </a:r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nl-NL" sz="3200" smtClean="0">
                <a:latin typeface="Times New Roman" pitchFamily="18" charset="0"/>
                <a:cs typeface="Times New Roman" pitchFamily="18" charset="0"/>
              </a:rPr>
              <a:t>vẽ :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 điểm kết thúc, hướng đi,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các điểm mốc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13632" y="601870"/>
            <a:ext cx="6183137" cy="19449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4000" b="1" dirty="0" smtClean="0">
                <a:latin typeface="Times New Roman" pitchFamily="18" charset="0"/>
                <a:cs typeface="Times New Roman" pitchFamily="18" charset="0"/>
              </a:rPr>
              <a:t>2. Vẽ lược đồ trí nhớ</a:t>
            </a:r>
            <a:r>
              <a:rPr lang="nl-NL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937829" y="914401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 smtClean="0"/>
          </a:p>
          <a:p>
            <a:pPr algn="ctr"/>
            <a:r>
              <a:rPr lang="nl-NL" sz="2800" i="1" dirty="0" smtClean="0"/>
              <a:t>Để vẽ lược đồ trí nhớ </a:t>
            </a:r>
          </a:p>
          <a:p>
            <a:pPr algn="ctr"/>
            <a:r>
              <a:rPr lang="nl-NL" sz="2800" i="1" dirty="0" smtClean="0"/>
              <a:t>một khu vực chúng </a:t>
            </a:r>
          </a:p>
          <a:p>
            <a:pPr algn="ctr"/>
            <a:r>
              <a:rPr lang="nl-NL" sz="2800" i="1" dirty="0" smtClean="0"/>
              <a:t>ta cần làm gì.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35408" y="1702605"/>
            <a:ext cx="660242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lược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vẽ: </a:t>
            </a: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 hồi tưởng lại khu vực đó gồm đối tượng nào, diện tích, hướng, khoảng cách các đối tượng...</a:t>
            </a:r>
            <a:endParaRPr kumimoji="0" lang="nl-N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8" grpId="0" animBg="1"/>
      <p:bldP spid="30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491487" y="362857"/>
            <a:ext cx="7090914" cy="5370286"/>
          </a:xfrm>
          <a:prstGeom prst="rect">
            <a:avLst/>
          </a:prstGeom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0" y="1422401"/>
            <a:ext cx="4238171" cy="2191657"/>
          </a:xfrm>
          <a:prstGeom prst="cloudCallout">
            <a:avLst>
              <a:gd name="adj1" fmla="val 39093"/>
              <a:gd name="adj2" fmla="val 56254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nl-NL" sz="2800" i="1" dirty="0" smtClean="0"/>
              <a:t>Quan sát lược đồ trí</a:t>
            </a:r>
          </a:p>
          <a:p>
            <a:r>
              <a:rPr lang="nl-NL" sz="2800" i="1" dirty="0" smtClean="0"/>
              <a:t> nhớ đường từ nhà đến</a:t>
            </a:r>
          </a:p>
          <a:p>
            <a:r>
              <a:rPr lang="nl-NL" sz="2800" i="1" dirty="0" smtClean="0"/>
              <a:t>trường  và mô</a:t>
            </a:r>
          </a:p>
          <a:p>
            <a:r>
              <a:rPr lang="nl-NL" sz="2800" i="1" dirty="0" smtClean="0"/>
              <a:t> tả lại.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41612" y="5675086"/>
            <a:ext cx="5318274" cy="7837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ược đồ trí nhớ</a:t>
            </a:r>
            <a:r>
              <a:rPr lang="nl-NL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từ nhà đến trường THCS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465</Words>
  <Application>Microsoft Office PowerPoint</Application>
  <PresentationFormat>Widescreen</PresentationFormat>
  <Paragraphs>51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汉仪喵魂体W</vt:lpstr>
      <vt:lpstr>Office Theme</vt:lpstr>
      <vt:lpstr>PowerPoint Presentation</vt:lpstr>
      <vt:lpstr> Trên đường đi học về em gặp 1 đoàn khách du lịch. Đoàn khách hỏi thăm em đường đến Đình LỆ MẬT. Vậy lúc đó em sẽ làm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Chu Thi Truc</cp:lastModifiedBy>
  <cp:revision>40</cp:revision>
  <dcterms:created xsi:type="dcterms:W3CDTF">2020-11-02T15:38:20Z</dcterms:created>
  <dcterms:modified xsi:type="dcterms:W3CDTF">2024-10-30T03:06:41Z</dcterms:modified>
</cp:coreProperties>
</file>