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2" d="100"/>
          <a:sy n="82" d="100"/>
        </p:scale>
        <p:origin x="1598" y="6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 3 VÀ 4: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KHOÁNG SẢN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3</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5421</TotalTime>
  <Words>2207</Words>
  <Application>Microsoft Office PowerPoint</Application>
  <PresentationFormat>On-screen Show (4:3)</PresentationFormat>
  <Paragraphs>180</Paragraphs>
  <Slides>22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Đinh Văn Thái</cp:lastModifiedBy>
  <cp:revision>410</cp:revision>
  <dcterms:created xsi:type="dcterms:W3CDTF">2016-02-15T14:28:12Z</dcterms:created>
  <dcterms:modified xsi:type="dcterms:W3CDTF">2024-11-18T02:14:45Z</dcterms:modified>
</cp:coreProperties>
</file>