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81" r:id="rId4"/>
    <p:sldId id="308" r:id="rId5"/>
    <p:sldId id="330" r:id="rId6"/>
    <p:sldId id="331" r:id="rId7"/>
    <p:sldId id="322" r:id="rId8"/>
    <p:sldId id="332" r:id="rId9"/>
    <p:sldId id="321" r:id="rId10"/>
    <p:sldId id="323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286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6"/>
  </p:normalViewPr>
  <p:slideViewPr>
    <p:cSldViewPr snapToGrid="0" snapToObjects="1">
      <p:cViewPr varScale="1">
        <p:scale>
          <a:sx n="98" d="100"/>
          <a:sy n="98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CFBFB-B9E0-F848-A723-E53DAA529E72}" type="datetimeFigureOut">
              <a:rPr lang="en-VN" smtClean="0"/>
              <a:t>08/12/2022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3C31-CCD9-AC40-8EE3-EFC9CD1F79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688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790ae0ec9e_3_17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790ae0ec9e_3_17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208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Coins https://hy.wikipedia.org/wiki/%D5%8A%D5%A1%D5%BF%D5%AF%D5%A5%D6%80:1leu1992b.png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06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https://www.flickr.com/photos/avlxyz/4951349104/sizes/l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368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133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https://commons.wikimedia.org/wiki/File:Kurents,_Carnival_in_Kranj,_Slovenia_2009_(3312680197).jpg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https://en.wikipedia.org/wiki/File:Flag-map_of_Slovenia.svg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055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466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https://commons.wikimedia.org/wiki/File:Procession_at_Uyeasound_Up_Helly_Aa_-_geograph.org.uk_-_1706007.jpg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63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826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643d697d24_0_3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643d697d24_0_3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3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643d697d24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643d697d24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23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7085c5a7a8_1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7085c5a7a8_1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94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7085c5a7a8_1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7085c5a7a8_1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53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7085c5a7a8_1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7085c5a7a8_1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40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DCBA86-4973-4DD6-B627-ED370368FE03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84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49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33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https://www.flickr.com/photos/126452848@N08/21299891288/sizes/l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https://www.goodfreephotos.com/albums/scotland/other-scotland/dusk-sky-and-clouds-with-house-in-scotland.jpg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0D05229-AD4F-4C59-81E7-73BE899599B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98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5367" y="597213"/>
            <a:ext cx="9061200" cy="1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8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6600" y="5586556"/>
            <a:ext cx="4838800" cy="4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1515" y="304786"/>
            <a:ext cx="11588925" cy="6248473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6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4"/>
          <p:cNvGrpSpPr/>
          <p:nvPr/>
        </p:nvGrpSpPr>
        <p:grpSpPr>
          <a:xfrm rot="-2700000">
            <a:off x="11101356" y="5036274"/>
            <a:ext cx="201393" cy="201393"/>
            <a:chOff x="6515239" y="4421248"/>
            <a:chExt cx="110029" cy="110029"/>
          </a:xfrm>
        </p:grpSpPr>
        <p:sp>
          <p:nvSpPr>
            <p:cNvPr id="52" name="Google Shape;52;p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4"/>
          <p:cNvGrpSpPr/>
          <p:nvPr/>
        </p:nvGrpSpPr>
        <p:grpSpPr>
          <a:xfrm rot="-2700000">
            <a:off x="1658655" y="5823841"/>
            <a:ext cx="201393" cy="201393"/>
            <a:chOff x="6515239" y="4421248"/>
            <a:chExt cx="110029" cy="110029"/>
          </a:xfrm>
        </p:grpSpPr>
        <p:sp>
          <p:nvSpPr>
            <p:cNvPr id="57" name="Google Shape;57;p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61;p4"/>
          <p:cNvGrpSpPr/>
          <p:nvPr/>
        </p:nvGrpSpPr>
        <p:grpSpPr>
          <a:xfrm rot="-2700000">
            <a:off x="10346689" y="1260908"/>
            <a:ext cx="201393" cy="201393"/>
            <a:chOff x="6515239" y="4421248"/>
            <a:chExt cx="110029" cy="110029"/>
          </a:xfrm>
        </p:grpSpPr>
        <p:sp>
          <p:nvSpPr>
            <p:cNvPr id="62" name="Google Shape;62;p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960000" y="4818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960000" y="142507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"/>
              <a:buAutoNum type="arabicPeriod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301515" y="304786"/>
            <a:ext cx="11588925" cy="6248473"/>
            <a:chOff x="226136" y="228589"/>
            <a:chExt cx="8691694" cy="4686355"/>
          </a:xfrm>
        </p:grpSpPr>
        <p:sp>
          <p:nvSpPr>
            <p:cNvPr id="69" name="Google Shape;69;p4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505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6"/>
          <p:cNvGrpSpPr/>
          <p:nvPr/>
        </p:nvGrpSpPr>
        <p:grpSpPr>
          <a:xfrm rot="-2700000">
            <a:off x="1243589" y="3055308"/>
            <a:ext cx="201393" cy="201393"/>
            <a:chOff x="6515239" y="4421248"/>
            <a:chExt cx="110029" cy="110029"/>
          </a:xfrm>
        </p:grpSpPr>
        <p:sp>
          <p:nvSpPr>
            <p:cNvPr id="106" name="Google Shape;106;p6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6"/>
          <p:cNvGrpSpPr/>
          <p:nvPr/>
        </p:nvGrpSpPr>
        <p:grpSpPr>
          <a:xfrm rot="-2700000">
            <a:off x="11101356" y="5036274"/>
            <a:ext cx="201393" cy="201393"/>
            <a:chOff x="6515239" y="4421248"/>
            <a:chExt cx="110029" cy="110029"/>
          </a:xfrm>
        </p:grpSpPr>
        <p:sp>
          <p:nvSpPr>
            <p:cNvPr id="111" name="Google Shape;111;p6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6"/>
          <p:cNvGrpSpPr/>
          <p:nvPr/>
        </p:nvGrpSpPr>
        <p:grpSpPr>
          <a:xfrm rot="-2700000">
            <a:off x="1658655" y="5823841"/>
            <a:ext cx="201393" cy="201393"/>
            <a:chOff x="6515239" y="4421248"/>
            <a:chExt cx="110029" cy="110029"/>
          </a:xfrm>
        </p:grpSpPr>
        <p:sp>
          <p:nvSpPr>
            <p:cNvPr id="116" name="Google Shape;116;p6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6"/>
          <p:cNvGrpSpPr/>
          <p:nvPr/>
        </p:nvGrpSpPr>
        <p:grpSpPr>
          <a:xfrm rot="-2700000">
            <a:off x="10346689" y="1260908"/>
            <a:ext cx="201393" cy="201393"/>
            <a:chOff x="6515239" y="4421248"/>
            <a:chExt cx="110029" cy="110029"/>
          </a:xfrm>
        </p:grpSpPr>
        <p:sp>
          <p:nvSpPr>
            <p:cNvPr id="121" name="Google Shape;121;p6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6"/>
          <p:cNvGrpSpPr/>
          <p:nvPr/>
        </p:nvGrpSpPr>
        <p:grpSpPr>
          <a:xfrm>
            <a:off x="301515" y="304786"/>
            <a:ext cx="11588925" cy="6248473"/>
            <a:chOff x="226136" y="228589"/>
            <a:chExt cx="8691694" cy="4686355"/>
          </a:xfrm>
        </p:grpSpPr>
        <p:sp>
          <p:nvSpPr>
            <p:cNvPr id="126" name="Google Shape;126;p6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960000" y="4818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46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22"/>
          <p:cNvGrpSpPr/>
          <p:nvPr/>
        </p:nvGrpSpPr>
        <p:grpSpPr>
          <a:xfrm rot="-2700000">
            <a:off x="1243589" y="3055308"/>
            <a:ext cx="201393" cy="201393"/>
            <a:chOff x="6515239" y="4421248"/>
            <a:chExt cx="110029" cy="110029"/>
          </a:xfrm>
        </p:grpSpPr>
        <p:sp>
          <p:nvSpPr>
            <p:cNvPr id="612" name="Google Shape;612;p22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6" name="Google Shape;616;p22"/>
          <p:cNvGrpSpPr/>
          <p:nvPr/>
        </p:nvGrpSpPr>
        <p:grpSpPr>
          <a:xfrm rot="-2700000">
            <a:off x="11101356" y="5036274"/>
            <a:ext cx="201393" cy="201393"/>
            <a:chOff x="6515239" y="4421248"/>
            <a:chExt cx="110029" cy="110029"/>
          </a:xfrm>
        </p:grpSpPr>
        <p:sp>
          <p:nvSpPr>
            <p:cNvPr id="617" name="Google Shape;617;p22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1" name="Google Shape;621;p22"/>
          <p:cNvGrpSpPr/>
          <p:nvPr/>
        </p:nvGrpSpPr>
        <p:grpSpPr>
          <a:xfrm rot="-2700000">
            <a:off x="1658655" y="5823841"/>
            <a:ext cx="201393" cy="201393"/>
            <a:chOff x="6515239" y="4421248"/>
            <a:chExt cx="110029" cy="110029"/>
          </a:xfrm>
        </p:grpSpPr>
        <p:sp>
          <p:nvSpPr>
            <p:cNvPr id="622" name="Google Shape;622;p22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22"/>
          <p:cNvGrpSpPr/>
          <p:nvPr/>
        </p:nvGrpSpPr>
        <p:grpSpPr>
          <a:xfrm rot="-2700000">
            <a:off x="10346689" y="1260908"/>
            <a:ext cx="201393" cy="201393"/>
            <a:chOff x="6515239" y="4421248"/>
            <a:chExt cx="110029" cy="110029"/>
          </a:xfrm>
        </p:grpSpPr>
        <p:sp>
          <p:nvSpPr>
            <p:cNvPr id="627" name="Google Shape;627;p22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22"/>
          <p:cNvGrpSpPr/>
          <p:nvPr/>
        </p:nvGrpSpPr>
        <p:grpSpPr>
          <a:xfrm>
            <a:off x="301515" y="304786"/>
            <a:ext cx="11588925" cy="6248473"/>
            <a:chOff x="226136" y="228589"/>
            <a:chExt cx="8691694" cy="4686355"/>
          </a:xfrm>
        </p:grpSpPr>
        <p:sp>
          <p:nvSpPr>
            <p:cNvPr id="632" name="Google Shape;632;p2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6" name="Google Shape;636;p22"/>
          <p:cNvSpPr txBox="1">
            <a:spLocks noGrp="1"/>
          </p:cNvSpPr>
          <p:nvPr>
            <p:ph type="ctrTitle"/>
          </p:nvPr>
        </p:nvSpPr>
        <p:spPr>
          <a:xfrm>
            <a:off x="964467" y="1219200"/>
            <a:ext cx="5191200" cy="15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37" name="Google Shape;637;p22"/>
          <p:cNvSpPr txBox="1">
            <a:spLocks noGrp="1"/>
          </p:cNvSpPr>
          <p:nvPr>
            <p:ph type="subTitle" idx="1"/>
          </p:nvPr>
        </p:nvSpPr>
        <p:spPr>
          <a:xfrm>
            <a:off x="964467" y="2610724"/>
            <a:ext cx="4838800" cy="1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8" name="Google Shape;638;p22"/>
          <p:cNvSpPr txBox="1"/>
          <p:nvPr/>
        </p:nvSpPr>
        <p:spPr>
          <a:xfrm>
            <a:off x="964481" y="4640600"/>
            <a:ext cx="46252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rPr>
              <a:t>CREDITS: This presentation template was created by </a:t>
            </a:r>
            <a:r>
              <a:rPr lang="en" sz="1200" b="1">
                <a:solidFill>
                  <a:srgbClr val="F3F3F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rPr>
              <a:t>, including icons by </a:t>
            </a:r>
            <a:r>
              <a:rPr lang="en" sz="1200" b="1">
                <a:solidFill>
                  <a:srgbClr val="F3F3F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rPr>
              <a:t>, and infographics &amp; images by </a:t>
            </a:r>
            <a:r>
              <a:rPr lang="en" sz="1200" b="1">
                <a:solidFill>
                  <a:srgbClr val="F3F3F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2145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5318756" y="819608"/>
            <a:ext cx="201393" cy="201393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243589" y="3055308"/>
            <a:ext cx="201393" cy="201393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1101356" y="5036274"/>
            <a:ext cx="201393" cy="201393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1658655" y="5823841"/>
            <a:ext cx="201393" cy="201393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0346689" y="1260908"/>
            <a:ext cx="201393" cy="201393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301515" y="304786"/>
            <a:ext cx="11588925" cy="6248473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78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5318756" y="819608"/>
            <a:ext cx="201393" cy="201393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243589" y="3055308"/>
            <a:ext cx="201393" cy="201393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1101356" y="5036274"/>
            <a:ext cx="201393" cy="201393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1658655" y="5823841"/>
            <a:ext cx="201393" cy="201393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0346689" y="1260908"/>
            <a:ext cx="201393" cy="201393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946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FAC84-90DF-4784-A27D-A2A5E49CC31E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66BC7-93AD-4414-8253-96091B749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584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APPY%20NEW%20YEAR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WISH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4" y="801639"/>
            <a:ext cx="10669335" cy="6568901"/>
          </a:xfrm>
          <a:prstGeom prst="rect">
            <a:avLst/>
          </a:prstGeom>
        </p:spPr>
      </p:pic>
      <p:sp>
        <p:nvSpPr>
          <p:cNvPr id="707" name="Google Shape;707;p27"/>
          <p:cNvSpPr txBox="1">
            <a:spLocks noGrp="1"/>
          </p:cNvSpPr>
          <p:nvPr>
            <p:ph type="ctrTitle"/>
          </p:nvPr>
        </p:nvSpPr>
        <p:spPr>
          <a:xfrm>
            <a:off x="907526" y="-243101"/>
            <a:ext cx="10076551" cy="19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Algerian" panose="04020705040A02060702" pitchFamily="82" charset="0"/>
              </a:rPr>
              <a:t>Unit 6. our tet holiday</a:t>
            </a:r>
            <a:endParaRPr sz="6400" dirty="0">
              <a:latin typeface="Algerian" panose="04020705040A02060702" pitchFamily="82" charset="0"/>
            </a:endParaRPr>
          </a:p>
        </p:txBody>
      </p:sp>
      <p:sp>
        <p:nvSpPr>
          <p:cNvPr id="177" name="Google Shape;707;p27"/>
          <p:cNvSpPr txBox="1">
            <a:spLocks/>
          </p:cNvSpPr>
          <p:nvPr/>
        </p:nvSpPr>
        <p:spPr>
          <a:xfrm>
            <a:off x="3905977" y="1621554"/>
            <a:ext cx="6763793" cy="75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Font typeface="Bahiana"/>
              <a:buNone/>
              <a:defRPr sz="52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defTabSz="1219170"/>
            <a:r>
              <a:rPr lang="en-US" sz="4267" kern="0">
                <a:latin typeface="Imprint MT Shadow" panose="04020605060303030202" pitchFamily="82" charset="0"/>
              </a:rPr>
              <a:t>COMMUNICATION</a:t>
            </a:r>
            <a:endParaRPr lang="en-US" sz="4267" kern="0" dirty="0"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8400" y="914399"/>
            <a:ext cx="11204677" cy="5247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They put 12 grapes in the mouth.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(Họ cho 12 quả nho vào miệng.)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It’s Spain.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(Đó là Tây Ban Nha.)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They ring bells 108 times.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(Họ rung chuông 108 lần.)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It’s Japan.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(Đó là Nhật Bản.)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They throw coins into a river.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(Họ ném đồng xu xuống sông.)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It’s Romania.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(Đó là Romania.)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 They drop ice cream on the floor. 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(Họ làm rơi kem xuống sàn.)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- It’s Switzerland. (</a:t>
            </a:r>
            <a:r>
              <a:rPr lang="vi-VN" sz="2667" i="1" kern="0" dirty="0">
                <a:solidFill>
                  <a:srgbClr val="F3F3F3">
                    <a:lumMod val="10000"/>
                  </a:srgbClr>
                </a:solidFill>
                <a:latin typeface="Arial" panose="020B0604020202020204" pitchFamily="34" charset="0"/>
                <a:sym typeface="Arial"/>
              </a:rPr>
              <a:t>Đó là Thụy Sĩ.)</a:t>
            </a:r>
            <a:endParaRPr lang="vi-VN" sz="2667" kern="0" dirty="0">
              <a:solidFill>
                <a:srgbClr val="F3F3F3">
                  <a:lumMod val="10000"/>
                </a:srgbClr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19200" y="2941"/>
            <a:ext cx="720000" cy="547200"/>
          </a:xfrm>
          <a:prstGeom prst="homePlate">
            <a:avLst/>
          </a:prstGeom>
          <a:solidFill>
            <a:srgbClr val="00B050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3F3F3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0167" y="114179"/>
            <a:ext cx="105235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 in groups. Each student chooses one activity from </a:t>
            </a:r>
            <a:r>
              <a:rPr lang="en-US" sz="2133" b="1" kern="0" dirty="0">
                <a:solidFill>
                  <a:srgbClr val="FF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2133" b="1" kern="0" dirty="0">
                <a:solidFill>
                  <a:srgbClr val="00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Take turns to say them aloud. The group says which country he / she is talking about.</a:t>
            </a:r>
          </a:p>
        </p:txBody>
      </p:sp>
    </p:spTree>
    <p:extLst>
      <p:ext uri="{BB962C8B-B14F-4D97-AF65-F5344CB8AC3E}">
        <p14:creationId xmlns:p14="http://schemas.microsoft.com/office/powerpoint/2010/main" val="170135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Fireworks, Fireworks Background, Skyline, Night S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r="2382" b="23227"/>
          <a:stretch/>
        </p:blipFill>
        <p:spPr bwMode="auto">
          <a:xfrm>
            <a:off x="-35169" y="1"/>
            <a:ext cx="12238892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/>
          <a:stretch/>
        </p:blipFill>
        <p:spPr>
          <a:xfrm>
            <a:off x="3679723" y="1223750"/>
            <a:ext cx="5495176" cy="5669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82" y="-265010"/>
            <a:ext cx="10437257" cy="25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48486" y="1808897"/>
            <a:ext cx="11495031" cy="12437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To find the answers to the questions click on the clock image on the bottom right-hand corner of each slide. </a:t>
            </a:r>
          </a:p>
        </p:txBody>
      </p:sp>
      <p:pic>
        <p:nvPicPr>
          <p:cNvPr id="3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57" y="1808898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3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/>
          <a:stretch/>
        </p:blipFill>
        <p:spPr>
          <a:xfrm>
            <a:off x="1956071" y="1204607"/>
            <a:ext cx="5276879" cy="5444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90268" y="1580411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The Egyptians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90269" y="3164218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The Romans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90269" y="4654558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The Armenians</a:t>
            </a:r>
            <a:r>
              <a:rPr lang="en-GB" sz="3200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</a:p>
        </p:txBody>
      </p:sp>
      <p:pic>
        <p:nvPicPr>
          <p:cNvPr id="24578" name="Picture 2" descr="Man, Person, Roman, Rome, Education, Emperor, 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87" y="1630535"/>
            <a:ext cx="4178719" cy="541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46247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15884" y="192923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1. Who introduced the Julian Calendar in 45BC and made January 1</a:t>
            </a:r>
            <a:r>
              <a:rPr lang="en-GB" sz="3200" kern="0" baseline="30000" dirty="0">
                <a:solidFill>
                  <a:prstClr val="black"/>
                </a:solidFill>
                <a:latin typeface="Arial"/>
                <a:sym typeface="Arial"/>
              </a:rPr>
              <a:t>st</a:t>
            </a: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 the beginning of the New Year?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54031" y="1630533"/>
            <a:ext cx="3840480" cy="1695227"/>
          </a:xfrm>
          <a:prstGeom prst="wedgeRoundRectCallout">
            <a:avLst>
              <a:gd name="adj1" fmla="val 68345"/>
              <a:gd name="adj2" fmla="val -228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The New Year will now begin on the 1st of January.</a:t>
            </a:r>
          </a:p>
        </p:txBody>
      </p:sp>
    </p:spTree>
    <p:extLst>
      <p:ext uri="{BB962C8B-B14F-4D97-AF65-F5344CB8AC3E}">
        <p14:creationId xmlns:p14="http://schemas.microsoft.com/office/powerpoint/2010/main" val="20145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ews Of The Sugar Loaf, Views Of Corcovado, 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5" y="1555398"/>
            <a:ext cx="7113933" cy="47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/>
          <a:stretch/>
        </p:blipFill>
        <p:spPr>
          <a:xfrm>
            <a:off x="1956071" y="1204607"/>
            <a:ext cx="5276879" cy="5444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30257" y="155563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2. The River of </a:t>
            </a:r>
            <a:r>
              <a:rPr lang="en-GB" sz="3200" kern="0" dirty="0" err="1">
                <a:solidFill>
                  <a:prstClr val="black"/>
                </a:solidFill>
                <a:latin typeface="Arial"/>
                <a:sym typeface="Arial"/>
              </a:rPr>
              <a:t>Januarywas</a:t>
            </a: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 discovered by the Portuguese on 1</a:t>
            </a:r>
            <a:r>
              <a:rPr lang="en-GB" sz="3200" kern="0" baseline="30000" dirty="0">
                <a:solidFill>
                  <a:prstClr val="black"/>
                </a:solidFill>
                <a:latin typeface="Arial"/>
                <a:sym typeface="Arial"/>
              </a:rPr>
              <a:t>st</a:t>
            </a: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 January 1502. What is the River of January known as?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51201" y="1555398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Rio de la Plata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51200" y="3151949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Rio de Janeiro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51198" y="4751953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Rio Grande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5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46247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goodfreephotos.com/albums/scotland/other-scotland/dusk-sky-and-clouds-with-house-in-scotl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0" y="1617739"/>
            <a:ext cx="7227331" cy="48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4" y="1716265"/>
            <a:ext cx="7547503" cy="4621169"/>
          </a:xfrm>
          <a:prstGeom prst="rect">
            <a:avLst/>
          </a:prstGeom>
        </p:spPr>
      </p:pic>
      <p:pic>
        <p:nvPicPr>
          <p:cNvPr id="18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46247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257" y="197884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3. What is New Year known as in Scotland?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04641" y="1614270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 err="1">
                <a:solidFill>
                  <a:prstClr val="black"/>
                </a:solidFill>
                <a:latin typeface="Arial"/>
                <a:sym typeface="Arial"/>
              </a:rPr>
              <a:t>Hagmoney</a:t>
            </a:r>
            <a:endParaRPr lang="en-GB" sz="3200" kern="0" dirty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804638" y="3210821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Hogmanay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04640" y="4807371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First Night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6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46247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bstract, Ecological, Landscape, Male, Man, Na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 bwMode="auto">
          <a:xfrm>
            <a:off x="1820602" y="1555846"/>
            <a:ext cx="5086351" cy="50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romanian co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176" y="-160472"/>
            <a:ext cx="725749" cy="7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romanian co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808" y="2438639"/>
            <a:ext cx="725749" cy="7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romanian co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148" y="3265404"/>
            <a:ext cx="725749" cy="7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2199" y="200957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4. In Romania what is traditionally thrown into rivers at New Year?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86582" y="1603875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corn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86582" y="3161498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coins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70053" y="4684081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branches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7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-3.7037E-7 C 0.00313 0.00324 0.00638 0.00625 0.00925 0.01018 C 0.01107 0.0125 0.01237 0.01551 0.01393 0.01828 L 0.01628 0.02245 L 0.01966 0.0287 C 0.02083 0.03055 0.02227 0.0324 0.02318 0.03472 C 0.02396 0.0368 0.02461 0.03889 0.02539 0.04097 C 0.02617 0.04236 0.02708 0.04352 0.02774 0.0449 C 0.02943 0.04884 0.03151 0.05254 0.03242 0.0574 C 0.03281 0.05926 0.03294 0.06157 0.03359 0.06342 C 0.0349 0.06782 0.03802 0.07569 0.03802 0.07569 C 0.03841 0.07847 0.03945 0.08727 0.04037 0.09004 C 0.04089 0.09236 0.04206 0.09398 0.04258 0.09629 C 0.04323 0.09815 0.04323 0.10046 0.04375 0.10254 C 0.0444 0.10463 0.04544 0.10648 0.04609 0.10856 C 0.04701 0.1118 0.04753 0.11551 0.04844 0.11875 C 0.04909 0.12176 0.05 0.1243 0.05065 0.12708 C 0.05117 0.12916 0.05143 0.13125 0.05182 0.13333 C 0.05261 0.13611 0.05352 0.13865 0.05417 0.14143 C 0.05469 0.14352 0.05469 0.14583 0.05534 0.14768 C 0.05586 0.1493 0.0569 0.15023 0.05768 0.15162 C 0.0612 0.17731 0.05664 0.14537 0.0599 0.16597 C 0.06042 0.16875 0.06055 0.17152 0.06107 0.1743 C 0.06172 0.17708 0.06276 0.17963 0.06341 0.1824 C 0.06419 0.18588 0.06484 0.18935 0.06576 0.19259 C 0.06641 0.1956 0.06732 0.19815 0.06797 0.20092 C 0.06888 0.20416 0.06966 0.20764 0.07031 0.21111 C 0.07122 0.21527 0.07136 0.2199 0.07266 0.22338 L 0.075 0.22963 C 0.07578 0.23518 0.0763 0.24143 0.07839 0.24606 C 0.0793 0.24791 0.08073 0.24884 0.0819 0.25023 C 0.08633 0.26203 0.08151 0.25069 0.0888 0.2625 C 0.09167 0.2669 0.09362 0.27338 0.09688 0.27685 C 0.09883 0.27893 0.10078 0.28055 0.10261 0.28287 C 0.10977 0.2919 0.09792 0.28148 0.10964 0.29328 C 0.11068 0.29421 0.11185 0.29467 0.11302 0.29537 C 0.11927 0.3037 0.11836 0.30208 0.12578 0.31365 C 0.12656 0.31504 0.12721 0.31666 0.128 0.31782 C 0.12917 0.31944 0.13047 0.32037 0.13151 0.32199 C 0.13281 0.32384 0.13372 0.32615 0.13503 0.32801 C 0.13607 0.32963 0.13724 0.33078 0.13841 0.33217 C 0.13997 0.33426 0.14154 0.33611 0.1431 0.33842 C 0.14427 0.34027 0.14518 0.34282 0.14649 0.34444 C 0.14792 0.34629 0.14961 0.34722 0.15117 0.34861 C 0.15313 0.35046 0.15508 0.35231 0.1569 0.35486 C 0.1582 0.35648 0.15912 0.35902 0.16042 0.36088 C 0.16224 0.36389 0.16406 0.36666 0.16615 0.36921 C 0.17292 0.37754 0.17162 0.37338 0.17878 0.38356 C 0.18047 0.38588 0.18177 0.38912 0.18346 0.39166 C 0.18529 0.39467 0.18737 0.39699 0.18919 0.4 C 0.19271 0.40532 0.19622 0.41065 0.19961 0.4162 C 0.20234 0.42083 0.20456 0.42685 0.20768 0.43055 C 0.20886 0.43194 0.21016 0.4331 0.2112 0.43472 C 0.22279 0.45324 0.21471 0.44514 0.22383 0.45324 C 0.22969 0.46342 0.22136 0.44907 0.2319 0.46551 C 0.2332 0.46736 0.23412 0.4699 0.23542 0.47176 C 0.23646 0.47315 0.23776 0.47407 0.2388 0.47569 C 0.24245 0.48171 0.2457 0.48819 0.24922 0.49421 C 0.25 0.4956 0.25065 0.49722 0.25156 0.49838 C 0.26029 0.51088 0.2556 0.50347 0.26537 0.52083 C 0.26615 0.52222 0.26706 0.52338 0.26771 0.525 C 0.26888 0.52777 0.26979 0.53078 0.27109 0.53333 C 0.27214 0.53495 0.27357 0.53565 0.27461 0.53727 C 0.27904 0.54444 0.28307 0.55231 0.28737 0.55995 L 0.28737 0.55995 C 0.2918 0.5706 0.28906 0.56666 0.29544 0.57222 C 0.29649 0.5743 0.29766 0.57639 0.29883 0.57824 C 0.30247 0.58356 0.30195 0.58055 0.30456 0.58657 C 0.30547 0.58842 0.30612 0.59074 0.3069 0.59259 C 0.30755 0.59421 0.30859 0.59537 0.30925 0.59676 C 0.31276 0.60416 0.31615 0.6118 0.31966 0.61944 C 0.32149 0.62338 0.3237 0.62731 0.32539 0.63171 C 0.32734 0.63657 0.32904 0.64143 0.33112 0.64606 C 0.33529 0.65509 0.33958 0.66389 0.34388 0.67268 C 0.34583 0.67685 0.34779 0.68078 0.34961 0.68495 C 0.35169 0.68958 0.35482 0.69583 0.35651 0.70139 C 0.35742 0.70416 0.35807 0.70694 0.35886 0.70972 C 0.3599 0.71319 0.36133 0.7162 0.36237 0.7199 C 0.36289 0.72176 0.36289 0.72407 0.36354 0.72592 C 0.36445 0.72963 0.36576 0.73287 0.36693 0.73634 C 0.36888 0.75 0.36693 0.73981 0.37162 0.75486 C 0.37279 0.75879 0.37396 0.76296 0.375 0.76713 C 0.37552 0.76898 0.37565 0.77129 0.37617 0.77315 C 0.3806 0.78912 0.37669 0.77014 0.37969 0.78541 C 0.38086 0.79861 0.38073 0.79375 0.38073 0.8 L 0.38073 0.8 " pathEditMode="relative" ptsTypes="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3.7037E-7 L -7.5E-6 3.7037E-7 C 0.00273 -0.00416 0.0052 -0.00902 0.0082 -0.01227 C 0.0095 -0.01389 0.01119 -0.01365 0.01275 -0.01435 C 0.01627 -0.01643 0.01966 -0.01852 0.02317 -0.0206 C 0.03268 -0.02615 0.01744 -0.01736 0.03463 -0.02662 C 0.03697 -0.02801 0.03919 -0.03032 0.04166 -0.03078 L 0.05195 -0.03287 C 0.06679 -0.04166 0.05663 -0.03634 0.09218 -0.03287 C 0.09387 -0.03264 0.09531 -0.03102 0.09687 -0.03078 C 0.1026 -0.02986 0.10846 -0.02963 0.11419 -0.0287 C 0.11835 -0.02824 0.12265 -0.02754 0.12682 -0.02662 C 0.12916 -0.02615 0.13137 -0.025 0.13372 -0.02477 C 0.14492 -0.02361 0.15611 -0.02338 0.16718 -0.02268 C 0.17161 -0.02106 0.17851 -0.01898 0.18333 -0.01643 C 0.18788 -0.01412 0.19075 -0.01088 0.19609 -0.01041 L 0.21341 -0.00833 C 0.22916 -0.00254 0.20429 -0.01134 0.23528 -0.00208 L 0.24218 3.7037E-7 C 0.26861 0.00695 0.2496 0.00139 0.26536 0.00602 C 0.27643 0.00463 0.28762 0.00463 0.29882 0.00209 C 0.29986 0.00186 0.30025 -0.00092 0.30104 -0.00208 C 0.30221 -0.0037 0.30351 -0.00439 0.30455 -0.00625 C 0.30885 -0.01389 0.30911 -0.01597 0.31145 -0.02477 C 0.31223 -0.03171 0.31262 -0.03634 0.3138 -0.04305 C 0.31406 -0.04514 0.31432 -0.04745 0.31497 -0.0493 C 0.31588 -0.05277 0.31731 -0.05602 0.31835 -0.05949 C 0.31926 -0.06227 0.31953 -0.06551 0.3207 -0.06782 C 0.32265 -0.07129 0.32538 -0.07314 0.3276 -0.07592 C 0.32916 -0.07801 0.33059 -0.08009 0.33229 -0.08217 C 0.33684 -0.08773 0.34231 -0.09421 0.34726 -0.09861 C 0.34986 -0.10092 0.35247 -0.10347 0.35533 -0.10463 C 0.35833 -0.10602 0.36145 -0.10602 0.36458 -0.10671 C 0.3694 -0.10787 0.37473 -0.10926 0.37955 -0.11088 C 0.3815 -0.11157 0.38346 -0.11203 0.38528 -0.11296 C 0.38841 -0.11412 0.39453 -0.11689 0.39453 -0.11689 C 0.40143 -0.11643 0.40859 -0.11782 0.41536 -0.11504 C 0.42005 -0.11296 0.42382 -0.10694 0.42799 -0.10254 C 0.42994 -0.10069 0.43176 -0.09838 0.43372 -0.09652 C 0.43528 -0.0949 0.43697 -0.09421 0.43841 -0.09236 C 0.43971 -0.09074 0.44062 -0.08819 0.44179 -0.08634 C 0.44335 -0.08402 0.44492 -0.08194 0.44648 -0.08009 C 0.4483 -0.07777 0.45051 -0.07639 0.45221 -0.07384 C 0.46913 -0.05 0.45051 -0.07245 0.46145 -0.05949 C 0.46223 -0.0574 0.46288 -0.05532 0.4638 -0.05347 C 0.46562 -0.0493 0.46692 -0.04814 0.46953 -0.04514 C 0.47617 -0.02754 0.46822 -0.04977 0.47304 -0.03287 C 0.47447 -0.02777 0.47551 -0.02639 0.4776 -0.02268 C 0.47799 -0.0206 0.47825 -0.01852 0.47877 -0.01643 C 0.4802 -0.01018 0.48229 -0.00439 0.48333 0.00209 C 0.48424 0.00741 0.48411 0.01297 0.4845 0.01852 C 0.48489 0.02176 0.48528 0.02523 0.48567 0.02871 C 0.48828 0.05371 0.48541 0.02778 0.48801 0.05533 C 0.49088 0.08565 0.48762 0.05116 0.49036 0.07176 C 0.49114 0.07848 0.49179 0.08542 0.49257 0.09236 L 0.49374 0.10255 C 0.49335 0.11898 0.49335 0.13542 0.49257 0.15186 C 0.49257 0.15394 0.4914 0.15579 0.4914 0.15787 C 0.4914 0.16482 0.49205 0.17176 0.49257 0.17848 C 0.49387 0.19329 0.49374 0.17986 0.49374 0.18681 L 0.4996 0.15787 L 0.4996 0.15787 " pathEditMode="relative" ptsTypes="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5.18519E-6 L 3.54167E-6 5.18519E-6 C -0.0073 -0.0206 -0.00326 -0.0118 -0.01159 -0.02661 C -0.01316 -0.02939 -0.01446 -0.03263 -0.01628 -0.03495 C -0.01771 -0.03703 -0.01928 -0.03911 -0.02084 -0.04097 C -0.02305 -0.04397 -0.02553 -0.04629 -0.02774 -0.0493 C -0.0293 -0.05138 -0.03086 -0.05347 -0.03243 -0.05532 C -0.03711 -0.06134 -0.03529 -0.0581 -0.0405 -0.06573 C -0.04323 -0.06967 -0.04584 -0.07384 -0.04857 -0.078 C -0.04974 -0.07985 -0.05079 -0.08217 -0.05196 -0.08425 C -0.05352 -0.08634 -0.05508 -0.08819 -0.05665 -0.09027 C -0.0612 -0.10254 -0.05612 -0.0912 -0.06355 -0.10046 C -0.06485 -0.10231 -0.06576 -0.10485 -0.06706 -0.10671 C -0.0681 -0.10833 -0.06928 -0.10948 -0.07045 -0.11087 C -0.07214 -0.1155 -0.07279 -0.11782 -0.07514 -0.12106 C -0.07618 -0.12268 -0.07761 -0.12337 -0.07852 -0.12522 C -0.08034 -0.12823 -0.08139 -0.1324 -0.08321 -0.13541 C -0.08412 -0.13726 -0.08555 -0.13796 -0.08659 -0.13958 C -0.08868 -0.14282 -0.09024 -0.14698 -0.09245 -0.14976 C -0.09389 -0.15185 -0.09545 -0.15393 -0.09701 -0.15601 C -0.10066 -0.16064 -0.10131 -0.16041 -0.10508 -0.1662 C -0.10639 -0.16805 -0.10717 -0.17083 -0.1086 -0.17245 C -0.11029 -0.1743 -0.11237 -0.17499 -0.11433 -0.17638 C -0.11667 -0.17847 -0.11902 -0.18032 -0.12123 -0.18263 C -0.12292 -0.18448 -0.12422 -0.18703 -0.12592 -0.18888 C -0.13139 -0.19467 -0.14167 -0.20138 -0.14662 -0.20532 C -0.14896 -0.20717 -0.15118 -0.20948 -0.15352 -0.21134 C -0.15625 -0.21365 -0.15899 -0.21527 -0.16159 -0.21759 C -0.16628 -0.22152 -0.17071 -0.22615 -0.17553 -0.22985 C -0.17813 -0.23194 -0.18086 -0.23379 -0.1836 -0.23587 C -0.18594 -0.23796 -0.18816 -0.24027 -0.1905 -0.24212 C -0.19584 -0.24652 -0.20131 -0.25046 -0.20665 -0.25439 C -0.20938 -0.25647 -0.21211 -0.25833 -0.21472 -0.26064 C -0.21706 -0.26272 -0.21928 -0.26481 -0.22162 -0.26666 C -0.22605 -0.27036 -0.22969 -0.27222 -0.23438 -0.27499 L -0.24128 -0.27916 C -0.24245 -0.27985 -0.24349 -0.28078 -0.24467 -0.28101 L -0.25625 -0.28518 C -0.25782 -0.28587 -0.25925 -0.2868 -0.26081 -0.28726 C -0.26902 -0.28981 -0.27162 -0.28935 -0.28047 -0.29143 C -0.28438 -0.29235 -0.2892 -0.29397 -0.29323 -0.29536 L -0.33698 -0.29351 C -0.34128 -0.29305 -0.34558 -0.29259 -0.34974 -0.29143 C -0.35209 -0.29073 -0.35417 -0.28772 -0.35665 -0.28726 C -0.3625 -0.28634 -0.36928 -0.28541 -0.37514 -0.2831 C -0.38959 -0.27754 -0.35847 -0.28634 -0.38659 -0.27916 C -0.38816 -0.27777 -0.38985 -0.27661 -0.39128 -0.27499 C -0.39219 -0.27384 -0.39271 -0.27198 -0.39362 -0.27083 C -0.39545 -0.26851 -0.3974 -0.26666 -0.39935 -0.26481 C -0.40014 -0.26203 -0.40066 -0.25902 -0.4017 -0.25647 C -0.40665 -0.24305 -0.40652 -0.24374 -0.41094 -0.23587 C -0.41172 -0.23194 -0.41146 -0.22661 -0.41316 -0.2236 C -0.41433 -0.22152 -0.41563 -0.21967 -0.41667 -0.21759 C -0.41823 -0.21411 -0.41954 -0.21041 -0.42123 -0.20717 C -0.42227 -0.20555 -0.42357 -0.20462 -0.42474 -0.20323 C -0.42553 -0.20115 -0.42618 -0.19884 -0.42709 -0.19698 C -0.42774 -0.1956 -0.42865 -0.19444 -0.4293 -0.19282 C -0.4306 -0.19027 -0.43165 -0.18749 -0.43282 -0.18472 C -0.4336 -0.1787 -0.4349 -0.16921 -0.43633 -0.16411 L -0.43855 -0.15601 C -0.43894 -0.15254 -0.4392 -0.14907 -0.43972 -0.1456 C -0.44271 -0.12731 -0.44245 -0.13124 -0.44545 -0.11689 C -0.44597 -0.11504 -0.44623 -0.11272 -0.44662 -0.11087 C -0.45 -0.09698 -0.44805 -0.10786 -0.45248 -0.09235 C -0.453 -0.0905 -0.453 -0.08819 -0.45365 -0.0861 C -0.45443 -0.0831 -0.4586 -0.0736 -0.45938 -0.07175 C -0.46211 -0.0574 -0.4586 -0.07522 -0.46277 -0.0574 C -0.46329 -0.05555 -0.46342 -0.05323 -0.46394 -0.05138 C -0.46537 -0.04698 -0.46719 -0.04328 -0.46862 -0.03911 C -0.46915 -0.03703 -0.46915 -0.03472 -0.4698 -0.03286 C -0.47214 -0.02453 -0.47149 -0.02893 -0.47435 -0.02268 C -0.47527 -0.0206 -0.47592 -0.01851 -0.4767 -0.01643 C -0.47748 -0.01388 -0.47826 -0.0111 -0.47904 -0.00833 C -0.47943 -0.00624 -0.47943 -0.00393 -0.48008 -0.00208 C -0.48099 0.00024 -0.48256 0.00186 -0.4836 0.00417 C -0.4849 0.00718 -0.48594 0.01089 -0.48711 0.01436 C -0.48907 0.02107 -0.48933 0.03033 -0.49284 0.03496 L -0.4974 0.04098 C -0.49935 0.04723 -0.50118 0.05348 -0.50326 0.0595 C -0.5056 0.06621 -0.50704 0.06829 -0.51016 0.07385 C -0.51094 0.07871 -0.5112 0.0838 -0.5125 0.0882 C -0.51316 0.09075 -0.51511 0.0919 -0.51589 0.09445 C -0.51667 0.09677 -0.51654 0.09978 -0.51706 0.10255 C -0.51771 0.10672 -0.51862 0.11065 -0.51941 0.11482 L -0.52058 0.12107 C -0.52214 0.16737 -0.52032 0.13982 -0.52279 0.16413 C -0.52318 0.16829 -0.52318 0.17246 -0.52396 0.1764 C -0.52448 0.17871 -0.52553 0.18056 -0.52631 0.18265 C -0.52748 0.18589 -0.52878 0.18936 -0.52969 0.19283 C -0.53034 0.19468 -0.53034 0.197 -0.53086 0.19908 C -0.53191 0.20255 -0.53334 0.20579 -0.53438 0.20927 C -0.53672 0.2169 -0.53646 0.21644 -0.53777 0.22362 C -0.53659 0.23241 -0.53829 0.23172 -0.53555 0.23172 L -0.53672 0.22362 " pathEditMode="relative" ptsTypes="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46247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c1.staticflickr.com/5/4130/4951349104_35300ffa1f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8" y="1617785"/>
            <a:ext cx="6738425" cy="50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taly, Country, Europe, Flag, Borders, Map, N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27" y="1615635"/>
            <a:ext cx="4032445" cy="50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57" y="289899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5. Where is it a custom to eat pig’s trotters and lentils on New Year’s Day to bring good luck in the coming year?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81" y="1709029"/>
            <a:ext cx="3133616" cy="1030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81" y="3275337"/>
            <a:ext cx="3133616" cy="1036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979" y="4810781"/>
            <a:ext cx="3127519" cy="103031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804641" y="1730619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England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04641" y="3288242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Italy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88112" y="4810825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Spain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3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ile, Egypt, Tranquil, River, Sand Dunes, 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84" y="1588100"/>
            <a:ext cx="7450339" cy="49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62011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yptian, Man, Sun God, Ra, Amun, Royal, Ancient Egy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93" y="1486001"/>
            <a:ext cx="5171089" cy="517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57" y="184749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6. In Ancient Egypt what event decided the date of the New Year?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04641" y="3192847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lunar eclipse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5773" y="4826590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flooding of the Nile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804641" y="1588102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the alignment of stars</a:t>
            </a:r>
          </a:p>
        </p:txBody>
      </p:sp>
    </p:spTree>
    <p:extLst>
      <p:ext uri="{BB962C8B-B14F-4D97-AF65-F5344CB8AC3E}">
        <p14:creationId xmlns:p14="http://schemas.microsoft.com/office/powerpoint/2010/main" val="1263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Kurents, Carnival in Kranj, Slovenia 2009 (331268019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3" y="1558078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62011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42942" y="2227371"/>
            <a:ext cx="5905500" cy="3562350"/>
            <a:chOff x="1921313" y="2305787"/>
            <a:chExt cx="5905500" cy="3562351"/>
          </a:xfrm>
        </p:grpSpPr>
        <p:pic>
          <p:nvPicPr>
            <p:cNvPr id="6148" name="Picture 4" descr="File:Flag-map of Slovenia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313" y="2305787"/>
              <a:ext cx="5905500" cy="3562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431901" y="4185249"/>
              <a:ext cx="2884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4800" kern="0" dirty="0">
                  <a:solidFill>
                    <a:prstClr val="white"/>
                  </a:solidFill>
                  <a:latin typeface="Kosal says hy" panose="00000400000000000000" pitchFamily="2" charset="0"/>
                  <a:cs typeface="Arial"/>
                  <a:sym typeface="Arial"/>
                </a:rPr>
                <a:t>Slovenia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44296" y="295479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7. In which country do people put on bear costumes and dance in order to scare away evil spirits at New Year?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50721" y="3192847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Slovenia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31853" y="4826590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Poland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50721" y="1588102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12312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572" y="1014658"/>
            <a:ext cx="1267883" cy="1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0" y="362906"/>
            <a:ext cx="9425517" cy="6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62011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ile:XRF 12da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40" y="1588100"/>
            <a:ext cx="5204701" cy="50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30257" y="341915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8. On which day of Christmas is January 1</a:t>
            </a:r>
            <a:r>
              <a:rPr lang="en-GB" sz="3200" kern="0" baseline="30000" dirty="0">
                <a:solidFill>
                  <a:prstClr val="black"/>
                </a:solidFill>
                <a:latin typeface="Arial"/>
                <a:sym typeface="Arial"/>
              </a:rPr>
              <a:t>st</a:t>
            </a: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?</a:t>
            </a:r>
          </a:p>
        </p:txBody>
      </p:sp>
      <p:pic>
        <p:nvPicPr>
          <p:cNvPr id="11" name="Picture 10" descr="Happy, Man, Stick-Man, Matchstick Man, Stick Figu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14930" b="46880"/>
          <a:stretch/>
        </p:blipFill>
        <p:spPr bwMode="auto">
          <a:xfrm>
            <a:off x="11056380" y="5144729"/>
            <a:ext cx="204816" cy="2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804641" y="3192847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seventh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85773" y="4826590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eighth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04641" y="1588102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sixth</a:t>
            </a:r>
          </a:p>
        </p:txBody>
      </p:sp>
      <p:pic>
        <p:nvPicPr>
          <p:cNvPr id="1028" name="Picture 4" descr="Download Hand Drawn Red Circle Png | PNG &amp; GIF BA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94" y="2760585"/>
            <a:ext cx="1633741" cy="163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Procession at Uyeasound Up Helly Aa - geograph.org.uk - 1706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3" y="1416186"/>
            <a:ext cx="7620000" cy="5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62011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cotland, Scottish, Flag, This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6" y="1534318"/>
            <a:ext cx="4999749" cy="499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57" y="277121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9. Where do people take part in a ceremony at New Year that involves the swinging of large balls of fire?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04641" y="3318706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Norway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5773" y="4952447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Iceland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804641" y="1713959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Scotland</a:t>
            </a:r>
          </a:p>
        </p:txBody>
      </p:sp>
    </p:spTree>
    <p:extLst>
      <p:ext uri="{BB962C8B-B14F-4D97-AF65-F5344CB8AC3E}">
        <p14:creationId xmlns:p14="http://schemas.microsoft.com/office/powerpoint/2010/main" val="40121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507" y="3244336"/>
            <a:ext cx="2483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https://youtu.be/Yp5lvaqQrkc</a:t>
            </a:r>
          </a:p>
        </p:txBody>
      </p:sp>
      <p:pic>
        <p:nvPicPr>
          <p:cNvPr id="12292" name="Picture 4" descr="City, Night, Nightscape, Skyscraper, Night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7" y="1743900"/>
            <a:ext cx="6434411" cy="48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ppy, Man, Stick-Man, Matchstick Man, Stick 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14930" b="46880"/>
          <a:stretch/>
        </p:blipFill>
        <p:spPr bwMode="auto">
          <a:xfrm>
            <a:off x="4884163" y="5126079"/>
            <a:ext cx="204816" cy="2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appy, Man, Stick-Man, Matchstick Man, Stick 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14930" b="46880"/>
          <a:stretch/>
        </p:blipFill>
        <p:spPr bwMode="auto">
          <a:xfrm>
            <a:off x="11037823" y="5121941"/>
            <a:ext cx="204816" cy="2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appy, Man, Stick-Man, Matchstick Man, Stick 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14930" b="46880"/>
          <a:stretch/>
        </p:blipFill>
        <p:spPr bwMode="auto">
          <a:xfrm>
            <a:off x="6852020" y="4583013"/>
            <a:ext cx="204816" cy="2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hair, Wooden, Wood, Furniture, O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9147" y="4653271"/>
            <a:ext cx="242576" cy="3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1" y="1772364"/>
            <a:ext cx="6431837" cy="975445"/>
          </a:xfrm>
          <a:prstGeom prst="rect">
            <a:avLst/>
          </a:prstGeom>
        </p:spPr>
      </p:pic>
      <p:pic>
        <p:nvPicPr>
          <p:cNvPr id="23" name="Picture 4" descr="Clock, Firework, Silvester, Twelve O'Clock, Twel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11" y="5862011"/>
            <a:ext cx="1071771" cy="10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tool, Table, Furniture, Wood, Wooden, Brown, Chai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067">
            <a:off x="4681641" y="5193598"/>
            <a:ext cx="405043" cy="29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330257" y="263016"/>
            <a:ext cx="11604512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10. Where is it a custom for people to throw old furniture out of windows on New Year’s Eve?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786084" y="3170058"/>
            <a:ext cx="3130129" cy="10354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South Africa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7216" y="4803801"/>
            <a:ext cx="3130129" cy="10354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Portugal</a:t>
            </a:r>
            <a:endParaRPr lang="en-GB" sz="3200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786084" y="1565313"/>
            <a:ext cx="3130129" cy="1035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kern="0" dirty="0">
                <a:solidFill>
                  <a:prstClr val="black"/>
                </a:solidFill>
                <a:latin typeface="Arial"/>
                <a:sym typeface="Arial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4838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-3.7037E-6 L 0.02656 0.00024 C 0.0237 0.00486 0.02109 0.01019 0.01836 0.01551 C 0.01719 0.0169 0.0155 0.01783 0.01432 0.01991 C 0.01198 0.02315 0.00977 0.02732 0.00755 0.03102 L -0.00039 0.04445 C -0.00169 0.04653 -0.00273 0.04954 -0.00417 0.05093 L -0.00833 0.05579 L -0.01628 0.07593 C -0.01719 0.07824 -0.01836 0.0801 -0.01888 0.08264 C -0.01979 0.08704 -0.02005 0.09213 -0.02161 0.0963 C -0.02565 0.10695 -0.0237 0.10047 -0.02708 0.11644 C -0.02747 0.11875 -0.02747 0.12107 -0.02838 0.12315 C -0.02904 0.12524 -0.0306 0.12709 -0.0306 0.1301 L -0.02838 0.13449 L -0.02838 0.13519 " pathEditMode="relative" rAng="0" ptsTypes="AAAAAAAAAAAAAAAA">
                                      <p:cBhvr>
                                        <p:cTn id="9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6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3.95833E-6 0.00023 C -0.00091 0.00763 -0.0013 0.01551 -0.0026 0.02291 C -0.00299 0.025 -0.00442 0.02569 -0.0052 0.02754 C -0.00625 0.02963 -0.00703 0.03194 -0.00781 0.03426 C -0.01028 0.05648 -0.00742 0.03611 -0.01171 0.05509 C -0.01276 0.05949 -0.01341 0.06412 -0.01432 0.06875 L -0.01562 0.07569 L -0.01823 0.11713 C -0.01862 0.12407 -0.01914 0.13078 -0.01953 0.13773 C -0.01992 0.14606 -0.02005 0.15463 -0.02083 0.16296 C -0.02174 0.17291 -0.02304 0.17963 -0.02474 0.18819 C -0.0233 0.21689 -0.02708 0.20926 -0.02213 0.21828 L -0.02213 0.21851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09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57"/>
          <p:cNvGrpSpPr/>
          <p:nvPr/>
        </p:nvGrpSpPr>
        <p:grpSpPr>
          <a:xfrm>
            <a:off x="5860237" y="468925"/>
            <a:ext cx="6331764" cy="6079408"/>
            <a:chOff x="2973068" y="1188288"/>
            <a:chExt cx="5450940" cy="3344890"/>
          </a:xfrm>
        </p:grpSpPr>
        <p:grpSp>
          <p:nvGrpSpPr>
            <p:cNvPr id="2852" name="Google Shape;2852;p57"/>
            <p:cNvGrpSpPr/>
            <p:nvPr/>
          </p:nvGrpSpPr>
          <p:grpSpPr>
            <a:xfrm>
              <a:off x="4909850" y="1243800"/>
              <a:ext cx="2667627" cy="3289377"/>
              <a:chOff x="4909850" y="1243800"/>
              <a:chExt cx="2667627" cy="3289377"/>
            </a:xfrm>
          </p:grpSpPr>
          <p:sp>
            <p:nvSpPr>
              <p:cNvPr id="2853" name="Google Shape;2853;p57"/>
              <p:cNvSpPr/>
              <p:nvPr/>
            </p:nvSpPr>
            <p:spPr>
              <a:xfrm>
                <a:off x="4909850" y="1259009"/>
                <a:ext cx="2049197" cy="1784483"/>
              </a:xfrm>
              <a:custGeom>
                <a:avLst/>
                <a:gdLst/>
                <a:ahLst/>
                <a:cxnLst/>
                <a:rect l="l" t="t" r="r" b="b"/>
                <a:pathLst>
                  <a:path w="40285" h="35081" extrusionOk="0">
                    <a:moveTo>
                      <a:pt x="22651" y="0"/>
                    </a:moveTo>
                    <a:cubicBezTo>
                      <a:pt x="17207" y="0"/>
                      <a:pt x="14553" y="3325"/>
                      <a:pt x="13645" y="5305"/>
                    </a:cubicBezTo>
                    <a:cubicBezTo>
                      <a:pt x="9933" y="13382"/>
                      <a:pt x="7996" y="19735"/>
                      <a:pt x="0" y="25422"/>
                    </a:cubicBezTo>
                    <a:cubicBezTo>
                      <a:pt x="0" y="25422"/>
                      <a:pt x="3468" y="28751"/>
                      <a:pt x="5944" y="29557"/>
                    </a:cubicBezTo>
                    <a:lnTo>
                      <a:pt x="12521" y="17320"/>
                    </a:lnTo>
                    <a:lnTo>
                      <a:pt x="6665" y="30386"/>
                    </a:lnTo>
                    <a:cubicBezTo>
                      <a:pt x="6665" y="30386"/>
                      <a:pt x="13082" y="35080"/>
                      <a:pt x="21706" y="35080"/>
                    </a:cubicBezTo>
                    <a:cubicBezTo>
                      <a:pt x="27347" y="35080"/>
                      <a:pt x="33933" y="33072"/>
                      <a:pt x="40285" y="26428"/>
                    </a:cubicBezTo>
                    <a:cubicBezTo>
                      <a:pt x="40285" y="26428"/>
                      <a:pt x="35164" y="11241"/>
                      <a:pt x="34453" y="7862"/>
                    </a:cubicBezTo>
                    <a:cubicBezTo>
                      <a:pt x="34053" y="5955"/>
                      <a:pt x="32147" y="1339"/>
                      <a:pt x="25059" y="201"/>
                    </a:cubicBezTo>
                    <a:cubicBezTo>
                      <a:pt x="24201" y="63"/>
                      <a:pt x="23399" y="0"/>
                      <a:pt x="22651" y="0"/>
                    </a:cubicBezTo>
                    <a:close/>
                  </a:path>
                </a:pathLst>
              </a:custGeom>
              <a:solidFill>
                <a:srgbClr val="410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57"/>
              <p:cNvSpPr/>
              <p:nvPr/>
            </p:nvSpPr>
            <p:spPr>
              <a:xfrm>
                <a:off x="4979436" y="1478043"/>
                <a:ext cx="720182" cy="1143196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22474" extrusionOk="0">
                    <a:moveTo>
                      <a:pt x="14008" y="1"/>
                    </a:moveTo>
                    <a:cubicBezTo>
                      <a:pt x="13953" y="1"/>
                      <a:pt x="13904" y="35"/>
                      <a:pt x="13886" y="87"/>
                    </a:cubicBezTo>
                    <a:cubicBezTo>
                      <a:pt x="7810" y="16181"/>
                      <a:pt x="146" y="22179"/>
                      <a:pt x="68" y="22237"/>
                    </a:cubicBezTo>
                    <a:cubicBezTo>
                      <a:pt x="10" y="22281"/>
                      <a:pt x="0" y="22362"/>
                      <a:pt x="44" y="22420"/>
                    </a:cubicBezTo>
                    <a:cubicBezTo>
                      <a:pt x="71" y="22454"/>
                      <a:pt x="108" y="22474"/>
                      <a:pt x="149" y="22474"/>
                    </a:cubicBezTo>
                    <a:cubicBezTo>
                      <a:pt x="177" y="22474"/>
                      <a:pt x="203" y="22463"/>
                      <a:pt x="227" y="22447"/>
                    </a:cubicBezTo>
                    <a:cubicBezTo>
                      <a:pt x="305" y="22386"/>
                      <a:pt x="8027" y="16351"/>
                      <a:pt x="14129" y="179"/>
                    </a:cubicBezTo>
                    <a:cubicBezTo>
                      <a:pt x="14157" y="111"/>
                      <a:pt x="14123" y="37"/>
                      <a:pt x="14055" y="9"/>
                    </a:cubicBezTo>
                    <a:cubicBezTo>
                      <a:pt x="14040" y="3"/>
                      <a:pt x="14024" y="1"/>
                      <a:pt x="14008" y="1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57"/>
              <p:cNvSpPr/>
              <p:nvPr/>
            </p:nvSpPr>
            <p:spPr>
              <a:xfrm>
                <a:off x="5106248" y="1539084"/>
                <a:ext cx="643474" cy="1174175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23083" extrusionOk="0">
                    <a:moveTo>
                      <a:pt x="12501" y="1"/>
                    </a:moveTo>
                    <a:cubicBezTo>
                      <a:pt x="12447" y="1"/>
                      <a:pt x="12396" y="33"/>
                      <a:pt x="12375" y="86"/>
                    </a:cubicBezTo>
                    <a:cubicBezTo>
                      <a:pt x="6970" y="14446"/>
                      <a:pt x="115" y="22784"/>
                      <a:pt x="44" y="22865"/>
                    </a:cubicBezTo>
                    <a:cubicBezTo>
                      <a:pt x="0" y="22923"/>
                      <a:pt x="7" y="23004"/>
                      <a:pt x="64" y="23052"/>
                    </a:cubicBezTo>
                    <a:cubicBezTo>
                      <a:pt x="88" y="23072"/>
                      <a:pt x="118" y="23082"/>
                      <a:pt x="146" y="23082"/>
                    </a:cubicBezTo>
                    <a:cubicBezTo>
                      <a:pt x="183" y="23082"/>
                      <a:pt x="220" y="23065"/>
                      <a:pt x="247" y="23035"/>
                    </a:cubicBezTo>
                    <a:cubicBezTo>
                      <a:pt x="315" y="22950"/>
                      <a:pt x="7197" y="14582"/>
                      <a:pt x="12622" y="178"/>
                    </a:cubicBezTo>
                    <a:cubicBezTo>
                      <a:pt x="12649" y="110"/>
                      <a:pt x="12612" y="36"/>
                      <a:pt x="12544" y="8"/>
                    </a:cubicBezTo>
                    <a:cubicBezTo>
                      <a:pt x="12530" y="3"/>
                      <a:pt x="12515" y="1"/>
                      <a:pt x="12501" y="1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57"/>
              <p:cNvSpPr/>
              <p:nvPr/>
            </p:nvSpPr>
            <p:spPr>
              <a:xfrm>
                <a:off x="5348121" y="1545035"/>
                <a:ext cx="493262" cy="1327591"/>
              </a:xfrm>
              <a:custGeom>
                <a:avLst/>
                <a:gdLst/>
                <a:ahLst/>
                <a:cxnLst/>
                <a:rect l="l" t="t" r="r" b="b"/>
                <a:pathLst>
                  <a:path w="9697" h="26099" extrusionOk="0">
                    <a:moveTo>
                      <a:pt x="9555" y="1"/>
                    </a:moveTo>
                    <a:cubicBezTo>
                      <a:pt x="9493" y="1"/>
                      <a:pt x="9437" y="42"/>
                      <a:pt x="9425" y="105"/>
                    </a:cubicBezTo>
                    <a:cubicBezTo>
                      <a:pt x="6702" y="12876"/>
                      <a:pt x="102" y="25776"/>
                      <a:pt x="33" y="25905"/>
                    </a:cubicBezTo>
                    <a:cubicBezTo>
                      <a:pt x="0" y="25970"/>
                      <a:pt x="27" y="26051"/>
                      <a:pt x="91" y="26084"/>
                    </a:cubicBezTo>
                    <a:cubicBezTo>
                      <a:pt x="108" y="26092"/>
                      <a:pt x="129" y="26098"/>
                      <a:pt x="149" y="26098"/>
                    </a:cubicBezTo>
                    <a:cubicBezTo>
                      <a:pt x="196" y="26098"/>
                      <a:pt x="244" y="26071"/>
                      <a:pt x="268" y="26027"/>
                    </a:cubicBezTo>
                    <a:cubicBezTo>
                      <a:pt x="335" y="25898"/>
                      <a:pt x="6953" y="12965"/>
                      <a:pt x="9682" y="160"/>
                    </a:cubicBezTo>
                    <a:cubicBezTo>
                      <a:pt x="9696" y="88"/>
                      <a:pt x="9652" y="17"/>
                      <a:pt x="9581" y="3"/>
                    </a:cubicBezTo>
                    <a:cubicBezTo>
                      <a:pt x="9572" y="2"/>
                      <a:pt x="9563" y="1"/>
                      <a:pt x="9555" y="1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57"/>
              <p:cNvSpPr/>
              <p:nvPr/>
            </p:nvSpPr>
            <p:spPr>
              <a:xfrm>
                <a:off x="5541416" y="1567875"/>
                <a:ext cx="373317" cy="1393464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27394" extrusionOk="0">
                    <a:moveTo>
                      <a:pt x="7196" y="0"/>
                    </a:moveTo>
                    <a:cubicBezTo>
                      <a:pt x="7134" y="0"/>
                      <a:pt x="7077" y="48"/>
                      <a:pt x="7067" y="113"/>
                    </a:cubicBezTo>
                    <a:cubicBezTo>
                      <a:pt x="5560" y="12614"/>
                      <a:pt x="81" y="27071"/>
                      <a:pt x="24" y="27217"/>
                    </a:cubicBezTo>
                    <a:cubicBezTo>
                      <a:pt x="0" y="27285"/>
                      <a:pt x="33" y="27359"/>
                      <a:pt x="102" y="27387"/>
                    </a:cubicBezTo>
                    <a:cubicBezTo>
                      <a:pt x="115" y="27390"/>
                      <a:pt x="132" y="27393"/>
                      <a:pt x="149" y="27393"/>
                    </a:cubicBezTo>
                    <a:cubicBezTo>
                      <a:pt x="199" y="27393"/>
                      <a:pt x="250" y="27362"/>
                      <a:pt x="271" y="27309"/>
                    </a:cubicBezTo>
                    <a:cubicBezTo>
                      <a:pt x="325" y="27167"/>
                      <a:pt x="5818" y="12678"/>
                      <a:pt x="7328" y="147"/>
                    </a:cubicBezTo>
                    <a:cubicBezTo>
                      <a:pt x="7339" y="72"/>
                      <a:pt x="7288" y="8"/>
                      <a:pt x="7214" y="2"/>
                    </a:cubicBezTo>
                    <a:cubicBezTo>
                      <a:pt x="7208" y="1"/>
                      <a:pt x="7202" y="0"/>
                      <a:pt x="7196" y="0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57"/>
              <p:cNvSpPr/>
              <p:nvPr/>
            </p:nvSpPr>
            <p:spPr>
              <a:xfrm>
                <a:off x="5799618" y="1566043"/>
                <a:ext cx="212779" cy="1462644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28754" extrusionOk="0">
                    <a:moveTo>
                      <a:pt x="4051" y="0"/>
                    </a:moveTo>
                    <a:cubicBezTo>
                      <a:pt x="3976" y="0"/>
                      <a:pt x="3919" y="55"/>
                      <a:pt x="3919" y="125"/>
                    </a:cubicBezTo>
                    <a:cubicBezTo>
                      <a:pt x="3576" y="14262"/>
                      <a:pt x="54" y="28449"/>
                      <a:pt x="17" y="28591"/>
                    </a:cubicBezTo>
                    <a:cubicBezTo>
                      <a:pt x="0" y="28662"/>
                      <a:pt x="45" y="28733"/>
                      <a:pt x="115" y="28750"/>
                    </a:cubicBezTo>
                    <a:cubicBezTo>
                      <a:pt x="126" y="28753"/>
                      <a:pt x="136" y="28753"/>
                      <a:pt x="146" y="28753"/>
                    </a:cubicBezTo>
                    <a:cubicBezTo>
                      <a:pt x="207" y="28753"/>
                      <a:pt x="258" y="28716"/>
                      <a:pt x="275" y="28655"/>
                    </a:cubicBezTo>
                    <a:cubicBezTo>
                      <a:pt x="309" y="28513"/>
                      <a:pt x="3841" y="14299"/>
                      <a:pt x="4180" y="133"/>
                    </a:cubicBezTo>
                    <a:cubicBezTo>
                      <a:pt x="4183" y="61"/>
                      <a:pt x="4125" y="0"/>
                      <a:pt x="4051" y="0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57"/>
              <p:cNvSpPr/>
              <p:nvPr/>
            </p:nvSpPr>
            <p:spPr>
              <a:xfrm>
                <a:off x="6094189" y="1575810"/>
                <a:ext cx="111349" cy="1462034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8742" extrusionOk="0">
                    <a:moveTo>
                      <a:pt x="141" y="0"/>
                    </a:moveTo>
                    <a:cubicBezTo>
                      <a:pt x="135" y="0"/>
                      <a:pt x="129" y="1"/>
                      <a:pt x="122" y="2"/>
                    </a:cubicBezTo>
                    <a:cubicBezTo>
                      <a:pt x="52" y="11"/>
                      <a:pt x="0" y="79"/>
                      <a:pt x="11" y="150"/>
                    </a:cubicBezTo>
                    <a:cubicBezTo>
                      <a:pt x="1924" y="13585"/>
                      <a:pt x="1396" y="28457"/>
                      <a:pt x="1389" y="28605"/>
                    </a:cubicBezTo>
                    <a:cubicBezTo>
                      <a:pt x="1386" y="28677"/>
                      <a:pt x="1443" y="28738"/>
                      <a:pt x="1515" y="28741"/>
                    </a:cubicBezTo>
                    <a:lnTo>
                      <a:pt x="1521" y="28741"/>
                    </a:lnTo>
                    <a:cubicBezTo>
                      <a:pt x="1593" y="28741"/>
                      <a:pt x="1650" y="28683"/>
                      <a:pt x="1654" y="28613"/>
                    </a:cubicBezTo>
                    <a:cubicBezTo>
                      <a:pt x="1657" y="28463"/>
                      <a:pt x="2188" y="13572"/>
                      <a:pt x="272" y="113"/>
                    </a:cubicBezTo>
                    <a:cubicBezTo>
                      <a:pt x="262" y="48"/>
                      <a:pt x="205" y="0"/>
                      <a:pt x="141" y="0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57"/>
              <p:cNvSpPr/>
              <p:nvPr/>
            </p:nvSpPr>
            <p:spPr>
              <a:xfrm>
                <a:off x="6500414" y="1515736"/>
                <a:ext cx="392341" cy="1164103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22885" extrusionOk="0">
                    <a:moveTo>
                      <a:pt x="145" y="0"/>
                    </a:moveTo>
                    <a:cubicBezTo>
                      <a:pt x="134" y="0"/>
                      <a:pt x="123" y="1"/>
                      <a:pt x="112" y="4"/>
                    </a:cubicBezTo>
                    <a:cubicBezTo>
                      <a:pt x="41" y="24"/>
                      <a:pt x="0" y="95"/>
                      <a:pt x="21" y="167"/>
                    </a:cubicBezTo>
                    <a:cubicBezTo>
                      <a:pt x="2418" y="8887"/>
                      <a:pt x="7390" y="22661"/>
                      <a:pt x="7437" y="22796"/>
                    </a:cubicBezTo>
                    <a:cubicBezTo>
                      <a:pt x="7458" y="22851"/>
                      <a:pt x="7509" y="22885"/>
                      <a:pt x="7563" y="22885"/>
                    </a:cubicBezTo>
                    <a:cubicBezTo>
                      <a:pt x="7576" y="22885"/>
                      <a:pt x="7593" y="22881"/>
                      <a:pt x="7607" y="22877"/>
                    </a:cubicBezTo>
                    <a:cubicBezTo>
                      <a:pt x="7675" y="22851"/>
                      <a:pt x="7712" y="22776"/>
                      <a:pt x="7685" y="22708"/>
                    </a:cubicBezTo>
                    <a:cubicBezTo>
                      <a:pt x="7637" y="22569"/>
                      <a:pt x="2669" y="8809"/>
                      <a:pt x="272" y="95"/>
                    </a:cubicBezTo>
                    <a:cubicBezTo>
                      <a:pt x="257" y="38"/>
                      <a:pt x="204" y="0"/>
                      <a:pt x="145" y="0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57"/>
              <p:cNvSpPr/>
              <p:nvPr/>
            </p:nvSpPr>
            <p:spPr>
              <a:xfrm>
                <a:off x="6368109" y="1554395"/>
                <a:ext cx="379370" cy="1247576"/>
              </a:xfrm>
              <a:custGeom>
                <a:avLst/>
                <a:gdLst/>
                <a:ahLst/>
                <a:cxnLst/>
                <a:rect l="l" t="t" r="r" b="b"/>
                <a:pathLst>
                  <a:path w="7458" h="24526" extrusionOk="0">
                    <a:moveTo>
                      <a:pt x="140" y="1"/>
                    </a:moveTo>
                    <a:cubicBezTo>
                      <a:pt x="134" y="1"/>
                      <a:pt x="128" y="1"/>
                      <a:pt x="122" y="2"/>
                    </a:cubicBezTo>
                    <a:cubicBezTo>
                      <a:pt x="51" y="12"/>
                      <a:pt x="0" y="77"/>
                      <a:pt x="11" y="148"/>
                    </a:cubicBezTo>
                    <a:cubicBezTo>
                      <a:pt x="1593" y="12073"/>
                      <a:pt x="7133" y="24329"/>
                      <a:pt x="7187" y="24451"/>
                    </a:cubicBezTo>
                    <a:cubicBezTo>
                      <a:pt x="7211" y="24498"/>
                      <a:pt x="7259" y="24526"/>
                      <a:pt x="7306" y="24526"/>
                    </a:cubicBezTo>
                    <a:cubicBezTo>
                      <a:pt x="7326" y="24526"/>
                      <a:pt x="7343" y="24523"/>
                      <a:pt x="7360" y="24515"/>
                    </a:cubicBezTo>
                    <a:cubicBezTo>
                      <a:pt x="7428" y="24485"/>
                      <a:pt x="7458" y="24407"/>
                      <a:pt x="7428" y="24343"/>
                    </a:cubicBezTo>
                    <a:cubicBezTo>
                      <a:pt x="7370" y="24221"/>
                      <a:pt x="1849" y="11998"/>
                      <a:pt x="268" y="114"/>
                    </a:cubicBezTo>
                    <a:cubicBezTo>
                      <a:pt x="262" y="49"/>
                      <a:pt x="202" y="1"/>
                      <a:pt x="140" y="1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57"/>
              <p:cNvSpPr/>
              <p:nvPr/>
            </p:nvSpPr>
            <p:spPr>
              <a:xfrm>
                <a:off x="6239262" y="1583236"/>
                <a:ext cx="240044" cy="1365385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26842" extrusionOk="0">
                    <a:moveTo>
                      <a:pt x="132" y="1"/>
                    </a:moveTo>
                    <a:cubicBezTo>
                      <a:pt x="130" y="1"/>
                      <a:pt x="128" y="1"/>
                      <a:pt x="126" y="1"/>
                    </a:cubicBezTo>
                    <a:cubicBezTo>
                      <a:pt x="54" y="4"/>
                      <a:pt x="0" y="65"/>
                      <a:pt x="4" y="140"/>
                    </a:cubicBezTo>
                    <a:cubicBezTo>
                      <a:pt x="590" y="11154"/>
                      <a:pt x="4410" y="26587"/>
                      <a:pt x="4447" y="26739"/>
                    </a:cubicBezTo>
                    <a:cubicBezTo>
                      <a:pt x="4460" y="26800"/>
                      <a:pt x="4515" y="26841"/>
                      <a:pt x="4576" y="26841"/>
                    </a:cubicBezTo>
                    <a:cubicBezTo>
                      <a:pt x="4586" y="26841"/>
                      <a:pt x="4596" y="26837"/>
                      <a:pt x="4606" y="26837"/>
                    </a:cubicBezTo>
                    <a:cubicBezTo>
                      <a:pt x="4677" y="26817"/>
                      <a:pt x="4718" y="26746"/>
                      <a:pt x="4701" y="26678"/>
                    </a:cubicBezTo>
                    <a:cubicBezTo>
                      <a:pt x="4664" y="26522"/>
                      <a:pt x="851" y="11113"/>
                      <a:pt x="265" y="126"/>
                    </a:cubicBezTo>
                    <a:cubicBezTo>
                      <a:pt x="261" y="54"/>
                      <a:pt x="204" y="1"/>
                      <a:pt x="132" y="1"/>
                    </a:cubicBezTo>
                    <a:close/>
                  </a:path>
                </a:pathLst>
              </a:custGeom>
              <a:solidFill>
                <a:srgbClr val="2307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57"/>
              <p:cNvSpPr/>
              <p:nvPr/>
            </p:nvSpPr>
            <p:spPr>
              <a:xfrm>
                <a:off x="5543095" y="1334140"/>
                <a:ext cx="1129971" cy="1132972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22273" extrusionOk="0">
                    <a:moveTo>
                      <a:pt x="11066" y="0"/>
                    </a:moveTo>
                    <a:cubicBezTo>
                      <a:pt x="10847" y="0"/>
                      <a:pt x="10626" y="7"/>
                      <a:pt x="10404" y="21"/>
                    </a:cubicBezTo>
                    <a:cubicBezTo>
                      <a:pt x="4485" y="393"/>
                      <a:pt x="0" y="5674"/>
                      <a:pt x="386" y="11814"/>
                    </a:cubicBezTo>
                    <a:cubicBezTo>
                      <a:pt x="761" y="17721"/>
                      <a:pt x="5511" y="22272"/>
                      <a:pt x="11146" y="22272"/>
                    </a:cubicBezTo>
                    <a:cubicBezTo>
                      <a:pt x="11365" y="22272"/>
                      <a:pt x="11585" y="22266"/>
                      <a:pt x="11806" y="22252"/>
                    </a:cubicBezTo>
                    <a:cubicBezTo>
                      <a:pt x="17727" y="21879"/>
                      <a:pt x="22214" y="16599"/>
                      <a:pt x="21824" y="10459"/>
                    </a:cubicBezTo>
                    <a:cubicBezTo>
                      <a:pt x="21453" y="4552"/>
                      <a:pt x="16701" y="0"/>
                      <a:pt x="11066" y="0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57"/>
              <p:cNvSpPr/>
              <p:nvPr/>
            </p:nvSpPr>
            <p:spPr>
              <a:xfrm>
                <a:off x="5494873" y="1243800"/>
                <a:ext cx="1114965" cy="560458"/>
              </a:xfrm>
              <a:custGeom>
                <a:avLst/>
                <a:gdLst/>
                <a:ahLst/>
                <a:cxnLst/>
                <a:rect l="l" t="t" r="r" b="b"/>
                <a:pathLst>
                  <a:path w="21919" h="11018" extrusionOk="0">
                    <a:moveTo>
                      <a:pt x="12083" y="1"/>
                    </a:moveTo>
                    <a:cubicBezTo>
                      <a:pt x="10656" y="1"/>
                      <a:pt x="9689" y="205"/>
                      <a:pt x="9689" y="205"/>
                    </a:cubicBezTo>
                    <a:cubicBezTo>
                      <a:pt x="952" y="2027"/>
                      <a:pt x="1" y="10521"/>
                      <a:pt x="1" y="10521"/>
                    </a:cubicBezTo>
                    <a:cubicBezTo>
                      <a:pt x="1540" y="10868"/>
                      <a:pt x="3077" y="11017"/>
                      <a:pt x="4584" y="11017"/>
                    </a:cubicBezTo>
                    <a:cubicBezTo>
                      <a:pt x="13840" y="11017"/>
                      <a:pt x="21919" y="5383"/>
                      <a:pt x="21919" y="5383"/>
                    </a:cubicBezTo>
                    <a:cubicBezTo>
                      <a:pt x="19410" y="780"/>
                      <a:pt x="14869" y="1"/>
                      <a:pt x="12083" y="1"/>
                    </a:cubicBezTo>
                    <a:close/>
                  </a:path>
                </a:pathLst>
              </a:custGeom>
              <a:solidFill>
                <a:srgbClr val="410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57"/>
              <p:cNvSpPr/>
              <p:nvPr/>
            </p:nvSpPr>
            <p:spPr>
              <a:xfrm>
                <a:off x="6452345" y="1430788"/>
                <a:ext cx="288114" cy="489345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9620" extrusionOk="0">
                    <a:moveTo>
                      <a:pt x="1656" y="0"/>
                    </a:moveTo>
                    <a:lnTo>
                      <a:pt x="1656" y="0"/>
                    </a:lnTo>
                    <a:cubicBezTo>
                      <a:pt x="1" y="1687"/>
                      <a:pt x="4004" y="9619"/>
                      <a:pt x="4004" y="9619"/>
                    </a:cubicBezTo>
                    <a:cubicBezTo>
                      <a:pt x="5664" y="3049"/>
                      <a:pt x="1657" y="1"/>
                      <a:pt x="1656" y="0"/>
                    </a:cubicBezTo>
                    <a:close/>
                  </a:path>
                </a:pathLst>
              </a:custGeom>
              <a:solidFill>
                <a:srgbClr val="410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57"/>
              <p:cNvSpPr/>
              <p:nvPr/>
            </p:nvSpPr>
            <p:spPr>
              <a:xfrm>
                <a:off x="5402702" y="1769410"/>
                <a:ext cx="260340" cy="258254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5077" extrusionOk="0">
                    <a:moveTo>
                      <a:pt x="2559" y="0"/>
                    </a:moveTo>
                    <a:cubicBezTo>
                      <a:pt x="2507" y="0"/>
                      <a:pt x="2454" y="2"/>
                      <a:pt x="2402" y="5"/>
                    </a:cubicBezTo>
                    <a:cubicBezTo>
                      <a:pt x="1036" y="90"/>
                      <a:pt x="0" y="1296"/>
                      <a:pt x="89" y="2694"/>
                    </a:cubicBezTo>
                    <a:cubicBezTo>
                      <a:pt x="173" y="4039"/>
                      <a:pt x="1265" y="5077"/>
                      <a:pt x="2561" y="5077"/>
                    </a:cubicBezTo>
                    <a:cubicBezTo>
                      <a:pt x="2614" y="5077"/>
                      <a:pt x="2667" y="5075"/>
                      <a:pt x="2720" y="5072"/>
                    </a:cubicBezTo>
                    <a:cubicBezTo>
                      <a:pt x="4084" y="4987"/>
                      <a:pt x="5117" y="3782"/>
                      <a:pt x="5030" y="2383"/>
                    </a:cubicBezTo>
                    <a:cubicBezTo>
                      <a:pt x="4945" y="1038"/>
                      <a:pt x="3853" y="0"/>
                      <a:pt x="2559" y="0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57"/>
              <p:cNvSpPr/>
              <p:nvPr/>
            </p:nvSpPr>
            <p:spPr>
              <a:xfrm>
                <a:off x="5468524" y="1808934"/>
                <a:ext cx="88611" cy="145481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860" extrusionOk="0">
                    <a:moveTo>
                      <a:pt x="1588" y="0"/>
                    </a:moveTo>
                    <a:cubicBezTo>
                      <a:pt x="1568" y="0"/>
                      <a:pt x="1544" y="7"/>
                      <a:pt x="1524" y="17"/>
                    </a:cubicBezTo>
                    <a:cubicBezTo>
                      <a:pt x="586" y="563"/>
                      <a:pt x="0" y="1657"/>
                      <a:pt x="72" y="2737"/>
                    </a:cubicBezTo>
                    <a:cubicBezTo>
                      <a:pt x="75" y="2808"/>
                      <a:pt x="133" y="2859"/>
                      <a:pt x="200" y="2859"/>
                    </a:cubicBezTo>
                    <a:lnTo>
                      <a:pt x="210" y="2859"/>
                    </a:lnTo>
                    <a:cubicBezTo>
                      <a:pt x="281" y="2856"/>
                      <a:pt x="336" y="2791"/>
                      <a:pt x="332" y="2720"/>
                    </a:cubicBezTo>
                    <a:cubicBezTo>
                      <a:pt x="298" y="2202"/>
                      <a:pt x="430" y="1681"/>
                      <a:pt x="691" y="1230"/>
                    </a:cubicBezTo>
                    <a:cubicBezTo>
                      <a:pt x="684" y="1230"/>
                      <a:pt x="677" y="1226"/>
                      <a:pt x="674" y="1226"/>
                    </a:cubicBezTo>
                    <a:cubicBezTo>
                      <a:pt x="671" y="1226"/>
                      <a:pt x="667" y="1226"/>
                      <a:pt x="664" y="1230"/>
                    </a:cubicBezTo>
                    <a:lnTo>
                      <a:pt x="657" y="1230"/>
                    </a:lnTo>
                    <a:cubicBezTo>
                      <a:pt x="580" y="1230"/>
                      <a:pt x="532" y="1176"/>
                      <a:pt x="525" y="1104"/>
                    </a:cubicBezTo>
                    <a:cubicBezTo>
                      <a:pt x="522" y="1034"/>
                      <a:pt x="575" y="969"/>
                      <a:pt x="650" y="966"/>
                    </a:cubicBezTo>
                    <a:lnTo>
                      <a:pt x="671" y="966"/>
                    </a:lnTo>
                    <a:cubicBezTo>
                      <a:pt x="725" y="966"/>
                      <a:pt x="779" y="979"/>
                      <a:pt x="830" y="1007"/>
                    </a:cubicBezTo>
                    <a:cubicBezTo>
                      <a:pt x="1050" y="698"/>
                      <a:pt x="1327" y="434"/>
                      <a:pt x="1657" y="244"/>
                    </a:cubicBezTo>
                    <a:cubicBezTo>
                      <a:pt x="1717" y="207"/>
                      <a:pt x="1741" y="129"/>
                      <a:pt x="1704" y="65"/>
                    </a:cubicBezTo>
                    <a:cubicBezTo>
                      <a:pt x="1680" y="24"/>
                      <a:pt x="1636" y="0"/>
                      <a:pt x="1588" y="0"/>
                    </a:cubicBezTo>
                    <a:close/>
                  </a:path>
                </a:pathLst>
              </a:custGeom>
              <a:solidFill>
                <a:srgbClr val="D68B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57"/>
              <p:cNvSpPr/>
              <p:nvPr/>
            </p:nvSpPr>
            <p:spPr>
              <a:xfrm>
                <a:off x="5503622" y="1860106"/>
                <a:ext cx="42118" cy="84796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667" extrusionOk="0">
                    <a:moveTo>
                      <a:pt x="140" y="1"/>
                    </a:moveTo>
                    <a:cubicBezTo>
                      <a:pt x="89" y="71"/>
                      <a:pt x="42" y="146"/>
                      <a:pt x="1" y="224"/>
                    </a:cubicBezTo>
                    <a:cubicBezTo>
                      <a:pt x="85" y="240"/>
                      <a:pt x="211" y="390"/>
                      <a:pt x="350" y="748"/>
                    </a:cubicBezTo>
                    <a:cubicBezTo>
                      <a:pt x="475" y="1064"/>
                      <a:pt x="553" y="1419"/>
                      <a:pt x="560" y="1545"/>
                    </a:cubicBezTo>
                    <a:cubicBezTo>
                      <a:pt x="567" y="1616"/>
                      <a:pt x="624" y="1667"/>
                      <a:pt x="692" y="1667"/>
                    </a:cubicBezTo>
                    <a:lnTo>
                      <a:pt x="698" y="1667"/>
                    </a:lnTo>
                    <a:cubicBezTo>
                      <a:pt x="773" y="1663"/>
                      <a:pt x="828" y="1602"/>
                      <a:pt x="824" y="1528"/>
                    </a:cubicBezTo>
                    <a:cubicBezTo>
                      <a:pt x="814" y="1362"/>
                      <a:pt x="723" y="979"/>
                      <a:pt x="597" y="654"/>
                    </a:cubicBezTo>
                    <a:cubicBezTo>
                      <a:pt x="459" y="305"/>
                      <a:pt x="306" y="88"/>
                      <a:pt x="140" y="1"/>
                    </a:cubicBezTo>
                    <a:close/>
                  </a:path>
                </a:pathLst>
              </a:custGeom>
              <a:solidFill>
                <a:srgbClr val="D68B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57"/>
              <p:cNvSpPr/>
              <p:nvPr/>
            </p:nvSpPr>
            <p:spPr>
              <a:xfrm>
                <a:off x="5495025" y="1858072"/>
                <a:ext cx="15718" cy="134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65" extrusionOk="0">
                    <a:moveTo>
                      <a:pt x="129" y="0"/>
                    </a:moveTo>
                    <a:cubicBezTo>
                      <a:pt x="54" y="3"/>
                      <a:pt x="1" y="68"/>
                      <a:pt x="4" y="138"/>
                    </a:cubicBezTo>
                    <a:cubicBezTo>
                      <a:pt x="11" y="210"/>
                      <a:pt x="59" y="264"/>
                      <a:pt x="136" y="264"/>
                    </a:cubicBezTo>
                    <a:lnTo>
                      <a:pt x="143" y="264"/>
                    </a:lnTo>
                    <a:cubicBezTo>
                      <a:pt x="146" y="260"/>
                      <a:pt x="150" y="260"/>
                      <a:pt x="153" y="260"/>
                    </a:cubicBezTo>
                    <a:cubicBezTo>
                      <a:pt x="156" y="260"/>
                      <a:pt x="163" y="264"/>
                      <a:pt x="170" y="264"/>
                    </a:cubicBezTo>
                    <a:cubicBezTo>
                      <a:pt x="211" y="186"/>
                      <a:pt x="258" y="111"/>
                      <a:pt x="309" y="41"/>
                    </a:cubicBezTo>
                    <a:cubicBezTo>
                      <a:pt x="258" y="13"/>
                      <a:pt x="204" y="0"/>
                      <a:pt x="150" y="0"/>
                    </a:cubicBezTo>
                    <a:close/>
                  </a:path>
                </a:pathLst>
              </a:custGeom>
              <a:solidFill>
                <a:srgbClr val="B46A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57"/>
              <p:cNvSpPr/>
              <p:nvPr/>
            </p:nvSpPr>
            <p:spPr>
              <a:xfrm>
                <a:off x="5813403" y="2297360"/>
                <a:ext cx="624195" cy="568902"/>
              </a:xfrm>
              <a:custGeom>
                <a:avLst/>
                <a:gdLst/>
                <a:ahLst/>
                <a:cxnLst/>
                <a:rect l="l" t="t" r="r" b="b"/>
                <a:pathLst>
                  <a:path w="12271" h="11184" extrusionOk="0">
                    <a:moveTo>
                      <a:pt x="1" y="0"/>
                    </a:moveTo>
                    <a:lnTo>
                      <a:pt x="3712" y="11007"/>
                    </a:lnTo>
                    <a:cubicBezTo>
                      <a:pt x="3712" y="11007"/>
                      <a:pt x="4440" y="11183"/>
                      <a:pt x="5519" y="11183"/>
                    </a:cubicBezTo>
                    <a:cubicBezTo>
                      <a:pt x="7372" y="11183"/>
                      <a:pt x="10259" y="10662"/>
                      <a:pt x="12271" y="7833"/>
                    </a:cubicBezTo>
                    <a:lnTo>
                      <a:pt x="10296" y="1748"/>
                    </a:lnTo>
                    <a:cubicBezTo>
                      <a:pt x="10296" y="1748"/>
                      <a:pt x="9283" y="2006"/>
                      <a:pt x="7672" y="2006"/>
                    </a:cubicBezTo>
                    <a:cubicBezTo>
                      <a:pt x="5739" y="2006"/>
                      <a:pt x="2944" y="1634"/>
                      <a:pt x="1" y="0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57"/>
              <p:cNvSpPr/>
              <p:nvPr/>
            </p:nvSpPr>
            <p:spPr>
              <a:xfrm>
                <a:off x="6345575" y="2412066"/>
                <a:ext cx="51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70A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57"/>
              <p:cNvSpPr/>
              <p:nvPr/>
            </p:nvSpPr>
            <p:spPr>
              <a:xfrm>
                <a:off x="6345575" y="2411862"/>
                <a:ext cx="5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68B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57"/>
              <p:cNvSpPr/>
              <p:nvPr/>
            </p:nvSpPr>
            <p:spPr>
              <a:xfrm>
                <a:off x="5890212" y="2411862"/>
                <a:ext cx="507098" cy="176154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3463" extrusionOk="0">
                    <a:moveTo>
                      <a:pt x="8952" y="1"/>
                    </a:moveTo>
                    <a:cubicBezTo>
                      <a:pt x="8948" y="5"/>
                      <a:pt x="6845" y="970"/>
                      <a:pt x="4197" y="970"/>
                    </a:cubicBezTo>
                    <a:cubicBezTo>
                      <a:pt x="2869" y="970"/>
                      <a:pt x="1406" y="729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3093" y="3462"/>
                      <a:pt x="7871" y="3462"/>
                    </a:cubicBezTo>
                    <a:cubicBezTo>
                      <a:pt x="8538" y="3462"/>
                      <a:pt x="9240" y="3394"/>
                      <a:pt x="9968" y="3242"/>
                    </a:cubicBezTo>
                    <a:lnTo>
                      <a:pt x="8952" y="5"/>
                    </a:lnTo>
                    <a:lnTo>
                      <a:pt x="8952" y="1"/>
                    </a:lnTo>
                    <a:close/>
                  </a:path>
                </a:pathLst>
              </a:custGeom>
              <a:solidFill>
                <a:srgbClr val="D68B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57"/>
              <p:cNvSpPr/>
              <p:nvPr/>
            </p:nvSpPr>
            <p:spPr>
              <a:xfrm>
                <a:off x="5333268" y="2860154"/>
                <a:ext cx="608172" cy="697749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13717" extrusionOk="0">
                    <a:moveTo>
                      <a:pt x="11956" y="0"/>
                    </a:moveTo>
                    <a:lnTo>
                      <a:pt x="11956" y="0"/>
                    </a:lnTo>
                    <a:cubicBezTo>
                      <a:pt x="11955" y="0"/>
                      <a:pt x="1101" y="44"/>
                      <a:pt x="0" y="13676"/>
                    </a:cubicBezTo>
                    <a:lnTo>
                      <a:pt x="6784" y="13716"/>
                    </a:lnTo>
                    <a:cubicBezTo>
                      <a:pt x="6784" y="13716"/>
                      <a:pt x="6903" y="4752"/>
                      <a:pt x="11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57"/>
              <p:cNvSpPr/>
              <p:nvPr/>
            </p:nvSpPr>
            <p:spPr>
              <a:xfrm>
                <a:off x="5302086" y="3554745"/>
                <a:ext cx="527191" cy="78514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15435" extrusionOk="0">
                    <a:moveTo>
                      <a:pt x="1226" y="1"/>
                    </a:moveTo>
                    <a:cubicBezTo>
                      <a:pt x="1226" y="1"/>
                      <a:pt x="0" y="9907"/>
                      <a:pt x="1101" y="15434"/>
                    </a:cubicBezTo>
                    <a:lnTo>
                      <a:pt x="10364" y="12985"/>
                    </a:lnTo>
                    <a:cubicBezTo>
                      <a:pt x="10364" y="12985"/>
                      <a:pt x="7347" y="3031"/>
                      <a:pt x="7380" y="61"/>
                    </a:cubicBezTo>
                    <a:lnTo>
                      <a:pt x="1226" y="1"/>
                    </a:lnTo>
                    <a:close/>
                  </a:path>
                </a:pathLst>
              </a:custGeom>
              <a:solidFill>
                <a:srgbClr val="DD91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57"/>
              <p:cNvSpPr/>
              <p:nvPr/>
            </p:nvSpPr>
            <p:spPr>
              <a:xfrm>
                <a:off x="5332912" y="3552507"/>
                <a:ext cx="346001" cy="38151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750" extrusionOk="0">
                    <a:moveTo>
                      <a:pt x="15" y="1"/>
                    </a:moveTo>
                    <a:lnTo>
                      <a:pt x="1" y="620"/>
                    </a:lnTo>
                    <a:lnTo>
                      <a:pt x="6802" y="749"/>
                    </a:lnTo>
                    <a:lnTo>
                      <a:pt x="6791" y="105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57"/>
              <p:cNvSpPr/>
              <p:nvPr/>
            </p:nvSpPr>
            <p:spPr>
              <a:xfrm>
                <a:off x="5570105" y="2569805"/>
                <a:ext cx="1612754" cy="1656398"/>
              </a:xfrm>
              <a:custGeom>
                <a:avLst/>
                <a:gdLst/>
                <a:ahLst/>
                <a:cxnLst/>
                <a:rect l="l" t="t" r="r" b="b"/>
                <a:pathLst>
                  <a:path w="31705" h="32563" extrusionOk="0">
                    <a:moveTo>
                      <a:pt x="26739" y="0"/>
                    </a:moveTo>
                    <a:cubicBezTo>
                      <a:pt x="23877" y="0"/>
                      <a:pt x="13589" y="2905"/>
                      <a:pt x="5945" y="6271"/>
                    </a:cubicBezTo>
                    <a:cubicBezTo>
                      <a:pt x="5248" y="6576"/>
                      <a:pt x="4665" y="7090"/>
                      <a:pt x="4285" y="7751"/>
                    </a:cubicBezTo>
                    <a:cubicBezTo>
                      <a:pt x="2833" y="10271"/>
                      <a:pt x="1" y="17392"/>
                      <a:pt x="4204" y="30127"/>
                    </a:cubicBezTo>
                    <a:cubicBezTo>
                      <a:pt x="4693" y="31606"/>
                      <a:pt x="6080" y="32562"/>
                      <a:pt x="7590" y="32562"/>
                    </a:cubicBezTo>
                    <a:cubicBezTo>
                      <a:pt x="7815" y="32562"/>
                      <a:pt x="8043" y="32541"/>
                      <a:pt x="8271" y="32497"/>
                    </a:cubicBezTo>
                    <a:lnTo>
                      <a:pt x="26980" y="28891"/>
                    </a:lnTo>
                    <a:cubicBezTo>
                      <a:pt x="28535" y="28589"/>
                      <a:pt x="29703" y="27309"/>
                      <a:pt x="29862" y="25738"/>
                    </a:cubicBezTo>
                    <a:cubicBezTo>
                      <a:pt x="30519" y="19262"/>
                      <a:pt x="31705" y="2985"/>
                      <a:pt x="27413" y="117"/>
                    </a:cubicBezTo>
                    <a:cubicBezTo>
                      <a:pt x="27295" y="38"/>
                      <a:pt x="27065" y="0"/>
                      <a:pt x="26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57"/>
              <p:cNvSpPr/>
              <p:nvPr/>
            </p:nvSpPr>
            <p:spPr>
              <a:xfrm>
                <a:off x="5890212" y="2442739"/>
                <a:ext cx="730864" cy="577092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1345" extrusionOk="0">
                    <a:moveTo>
                      <a:pt x="11563" y="0"/>
                    </a:moveTo>
                    <a:lnTo>
                      <a:pt x="6433" y="2113"/>
                    </a:lnTo>
                    <a:lnTo>
                      <a:pt x="7099" y="5666"/>
                    </a:lnTo>
                    <a:lnTo>
                      <a:pt x="5078" y="2706"/>
                    </a:lnTo>
                    <a:lnTo>
                      <a:pt x="1" y="4975"/>
                    </a:lnTo>
                    <a:cubicBezTo>
                      <a:pt x="1" y="4975"/>
                      <a:pt x="894" y="11344"/>
                      <a:pt x="5104" y="11344"/>
                    </a:cubicBezTo>
                    <a:cubicBezTo>
                      <a:pt x="5626" y="11344"/>
                      <a:pt x="6198" y="11247"/>
                      <a:pt x="6825" y="11028"/>
                    </a:cubicBezTo>
                    <a:cubicBezTo>
                      <a:pt x="12525" y="9039"/>
                      <a:pt x="14367" y="3661"/>
                      <a:pt x="14367" y="3661"/>
                    </a:cubicBezTo>
                    <a:lnTo>
                      <a:pt x="115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57"/>
              <p:cNvSpPr/>
              <p:nvPr/>
            </p:nvSpPr>
            <p:spPr>
              <a:xfrm>
                <a:off x="5887669" y="2442739"/>
                <a:ext cx="609037" cy="333589"/>
              </a:xfrm>
              <a:custGeom>
                <a:avLst/>
                <a:gdLst/>
                <a:ahLst/>
                <a:cxnLst/>
                <a:rect l="l" t="t" r="r" b="b"/>
                <a:pathLst>
                  <a:path w="11973" h="6558" extrusionOk="0">
                    <a:moveTo>
                      <a:pt x="11613" y="0"/>
                    </a:moveTo>
                    <a:lnTo>
                      <a:pt x="6483" y="2113"/>
                    </a:lnTo>
                    <a:lnTo>
                      <a:pt x="7099" y="5568"/>
                    </a:lnTo>
                    <a:lnTo>
                      <a:pt x="5128" y="2690"/>
                    </a:lnTo>
                    <a:lnTo>
                      <a:pt x="0" y="4952"/>
                    </a:lnTo>
                    <a:lnTo>
                      <a:pt x="132" y="5426"/>
                    </a:lnTo>
                    <a:lnTo>
                      <a:pt x="4853" y="3367"/>
                    </a:lnTo>
                    <a:lnTo>
                      <a:pt x="7424" y="6557"/>
                    </a:lnTo>
                    <a:lnTo>
                      <a:pt x="7061" y="2476"/>
                    </a:lnTo>
                    <a:lnTo>
                      <a:pt x="11972" y="467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57"/>
              <p:cNvSpPr/>
              <p:nvPr/>
            </p:nvSpPr>
            <p:spPr>
              <a:xfrm>
                <a:off x="6237024" y="2725255"/>
                <a:ext cx="329977" cy="1172394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23048" extrusionOk="0">
                    <a:moveTo>
                      <a:pt x="484" y="1"/>
                    </a:moveTo>
                    <a:lnTo>
                      <a:pt x="1" y="268"/>
                    </a:lnTo>
                    <a:cubicBezTo>
                      <a:pt x="1" y="268"/>
                      <a:pt x="4887" y="10940"/>
                      <a:pt x="5991" y="23047"/>
                    </a:cubicBezTo>
                    <a:lnTo>
                      <a:pt x="6486" y="22973"/>
                    </a:lnTo>
                    <a:cubicBezTo>
                      <a:pt x="6486" y="22973"/>
                      <a:pt x="4867" y="9409"/>
                      <a:pt x="4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57"/>
              <p:cNvSpPr/>
              <p:nvPr/>
            </p:nvSpPr>
            <p:spPr>
              <a:xfrm>
                <a:off x="6192363" y="2989662"/>
                <a:ext cx="344780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2541" extrusionOk="0">
                    <a:moveTo>
                      <a:pt x="6625" y="1"/>
                    </a:moveTo>
                    <a:lnTo>
                      <a:pt x="1" y="2050"/>
                    </a:lnTo>
                    <a:lnTo>
                      <a:pt x="154" y="2541"/>
                    </a:lnTo>
                    <a:lnTo>
                      <a:pt x="6778" y="493"/>
                    </a:lnTo>
                    <a:lnTo>
                      <a:pt x="66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57"/>
              <p:cNvSpPr/>
              <p:nvPr/>
            </p:nvSpPr>
            <p:spPr>
              <a:xfrm>
                <a:off x="6244451" y="3118865"/>
                <a:ext cx="344882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2541" extrusionOk="0">
                    <a:moveTo>
                      <a:pt x="6628" y="1"/>
                    </a:moveTo>
                    <a:lnTo>
                      <a:pt x="0" y="2050"/>
                    </a:lnTo>
                    <a:lnTo>
                      <a:pt x="152" y="2541"/>
                    </a:lnTo>
                    <a:lnTo>
                      <a:pt x="6780" y="493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57"/>
              <p:cNvSpPr/>
              <p:nvPr/>
            </p:nvSpPr>
            <p:spPr>
              <a:xfrm>
                <a:off x="6274564" y="3273755"/>
                <a:ext cx="344780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2541" extrusionOk="0">
                    <a:moveTo>
                      <a:pt x="6628" y="1"/>
                    </a:moveTo>
                    <a:lnTo>
                      <a:pt x="1" y="2050"/>
                    </a:lnTo>
                    <a:lnTo>
                      <a:pt x="153" y="2541"/>
                    </a:lnTo>
                    <a:lnTo>
                      <a:pt x="6777" y="492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57"/>
              <p:cNvSpPr/>
              <p:nvPr/>
            </p:nvSpPr>
            <p:spPr>
              <a:xfrm>
                <a:off x="6456974" y="2745246"/>
                <a:ext cx="178392" cy="412281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8105" extrusionOk="0">
                    <a:moveTo>
                      <a:pt x="3506" y="0"/>
                    </a:moveTo>
                    <a:lnTo>
                      <a:pt x="3506" y="0"/>
                    </a:lnTo>
                    <a:cubicBezTo>
                      <a:pt x="2477" y="1277"/>
                      <a:pt x="1443" y="2940"/>
                      <a:pt x="732" y="5020"/>
                    </a:cubicBezTo>
                    <a:lnTo>
                      <a:pt x="1423" y="4806"/>
                    </a:lnTo>
                    <a:lnTo>
                      <a:pt x="1576" y="5298"/>
                    </a:lnTo>
                    <a:lnTo>
                      <a:pt x="543" y="5619"/>
                    </a:lnTo>
                    <a:cubicBezTo>
                      <a:pt x="310" y="6395"/>
                      <a:pt x="127" y="7221"/>
                      <a:pt x="1" y="8105"/>
                    </a:cubicBezTo>
                    <a:lnTo>
                      <a:pt x="1982" y="7492"/>
                    </a:lnTo>
                    <a:cubicBezTo>
                      <a:pt x="1996" y="4457"/>
                      <a:pt x="2561" y="1880"/>
                      <a:pt x="35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57"/>
              <p:cNvSpPr/>
              <p:nvPr/>
            </p:nvSpPr>
            <p:spPr>
              <a:xfrm>
                <a:off x="6484544" y="2989662"/>
                <a:ext cx="52597" cy="4140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14" extrusionOk="0">
                    <a:moveTo>
                      <a:pt x="881" y="1"/>
                    </a:moveTo>
                    <a:lnTo>
                      <a:pt x="190" y="215"/>
                    </a:lnTo>
                    <a:cubicBezTo>
                      <a:pt x="126" y="411"/>
                      <a:pt x="62" y="610"/>
                      <a:pt x="1" y="814"/>
                    </a:cubicBezTo>
                    <a:lnTo>
                      <a:pt x="1034" y="493"/>
                    </a:lnTo>
                    <a:lnTo>
                      <a:pt x="881" y="1"/>
                    </a:lnTo>
                    <a:close/>
                  </a:path>
                </a:pathLst>
              </a:custGeom>
              <a:solidFill>
                <a:srgbClr val="D672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57"/>
              <p:cNvSpPr/>
              <p:nvPr/>
            </p:nvSpPr>
            <p:spPr>
              <a:xfrm>
                <a:off x="6448072" y="3153709"/>
                <a:ext cx="118521" cy="16699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3283" extrusionOk="0">
                    <a:moveTo>
                      <a:pt x="2157" y="0"/>
                    </a:moveTo>
                    <a:lnTo>
                      <a:pt x="105" y="633"/>
                    </a:lnTo>
                    <a:cubicBezTo>
                      <a:pt x="44" y="1182"/>
                      <a:pt x="10" y="1751"/>
                      <a:pt x="0" y="2337"/>
                    </a:cubicBezTo>
                    <a:cubicBezTo>
                      <a:pt x="81" y="2656"/>
                      <a:pt x="159" y="2970"/>
                      <a:pt x="233" y="3282"/>
                    </a:cubicBezTo>
                    <a:lnTo>
                      <a:pt x="2330" y="2635"/>
                    </a:lnTo>
                    <a:cubicBezTo>
                      <a:pt x="2228" y="1727"/>
                      <a:pt x="2171" y="847"/>
                      <a:pt x="2157" y="0"/>
                    </a:cubicBezTo>
                    <a:close/>
                  </a:path>
                </a:pathLst>
              </a:custGeom>
              <a:solidFill>
                <a:srgbClr val="D63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57"/>
              <p:cNvSpPr/>
              <p:nvPr/>
            </p:nvSpPr>
            <p:spPr>
              <a:xfrm>
                <a:off x="6447665" y="3272585"/>
                <a:ext cx="12310" cy="5173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017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1" y="332"/>
                      <a:pt x="5" y="671"/>
                      <a:pt x="18" y="1016"/>
                    </a:cubicBezTo>
                    <a:lnTo>
                      <a:pt x="241" y="945"/>
                    </a:lnTo>
                    <a:cubicBezTo>
                      <a:pt x="167" y="633"/>
                      <a:pt x="89" y="319"/>
                      <a:pt x="8" y="0"/>
                    </a:cubicBezTo>
                    <a:close/>
                  </a:path>
                </a:pathLst>
              </a:custGeom>
              <a:solidFill>
                <a:srgbClr val="D672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57"/>
              <p:cNvSpPr/>
              <p:nvPr/>
            </p:nvSpPr>
            <p:spPr>
              <a:xfrm>
                <a:off x="5916053" y="3314093"/>
                <a:ext cx="808386" cy="789718"/>
              </a:xfrm>
              <a:custGeom>
                <a:avLst/>
                <a:gdLst/>
                <a:ahLst/>
                <a:cxnLst/>
                <a:rect l="l" t="t" r="r" b="b"/>
                <a:pathLst>
                  <a:path w="15892" h="15525" extrusionOk="0">
                    <a:moveTo>
                      <a:pt x="10537" y="1280"/>
                    </a:moveTo>
                    <a:cubicBezTo>
                      <a:pt x="10686" y="2945"/>
                      <a:pt x="11044" y="4748"/>
                      <a:pt x="11673" y="6699"/>
                    </a:cubicBezTo>
                    <a:lnTo>
                      <a:pt x="11673" y="6699"/>
                    </a:lnTo>
                    <a:cubicBezTo>
                      <a:pt x="11352" y="4809"/>
                      <a:pt x="10961" y="2989"/>
                      <a:pt x="10537" y="1280"/>
                    </a:cubicBezTo>
                    <a:close/>
                    <a:moveTo>
                      <a:pt x="11673" y="6699"/>
                    </a:moveTo>
                    <a:cubicBezTo>
                      <a:pt x="11674" y="6702"/>
                      <a:pt x="11674" y="6705"/>
                      <a:pt x="11674" y="6707"/>
                    </a:cubicBezTo>
                    <a:lnTo>
                      <a:pt x="11674" y="6707"/>
                    </a:lnTo>
                    <a:cubicBezTo>
                      <a:pt x="11675" y="6706"/>
                      <a:pt x="11675" y="6706"/>
                      <a:pt x="11675" y="6706"/>
                    </a:cubicBezTo>
                    <a:cubicBezTo>
                      <a:pt x="11674" y="6704"/>
                      <a:pt x="11674" y="6701"/>
                      <a:pt x="11673" y="6699"/>
                    </a:cubicBezTo>
                    <a:close/>
                    <a:moveTo>
                      <a:pt x="12850" y="0"/>
                    </a:moveTo>
                    <a:lnTo>
                      <a:pt x="10814" y="630"/>
                    </a:lnTo>
                    <a:cubicBezTo>
                      <a:pt x="12044" y="5812"/>
                      <a:pt x="12640" y="10181"/>
                      <a:pt x="12768" y="11180"/>
                    </a:cubicBezTo>
                    <a:cubicBezTo>
                      <a:pt x="14675" y="10550"/>
                      <a:pt x="15891" y="10154"/>
                      <a:pt x="15891" y="10154"/>
                    </a:cubicBezTo>
                    <a:cubicBezTo>
                      <a:pt x="15658" y="8298"/>
                      <a:pt x="15505" y="6479"/>
                      <a:pt x="15404" y="4891"/>
                    </a:cubicBezTo>
                    <a:cubicBezTo>
                      <a:pt x="14428" y="4870"/>
                      <a:pt x="13842" y="4810"/>
                      <a:pt x="13842" y="4810"/>
                    </a:cubicBezTo>
                    <a:cubicBezTo>
                      <a:pt x="13371" y="3143"/>
                      <a:pt x="13046" y="1535"/>
                      <a:pt x="12850" y="0"/>
                    </a:cubicBezTo>
                    <a:close/>
                    <a:moveTo>
                      <a:pt x="11674" y="6707"/>
                    </a:moveTo>
                    <a:cubicBezTo>
                      <a:pt x="11628" y="6812"/>
                      <a:pt x="9332" y="11922"/>
                      <a:pt x="1" y="15525"/>
                    </a:cubicBezTo>
                    <a:cubicBezTo>
                      <a:pt x="4346" y="13991"/>
                      <a:pt x="9118" y="12392"/>
                      <a:pt x="12288" y="11339"/>
                    </a:cubicBezTo>
                    <a:cubicBezTo>
                      <a:pt x="12141" y="9764"/>
                      <a:pt x="11930" y="8213"/>
                      <a:pt x="11674" y="67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57"/>
              <p:cNvSpPr/>
              <p:nvPr/>
            </p:nvSpPr>
            <p:spPr>
              <a:xfrm>
                <a:off x="6449954" y="3346139"/>
                <a:ext cx="115622" cy="54474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0709" extrusionOk="0">
                    <a:moveTo>
                      <a:pt x="318" y="0"/>
                    </a:moveTo>
                    <a:lnTo>
                      <a:pt x="1" y="98"/>
                    </a:lnTo>
                    <a:cubicBezTo>
                      <a:pt x="10" y="281"/>
                      <a:pt x="24" y="467"/>
                      <a:pt x="41" y="650"/>
                    </a:cubicBezTo>
                    <a:cubicBezTo>
                      <a:pt x="803" y="3722"/>
                      <a:pt x="1460" y="7153"/>
                      <a:pt x="1792" y="10709"/>
                    </a:cubicBezTo>
                    <a:cubicBezTo>
                      <a:pt x="1958" y="10655"/>
                      <a:pt x="2117" y="10601"/>
                      <a:pt x="2272" y="10550"/>
                    </a:cubicBezTo>
                    <a:cubicBezTo>
                      <a:pt x="2144" y="9551"/>
                      <a:pt x="1548" y="5182"/>
                      <a:pt x="318" y="0"/>
                    </a:cubicBezTo>
                    <a:close/>
                  </a:path>
                </a:pathLst>
              </a:custGeom>
              <a:solidFill>
                <a:srgbClr val="D672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57"/>
              <p:cNvSpPr/>
              <p:nvPr/>
            </p:nvSpPr>
            <p:spPr>
              <a:xfrm>
                <a:off x="6453413" y="3126342"/>
                <a:ext cx="104431" cy="59617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172" extrusionOk="0">
                    <a:moveTo>
                      <a:pt x="2052" y="0"/>
                    </a:moveTo>
                    <a:lnTo>
                      <a:pt x="71" y="613"/>
                    </a:lnTo>
                    <a:cubicBezTo>
                      <a:pt x="44" y="796"/>
                      <a:pt x="20" y="982"/>
                      <a:pt x="0" y="1171"/>
                    </a:cubicBezTo>
                    <a:lnTo>
                      <a:pt x="2052" y="538"/>
                    </a:lnTo>
                    <a:cubicBezTo>
                      <a:pt x="2052" y="355"/>
                      <a:pt x="2049" y="179"/>
                      <a:pt x="2052" y="0"/>
                    </a:cubicBezTo>
                    <a:close/>
                  </a:path>
                </a:pathLst>
              </a:custGeom>
              <a:solidFill>
                <a:srgbClr val="D672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57"/>
              <p:cNvSpPr/>
              <p:nvPr/>
            </p:nvSpPr>
            <p:spPr>
              <a:xfrm>
                <a:off x="6448530" y="3287744"/>
                <a:ext cx="121166" cy="6343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247" extrusionOk="0">
                    <a:moveTo>
                      <a:pt x="2321" y="0"/>
                    </a:moveTo>
                    <a:lnTo>
                      <a:pt x="224" y="647"/>
                    </a:lnTo>
                    <a:lnTo>
                      <a:pt x="1" y="718"/>
                    </a:lnTo>
                    <a:cubicBezTo>
                      <a:pt x="8" y="891"/>
                      <a:pt x="18" y="1070"/>
                      <a:pt x="29" y="1246"/>
                    </a:cubicBezTo>
                    <a:lnTo>
                      <a:pt x="346" y="1148"/>
                    </a:lnTo>
                    <a:lnTo>
                      <a:pt x="2382" y="518"/>
                    </a:lnTo>
                    <a:cubicBezTo>
                      <a:pt x="2358" y="346"/>
                      <a:pt x="2338" y="173"/>
                      <a:pt x="2321" y="0"/>
                    </a:cubicBezTo>
                    <a:close/>
                  </a:path>
                </a:pathLst>
              </a:custGeom>
              <a:solidFill>
                <a:srgbClr val="D672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57"/>
              <p:cNvSpPr/>
              <p:nvPr/>
            </p:nvSpPr>
            <p:spPr>
              <a:xfrm>
                <a:off x="5551335" y="3199693"/>
                <a:ext cx="1835808" cy="1271230"/>
              </a:xfrm>
              <a:custGeom>
                <a:avLst/>
                <a:gdLst/>
                <a:ahLst/>
                <a:cxnLst/>
                <a:rect l="l" t="t" r="r" b="b"/>
                <a:pathLst>
                  <a:path w="36090" h="24991" extrusionOk="0">
                    <a:moveTo>
                      <a:pt x="34698" y="1"/>
                    </a:moveTo>
                    <a:lnTo>
                      <a:pt x="22391" y="1897"/>
                    </a:lnTo>
                    <a:cubicBezTo>
                      <a:pt x="22391" y="1897"/>
                      <a:pt x="22377" y="6998"/>
                      <a:pt x="23061" y="12403"/>
                    </a:cubicBezTo>
                    <a:cubicBezTo>
                      <a:pt x="23061" y="12403"/>
                      <a:pt x="6988" y="17639"/>
                      <a:pt x="1" y="20416"/>
                    </a:cubicBezTo>
                    <a:lnTo>
                      <a:pt x="1045" y="24991"/>
                    </a:lnTo>
                    <a:cubicBezTo>
                      <a:pt x="1045" y="24991"/>
                      <a:pt x="24998" y="24219"/>
                      <a:pt x="31731" y="18899"/>
                    </a:cubicBezTo>
                    <a:cubicBezTo>
                      <a:pt x="33364" y="17608"/>
                      <a:pt x="36090" y="17019"/>
                      <a:pt x="34698" y="1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57"/>
              <p:cNvSpPr/>
              <p:nvPr/>
            </p:nvSpPr>
            <p:spPr>
              <a:xfrm>
                <a:off x="5081984" y="4199537"/>
                <a:ext cx="538839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6559" extrusionOk="0">
                    <a:moveTo>
                      <a:pt x="4068" y="1"/>
                    </a:moveTo>
                    <a:cubicBezTo>
                      <a:pt x="3510" y="1"/>
                      <a:pt x="3110" y="69"/>
                      <a:pt x="3020" y="248"/>
                    </a:cubicBezTo>
                    <a:cubicBezTo>
                      <a:pt x="2797" y="706"/>
                      <a:pt x="4961" y="1129"/>
                      <a:pt x="6614" y="1776"/>
                    </a:cubicBezTo>
                    <a:cubicBezTo>
                      <a:pt x="6614" y="1776"/>
                      <a:pt x="43" y="2785"/>
                      <a:pt x="13" y="3479"/>
                    </a:cubicBezTo>
                    <a:cubicBezTo>
                      <a:pt x="1" y="3762"/>
                      <a:pt x="270" y="3883"/>
                      <a:pt x="838" y="3883"/>
                    </a:cubicBezTo>
                    <a:cubicBezTo>
                      <a:pt x="1669" y="3883"/>
                      <a:pt x="3139" y="3625"/>
                      <a:pt x="5300" y="3239"/>
                    </a:cubicBezTo>
                    <a:lnTo>
                      <a:pt x="5300" y="3239"/>
                    </a:lnTo>
                    <a:cubicBezTo>
                      <a:pt x="5299" y="3239"/>
                      <a:pt x="362" y="4238"/>
                      <a:pt x="368" y="4872"/>
                    </a:cubicBezTo>
                    <a:cubicBezTo>
                      <a:pt x="370" y="5066"/>
                      <a:pt x="712" y="5139"/>
                      <a:pt x="1220" y="5139"/>
                    </a:cubicBezTo>
                    <a:cubicBezTo>
                      <a:pt x="2679" y="5139"/>
                      <a:pt x="5513" y="4544"/>
                      <a:pt x="5645" y="4544"/>
                    </a:cubicBezTo>
                    <a:cubicBezTo>
                      <a:pt x="5658" y="4544"/>
                      <a:pt x="5644" y="4550"/>
                      <a:pt x="5601" y="4563"/>
                    </a:cubicBezTo>
                    <a:cubicBezTo>
                      <a:pt x="4310" y="4942"/>
                      <a:pt x="1039" y="5349"/>
                      <a:pt x="1357" y="6205"/>
                    </a:cubicBezTo>
                    <a:cubicBezTo>
                      <a:pt x="1451" y="6456"/>
                      <a:pt x="1932" y="6558"/>
                      <a:pt x="2668" y="6558"/>
                    </a:cubicBezTo>
                    <a:cubicBezTo>
                      <a:pt x="4450" y="6558"/>
                      <a:pt x="7724" y="5958"/>
                      <a:pt x="10593" y="5410"/>
                    </a:cubicBezTo>
                    <a:cubicBezTo>
                      <a:pt x="10593" y="5410"/>
                      <a:pt x="10403" y="2819"/>
                      <a:pt x="9289" y="706"/>
                    </a:cubicBezTo>
                    <a:cubicBezTo>
                      <a:pt x="9289" y="706"/>
                      <a:pt x="5862" y="1"/>
                      <a:pt x="4068" y="1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57"/>
              <p:cNvSpPr/>
              <p:nvPr/>
            </p:nvSpPr>
            <p:spPr>
              <a:xfrm>
                <a:off x="6474370" y="2563446"/>
                <a:ext cx="1040800" cy="999750"/>
              </a:xfrm>
              <a:custGeom>
                <a:avLst/>
                <a:gdLst/>
                <a:ahLst/>
                <a:cxnLst/>
                <a:rect l="l" t="t" r="r" b="b"/>
                <a:pathLst>
                  <a:path w="20461" h="19654" extrusionOk="0">
                    <a:moveTo>
                      <a:pt x="9176" y="0"/>
                    </a:moveTo>
                    <a:cubicBezTo>
                      <a:pt x="8416" y="0"/>
                      <a:pt x="7608" y="92"/>
                      <a:pt x="6747" y="292"/>
                    </a:cubicBezTo>
                    <a:cubicBezTo>
                      <a:pt x="2504" y="1278"/>
                      <a:pt x="1" y="9400"/>
                      <a:pt x="2866" y="19567"/>
                    </a:cubicBezTo>
                    <a:cubicBezTo>
                      <a:pt x="2866" y="19567"/>
                      <a:pt x="3696" y="19653"/>
                      <a:pt x="5021" y="19653"/>
                    </a:cubicBezTo>
                    <a:cubicBezTo>
                      <a:pt x="8726" y="19653"/>
                      <a:pt x="16302" y="18976"/>
                      <a:pt x="20460" y="13833"/>
                    </a:cubicBezTo>
                    <a:cubicBezTo>
                      <a:pt x="20460" y="13833"/>
                      <a:pt x="18475" y="0"/>
                      <a:pt x="9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57"/>
              <p:cNvSpPr/>
              <p:nvPr/>
            </p:nvSpPr>
            <p:spPr>
              <a:xfrm>
                <a:off x="7331838" y="3441057"/>
                <a:ext cx="4019" cy="4324"/>
              </a:xfrm>
              <a:custGeom>
                <a:avLst/>
                <a:gdLst/>
                <a:ahLst/>
                <a:cxnLst/>
                <a:rect l="l" t="t" r="r" b="b"/>
                <a:pathLst>
                  <a:path w="79" h="85" extrusionOk="0">
                    <a:moveTo>
                      <a:pt x="78" y="0"/>
                    </a:moveTo>
                    <a:cubicBezTo>
                      <a:pt x="78" y="0"/>
                      <a:pt x="50" y="11"/>
                      <a:pt x="0" y="34"/>
                    </a:cubicBezTo>
                    <a:cubicBezTo>
                      <a:pt x="0" y="51"/>
                      <a:pt x="0" y="68"/>
                      <a:pt x="3" y="85"/>
                    </a:cubicBezTo>
                    <a:cubicBezTo>
                      <a:pt x="27" y="55"/>
                      <a:pt x="54" y="27"/>
                      <a:pt x="78" y="0"/>
                    </a:cubicBezTo>
                    <a:close/>
                  </a:path>
                </a:pathLst>
              </a:custGeom>
              <a:solidFill>
                <a:srgbClr val="D6C3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57"/>
              <p:cNvSpPr/>
              <p:nvPr/>
            </p:nvSpPr>
            <p:spPr>
              <a:xfrm>
                <a:off x="6700780" y="3442787"/>
                <a:ext cx="631266" cy="270513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5318" extrusionOk="0">
                    <a:moveTo>
                      <a:pt x="12406" y="0"/>
                    </a:moveTo>
                    <a:cubicBezTo>
                      <a:pt x="11678" y="315"/>
                      <a:pt x="5974" y="2730"/>
                      <a:pt x="1057" y="2730"/>
                    </a:cubicBezTo>
                    <a:cubicBezTo>
                      <a:pt x="698" y="2730"/>
                      <a:pt x="346" y="2716"/>
                      <a:pt x="0" y="2689"/>
                    </a:cubicBezTo>
                    <a:lnTo>
                      <a:pt x="0" y="2689"/>
                    </a:lnTo>
                    <a:lnTo>
                      <a:pt x="211" y="5317"/>
                    </a:lnTo>
                    <a:cubicBezTo>
                      <a:pt x="211" y="5317"/>
                      <a:pt x="8464" y="4433"/>
                      <a:pt x="12409" y="51"/>
                    </a:cubicBezTo>
                    <a:cubicBezTo>
                      <a:pt x="12406" y="34"/>
                      <a:pt x="12406" y="17"/>
                      <a:pt x="12406" y="0"/>
                    </a:cubicBezTo>
                    <a:close/>
                  </a:path>
                </a:pathLst>
              </a:custGeom>
              <a:solidFill>
                <a:srgbClr val="D68B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57"/>
              <p:cNvSpPr/>
              <p:nvPr/>
            </p:nvSpPr>
            <p:spPr>
              <a:xfrm>
                <a:off x="6610338" y="3244151"/>
                <a:ext cx="924313" cy="340558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6695" extrusionOk="0">
                    <a:moveTo>
                      <a:pt x="17781" y="1"/>
                    </a:moveTo>
                    <a:cubicBezTo>
                      <a:pt x="12459" y="4985"/>
                      <a:pt x="4433" y="5506"/>
                      <a:pt x="1309" y="5506"/>
                    </a:cubicBezTo>
                    <a:cubicBezTo>
                      <a:pt x="484" y="5506"/>
                      <a:pt x="1" y="5470"/>
                      <a:pt x="0" y="5470"/>
                    </a:cubicBezTo>
                    <a:lnTo>
                      <a:pt x="0" y="5470"/>
                    </a:lnTo>
                    <a:lnTo>
                      <a:pt x="302" y="6632"/>
                    </a:lnTo>
                    <a:cubicBezTo>
                      <a:pt x="302" y="6632"/>
                      <a:pt x="972" y="6694"/>
                      <a:pt x="2075" y="6694"/>
                    </a:cubicBezTo>
                    <a:cubicBezTo>
                      <a:pt x="5549" y="6694"/>
                      <a:pt x="13326" y="6074"/>
                      <a:pt x="18038" y="925"/>
                    </a:cubicBezTo>
                    <a:cubicBezTo>
                      <a:pt x="18170" y="779"/>
                      <a:pt x="17781" y="1"/>
                      <a:pt x="17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57"/>
              <p:cNvSpPr/>
              <p:nvPr/>
            </p:nvSpPr>
            <p:spPr>
              <a:xfrm>
                <a:off x="6967832" y="2050807"/>
                <a:ext cx="160589" cy="157486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3096" extrusionOk="0">
                    <a:moveTo>
                      <a:pt x="1578" y="0"/>
                    </a:moveTo>
                    <a:cubicBezTo>
                      <a:pt x="707" y="0"/>
                      <a:pt x="0" y="691"/>
                      <a:pt x="0" y="1548"/>
                    </a:cubicBezTo>
                    <a:cubicBezTo>
                      <a:pt x="0" y="2405"/>
                      <a:pt x="707" y="3096"/>
                      <a:pt x="1578" y="3096"/>
                    </a:cubicBezTo>
                    <a:cubicBezTo>
                      <a:pt x="2451" y="3096"/>
                      <a:pt x="3156" y="2405"/>
                      <a:pt x="3156" y="1548"/>
                    </a:cubicBezTo>
                    <a:cubicBezTo>
                      <a:pt x="3156" y="691"/>
                      <a:pt x="2451" y="0"/>
                      <a:pt x="1578" y="0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57"/>
              <p:cNvSpPr/>
              <p:nvPr/>
            </p:nvSpPr>
            <p:spPr>
              <a:xfrm>
                <a:off x="6843411" y="2253513"/>
                <a:ext cx="506335" cy="436799"/>
              </a:xfrm>
              <a:custGeom>
                <a:avLst/>
                <a:gdLst/>
                <a:ahLst/>
                <a:cxnLst/>
                <a:rect l="l" t="t" r="r" b="b"/>
                <a:pathLst>
                  <a:path w="9954" h="8587" extrusionOk="0">
                    <a:moveTo>
                      <a:pt x="3811" y="1"/>
                    </a:moveTo>
                    <a:cubicBezTo>
                      <a:pt x="3747" y="1"/>
                      <a:pt x="3679" y="5"/>
                      <a:pt x="3608" y="12"/>
                    </a:cubicBezTo>
                    <a:cubicBezTo>
                      <a:pt x="2523" y="123"/>
                      <a:pt x="715" y="1052"/>
                      <a:pt x="715" y="1052"/>
                    </a:cubicBezTo>
                    <a:cubicBezTo>
                      <a:pt x="715" y="1052"/>
                      <a:pt x="0" y="5725"/>
                      <a:pt x="3682" y="7862"/>
                    </a:cubicBezTo>
                    <a:cubicBezTo>
                      <a:pt x="3902" y="8015"/>
                      <a:pt x="4136" y="8157"/>
                      <a:pt x="4389" y="8269"/>
                    </a:cubicBezTo>
                    <a:cubicBezTo>
                      <a:pt x="4728" y="8417"/>
                      <a:pt x="5480" y="8539"/>
                      <a:pt x="5480" y="8539"/>
                    </a:cubicBezTo>
                    <a:cubicBezTo>
                      <a:pt x="5480" y="8539"/>
                      <a:pt x="5762" y="8587"/>
                      <a:pt x="6179" y="8587"/>
                    </a:cubicBezTo>
                    <a:cubicBezTo>
                      <a:pt x="7118" y="8587"/>
                      <a:pt x="8741" y="8346"/>
                      <a:pt x="9351" y="6779"/>
                    </a:cubicBezTo>
                    <a:cubicBezTo>
                      <a:pt x="9954" y="5231"/>
                      <a:pt x="9036" y="3432"/>
                      <a:pt x="7434" y="2481"/>
                    </a:cubicBezTo>
                    <a:cubicBezTo>
                      <a:pt x="7434" y="2481"/>
                      <a:pt x="4776" y="1065"/>
                      <a:pt x="4352" y="236"/>
                    </a:cubicBezTo>
                    <a:cubicBezTo>
                      <a:pt x="4268" y="66"/>
                      <a:pt x="4073" y="1"/>
                      <a:pt x="3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57"/>
              <p:cNvSpPr/>
              <p:nvPr/>
            </p:nvSpPr>
            <p:spPr>
              <a:xfrm>
                <a:off x="7038589" y="2390854"/>
                <a:ext cx="333436" cy="30607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017" extrusionOk="0">
                    <a:moveTo>
                      <a:pt x="3162" y="0"/>
                    </a:moveTo>
                    <a:cubicBezTo>
                      <a:pt x="2243" y="0"/>
                      <a:pt x="402" y="603"/>
                      <a:pt x="1495" y="4770"/>
                    </a:cubicBezTo>
                    <a:cubicBezTo>
                      <a:pt x="1495" y="4770"/>
                      <a:pt x="1466" y="4768"/>
                      <a:pt x="1417" y="4768"/>
                    </a:cubicBezTo>
                    <a:cubicBezTo>
                      <a:pt x="1118" y="4768"/>
                      <a:pt x="53" y="4836"/>
                      <a:pt x="1" y="5799"/>
                    </a:cubicBezTo>
                    <a:cubicBezTo>
                      <a:pt x="1" y="5799"/>
                      <a:pt x="1063" y="6016"/>
                      <a:pt x="2271" y="6016"/>
                    </a:cubicBezTo>
                    <a:cubicBezTo>
                      <a:pt x="3277" y="6016"/>
                      <a:pt x="4385" y="5865"/>
                      <a:pt x="5064" y="5311"/>
                    </a:cubicBezTo>
                    <a:cubicBezTo>
                      <a:pt x="6554" y="4088"/>
                      <a:pt x="5676" y="48"/>
                      <a:pt x="3201" y="1"/>
                    </a:cubicBezTo>
                    <a:cubicBezTo>
                      <a:pt x="3189" y="1"/>
                      <a:pt x="3175" y="0"/>
                      <a:pt x="3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57"/>
              <p:cNvSpPr/>
              <p:nvPr/>
            </p:nvSpPr>
            <p:spPr>
              <a:xfrm>
                <a:off x="7315102" y="2157628"/>
                <a:ext cx="262375" cy="485632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9547" extrusionOk="0">
                    <a:moveTo>
                      <a:pt x="4585" y="0"/>
                    </a:moveTo>
                    <a:cubicBezTo>
                      <a:pt x="2458" y="0"/>
                      <a:pt x="1865" y="3076"/>
                      <a:pt x="1612" y="5890"/>
                    </a:cubicBezTo>
                    <a:cubicBezTo>
                      <a:pt x="1390" y="8360"/>
                      <a:pt x="695" y="8595"/>
                      <a:pt x="438" y="8595"/>
                    </a:cubicBezTo>
                    <a:cubicBezTo>
                      <a:pt x="378" y="8595"/>
                      <a:pt x="342" y="8582"/>
                      <a:pt x="342" y="8582"/>
                    </a:cubicBezTo>
                    <a:cubicBezTo>
                      <a:pt x="106" y="8880"/>
                      <a:pt x="1" y="9541"/>
                      <a:pt x="1" y="9541"/>
                    </a:cubicBezTo>
                    <a:cubicBezTo>
                      <a:pt x="61" y="9544"/>
                      <a:pt x="122" y="9546"/>
                      <a:pt x="185" y="9546"/>
                    </a:cubicBezTo>
                    <a:cubicBezTo>
                      <a:pt x="1111" y="9546"/>
                      <a:pt x="2256" y="9098"/>
                      <a:pt x="2202" y="6154"/>
                    </a:cubicBezTo>
                    <a:cubicBezTo>
                      <a:pt x="2141" y="2676"/>
                      <a:pt x="2716" y="1369"/>
                      <a:pt x="3367" y="711"/>
                    </a:cubicBezTo>
                    <a:cubicBezTo>
                      <a:pt x="3939" y="137"/>
                      <a:pt x="4605" y="55"/>
                      <a:pt x="4941" y="55"/>
                    </a:cubicBezTo>
                    <a:cubicBezTo>
                      <a:pt x="5076" y="55"/>
                      <a:pt x="5158" y="68"/>
                      <a:pt x="5158" y="68"/>
                    </a:cubicBezTo>
                    <a:cubicBezTo>
                      <a:pt x="4956" y="22"/>
                      <a:pt x="4765" y="0"/>
                      <a:pt x="4585" y="0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57"/>
              <p:cNvSpPr/>
              <p:nvPr/>
            </p:nvSpPr>
            <p:spPr>
              <a:xfrm>
                <a:off x="7389165" y="2618434"/>
                <a:ext cx="1068" cy="61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2" extrusionOk="0">
                    <a:moveTo>
                      <a:pt x="11" y="1"/>
                    </a:moveTo>
                    <a:cubicBezTo>
                      <a:pt x="8" y="4"/>
                      <a:pt x="4" y="8"/>
                      <a:pt x="0" y="11"/>
                    </a:cubicBezTo>
                    <a:cubicBezTo>
                      <a:pt x="8" y="8"/>
                      <a:pt x="14" y="4"/>
                      <a:pt x="21" y="1"/>
                    </a:cubicBez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57"/>
              <p:cNvSpPr/>
              <p:nvPr/>
            </p:nvSpPr>
            <p:spPr>
              <a:xfrm>
                <a:off x="7356101" y="2587405"/>
                <a:ext cx="33623" cy="3230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35" extrusionOk="0">
                    <a:moveTo>
                      <a:pt x="0" y="1"/>
                    </a:moveTo>
                    <a:cubicBezTo>
                      <a:pt x="3" y="90"/>
                      <a:pt x="31" y="167"/>
                      <a:pt x="64" y="245"/>
                    </a:cubicBezTo>
                    <a:cubicBezTo>
                      <a:pt x="95" y="323"/>
                      <a:pt x="146" y="390"/>
                      <a:pt x="200" y="459"/>
                    </a:cubicBezTo>
                    <a:cubicBezTo>
                      <a:pt x="261" y="519"/>
                      <a:pt x="329" y="580"/>
                      <a:pt x="414" y="607"/>
                    </a:cubicBezTo>
                    <a:cubicBezTo>
                      <a:pt x="458" y="628"/>
                      <a:pt x="508" y="634"/>
                      <a:pt x="556" y="634"/>
                    </a:cubicBezTo>
                    <a:cubicBezTo>
                      <a:pt x="586" y="634"/>
                      <a:pt x="620" y="631"/>
                      <a:pt x="650" y="621"/>
                    </a:cubicBezTo>
                    <a:cubicBezTo>
                      <a:pt x="654" y="618"/>
                      <a:pt x="658" y="614"/>
                      <a:pt x="661" y="611"/>
                    </a:cubicBezTo>
                    <a:cubicBezTo>
                      <a:pt x="502" y="567"/>
                      <a:pt x="403" y="476"/>
                      <a:pt x="302" y="363"/>
                    </a:cubicBezTo>
                    <a:cubicBezTo>
                      <a:pt x="200" y="255"/>
                      <a:pt x="112" y="126"/>
                      <a:pt x="0" y="1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57"/>
              <p:cNvSpPr/>
              <p:nvPr/>
            </p:nvSpPr>
            <p:spPr>
              <a:xfrm>
                <a:off x="7378635" y="2550577"/>
                <a:ext cx="25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1"/>
                    </a:moveTo>
                    <a:lnTo>
                      <a:pt x="1" y="4"/>
                    </a:lnTo>
                    <a:cubicBezTo>
                      <a:pt x="4" y="4"/>
                      <a:pt x="4" y="4"/>
                      <a:pt x="4" y="1"/>
                    </a:cubicBez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57"/>
              <p:cNvSpPr/>
              <p:nvPr/>
            </p:nvSpPr>
            <p:spPr>
              <a:xfrm>
                <a:off x="7378635" y="2550577"/>
                <a:ext cx="40033" cy="16379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22" extrusionOk="0">
                    <a:moveTo>
                      <a:pt x="4" y="1"/>
                    </a:moveTo>
                    <a:cubicBezTo>
                      <a:pt x="4" y="4"/>
                      <a:pt x="4" y="4"/>
                      <a:pt x="1" y="4"/>
                    </a:cubicBezTo>
                    <a:cubicBezTo>
                      <a:pt x="35" y="71"/>
                      <a:pt x="89" y="126"/>
                      <a:pt x="146" y="176"/>
                    </a:cubicBezTo>
                    <a:cubicBezTo>
                      <a:pt x="201" y="227"/>
                      <a:pt x="268" y="265"/>
                      <a:pt x="343" y="292"/>
                    </a:cubicBezTo>
                    <a:cubicBezTo>
                      <a:pt x="401" y="309"/>
                      <a:pt x="462" y="322"/>
                      <a:pt x="523" y="322"/>
                    </a:cubicBezTo>
                    <a:cubicBezTo>
                      <a:pt x="543" y="322"/>
                      <a:pt x="560" y="322"/>
                      <a:pt x="576" y="318"/>
                    </a:cubicBezTo>
                    <a:cubicBezTo>
                      <a:pt x="654" y="309"/>
                      <a:pt x="729" y="278"/>
                      <a:pt x="787" y="227"/>
                    </a:cubicBezTo>
                    <a:lnTo>
                      <a:pt x="787" y="224"/>
                    </a:lnTo>
                    <a:lnTo>
                      <a:pt x="736" y="224"/>
                    </a:lnTo>
                    <a:cubicBezTo>
                      <a:pt x="678" y="224"/>
                      <a:pt x="628" y="224"/>
                      <a:pt x="576" y="214"/>
                    </a:cubicBezTo>
                    <a:cubicBezTo>
                      <a:pt x="512" y="200"/>
                      <a:pt x="451" y="187"/>
                      <a:pt x="390" y="163"/>
                    </a:cubicBezTo>
                    <a:cubicBezTo>
                      <a:pt x="265" y="119"/>
                      <a:pt x="143" y="58"/>
                      <a:pt x="4" y="1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57"/>
              <p:cNvSpPr/>
              <p:nvPr/>
            </p:nvSpPr>
            <p:spPr>
              <a:xfrm>
                <a:off x="7391250" y="2503016"/>
                <a:ext cx="34285" cy="10580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08" extrusionOk="0">
                    <a:moveTo>
                      <a:pt x="0" y="1"/>
                    </a:moveTo>
                    <a:cubicBezTo>
                      <a:pt x="64" y="116"/>
                      <a:pt x="190" y="184"/>
                      <a:pt x="315" y="204"/>
                    </a:cubicBezTo>
                    <a:cubicBezTo>
                      <a:pt x="339" y="207"/>
                      <a:pt x="359" y="207"/>
                      <a:pt x="383" y="207"/>
                    </a:cubicBezTo>
                    <a:cubicBezTo>
                      <a:pt x="491" y="207"/>
                      <a:pt x="603" y="167"/>
                      <a:pt x="674" y="89"/>
                    </a:cubicBezTo>
                    <a:cubicBezTo>
                      <a:pt x="650" y="85"/>
                      <a:pt x="630" y="85"/>
                      <a:pt x="610" y="85"/>
                    </a:cubicBezTo>
                    <a:lnTo>
                      <a:pt x="495" y="85"/>
                    </a:lnTo>
                    <a:cubicBezTo>
                      <a:pt x="441" y="78"/>
                      <a:pt x="389" y="78"/>
                      <a:pt x="336" y="68"/>
                    </a:cubicBezTo>
                    <a:cubicBezTo>
                      <a:pt x="231" y="55"/>
                      <a:pt x="125" y="28"/>
                      <a:pt x="0" y="1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57"/>
              <p:cNvSpPr/>
              <p:nvPr/>
            </p:nvSpPr>
            <p:spPr>
              <a:xfrm>
                <a:off x="7397965" y="2452912"/>
                <a:ext cx="28842" cy="8851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54"/>
                      <a:pt x="65" y="95"/>
                      <a:pt x="112" y="122"/>
                    </a:cubicBezTo>
                    <a:cubicBezTo>
                      <a:pt x="160" y="153"/>
                      <a:pt x="214" y="166"/>
                      <a:pt x="268" y="173"/>
                    </a:cubicBezTo>
                    <a:lnTo>
                      <a:pt x="295" y="173"/>
                    </a:lnTo>
                    <a:cubicBezTo>
                      <a:pt x="343" y="173"/>
                      <a:pt x="387" y="169"/>
                      <a:pt x="431" y="153"/>
                    </a:cubicBezTo>
                    <a:cubicBezTo>
                      <a:pt x="481" y="132"/>
                      <a:pt x="529" y="108"/>
                      <a:pt x="566" y="64"/>
                    </a:cubicBezTo>
                    <a:cubicBezTo>
                      <a:pt x="457" y="44"/>
                      <a:pt x="366" y="44"/>
                      <a:pt x="278" y="37"/>
                    </a:cubicBezTo>
                    <a:cubicBezTo>
                      <a:pt x="190" y="31"/>
                      <a:pt x="109" y="20"/>
                      <a:pt x="1" y="0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57"/>
              <p:cNvSpPr/>
              <p:nvPr/>
            </p:nvSpPr>
            <p:spPr>
              <a:xfrm>
                <a:off x="7401729" y="2407081"/>
                <a:ext cx="26095" cy="193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8" extrusionOk="0">
                    <a:moveTo>
                      <a:pt x="14" y="0"/>
                    </a:moveTo>
                    <a:cubicBezTo>
                      <a:pt x="8" y="0"/>
                      <a:pt x="5" y="4"/>
                      <a:pt x="1" y="4"/>
                    </a:cubicBezTo>
                    <a:cubicBezTo>
                      <a:pt x="5" y="7"/>
                      <a:pt x="8" y="10"/>
                      <a:pt x="11" y="17"/>
                    </a:cubicBezTo>
                    <a:cubicBezTo>
                      <a:pt x="11" y="10"/>
                      <a:pt x="11" y="7"/>
                      <a:pt x="14" y="0"/>
                    </a:cubicBezTo>
                    <a:close/>
                    <a:moveTo>
                      <a:pt x="505" y="27"/>
                    </a:moveTo>
                    <a:lnTo>
                      <a:pt x="505" y="38"/>
                    </a:lnTo>
                    <a:cubicBezTo>
                      <a:pt x="509" y="34"/>
                      <a:pt x="513" y="30"/>
                      <a:pt x="513" y="27"/>
                    </a:cubicBez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57"/>
              <p:cNvSpPr/>
              <p:nvPr/>
            </p:nvSpPr>
            <p:spPr>
              <a:xfrm>
                <a:off x="7402289" y="2407081"/>
                <a:ext cx="25179" cy="763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50" extrusionOk="0">
                    <a:moveTo>
                      <a:pt x="3" y="0"/>
                    </a:moveTo>
                    <a:cubicBezTo>
                      <a:pt x="0" y="7"/>
                      <a:pt x="0" y="10"/>
                      <a:pt x="0" y="17"/>
                    </a:cubicBezTo>
                    <a:cubicBezTo>
                      <a:pt x="55" y="99"/>
                      <a:pt x="146" y="139"/>
                      <a:pt x="241" y="149"/>
                    </a:cubicBezTo>
                    <a:lnTo>
                      <a:pt x="264" y="149"/>
                    </a:lnTo>
                    <a:cubicBezTo>
                      <a:pt x="352" y="149"/>
                      <a:pt x="444" y="115"/>
                      <a:pt x="494" y="38"/>
                    </a:cubicBezTo>
                    <a:lnTo>
                      <a:pt x="494" y="27"/>
                    </a:lnTo>
                    <a:cubicBezTo>
                      <a:pt x="469" y="24"/>
                      <a:pt x="447" y="24"/>
                      <a:pt x="426" y="24"/>
                    </a:cubicBezTo>
                    <a:cubicBezTo>
                      <a:pt x="406" y="24"/>
                      <a:pt x="386" y="24"/>
                      <a:pt x="366" y="21"/>
                    </a:cubicBezTo>
                    <a:cubicBezTo>
                      <a:pt x="325" y="17"/>
                      <a:pt x="288" y="17"/>
                      <a:pt x="250" y="13"/>
                    </a:cubicBezTo>
                    <a:cubicBezTo>
                      <a:pt x="183" y="10"/>
                      <a:pt x="119" y="0"/>
                      <a:pt x="37" y="0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57"/>
              <p:cNvSpPr/>
              <p:nvPr/>
            </p:nvSpPr>
            <p:spPr>
              <a:xfrm>
                <a:off x="7407935" y="2363996"/>
                <a:ext cx="560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0"/>
                    </a:moveTo>
                    <a:cubicBezTo>
                      <a:pt x="8" y="0"/>
                      <a:pt x="5" y="0"/>
                      <a:pt x="0" y="4"/>
                    </a:cubicBezTo>
                    <a:cubicBezTo>
                      <a:pt x="5" y="7"/>
                      <a:pt x="8" y="11"/>
                      <a:pt x="11" y="14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57"/>
              <p:cNvSpPr/>
              <p:nvPr/>
            </p:nvSpPr>
            <p:spPr>
              <a:xfrm>
                <a:off x="7408494" y="2362776"/>
                <a:ext cx="20550" cy="696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37" extrusionOk="0">
                    <a:moveTo>
                      <a:pt x="176" y="1"/>
                    </a:moveTo>
                    <a:cubicBezTo>
                      <a:pt x="125" y="1"/>
                      <a:pt x="67" y="4"/>
                      <a:pt x="0" y="24"/>
                    </a:cubicBezTo>
                    <a:lnTo>
                      <a:pt x="0" y="38"/>
                    </a:lnTo>
                    <a:cubicBezTo>
                      <a:pt x="24" y="72"/>
                      <a:pt x="54" y="89"/>
                      <a:pt x="85" y="106"/>
                    </a:cubicBezTo>
                    <a:cubicBezTo>
                      <a:pt x="119" y="126"/>
                      <a:pt x="159" y="133"/>
                      <a:pt x="200" y="137"/>
                    </a:cubicBezTo>
                    <a:lnTo>
                      <a:pt x="213" y="137"/>
                    </a:lnTo>
                    <a:cubicBezTo>
                      <a:pt x="284" y="137"/>
                      <a:pt x="383" y="102"/>
                      <a:pt x="403" y="15"/>
                    </a:cubicBezTo>
                    <a:lnTo>
                      <a:pt x="389" y="15"/>
                    </a:lnTo>
                    <a:cubicBezTo>
                      <a:pt x="311" y="15"/>
                      <a:pt x="267" y="4"/>
                      <a:pt x="203" y="1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57"/>
              <p:cNvSpPr/>
              <p:nvPr/>
            </p:nvSpPr>
            <p:spPr>
              <a:xfrm>
                <a:off x="7417752" y="2316130"/>
                <a:ext cx="25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0"/>
                    </a:moveTo>
                    <a:cubicBezTo>
                      <a:pt x="1" y="3"/>
                      <a:pt x="4" y="3"/>
                      <a:pt x="4" y="3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57"/>
              <p:cNvSpPr/>
              <p:nvPr/>
            </p:nvSpPr>
            <p:spPr>
              <a:xfrm>
                <a:off x="7417956" y="2315418"/>
                <a:ext cx="16379" cy="69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37" extrusionOk="0">
                    <a:moveTo>
                      <a:pt x="129" y="0"/>
                    </a:moveTo>
                    <a:cubicBezTo>
                      <a:pt x="92" y="0"/>
                      <a:pt x="55" y="0"/>
                      <a:pt x="0" y="14"/>
                    </a:cubicBezTo>
                    <a:lnTo>
                      <a:pt x="0" y="17"/>
                    </a:lnTo>
                    <a:cubicBezTo>
                      <a:pt x="20" y="92"/>
                      <a:pt x="85" y="129"/>
                      <a:pt x="153" y="136"/>
                    </a:cubicBezTo>
                    <a:lnTo>
                      <a:pt x="166" y="136"/>
                    </a:lnTo>
                    <a:cubicBezTo>
                      <a:pt x="230" y="136"/>
                      <a:pt x="302" y="102"/>
                      <a:pt x="322" y="35"/>
                    </a:cubicBezTo>
                    <a:cubicBezTo>
                      <a:pt x="281" y="21"/>
                      <a:pt x="258" y="17"/>
                      <a:pt x="230" y="11"/>
                    </a:cubicBezTo>
                    <a:cubicBezTo>
                      <a:pt x="207" y="4"/>
                      <a:pt x="186" y="4"/>
                      <a:pt x="163" y="0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57"/>
              <p:cNvSpPr/>
              <p:nvPr/>
            </p:nvSpPr>
            <p:spPr>
              <a:xfrm>
                <a:off x="7429146" y="2275640"/>
                <a:ext cx="12920" cy="742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46" extrusionOk="0">
                    <a:moveTo>
                      <a:pt x="68" y="0"/>
                    </a:moveTo>
                    <a:cubicBezTo>
                      <a:pt x="51" y="0"/>
                      <a:pt x="35" y="4"/>
                      <a:pt x="10" y="4"/>
                    </a:cubicBezTo>
                    <a:cubicBezTo>
                      <a:pt x="0" y="74"/>
                      <a:pt x="48" y="122"/>
                      <a:pt x="102" y="139"/>
                    </a:cubicBezTo>
                    <a:cubicBezTo>
                      <a:pt x="116" y="143"/>
                      <a:pt x="129" y="146"/>
                      <a:pt x="139" y="146"/>
                    </a:cubicBezTo>
                    <a:cubicBezTo>
                      <a:pt x="187" y="146"/>
                      <a:pt x="234" y="122"/>
                      <a:pt x="254" y="71"/>
                    </a:cubicBezTo>
                    <a:cubicBezTo>
                      <a:pt x="224" y="48"/>
                      <a:pt x="204" y="41"/>
                      <a:pt x="187" y="31"/>
                    </a:cubicBezTo>
                    <a:cubicBezTo>
                      <a:pt x="169" y="17"/>
                      <a:pt x="156" y="13"/>
                      <a:pt x="139" y="7"/>
                    </a:cubicBezTo>
                    <a:cubicBezTo>
                      <a:pt x="119" y="4"/>
                      <a:pt x="99" y="0"/>
                      <a:pt x="68" y="0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57"/>
              <p:cNvSpPr/>
              <p:nvPr/>
            </p:nvSpPr>
            <p:spPr>
              <a:xfrm>
                <a:off x="7445831" y="2232250"/>
                <a:ext cx="10580" cy="844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6" extrusionOk="0">
                    <a:moveTo>
                      <a:pt x="32" y="0"/>
                    </a:moveTo>
                    <a:cubicBezTo>
                      <a:pt x="1" y="61"/>
                      <a:pt x="24" y="108"/>
                      <a:pt x="62" y="142"/>
                    </a:cubicBezTo>
                    <a:cubicBezTo>
                      <a:pt x="79" y="155"/>
                      <a:pt x="102" y="166"/>
                      <a:pt x="129" y="166"/>
                    </a:cubicBezTo>
                    <a:cubicBezTo>
                      <a:pt x="160" y="166"/>
                      <a:pt x="187" y="152"/>
                      <a:pt x="207" y="125"/>
                    </a:cubicBezTo>
                    <a:cubicBezTo>
                      <a:pt x="187" y="94"/>
                      <a:pt x="177" y="81"/>
                      <a:pt x="170" y="64"/>
                    </a:cubicBezTo>
                    <a:cubicBezTo>
                      <a:pt x="163" y="50"/>
                      <a:pt x="154" y="44"/>
                      <a:pt x="143" y="33"/>
                    </a:cubicBezTo>
                    <a:cubicBezTo>
                      <a:pt x="123" y="16"/>
                      <a:pt x="96" y="7"/>
                      <a:pt x="32" y="0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57"/>
              <p:cNvSpPr/>
              <p:nvPr/>
            </p:nvSpPr>
            <p:spPr>
              <a:xfrm>
                <a:off x="7476860" y="2203053"/>
                <a:ext cx="1221" cy="16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32" extrusionOk="0">
                    <a:moveTo>
                      <a:pt x="21" y="1"/>
                    </a:moveTo>
                    <a:cubicBezTo>
                      <a:pt x="14" y="12"/>
                      <a:pt x="7" y="21"/>
                      <a:pt x="0" y="32"/>
                    </a:cubicBezTo>
                    <a:cubicBezTo>
                      <a:pt x="7" y="25"/>
                      <a:pt x="17" y="18"/>
                      <a:pt x="24" y="8"/>
                    </a:cubicBezTo>
                    <a:cubicBezTo>
                      <a:pt x="24" y="5"/>
                      <a:pt x="24" y="5"/>
                      <a:pt x="21" y="1"/>
                    </a:cubicBezTo>
                    <a:close/>
                  </a:path>
                </a:pathLst>
              </a:custGeom>
              <a:solidFill>
                <a:srgbClr val="C4CC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57"/>
              <p:cNvSpPr/>
              <p:nvPr/>
            </p:nvSpPr>
            <p:spPr>
              <a:xfrm>
                <a:off x="7467907" y="2196033"/>
                <a:ext cx="10021" cy="936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84" extrusionOk="0">
                    <a:moveTo>
                      <a:pt x="48" y="1"/>
                    </a:moveTo>
                    <a:cubicBezTo>
                      <a:pt x="0" y="45"/>
                      <a:pt x="11" y="109"/>
                      <a:pt x="48" y="150"/>
                    </a:cubicBezTo>
                    <a:cubicBezTo>
                      <a:pt x="68" y="170"/>
                      <a:pt x="95" y="184"/>
                      <a:pt x="126" y="184"/>
                    </a:cubicBezTo>
                    <a:cubicBezTo>
                      <a:pt x="142" y="184"/>
                      <a:pt x="159" y="180"/>
                      <a:pt x="176" y="170"/>
                    </a:cubicBezTo>
                    <a:cubicBezTo>
                      <a:pt x="183" y="159"/>
                      <a:pt x="190" y="150"/>
                      <a:pt x="197" y="139"/>
                    </a:cubicBezTo>
                    <a:cubicBezTo>
                      <a:pt x="183" y="112"/>
                      <a:pt x="170" y="98"/>
                      <a:pt x="163" y="85"/>
                    </a:cubicBezTo>
                    <a:cubicBezTo>
                      <a:pt x="156" y="68"/>
                      <a:pt x="150" y="62"/>
                      <a:pt x="146" y="54"/>
                    </a:cubicBezTo>
                    <a:cubicBezTo>
                      <a:pt x="129" y="41"/>
                      <a:pt x="106" y="28"/>
                      <a:pt x="48" y="1"/>
                    </a:cubicBezTo>
                    <a:close/>
                  </a:path>
                </a:pathLst>
              </a:custGeom>
              <a:solidFill>
                <a:srgbClr val="C492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57"/>
              <p:cNvSpPr/>
              <p:nvPr/>
            </p:nvSpPr>
            <p:spPr>
              <a:xfrm>
                <a:off x="6844276" y="2372084"/>
                <a:ext cx="80320" cy="302916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955" extrusionOk="0">
                    <a:moveTo>
                      <a:pt x="644" y="1"/>
                    </a:moveTo>
                    <a:cubicBezTo>
                      <a:pt x="644" y="2"/>
                      <a:pt x="668" y="4302"/>
                      <a:pt x="644" y="5531"/>
                    </a:cubicBezTo>
                    <a:cubicBezTo>
                      <a:pt x="644" y="5531"/>
                      <a:pt x="625" y="5528"/>
                      <a:pt x="592" y="5528"/>
                    </a:cubicBezTo>
                    <a:cubicBezTo>
                      <a:pt x="472" y="5528"/>
                      <a:pt x="173" y="5568"/>
                      <a:pt x="0" y="5938"/>
                    </a:cubicBezTo>
                    <a:lnTo>
                      <a:pt x="1463" y="5955"/>
                    </a:lnTo>
                    <a:lnTo>
                      <a:pt x="1579" y="3411"/>
                    </a:lnTo>
                    <a:cubicBezTo>
                      <a:pt x="1579" y="3411"/>
                      <a:pt x="738" y="1179"/>
                      <a:pt x="644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57"/>
              <p:cNvSpPr/>
              <p:nvPr/>
            </p:nvSpPr>
            <p:spPr>
              <a:xfrm>
                <a:off x="7039148" y="2674642"/>
                <a:ext cx="1221" cy="6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129" extrusionOk="0">
                    <a:moveTo>
                      <a:pt x="24" y="0"/>
                    </a:moveTo>
                    <a:cubicBezTo>
                      <a:pt x="10" y="41"/>
                      <a:pt x="0" y="85"/>
                      <a:pt x="0" y="129"/>
                    </a:cubicBezTo>
                    <a:cubicBezTo>
                      <a:pt x="3" y="81"/>
                      <a:pt x="13" y="41"/>
                      <a:pt x="24" y="0"/>
                    </a:cubicBezTo>
                    <a:close/>
                  </a:path>
                </a:pathLst>
              </a:custGeom>
              <a:solidFill>
                <a:srgbClr val="E844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57"/>
              <p:cNvSpPr/>
              <p:nvPr/>
            </p:nvSpPr>
            <p:spPr>
              <a:xfrm>
                <a:off x="7038945" y="2656839"/>
                <a:ext cx="20194" cy="2848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560" extrusionOk="0">
                    <a:moveTo>
                      <a:pt x="397" y="1"/>
                    </a:moveTo>
                    <a:cubicBezTo>
                      <a:pt x="268" y="21"/>
                      <a:pt x="167" y="106"/>
                      <a:pt x="95" y="208"/>
                    </a:cubicBezTo>
                    <a:cubicBezTo>
                      <a:pt x="68" y="252"/>
                      <a:pt x="45" y="299"/>
                      <a:pt x="28" y="350"/>
                    </a:cubicBezTo>
                    <a:cubicBezTo>
                      <a:pt x="17" y="391"/>
                      <a:pt x="7" y="431"/>
                      <a:pt x="4" y="479"/>
                    </a:cubicBezTo>
                    <a:cubicBezTo>
                      <a:pt x="0" y="505"/>
                      <a:pt x="4" y="533"/>
                      <a:pt x="7" y="560"/>
                    </a:cubicBezTo>
                    <a:cubicBezTo>
                      <a:pt x="89" y="461"/>
                      <a:pt x="146" y="374"/>
                      <a:pt x="211" y="282"/>
                    </a:cubicBezTo>
                    <a:lnTo>
                      <a:pt x="302" y="147"/>
                    </a:lnTo>
                    <a:cubicBezTo>
                      <a:pt x="329" y="99"/>
                      <a:pt x="366" y="55"/>
                      <a:pt x="397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57"/>
              <p:cNvSpPr/>
              <p:nvPr/>
            </p:nvSpPr>
            <p:spPr>
              <a:xfrm>
                <a:off x="7052374" y="2665130"/>
                <a:ext cx="17804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38" extrusionOk="0">
                    <a:moveTo>
                      <a:pt x="350" y="0"/>
                    </a:moveTo>
                    <a:lnTo>
                      <a:pt x="350" y="0"/>
                    </a:lnTo>
                    <a:cubicBezTo>
                      <a:pt x="244" y="14"/>
                      <a:pt x="167" y="86"/>
                      <a:pt x="102" y="159"/>
                    </a:cubicBezTo>
                    <a:cubicBezTo>
                      <a:pt x="48" y="241"/>
                      <a:pt x="0" y="333"/>
                      <a:pt x="8" y="437"/>
                    </a:cubicBezTo>
                    <a:cubicBezTo>
                      <a:pt x="89" y="370"/>
                      <a:pt x="136" y="295"/>
                      <a:pt x="194" y="231"/>
                    </a:cubicBezTo>
                    <a:cubicBezTo>
                      <a:pt x="217" y="190"/>
                      <a:pt x="248" y="159"/>
                      <a:pt x="272" y="122"/>
                    </a:cubicBezTo>
                    <a:cubicBezTo>
                      <a:pt x="299" y="81"/>
                      <a:pt x="325" y="48"/>
                      <a:pt x="350" y="0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57"/>
              <p:cNvSpPr/>
              <p:nvPr/>
            </p:nvSpPr>
            <p:spPr>
              <a:xfrm>
                <a:off x="7065446" y="2668741"/>
                <a:ext cx="14192" cy="2004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94" extrusionOk="0">
                    <a:moveTo>
                      <a:pt x="279" y="1"/>
                    </a:moveTo>
                    <a:cubicBezTo>
                      <a:pt x="181" y="1"/>
                      <a:pt x="113" y="71"/>
                      <a:pt x="65" y="143"/>
                    </a:cubicBezTo>
                    <a:cubicBezTo>
                      <a:pt x="28" y="221"/>
                      <a:pt x="1" y="306"/>
                      <a:pt x="32" y="393"/>
                    </a:cubicBezTo>
                    <a:cubicBezTo>
                      <a:pt x="93" y="326"/>
                      <a:pt x="123" y="262"/>
                      <a:pt x="163" y="201"/>
                    </a:cubicBezTo>
                    <a:cubicBezTo>
                      <a:pt x="177" y="167"/>
                      <a:pt x="201" y="136"/>
                      <a:pt x="218" y="106"/>
                    </a:cubicBezTo>
                    <a:cubicBezTo>
                      <a:pt x="235" y="71"/>
                      <a:pt x="259" y="41"/>
                      <a:pt x="279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57"/>
              <p:cNvSpPr/>
              <p:nvPr/>
            </p:nvSpPr>
            <p:spPr>
              <a:xfrm>
                <a:off x="6845853" y="2660654"/>
                <a:ext cx="8647" cy="1037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04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32" y="11"/>
                      <a:pt x="98" y="31"/>
                      <a:pt x="71" y="55"/>
                    </a:cubicBezTo>
                    <a:cubicBezTo>
                      <a:pt x="34" y="95"/>
                      <a:pt x="4" y="143"/>
                      <a:pt x="0" y="204"/>
                    </a:cubicBezTo>
                    <a:cubicBezTo>
                      <a:pt x="51" y="116"/>
                      <a:pt x="108" y="48"/>
                      <a:pt x="169" y="0"/>
                    </a:cubicBezTo>
                    <a:close/>
                  </a:path>
                </a:pathLst>
              </a:custGeom>
              <a:solidFill>
                <a:srgbClr val="E844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57"/>
              <p:cNvSpPr/>
              <p:nvPr/>
            </p:nvSpPr>
            <p:spPr>
              <a:xfrm>
                <a:off x="6845853" y="2660297"/>
                <a:ext cx="14294" cy="13124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58" extrusionOk="0">
                    <a:moveTo>
                      <a:pt x="213" y="1"/>
                    </a:moveTo>
                    <a:cubicBezTo>
                      <a:pt x="199" y="1"/>
                      <a:pt x="183" y="1"/>
                      <a:pt x="169" y="7"/>
                    </a:cubicBezTo>
                    <a:cubicBezTo>
                      <a:pt x="108" y="55"/>
                      <a:pt x="51" y="123"/>
                      <a:pt x="0" y="211"/>
                    </a:cubicBezTo>
                    <a:cubicBezTo>
                      <a:pt x="0" y="224"/>
                      <a:pt x="0" y="241"/>
                      <a:pt x="4" y="258"/>
                    </a:cubicBezTo>
                    <a:cubicBezTo>
                      <a:pt x="82" y="231"/>
                      <a:pt x="125" y="197"/>
                      <a:pt x="166" y="160"/>
                    </a:cubicBezTo>
                    <a:cubicBezTo>
                      <a:pt x="186" y="140"/>
                      <a:pt x="207" y="123"/>
                      <a:pt x="220" y="95"/>
                    </a:cubicBezTo>
                    <a:cubicBezTo>
                      <a:pt x="240" y="72"/>
                      <a:pt x="257" y="51"/>
                      <a:pt x="281" y="14"/>
                    </a:cubicBezTo>
                    <a:cubicBezTo>
                      <a:pt x="257" y="4"/>
                      <a:pt x="237" y="1"/>
                      <a:pt x="213" y="1"/>
                    </a:cubicBezTo>
                    <a:close/>
                  </a:path>
                </a:pathLst>
              </a:custGeom>
              <a:solidFill>
                <a:srgbClr val="D3DE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57"/>
              <p:cNvSpPr/>
              <p:nvPr/>
            </p:nvSpPr>
            <p:spPr>
              <a:xfrm>
                <a:off x="6856840" y="2662739"/>
                <a:ext cx="12463" cy="115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27" extrusionOk="0">
                    <a:moveTo>
                      <a:pt x="183" y="0"/>
                    </a:moveTo>
                    <a:cubicBezTo>
                      <a:pt x="136" y="0"/>
                      <a:pt x="96" y="24"/>
                      <a:pt x="65" y="51"/>
                    </a:cubicBezTo>
                    <a:cubicBezTo>
                      <a:pt x="24" y="95"/>
                      <a:pt x="0" y="153"/>
                      <a:pt x="21" y="227"/>
                    </a:cubicBezTo>
                    <a:cubicBezTo>
                      <a:pt x="92" y="206"/>
                      <a:pt x="130" y="180"/>
                      <a:pt x="163" y="149"/>
                    </a:cubicBezTo>
                    <a:cubicBezTo>
                      <a:pt x="177" y="133"/>
                      <a:pt x="194" y="119"/>
                      <a:pt x="204" y="95"/>
                    </a:cubicBezTo>
                    <a:cubicBezTo>
                      <a:pt x="217" y="75"/>
                      <a:pt x="231" y="54"/>
                      <a:pt x="244" y="17"/>
                    </a:cubicBezTo>
                    <a:cubicBezTo>
                      <a:pt x="224" y="7"/>
                      <a:pt x="204" y="0"/>
                      <a:pt x="183" y="0"/>
                    </a:cubicBezTo>
                    <a:close/>
                  </a:path>
                </a:pathLst>
              </a:custGeom>
              <a:solidFill>
                <a:srgbClr val="D3DE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57"/>
              <p:cNvSpPr/>
              <p:nvPr/>
            </p:nvSpPr>
            <p:spPr>
              <a:xfrm>
                <a:off x="6747323" y="2345379"/>
                <a:ext cx="266495" cy="170966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1" extrusionOk="0">
                    <a:moveTo>
                      <a:pt x="4039" y="1"/>
                    </a:moveTo>
                    <a:cubicBezTo>
                      <a:pt x="3403" y="1"/>
                      <a:pt x="2702" y="326"/>
                      <a:pt x="2702" y="326"/>
                    </a:cubicBezTo>
                    <a:cubicBezTo>
                      <a:pt x="2702" y="326"/>
                      <a:pt x="2580" y="1170"/>
                      <a:pt x="2713" y="1630"/>
                    </a:cubicBezTo>
                    <a:cubicBezTo>
                      <a:pt x="2713" y="1630"/>
                      <a:pt x="2362" y="1563"/>
                      <a:pt x="1927" y="1563"/>
                    </a:cubicBezTo>
                    <a:cubicBezTo>
                      <a:pt x="1113" y="1563"/>
                      <a:pt x="0" y="1797"/>
                      <a:pt x="318" y="3141"/>
                    </a:cubicBezTo>
                    <a:cubicBezTo>
                      <a:pt x="352" y="3283"/>
                      <a:pt x="455" y="3361"/>
                      <a:pt x="574" y="3361"/>
                    </a:cubicBezTo>
                    <a:cubicBezTo>
                      <a:pt x="730" y="3361"/>
                      <a:pt x="914" y="3227"/>
                      <a:pt x="1006" y="2927"/>
                    </a:cubicBezTo>
                    <a:cubicBezTo>
                      <a:pt x="1114" y="2566"/>
                      <a:pt x="1279" y="2439"/>
                      <a:pt x="1481" y="2439"/>
                    </a:cubicBezTo>
                    <a:cubicBezTo>
                      <a:pt x="1719" y="2439"/>
                      <a:pt x="2010" y="2615"/>
                      <a:pt x="2323" y="2791"/>
                    </a:cubicBezTo>
                    <a:cubicBezTo>
                      <a:pt x="2636" y="2966"/>
                      <a:pt x="2972" y="3143"/>
                      <a:pt x="3301" y="3143"/>
                    </a:cubicBezTo>
                    <a:cubicBezTo>
                      <a:pt x="3367" y="3143"/>
                      <a:pt x="3433" y="3136"/>
                      <a:pt x="3498" y="3120"/>
                    </a:cubicBezTo>
                    <a:cubicBezTo>
                      <a:pt x="4298" y="2930"/>
                      <a:pt x="5239" y="2260"/>
                      <a:pt x="5032" y="800"/>
                    </a:cubicBezTo>
                    <a:cubicBezTo>
                      <a:pt x="4945" y="179"/>
                      <a:pt x="4510" y="1"/>
                      <a:pt x="40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57"/>
              <p:cNvSpPr/>
              <p:nvPr/>
            </p:nvSpPr>
            <p:spPr>
              <a:xfrm>
                <a:off x="6762940" y="2487146"/>
                <a:ext cx="7121" cy="25739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06" extrusionOk="0">
                    <a:moveTo>
                      <a:pt x="79" y="1"/>
                    </a:moveTo>
                    <a:cubicBezTo>
                      <a:pt x="45" y="41"/>
                      <a:pt x="28" y="82"/>
                      <a:pt x="14" y="126"/>
                    </a:cubicBezTo>
                    <a:cubicBezTo>
                      <a:pt x="1" y="171"/>
                      <a:pt x="1" y="215"/>
                      <a:pt x="1" y="258"/>
                    </a:cubicBezTo>
                    <a:cubicBezTo>
                      <a:pt x="5" y="306"/>
                      <a:pt x="11" y="350"/>
                      <a:pt x="31" y="390"/>
                    </a:cubicBezTo>
                    <a:cubicBezTo>
                      <a:pt x="49" y="435"/>
                      <a:pt x="72" y="476"/>
                      <a:pt x="109" y="506"/>
                    </a:cubicBezTo>
                    <a:cubicBezTo>
                      <a:pt x="133" y="421"/>
                      <a:pt x="140" y="354"/>
                      <a:pt x="136" y="282"/>
                    </a:cubicBezTo>
                    <a:lnTo>
                      <a:pt x="136" y="262"/>
                    </a:lnTo>
                    <a:lnTo>
                      <a:pt x="136" y="252"/>
                    </a:lnTo>
                    <a:cubicBezTo>
                      <a:pt x="133" y="211"/>
                      <a:pt x="130" y="174"/>
                      <a:pt x="119" y="130"/>
                    </a:cubicBezTo>
                    <a:cubicBezTo>
                      <a:pt x="109" y="89"/>
                      <a:pt x="102" y="49"/>
                      <a:pt x="79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57"/>
              <p:cNvSpPr/>
              <p:nvPr/>
            </p:nvSpPr>
            <p:spPr>
              <a:xfrm>
                <a:off x="6769858" y="2488723"/>
                <a:ext cx="7274" cy="271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533" extrusionOk="0">
                    <a:moveTo>
                      <a:pt x="65" y="1"/>
                    </a:moveTo>
                    <a:cubicBezTo>
                      <a:pt x="31" y="45"/>
                      <a:pt x="21" y="89"/>
                      <a:pt x="11" y="136"/>
                    </a:cubicBezTo>
                    <a:cubicBezTo>
                      <a:pt x="4" y="167"/>
                      <a:pt x="0" y="197"/>
                      <a:pt x="0" y="231"/>
                    </a:cubicBezTo>
                    <a:lnTo>
                      <a:pt x="0" y="251"/>
                    </a:lnTo>
                    <a:cubicBezTo>
                      <a:pt x="0" y="258"/>
                      <a:pt x="4" y="265"/>
                      <a:pt x="4" y="271"/>
                    </a:cubicBezTo>
                    <a:cubicBezTo>
                      <a:pt x="14" y="363"/>
                      <a:pt x="34" y="451"/>
                      <a:pt x="99" y="532"/>
                    </a:cubicBezTo>
                    <a:cubicBezTo>
                      <a:pt x="139" y="437"/>
                      <a:pt x="143" y="349"/>
                      <a:pt x="139" y="262"/>
                    </a:cubicBezTo>
                    <a:cubicBezTo>
                      <a:pt x="129" y="173"/>
                      <a:pt x="112" y="92"/>
                      <a:pt x="65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57"/>
              <p:cNvSpPr/>
              <p:nvPr/>
            </p:nvSpPr>
            <p:spPr>
              <a:xfrm>
                <a:off x="6769858" y="2500422"/>
                <a:ext cx="51" cy="11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D3DE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57"/>
              <p:cNvSpPr/>
              <p:nvPr/>
            </p:nvSpPr>
            <p:spPr>
              <a:xfrm>
                <a:off x="6778301" y="2488723"/>
                <a:ext cx="7121" cy="26044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12" extrusionOk="0">
                    <a:moveTo>
                      <a:pt x="89" y="1"/>
                    </a:moveTo>
                    <a:cubicBezTo>
                      <a:pt x="17" y="75"/>
                      <a:pt x="0" y="170"/>
                      <a:pt x="0" y="258"/>
                    </a:cubicBezTo>
                    <a:cubicBezTo>
                      <a:pt x="7" y="346"/>
                      <a:pt x="31" y="437"/>
                      <a:pt x="102" y="512"/>
                    </a:cubicBezTo>
                    <a:cubicBezTo>
                      <a:pt x="136" y="417"/>
                      <a:pt x="139" y="336"/>
                      <a:pt x="139" y="251"/>
                    </a:cubicBezTo>
                    <a:cubicBezTo>
                      <a:pt x="136" y="210"/>
                      <a:pt x="133" y="173"/>
                      <a:pt x="122" y="129"/>
                    </a:cubicBezTo>
                    <a:cubicBezTo>
                      <a:pt x="116" y="89"/>
                      <a:pt x="105" y="48"/>
                      <a:pt x="89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57"/>
              <p:cNvSpPr/>
              <p:nvPr/>
            </p:nvSpPr>
            <p:spPr>
              <a:xfrm>
                <a:off x="6817062" y="2075630"/>
                <a:ext cx="257033" cy="249454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4904" extrusionOk="0">
                    <a:moveTo>
                      <a:pt x="2527" y="0"/>
                    </a:moveTo>
                    <a:cubicBezTo>
                      <a:pt x="1131" y="0"/>
                      <a:pt x="1" y="1097"/>
                      <a:pt x="1" y="2452"/>
                    </a:cubicBezTo>
                    <a:cubicBezTo>
                      <a:pt x="1" y="3803"/>
                      <a:pt x="1131" y="4904"/>
                      <a:pt x="2527" y="4904"/>
                    </a:cubicBezTo>
                    <a:cubicBezTo>
                      <a:pt x="3922" y="4904"/>
                      <a:pt x="5053" y="3803"/>
                      <a:pt x="5053" y="2452"/>
                    </a:cubicBezTo>
                    <a:cubicBezTo>
                      <a:pt x="5053" y="1097"/>
                      <a:pt x="3922" y="0"/>
                      <a:pt x="25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57"/>
              <p:cNvSpPr/>
              <p:nvPr/>
            </p:nvSpPr>
            <p:spPr>
              <a:xfrm>
                <a:off x="6755360" y="2056860"/>
                <a:ext cx="149093" cy="148024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910" extrusionOk="0">
                    <a:moveTo>
                      <a:pt x="621" y="0"/>
                    </a:moveTo>
                    <a:lnTo>
                      <a:pt x="621" y="0"/>
                    </a:lnTo>
                    <a:cubicBezTo>
                      <a:pt x="621" y="0"/>
                      <a:pt x="1" y="802"/>
                      <a:pt x="1206" y="2909"/>
                    </a:cubicBezTo>
                    <a:cubicBezTo>
                      <a:pt x="1206" y="2909"/>
                      <a:pt x="2297" y="1592"/>
                      <a:pt x="2930" y="508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57"/>
              <p:cNvSpPr/>
              <p:nvPr/>
            </p:nvSpPr>
            <p:spPr>
              <a:xfrm>
                <a:off x="7012443" y="2094197"/>
                <a:ext cx="226004" cy="227988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4482" extrusionOk="0">
                    <a:moveTo>
                      <a:pt x="2221" y="1"/>
                    </a:moveTo>
                    <a:cubicBezTo>
                      <a:pt x="993" y="1"/>
                      <a:pt x="0" y="1003"/>
                      <a:pt x="0" y="2239"/>
                    </a:cubicBezTo>
                    <a:cubicBezTo>
                      <a:pt x="0" y="3479"/>
                      <a:pt x="993" y="4482"/>
                      <a:pt x="2221" y="4482"/>
                    </a:cubicBezTo>
                    <a:cubicBezTo>
                      <a:pt x="3447" y="4482"/>
                      <a:pt x="4443" y="3479"/>
                      <a:pt x="4443" y="2239"/>
                    </a:cubicBezTo>
                    <a:cubicBezTo>
                      <a:pt x="4443" y="1003"/>
                      <a:pt x="3447" y="1"/>
                      <a:pt x="22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57"/>
              <p:cNvSpPr/>
              <p:nvPr/>
            </p:nvSpPr>
            <p:spPr>
              <a:xfrm>
                <a:off x="7022769" y="2110068"/>
                <a:ext cx="202961" cy="196247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858" extrusionOk="0">
                    <a:moveTo>
                      <a:pt x="1995" y="0"/>
                    </a:moveTo>
                    <a:cubicBezTo>
                      <a:pt x="894" y="0"/>
                      <a:pt x="0" y="864"/>
                      <a:pt x="0" y="1927"/>
                    </a:cubicBezTo>
                    <a:cubicBezTo>
                      <a:pt x="0" y="2995"/>
                      <a:pt x="894" y="3858"/>
                      <a:pt x="1995" y="3858"/>
                    </a:cubicBezTo>
                    <a:cubicBezTo>
                      <a:pt x="3095" y="3858"/>
                      <a:pt x="3990" y="2995"/>
                      <a:pt x="3990" y="1927"/>
                    </a:cubicBezTo>
                    <a:cubicBezTo>
                      <a:pt x="3990" y="864"/>
                      <a:pt x="3095" y="0"/>
                      <a:pt x="1995" y="0"/>
                    </a:cubicBez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57"/>
              <p:cNvSpPr/>
              <p:nvPr/>
            </p:nvSpPr>
            <p:spPr>
              <a:xfrm>
                <a:off x="6779471" y="2056148"/>
                <a:ext cx="39524" cy="2624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16" extrusionOk="0">
                    <a:moveTo>
                      <a:pt x="153" y="0"/>
                    </a:moveTo>
                    <a:cubicBezTo>
                      <a:pt x="28" y="139"/>
                      <a:pt x="1" y="516"/>
                      <a:pt x="1" y="516"/>
                    </a:cubicBezTo>
                    <a:cubicBezTo>
                      <a:pt x="38" y="267"/>
                      <a:pt x="207" y="214"/>
                      <a:pt x="344" y="214"/>
                    </a:cubicBezTo>
                    <a:cubicBezTo>
                      <a:pt x="447" y="214"/>
                      <a:pt x="533" y="244"/>
                      <a:pt x="533" y="244"/>
                    </a:cubicBezTo>
                    <a:cubicBezTo>
                      <a:pt x="438" y="349"/>
                      <a:pt x="526" y="390"/>
                      <a:pt x="526" y="390"/>
                    </a:cubicBezTo>
                    <a:cubicBezTo>
                      <a:pt x="777" y="281"/>
                      <a:pt x="641" y="119"/>
                      <a:pt x="641" y="119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B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57"/>
              <p:cNvSpPr/>
              <p:nvPr/>
            </p:nvSpPr>
            <p:spPr>
              <a:xfrm>
                <a:off x="6796207" y="2090738"/>
                <a:ext cx="97004" cy="21110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415" extrusionOk="0">
                    <a:moveTo>
                      <a:pt x="1834" y="0"/>
                    </a:moveTo>
                    <a:cubicBezTo>
                      <a:pt x="1830" y="0"/>
                      <a:pt x="1826" y="1"/>
                      <a:pt x="1822" y="1"/>
                    </a:cubicBezTo>
                    <a:lnTo>
                      <a:pt x="65" y="279"/>
                    </a:lnTo>
                    <a:cubicBezTo>
                      <a:pt x="28" y="283"/>
                      <a:pt x="1" y="319"/>
                      <a:pt x="7" y="357"/>
                    </a:cubicBezTo>
                    <a:cubicBezTo>
                      <a:pt x="14" y="391"/>
                      <a:pt x="42" y="414"/>
                      <a:pt x="75" y="414"/>
                    </a:cubicBezTo>
                    <a:lnTo>
                      <a:pt x="85" y="414"/>
                    </a:lnTo>
                    <a:lnTo>
                      <a:pt x="1843" y="136"/>
                    </a:lnTo>
                    <a:cubicBezTo>
                      <a:pt x="1880" y="130"/>
                      <a:pt x="1907" y="96"/>
                      <a:pt x="1900" y="59"/>
                    </a:cubicBezTo>
                    <a:cubicBezTo>
                      <a:pt x="1895" y="26"/>
                      <a:pt x="1867" y="0"/>
                      <a:pt x="1834" y="0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57"/>
              <p:cNvSpPr/>
              <p:nvPr/>
            </p:nvSpPr>
            <p:spPr>
              <a:xfrm>
                <a:off x="6802209" y="2116222"/>
                <a:ext cx="67450" cy="991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95" extrusionOk="0">
                    <a:moveTo>
                      <a:pt x="70" y="1"/>
                    </a:moveTo>
                    <a:cubicBezTo>
                      <a:pt x="35" y="1"/>
                      <a:pt x="5" y="31"/>
                      <a:pt x="1" y="66"/>
                    </a:cubicBezTo>
                    <a:cubicBezTo>
                      <a:pt x="1" y="107"/>
                      <a:pt x="32" y="137"/>
                      <a:pt x="69" y="140"/>
                    </a:cubicBezTo>
                    <a:lnTo>
                      <a:pt x="1254" y="195"/>
                    </a:lnTo>
                    <a:cubicBezTo>
                      <a:pt x="1291" y="195"/>
                      <a:pt x="1322" y="164"/>
                      <a:pt x="1326" y="130"/>
                    </a:cubicBezTo>
                    <a:cubicBezTo>
                      <a:pt x="1326" y="90"/>
                      <a:pt x="1298" y="59"/>
                      <a:pt x="1257" y="56"/>
                    </a:cubicBezTo>
                    <a:lnTo>
                      <a:pt x="76" y="1"/>
                    </a:lnTo>
                    <a:cubicBezTo>
                      <a:pt x="74" y="1"/>
                      <a:pt x="72" y="1"/>
                      <a:pt x="70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57"/>
              <p:cNvSpPr/>
              <p:nvPr/>
            </p:nvSpPr>
            <p:spPr>
              <a:xfrm>
                <a:off x="6808974" y="2128939"/>
                <a:ext cx="44153" cy="1510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97" extrusionOk="0">
                    <a:moveTo>
                      <a:pt x="75" y="1"/>
                    </a:moveTo>
                    <a:cubicBezTo>
                      <a:pt x="42" y="1"/>
                      <a:pt x="13" y="24"/>
                      <a:pt x="7" y="56"/>
                    </a:cubicBezTo>
                    <a:cubicBezTo>
                      <a:pt x="0" y="93"/>
                      <a:pt x="24" y="131"/>
                      <a:pt x="61" y="137"/>
                    </a:cubicBezTo>
                    <a:lnTo>
                      <a:pt x="779" y="293"/>
                    </a:lnTo>
                    <a:cubicBezTo>
                      <a:pt x="782" y="296"/>
                      <a:pt x="789" y="296"/>
                      <a:pt x="793" y="296"/>
                    </a:cubicBezTo>
                    <a:cubicBezTo>
                      <a:pt x="827" y="296"/>
                      <a:pt x="854" y="273"/>
                      <a:pt x="860" y="243"/>
                    </a:cubicBezTo>
                    <a:cubicBezTo>
                      <a:pt x="867" y="205"/>
                      <a:pt x="847" y="168"/>
                      <a:pt x="810" y="162"/>
                    </a:cubicBezTo>
                    <a:lnTo>
                      <a:pt x="88" y="2"/>
                    </a:lnTo>
                    <a:cubicBezTo>
                      <a:pt x="84" y="1"/>
                      <a:pt x="79" y="1"/>
                      <a:pt x="75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57"/>
              <p:cNvSpPr/>
              <p:nvPr/>
            </p:nvSpPr>
            <p:spPr>
              <a:xfrm>
                <a:off x="6717464" y="2105235"/>
                <a:ext cx="66026" cy="7783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53" extrusionOk="0">
                    <a:moveTo>
                      <a:pt x="72" y="1"/>
                    </a:moveTo>
                    <a:cubicBezTo>
                      <a:pt x="35" y="1"/>
                      <a:pt x="5" y="31"/>
                      <a:pt x="0" y="68"/>
                    </a:cubicBezTo>
                    <a:cubicBezTo>
                      <a:pt x="0" y="106"/>
                      <a:pt x="31" y="136"/>
                      <a:pt x="69" y="136"/>
                    </a:cubicBezTo>
                    <a:lnTo>
                      <a:pt x="1227" y="153"/>
                    </a:lnTo>
                    <a:lnTo>
                      <a:pt x="1230" y="153"/>
                    </a:lnTo>
                    <a:cubicBezTo>
                      <a:pt x="1268" y="153"/>
                      <a:pt x="1298" y="123"/>
                      <a:pt x="1298" y="85"/>
                    </a:cubicBezTo>
                    <a:cubicBezTo>
                      <a:pt x="1298" y="48"/>
                      <a:pt x="1268" y="18"/>
                      <a:pt x="1230" y="18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57"/>
              <p:cNvSpPr/>
              <p:nvPr/>
            </p:nvSpPr>
            <p:spPr>
              <a:xfrm>
                <a:off x="6732470" y="2114340"/>
                <a:ext cx="53258" cy="1973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388" extrusionOk="0">
                    <a:moveTo>
                      <a:pt x="974" y="1"/>
                    </a:moveTo>
                    <a:cubicBezTo>
                      <a:pt x="967" y="1"/>
                      <a:pt x="960" y="2"/>
                      <a:pt x="952" y="5"/>
                    </a:cubicBezTo>
                    <a:lnTo>
                      <a:pt x="58" y="255"/>
                    </a:lnTo>
                    <a:cubicBezTo>
                      <a:pt x="21" y="266"/>
                      <a:pt x="1" y="302"/>
                      <a:pt x="10" y="336"/>
                    </a:cubicBezTo>
                    <a:cubicBezTo>
                      <a:pt x="21" y="367"/>
                      <a:pt x="48" y="388"/>
                      <a:pt x="79" y="388"/>
                    </a:cubicBezTo>
                    <a:cubicBezTo>
                      <a:pt x="82" y="388"/>
                      <a:pt x="88" y="388"/>
                      <a:pt x="96" y="384"/>
                    </a:cubicBezTo>
                    <a:lnTo>
                      <a:pt x="990" y="136"/>
                    </a:lnTo>
                    <a:cubicBezTo>
                      <a:pt x="1026" y="127"/>
                      <a:pt x="1047" y="86"/>
                      <a:pt x="1037" y="52"/>
                    </a:cubicBezTo>
                    <a:cubicBezTo>
                      <a:pt x="1028" y="22"/>
                      <a:pt x="1003" y="1"/>
                      <a:pt x="974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57"/>
              <p:cNvSpPr/>
              <p:nvPr/>
            </p:nvSpPr>
            <p:spPr>
              <a:xfrm>
                <a:off x="6755055" y="2126803"/>
                <a:ext cx="33267" cy="1912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376" extrusionOk="0">
                    <a:moveTo>
                      <a:pt x="573" y="0"/>
                    </a:moveTo>
                    <a:cubicBezTo>
                      <a:pt x="564" y="0"/>
                      <a:pt x="555" y="2"/>
                      <a:pt x="546" y="7"/>
                    </a:cubicBezTo>
                    <a:lnTo>
                      <a:pt x="51" y="247"/>
                    </a:lnTo>
                    <a:cubicBezTo>
                      <a:pt x="17" y="265"/>
                      <a:pt x="0" y="305"/>
                      <a:pt x="17" y="338"/>
                    </a:cubicBezTo>
                    <a:cubicBezTo>
                      <a:pt x="30" y="362"/>
                      <a:pt x="54" y="376"/>
                      <a:pt x="82" y="376"/>
                    </a:cubicBezTo>
                    <a:cubicBezTo>
                      <a:pt x="91" y="376"/>
                      <a:pt x="102" y="376"/>
                      <a:pt x="108" y="369"/>
                    </a:cubicBezTo>
                    <a:lnTo>
                      <a:pt x="603" y="132"/>
                    </a:lnTo>
                    <a:cubicBezTo>
                      <a:pt x="637" y="115"/>
                      <a:pt x="654" y="74"/>
                      <a:pt x="637" y="41"/>
                    </a:cubicBezTo>
                    <a:cubicBezTo>
                      <a:pt x="624" y="16"/>
                      <a:pt x="599" y="0"/>
                      <a:pt x="573" y="0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57"/>
              <p:cNvSpPr/>
              <p:nvPr/>
            </p:nvSpPr>
            <p:spPr>
              <a:xfrm>
                <a:off x="6790662" y="2153050"/>
                <a:ext cx="40745" cy="1531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01" extrusionOk="0">
                    <a:moveTo>
                      <a:pt x="80" y="1"/>
                    </a:moveTo>
                    <a:cubicBezTo>
                      <a:pt x="64" y="1"/>
                      <a:pt x="48" y="7"/>
                      <a:pt x="35" y="19"/>
                    </a:cubicBezTo>
                    <a:cubicBezTo>
                      <a:pt x="4" y="43"/>
                      <a:pt x="1" y="87"/>
                      <a:pt x="25" y="114"/>
                    </a:cubicBezTo>
                    <a:cubicBezTo>
                      <a:pt x="96" y="196"/>
                      <a:pt x="252" y="300"/>
                      <a:pt x="451" y="300"/>
                    </a:cubicBezTo>
                    <a:cubicBezTo>
                      <a:pt x="543" y="300"/>
                      <a:pt x="645" y="277"/>
                      <a:pt x="753" y="219"/>
                    </a:cubicBezTo>
                    <a:cubicBezTo>
                      <a:pt x="787" y="202"/>
                      <a:pt x="801" y="158"/>
                      <a:pt x="780" y="127"/>
                    </a:cubicBezTo>
                    <a:cubicBezTo>
                      <a:pt x="769" y="105"/>
                      <a:pt x="746" y="91"/>
                      <a:pt x="722" y="91"/>
                    </a:cubicBezTo>
                    <a:cubicBezTo>
                      <a:pt x="711" y="91"/>
                      <a:pt x="700" y="94"/>
                      <a:pt x="689" y="100"/>
                    </a:cubicBezTo>
                    <a:cubicBezTo>
                      <a:pt x="601" y="147"/>
                      <a:pt x="521" y="165"/>
                      <a:pt x="451" y="165"/>
                    </a:cubicBezTo>
                    <a:cubicBezTo>
                      <a:pt x="258" y="165"/>
                      <a:pt x="137" y="33"/>
                      <a:pt x="130" y="22"/>
                    </a:cubicBezTo>
                    <a:cubicBezTo>
                      <a:pt x="117" y="8"/>
                      <a:pt x="99" y="1"/>
                      <a:pt x="80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57"/>
              <p:cNvSpPr/>
              <p:nvPr/>
            </p:nvSpPr>
            <p:spPr>
              <a:xfrm>
                <a:off x="6944027" y="2081277"/>
                <a:ext cx="82558" cy="78132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36" extrusionOk="0">
                    <a:moveTo>
                      <a:pt x="492" y="397"/>
                    </a:moveTo>
                    <a:cubicBezTo>
                      <a:pt x="475" y="411"/>
                      <a:pt x="448" y="424"/>
                      <a:pt x="417" y="438"/>
                    </a:cubicBezTo>
                    <a:cubicBezTo>
                      <a:pt x="434" y="421"/>
                      <a:pt x="451" y="411"/>
                      <a:pt x="468" y="404"/>
                    </a:cubicBezTo>
                    <a:cubicBezTo>
                      <a:pt x="475" y="400"/>
                      <a:pt x="484" y="397"/>
                      <a:pt x="492" y="397"/>
                    </a:cubicBezTo>
                    <a:close/>
                    <a:moveTo>
                      <a:pt x="915" y="763"/>
                    </a:moveTo>
                    <a:cubicBezTo>
                      <a:pt x="922" y="763"/>
                      <a:pt x="931" y="766"/>
                      <a:pt x="948" y="780"/>
                    </a:cubicBezTo>
                    <a:cubicBezTo>
                      <a:pt x="962" y="794"/>
                      <a:pt x="992" y="817"/>
                      <a:pt x="939" y="882"/>
                    </a:cubicBezTo>
                    <a:cubicBezTo>
                      <a:pt x="908" y="922"/>
                      <a:pt x="850" y="963"/>
                      <a:pt x="786" y="993"/>
                    </a:cubicBezTo>
                    <a:cubicBezTo>
                      <a:pt x="786" y="990"/>
                      <a:pt x="789" y="986"/>
                      <a:pt x="789" y="983"/>
                    </a:cubicBezTo>
                    <a:cubicBezTo>
                      <a:pt x="806" y="864"/>
                      <a:pt x="861" y="780"/>
                      <a:pt x="901" y="763"/>
                    </a:cubicBezTo>
                    <a:close/>
                    <a:moveTo>
                      <a:pt x="384" y="1"/>
                    </a:moveTo>
                    <a:cubicBezTo>
                      <a:pt x="318" y="1"/>
                      <a:pt x="257" y="13"/>
                      <a:pt x="204" y="42"/>
                    </a:cubicBezTo>
                    <a:cubicBezTo>
                      <a:pt x="112" y="89"/>
                      <a:pt x="54" y="184"/>
                      <a:pt x="31" y="319"/>
                    </a:cubicBezTo>
                    <a:cubicBezTo>
                      <a:pt x="1" y="509"/>
                      <a:pt x="112" y="570"/>
                      <a:pt x="163" y="591"/>
                    </a:cubicBezTo>
                    <a:lnTo>
                      <a:pt x="170" y="591"/>
                    </a:lnTo>
                    <a:cubicBezTo>
                      <a:pt x="159" y="627"/>
                      <a:pt x="149" y="668"/>
                      <a:pt x="146" y="705"/>
                    </a:cubicBezTo>
                    <a:cubicBezTo>
                      <a:pt x="123" y="882"/>
                      <a:pt x="176" y="1027"/>
                      <a:pt x="295" y="1115"/>
                    </a:cubicBezTo>
                    <a:cubicBezTo>
                      <a:pt x="365" y="1168"/>
                      <a:pt x="452" y="1190"/>
                      <a:pt x="542" y="1190"/>
                    </a:cubicBezTo>
                    <a:cubicBezTo>
                      <a:pt x="579" y="1190"/>
                      <a:pt x="617" y="1187"/>
                      <a:pt x="654" y="1180"/>
                    </a:cubicBezTo>
                    <a:cubicBezTo>
                      <a:pt x="678" y="1291"/>
                      <a:pt x="732" y="1386"/>
                      <a:pt x="813" y="1450"/>
                    </a:cubicBezTo>
                    <a:cubicBezTo>
                      <a:pt x="887" y="1508"/>
                      <a:pt x="969" y="1535"/>
                      <a:pt x="1050" y="1535"/>
                    </a:cubicBezTo>
                    <a:cubicBezTo>
                      <a:pt x="1098" y="1535"/>
                      <a:pt x="1145" y="1529"/>
                      <a:pt x="1192" y="1508"/>
                    </a:cubicBezTo>
                    <a:cubicBezTo>
                      <a:pt x="1413" y="1416"/>
                      <a:pt x="1586" y="1132"/>
                      <a:pt x="1616" y="919"/>
                    </a:cubicBezTo>
                    <a:cubicBezTo>
                      <a:pt x="1622" y="882"/>
                      <a:pt x="1595" y="847"/>
                      <a:pt x="1558" y="841"/>
                    </a:cubicBezTo>
                    <a:cubicBezTo>
                      <a:pt x="1556" y="841"/>
                      <a:pt x="1553" y="841"/>
                      <a:pt x="1551" y="841"/>
                    </a:cubicBezTo>
                    <a:cubicBezTo>
                      <a:pt x="1517" y="841"/>
                      <a:pt x="1487" y="864"/>
                      <a:pt x="1480" y="899"/>
                    </a:cubicBezTo>
                    <a:cubicBezTo>
                      <a:pt x="1456" y="1071"/>
                      <a:pt x="1311" y="1312"/>
                      <a:pt x="1139" y="1379"/>
                    </a:cubicBezTo>
                    <a:cubicBezTo>
                      <a:pt x="1107" y="1393"/>
                      <a:pt x="1076" y="1400"/>
                      <a:pt x="1046" y="1400"/>
                    </a:cubicBezTo>
                    <a:cubicBezTo>
                      <a:pt x="995" y="1400"/>
                      <a:pt x="947" y="1381"/>
                      <a:pt x="898" y="1342"/>
                    </a:cubicBezTo>
                    <a:cubicBezTo>
                      <a:pt x="826" y="1288"/>
                      <a:pt x="800" y="1213"/>
                      <a:pt x="786" y="1142"/>
                    </a:cubicBezTo>
                    <a:cubicBezTo>
                      <a:pt x="895" y="1102"/>
                      <a:pt x="989" y="1038"/>
                      <a:pt x="1047" y="969"/>
                    </a:cubicBezTo>
                    <a:cubicBezTo>
                      <a:pt x="1128" y="864"/>
                      <a:pt x="1128" y="753"/>
                      <a:pt x="1040" y="675"/>
                    </a:cubicBezTo>
                    <a:cubicBezTo>
                      <a:pt x="1000" y="642"/>
                      <a:pt x="957" y="625"/>
                      <a:pt x="913" y="625"/>
                    </a:cubicBezTo>
                    <a:cubicBezTo>
                      <a:pt x="895" y="625"/>
                      <a:pt x="876" y="628"/>
                      <a:pt x="857" y="634"/>
                    </a:cubicBezTo>
                    <a:cubicBezTo>
                      <a:pt x="759" y="672"/>
                      <a:pt x="678" y="797"/>
                      <a:pt x="654" y="960"/>
                    </a:cubicBezTo>
                    <a:cubicBezTo>
                      <a:pt x="647" y="990"/>
                      <a:pt x="647" y="1017"/>
                      <a:pt x="644" y="1041"/>
                    </a:cubicBezTo>
                    <a:cubicBezTo>
                      <a:pt x="609" y="1048"/>
                      <a:pt x="573" y="1052"/>
                      <a:pt x="539" y="1052"/>
                    </a:cubicBezTo>
                    <a:cubicBezTo>
                      <a:pt x="477" y="1052"/>
                      <a:pt x="420" y="1038"/>
                      <a:pt x="376" y="1003"/>
                    </a:cubicBezTo>
                    <a:cubicBezTo>
                      <a:pt x="271" y="929"/>
                      <a:pt x="271" y="797"/>
                      <a:pt x="281" y="725"/>
                    </a:cubicBezTo>
                    <a:cubicBezTo>
                      <a:pt x="285" y="682"/>
                      <a:pt x="298" y="641"/>
                      <a:pt x="312" y="604"/>
                    </a:cubicBezTo>
                    <a:cubicBezTo>
                      <a:pt x="448" y="591"/>
                      <a:pt x="593" y="519"/>
                      <a:pt x="634" y="444"/>
                    </a:cubicBezTo>
                    <a:cubicBezTo>
                      <a:pt x="661" y="394"/>
                      <a:pt x="654" y="339"/>
                      <a:pt x="610" y="306"/>
                    </a:cubicBezTo>
                    <a:cubicBezTo>
                      <a:pt x="576" y="276"/>
                      <a:pt x="534" y="260"/>
                      <a:pt x="491" y="260"/>
                    </a:cubicBezTo>
                    <a:cubicBezTo>
                      <a:pt x="466" y="260"/>
                      <a:pt x="441" y="265"/>
                      <a:pt x="417" y="275"/>
                    </a:cubicBezTo>
                    <a:cubicBezTo>
                      <a:pt x="346" y="302"/>
                      <a:pt x="278" y="374"/>
                      <a:pt x="227" y="465"/>
                    </a:cubicBezTo>
                    <a:cubicBezTo>
                      <a:pt x="220" y="465"/>
                      <a:pt x="214" y="461"/>
                      <a:pt x="210" y="461"/>
                    </a:cubicBezTo>
                    <a:cubicBezTo>
                      <a:pt x="193" y="455"/>
                      <a:pt x="149" y="441"/>
                      <a:pt x="166" y="339"/>
                    </a:cubicBezTo>
                    <a:cubicBezTo>
                      <a:pt x="184" y="248"/>
                      <a:pt x="214" y="191"/>
                      <a:pt x="268" y="160"/>
                    </a:cubicBezTo>
                    <a:cubicBezTo>
                      <a:pt x="300" y="142"/>
                      <a:pt x="340" y="135"/>
                      <a:pt x="384" y="135"/>
                    </a:cubicBezTo>
                    <a:cubicBezTo>
                      <a:pt x="545" y="135"/>
                      <a:pt x="771" y="234"/>
                      <a:pt x="959" y="316"/>
                    </a:cubicBezTo>
                    <a:cubicBezTo>
                      <a:pt x="1128" y="391"/>
                      <a:pt x="1277" y="455"/>
                      <a:pt x="1386" y="461"/>
                    </a:cubicBezTo>
                    <a:cubicBezTo>
                      <a:pt x="1388" y="461"/>
                      <a:pt x="1390" y="462"/>
                      <a:pt x="1392" y="462"/>
                    </a:cubicBezTo>
                    <a:cubicBezTo>
                      <a:pt x="1432" y="462"/>
                      <a:pt x="1457" y="433"/>
                      <a:pt x="1460" y="397"/>
                    </a:cubicBezTo>
                    <a:cubicBezTo>
                      <a:pt x="1460" y="360"/>
                      <a:pt x="1433" y="326"/>
                      <a:pt x="1395" y="322"/>
                    </a:cubicBezTo>
                    <a:cubicBezTo>
                      <a:pt x="1308" y="319"/>
                      <a:pt x="1165" y="255"/>
                      <a:pt x="1013" y="191"/>
                    </a:cubicBezTo>
                    <a:cubicBezTo>
                      <a:pt x="802" y="100"/>
                      <a:pt x="573" y="1"/>
                      <a:pt x="384" y="1"/>
                    </a:cubicBezTo>
                    <a:close/>
                  </a:path>
                </a:pathLst>
              </a:custGeom>
              <a:solidFill>
                <a:srgbClr val="E8EE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57"/>
              <p:cNvSpPr/>
              <p:nvPr/>
            </p:nvSpPr>
            <p:spPr>
              <a:xfrm>
                <a:off x="6939042" y="2136468"/>
                <a:ext cx="16023" cy="12717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0" extrusionOk="0">
                    <a:moveTo>
                      <a:pt x="235" y="0"/>
                    </a:moveTo>
                    <a:cubicBezTo>
                      <a:pt x="197" y="0"/>
                      <a:pt x="147" y="20"/>
                      <a:pt x="102" y="57"/>
                    </a:cubicBezTo>
                    <a:cubicBezTo>
                      <a:pt x="30" y="115"/>
                      <a:pt x="0" y="192"/>
                      <a:pt x="30" y="230"/>
                    </a:cubicBezTo>
                    <a:cubicBezTo>
                      <a:pt x="42" y="243"/>
                      <a:pt x="59" y="250"/>
                      <a:pt x="80" y="250"/>
                    </a:cubicBezTo>
                    <a:cubicBezTo>
                      <a:pt x="118" y="250"/>
                      <a:pt x="168" y="229"/>
                      <a:pt x="213" y="192"/>
                    </a:cubicBezTo>
                    <a:cubicBezTo>
                      <a:pt x="282" y="135"/>
                      <a:pt x="315" y="57"/>
                      <a:pt x="285" y="20"/>
                    </a:cubicBezTo>
                    <a:cubicBezTo>
                      <a:pt x="274" y="7"/>
                      <a:pt x="256" y="0"/>
                      <a:pt x="2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945" name="Google Shape;2945;p57"/>
              <p:cNvGrpSpPr/>
              <p:nvPr/>
            </p:nvGrpSpPr>
            <p:grpSpPr>
              <a:xfrm>
                <a:off x="5784766" y="1824576"/>
                <a:ext cx="720192" cy="452448"/>
                <a:chOff x="3401756" y="2868194"/>
                <a:chExt cx="415312" cy="260957"/>
              </a:xfrm>
            </p:grpSpPr>
            <p:sp>
              <p:nvSpPr>
                <p:cNvPr id="2946" name="Google Shape;2946;p57"/>
                <p:cNvSpPr/>
                <p:nvPr/>
              </p:nvSpPr>
              <p:spPr>
                <a:xfrm>
                  <a:off x="3735906" y="2898712"/>
                  <a:ext cx="73957" cy="75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2482" extrusionOk="0">
                      <a:moveTo>
                        <a:pt x="1320" y="0"/>
                      </a:moveTo>
                      <a:cubicBezTo>
                        <a:pt x="1167" y="0"/>
                        <a:pt x="1003" y="57"/>
                        <a:pt x="831" y="189"/>
                      </a:cubicBezTo>
                      <a:cubicBezTo>
                        <a:pt x="28" y="794"/>
                        <a:pt x="1" y="2481"/>
                        <a:pt x="1" y="2481"/>
                      </a:cubicBezTo>
                      <a:cubicBezTo>
                        <a:pt x="1" y="2481"/>
                        <a:pt x="441" y="1485"/>
                        <a:pt x="1298" y="933"/>
                      </a:cubicBezTo>
                      <a:cubicBezTo>
                        <a:pt x="1484" y="814"/>
                        <a:pt x="1643" y="767"/>
                        <a:pt x="1777" y="767"/>
                      </a:cubicBezTo>
                      <a:cubicBezTo>
                        <a:pt x="2262" y="767"/>
                        <a:pt x="2433" y="1377"/>
                        <a:pt x="2433" y="1377"/>
                      </a:cubicBezTo>
                      <a:cubicBezTo>
                        <a:pt x="2281" y="748"/>
                        <a:pt x="1874" y="0"/>
                        <a:pt x="1320" y="0"/>
                      </a:cubicBezTo>
                      <a:close/>
                    </a:path>
                  </a:pathLst>
                </a:custGeom>
                <a:solidFill>
                  <a:srgbClr val="2E22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7" name="Google Shape;2947;p57"/>
                <p:cNvSpPr/>
                <p:nvPr/>
              </p:nvSpPr>
              <p:spPr>
                <a:xfrm>
                  <a:off x="3587784" y="3057717"/>
                  <a:ext cx="88366" cy="7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" h="2350" extrusionOk="0">
                      <a:moveTo>
                        <a:pt x="0" y="1"/>
                      </a:moveTo>
                      <a:cubicBezTo>
                        <a:pt x="0" y="1"/>
                        <a:pt x="423" y="2350"/>
                        <a:pt x="1373" y="2350"/>
                      </a:cubicBezTo>
                      <a:cubicBezTo>
                        <a:pt x="1399" y="2350"/>
                        <a:pt x="1426" y="2348"/>
                        <a:pt x="1454" y="2344"/>
                      </a:cubicBezTo>
                      <a:cubicBezTo>
                        <a:pt x="2459" y="2205"/>
                        <a:pt x="2906" y="583"/>
                        <a:pt x="2906" y="583"/>
                      </a:cubicBezTo>
                      <a:lnTo>
                        <a:pt x="2906" y="583"/>
                      </a:lnTo>
                      <a:cubicBezTo>
                        <a:pt x="2906" y="583"/>
                        <a:pt x="2096" y="1477"/>
                        <a:pt x="1480" y="1812"/>
                      </a:cubicBezTo>
                      <a:cubicBezTo>
                        <a:pt x="1436" y="1837"/>
                        <a:pt x="1390" y="1848"/>
                        <a:pt x="1343" y="1848"/>
                      </a:cubicBezTo>
                      <a:cubicBezTo>
                        <a:pt x="744" y="1848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E22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8" name="Google Shape;2948;p57"/>
                <p:cNvSpPr/>
                <p:nvPr/>
              </p:nvSpPr>
              <p:spPr>
                <a:xfrm>
                  <a:off x="3739858" y="2974126"/>
                  <a:ext cx="77210" cy="3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" h="1280" extrusionOk="0">
                      <a:moveTo>
                        <a:pt x="1981" y="0"/>
                      </a:moveTo>
                      <a:lnTo>
                        <a:pt x="1981" y="0"/>
                      </a:lnTo>
                      <a:cubicBezTo>
                        <a:pt x="1981" y="0"/>
                        <a:pt x="613" y="167"/>
                        <a:pt x="250" y="688"/>
                      </a:cubicBezTo>
                      <a:cubicBezTo>
                        <a:pt x="1" y="1047"/>
                        <a:pt x="254" y="1280"/>
                        <a:pt x="665" y="1280"/>
                      </a:cubicBezTo>
                      <a:cubicBezTo>
                        <a:pt x="850" y="1280"/>
                        <a:pt x="1067" y="1232"/>
                        <a:pt x="1284" y="1128"/>
                      </a:cubicBezTo>
                      <a:cubicBezTo>
                        <a:pt x="1981" y="793"/>
                        <a:pt x="2539" y="48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9" name="Google Shape;2949;p57"/>
                <p:cNvSpPr/>
                <p:nvPr/>
              </p:nvSpPr>
              <p:spPr>
                <a:xfrm>
                  <a:off x="3401756" y="2942392"/>
                  <a:ext cx="112167" cy="9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0" h="3233" extrusionOk="0">
                      <a:moveTo>
                        <a:pt x="1466" y="1"/>
                      </a:moveTo>
                      <a:cubicBezTo>
                        <a:pt x="1378" y="1"/>
                        <a:pt x="1290" y="16"/>
                        <a:pt x="1203" y="48"/>
                      </a:cubicBezTo>
                      <a:cubicBezTo>
                        <a:pt x="1" y="495"/>
                        <a:pt x="2236" y="3205"/>
                        <a:pt x="2933" y="3232"/>
                      </a:cubicBezTo>
                      <a:cubicBezTo>
                        <a:pt x="2945" y="3233"/>
                        <a:pt x="2956" y="3233"/>
                        <a:pt x="2967" y="3233"/>
                      </a:cubicBezTo>
                      <a:cubicBezTo>
                        <a:pt x="3633" y="3233"/>
                        <a:pt x="3689" y="2446"/>
                        <a:pt x="3689" y="2446"/>
                      </a:cubicBezTo>
                      <a:cubicBezTo>
                        <a:pt x="3689" y="2446"/>
                        <a:pt x="2582" y="1"/>
                        <a:pt x="146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0" name="Google Shape;2950;p57"/>
                <p:cNvSpPr/>
                <p:nvPr/>
              </p:nvSpPr>
              <p:spPr>
                <a:xfrm>
                  <a:off x="3449236" y="2868194"/>
                  <a:ext cx="148553" cy="15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983" extrusionOk="0">
                      <a:moveTo>
                        <a:pt x="1942" y="1"/>
                      </a:moveTo>
                      <a:cubicBezTo>
                        <a:pt x="950" y="1"/>
                        <a:pt x="0" y="715"/>
                        <a:pt x="0" y="715"/>
                      </a:cubicBezTo>
                      <a:cubicBezTo>
                        <a:pt x="0" y="715"/>
                        <a:pt x="24" y="714"/>
                        <a:pt x="68" y="714"/>
                      </a:cubicBezTo>
                      <a:cubicBezTo>
                        <a:pt x="481" y="714"/>
                        <a:pt x="2679" y="805"/>
                        <a:pt x="3702" y="2697"/>
                      </a:cubicBezTo>
                      <a:cubicBezTo>
                        <a:pt x="4833" y="4786"/>
                        <a:pt x="4887" y="4982"/>
                        <a:pt x="4887" y="4982"/>
                      </a:cubicBezTo>
                      <a:cubicBezTo>
                        <a:pt x="4887" y="4982"/>
                        <a:pt x="4413" y="1792"/>
                        <a:pt x="3180" y="518"/>
                      </a:cubicBezTo>
                      <a:cubicBezTo>
                        <a:pt x="2808" y="135"/>
                        <a:pt x="2371" y="1"/>
                        <a:pt x="1942" y="1"/>
                      </a:cubicBezTo>
                      <a:close/>
                    </a:path>
                  </a:pathLst>
                </a:custGeom>
                <a:solidFill>
                  <a:srgbClr val="2E22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1" name="Google Shape;2951;p57"/>
                <p:cNvSpPr/>
                <p:nvPr/>
              </p:nvSpPr>
              <p:spPr>
                <a:xfrm>
                  <a:off x="3625263" y="2967013"/>
                  <a:ext cx="64777" cy="82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710" extrusionOk="0">
                      <a:moveTo>
                        <a:pt x="864" y="1"/>
                      </a:moveTo>
                      <a:cubicBezTo>
                        <a:pt x="0" y="1775"/>
                        <a:pt x="864" y="2710"/>
                        <a:pt x="864" y="2710"/>
                      </a:cubicBezTo>
                      <a:lnTo>
                        <a:pt x="2131" y="1514"/>
                      </a:lnTo>
                      <a:lnTo>
                        <a:pt x="2131" y="1514"/>
                      </a:lnTo>
                      <a:lnTo>
                        <a:pt x="1081" y="1731"/>
                      </a:lnTo>
                      <a:lnTo>
                        <a:pt x="864" y="1"/>
                      </a:lnTo>
                      <a:close/>
                    </a:path>
                  </a:pathLst>
                </a:custGeom>
                <a:solidFill>
                  <a:srgbClr val="E0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52" name="Google Shape;2952;p57"/>
            <p:cNvGrpSpPr/>
            <p:nvPr/>
          </p:nvGrpSpPr>
          <p:grpSpPr>
            <a:xfrm>
              <a:off x="8145243" y="2519428"/>
              <a:ext cx="278765" cy="265530"/>
              <a:chOff x="6580427" y="1656414"/>
              <a:chExt cx="1269422" cy="1209154"/>
            </a:xfrm>
          </p:grpSpPr>
          <p:sp>
            <p:nvSpPr>
              <p:cNvPr id="2953" name="Google Shape;2953;p57"/>
              <p:cNvSpPr/>
              <p:nvPr/>
            </p:nvSpPr>
            <p:spPr>
              <a:xfrm>
                <a:off x="6580427" y="1656414"/>
                <a:ext cx="1269422" cy="1209154"/>
              </a:xfrm>
              <a:custGeom>
                <a:avLst/>
                <a:gdLst/>
                <a:ahLst/>
                <a:cxnLst/>
                <a:rect l="l" t="t" r="r" b="b"/>
                <a:pathLst>
                  <a:path w="6874" h="6548" extrusionOk="0">
                    <a:moveTo>
                      <a:pt x="3438" y="0"/>
                    </a:moveTo>
                    <a:cubicBezTo>
                      <a:pt x="3313" y="251"/>
                      <a:pt x="2189" y="350"/>
                      <a:pt x="2024" y="1282"/>
                    </a:cubicBezTo>
                    <a:cubicBezTo>
                      <a:pt x="2004" y="1381"/>
                      <a:pt x="2004" y="1488"/>
                      <a:pt x="2010" y="1593"/>
                    </a:cubicBezTo>
                    <a:cubicBezTo>
                      <a:pt x="1911" y="1553"/>
                      <a:pt x="1809" y="1524"/>
                      <a:pt x="1710" y="1511"/>
                    </a:cubicBezTo>
                    <a:cubicBezTo>
                      <a:pt x="1655" y="1503"/>
                      <a:pt x="1601" y="1499"/>
                      <a:pt x="1550" y="1499"/>
                    </a:cubicBezTo>
                    <a:cubicBezTo>
                      <a:pt x="720" y="1499"/>
                      <a:pt x="315" y="2422"/>
                      <a:pt x="54" y="2459"/>
                    </a:cubicBezTo>
                    <a:cubicBezTo>
                      <a:pt x="255" y="2658"/>
                      <a:pt x="1" y="3755"/>
                      <a:pt x="837" y="4202"/>
                    </a:cubicBezTo>
                    <a:cubicBezTo>
                      <a:pt x="927" y="4248"/>
                      <a:pt x="1026" y="4284"/>
                      <a:pt x="1128" y="4310"/>
                    </a:cubicBezTo>
                    <a:cubicBezTo>
                      <a:pt x="1058" y="4390"/>
                      <a:pt x="1003" y="4475"/>
                      <a:pt x="956" y="4568"/>
                    </a:cubicBezTo>
                    <a:cubicBezTo>
                      <a:pt x="543" y="5421"/>
                      <a:pt x="1395" y="6158"/>
                      <a:pt x="1349" y="6436"/>
                    </a:cubicBezTo>
                    <a:cubicBezTo>
                      <a:pt x="1376" y="6421"/>
                      <a:pt x="1412" y="6415"/>
                      <a:pt x="1454" y="6415"/>
                    </a:cubicBezTo>
                    <a:cubicBezTo>
                      <a:pt x="1656" y="6415"/>
                      <a:pt x="2019" y="6548"/>
                      <a:pt x="2406" y="6548"/>
                    </a:cubicBezTo>
                    <a:cubicBezTo>
                      <a:pt x="2691" y="6548"/>
                      <a:pt x="2990" y="6476"/>
                      <a:pt x="3247" y="6228"/>
                    </a:cubicBezTo>
                    <a:cubicBezTo>
                      <a:pt x="3319" y="6158"/>
                      <a:pt x="3383" y="6075"/>
                      <a:pt x="3438" y="5987"/>
                    </a:cubicBezTo>
                    <a:cubicBezTo>
                      <a:pt x="3495" y="6075"/>
                      <a:pt x="3557" y="6158"/>
                      <a:pt x="3630" y="6228"/>
                    </a:cubicBezTo>
                    <a:cubicBezTo>
                      <a:pt x="3889" y="6476"/>
                      <a:pt x="4187" y="6548"/>
                      <a:pt x="4472" y="6548"/>
                    </a:cubicBezTo>
                    <a:cubicBezTo>
                      <a:pt x="4861" y="6548"/>
                      <a:pt x="5226" y="6413"/>
                      <a:pt x="5428" y="6413"/>
                    </a:cubicBezTo>
                    <a:cubicBezTo>
                      <a:pt x="5470" y="6413"/>
                      <a:pt x="5504" y="6419"/>
                      <a:pt x="5531" y="6432"/>
                    </a:cubicBezTo>
                    <a:cubicBezTo>
                      <a:pt x="5481" y="6155"/>
                      <a:pt x="6334" y="5418"/>
                      <a:pt x="5917" y="4565"/>
                    </a:cubicBezTo>
                    <a:cubicBezTo>
                      <a:pt x="5875" y="4472"/>
                      <a:pt x="5815" y="4386"/>
                      <a:pt x="5749" y="4307"/>
                    </a:cubicBezTo>
                    <a:cubicBezTo>
                      <a:pt x="5852" y="4281"/>
                      <a:pt x="5948" y="4244"/>
                      <a:pt x="6036" y="4198"/>
                    </a:cubicBezTo>
                    <a:cubicBezTo>
                      <a:pt x="6873" y="3752"/>
                      <a:pt x="6619" y="2655"/>
                      <a:pt x="6820" y="2456"/>
                    </a:cubicBezTo>
                    <a:cubicBezTo>
                      <a:pt x="6559" y="2419"/>
                      <a:pt x="6154" y="1496"/>
                      <a:pt x="5324" y="1496"/>
                    </a:cubicBezTo>
                    <a:cubicBezTo>
                      <a:pt x="5272" y="1496"/>
                      <a:pt x="5219" y="1500"/>
                      <a:pt x="5164" y="1507"/>
                    </a:cubicBezTo>
                    <a:cubicBezTo>
                      <a:pt x="5065" y="1520"/>
                      <a:pt x="4962" y="1550"/>
                      <a:pt x="4866" y="1590"/>
                    </a:cubicBezTo>
                    <a:cubicBezTo>
                      <a:pt x="4873" y="1484"/>
                      <a:pt x="4870" y="1381"/>
                      <a:pt x="4854" y="1282"/>
                    </a:cubicBezTo>
                    <a:cubicBezTo>
                      <a:pt x="4685" y="350"/>
                      <a:pt x="3561" y="251"/>
                      <a:pt x="3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57"/>
              <p:cNvSpPr/>
              <p:nvPr/>
            </p:nvSpPr>
            <p:spPr>
              <a:xfrm>
                <a:off x="6932686" y="2022006"/>
                <a:ext cx="564906" cy="57817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131" extrusionOk="0">
                    <a:moveTo>
                      <a:pt x="1531" y="1"/>
                    </a:moveTo>
                    <a:cubicBezTo>
                      <a:pt x="1406" y="1"/>
                      <a:pt x="1304" y="103"/>
                      <a:pt x="1304" y="225"/>
                    </a:cubicBezTo>
                    <a:cubicBezTo>
                      <a:pt x="1304" y="321"/>
                      <a:pt x="1363" y="400"/>
                      <a:pt x="1442" y="433"/>
                    </a:cubicBezTo>
                    <a:lnTo>
                      <a:pt x="1442" y="1041"/>
                    </a:lnTo>
                    <a:cubicBezTo>
                      <a:pt x="1439" y="1045"/>
                      <a:pt x="1436" y="1045"/>
                      <a:pt x="1432" y="1045"/>
                    </a:cubicBezTo>
                    <a:cubicBezTo>
                      <a:pt x="1406" y="1052"/>
                      <a:pt x="1380" y="1058"/>
                      <a:pt x="1353" y="1068"/>
                    </a:cubicBezTo>
                    <a:cubicBezTo>
                      <a:pt x="1340" y="1075"/>
                      <a:pt x="1323" y="1078"/>
                      <a:pt x="1310" y="1084"/>
                    </a:cubicBezTo>
                    <a:cubicBezTo>
                      <a:pt x="1304" y="1087"/>
                      <a:pt x="1300" y="1087"/>
                      <a:pt x="1293" y="1091"/>
                    </a:cubicBezTo>
                    <a:lnTo>
                      <a:pt x="936" y="599"/>
                    </a:lnTo>
                    <a:cubicBezTo>
                      <a:pt x="983" y="523"/>
                      <a:pt x="983" y="423"/>
                      <a:pt x="927" y="347"/>
                    </a:cubicBezTo>
                    <a:cubicBezTo>
                      <a:pt x="883" y="287"/>
                      <a:pt x="813" y="255"/>
                      <a:pt x="744" y="255"/>
                    </a:cubicBezTo>
                    <a:cubicBezTo>
                      <a:pt x="698" y="255"/>
                      <a:pt x="652" y="269"/>
                      <a:pt x="613" y="298"/>
                    </a:cubicBezTo>
                    <a:cubicBezTo>
                      <a:pt x="510" y="370"/>
                      <a:pt x="487" y="512"/>
                      <a:pt x="563" y="611"/>
                    </a:cubicBezTo>
                    <a:cubicBezTo>
                      <a:pt x="606" y="673"/>
                      <a:pt x="675" y="707"/>
                      <a:pt x="745" y="707"/>
                    </a:cubicBezTo>
                    <a:cubicBezTo>
                      <a:pt x="761" y="707"/>
                      <a:pt x="778" y="705"/>
                      <a:pt x="794" y="701"/>
                    </a:cubicBezTo>
                    <a:lnTo>
                      <a:pt x="1151" y="1194"/>
                    </a:lnTo>
                    <a:cubicBezTo>
                      <a:pt x="1115" y="1230"/>
                      <a:pt x="1085" y="1276"/>
                      <a:pt x="1059" y="1322"/>
                    </a:cubicBezTo>
                    <a:lnTo>
                      <a:pt x="480" y="1137"/>
                    </a:lnTo>
                    <a:cubicBezTo>
                      <a:pt x="474" y="1048"/>
                      <a:pt x="414" y="968"/>
                      <a:pt x="325" y="939"/>
                    </a:cubicBezTo>
                    <a:cubicBezTo>
                      <a:pt x="303" y="932"/>
                      <a:pt x="279" y="929"/>
                      <a:pt x="256" y="929"/>
                    </a:cubicBezTo>
                    <a:cubicBezTo>
                      <a:pt x="160" y="929"/>
                      <a:pt x="70" y="988"/>
                      <a:pt x="41" y="1084"/>
                    </a:cubicBezTo>
                    <a:cubicBezTo>
                      <a:pt x="1" y="1203"/>
                      <a:pt x="68" y="1333"/>
                      <a:pt x="187" y="1369"/>
                    </a:cubicBezTo>
                    <a:cubicBezTo>
                      <a:pt x="210" y="1377"/>
                      <a:pt x="233" y="1380"/>
                      <a:pt x="257" y="1380"/>
                    </a:cubicBezTo>
                    <a:cubicBezTo>
                      <a:pt x="322" y="1380"/>
                      <a:pt x="384" y="1352"/>
                      <a:pt x="428" y="1302"/>
                    </a:cubicBezTo>
                    <a:lnTo>
                      <a:pt x="1006" y="1488"/>
                    </a:lnTo>
                    <a:cubicBezTo>
                      <a:pt x="1003" y="1514"/>
                      <a:pt x="1000" y="1540"/>
                      <a:pt x="1000" y="1567"/>
                    </a:cubicBezTo>
                    <a:cubicBezTo>
                      <a:pt x="1000" y="1594"/>
                      <a:pt x="1003" y="1620"/>
                      <a:pt x="1006" y="1643"/>
                    </a:cubicBezTo>
                    <a:lnTo>
                      <a:pt x="428" y="1832"/>
                    </a:lnTo>
                    <a:cubicBezTo>
                      <a:pt x="383" y="1782"/>
                      <a:pt x="319" y="1752"/>
                      <a:pt x="252" y="1752"/>
                    </a:cubicBezTo>
                    <a:cubicBezTo>
                      <a:pt x="230" y="1752"/>
                      <a:pt x="208" y="1755"/>
                      <a:pt x="187" y="1762"/>
                    </a:cubicBezTo>
                    <a:cubicBezTo>
                      <a:pt x="68" y="1801"/>
                      <a:pt x="1" y="1928"/>
                      <a:pt x="41" y="2047"/>
                    </a:cubicBezTo>
                    <a:cubicBezTo>
                      <a:pt x="70" y="2142"/>
                      <a:pt x="159" y="2203"/>
                      <a:pt x="254" y="2203"/>
                    </a:cubicBezTo>
                    <a:cubicBezTo>
                      <a:pt x="278" y="2203"/>
                      <a:pt x="302" y="2200"/>
                      <a:pt x="325" y="2192"/>
                    </a:cubicBezTo>
                    <a:cubicBezTo>
                      <a:pt x="414" y="2166"/>
                      <a:pt x="474" y="2086"/>
                      <a:pt x="480" y="1997"/>
                    </a:cubicBezTo>
                    <a:lnTo>
                      <a:pt x="1059" y="1809"/>
                    </a:lnTo>
                    <a:cubicBezTo>
                      <a:pt x="1085" y="1858"/>
                      <a:pt x="1115" y="1905"/>
                      <a:pt x="1151" y="1940"/>
                    </a:cubicBezTo>
                    <a:lnTo>
                      <a:pt x="794" y="2433"/>
                    </a:lnTo>
                    <a:cubicBezTo>
                      <a:pt x="777" y="2429"/>
                      <a:pt x="760" y="2427"/>
                      <a:pt x="742" y="2427"/>
                    </a:cubicBezTo>
                    <a:cubicBezTo>
                      <a:pt x="673" y="2427"/>
                      <a:pt x="605" y="2458"/>
                      <a:pt x="563" y="2519"/>
                    </a:cubicBezTo>
                    <a:cubicBezTo>
                      <a:pt x="487" y="2622"/>
                      <a:pt x="510" y="2761"/>
                      <a:pt x="613" y="2837"/>
                    </a:cubicBezTo>
                    <a:cubicBezTo>
                      <a:pt x="651" y="2865"/>
                      <a:pt x="697" y="2879"/>
                      <a:pt x="742" y="2879"/>
                    </a:cubicBezTo>
                    <a:cubicBezTo>
                      <a:pt x="812" y="2879"/>
                      <a:pt x="882" y="2846"/>
                      <a:pt x="927" y="2784"/>
                    </a:cubicBezTo>
                    <a:cubicBezTo>
                      <a:pt x="983" y="2707"/>
                      <a:pt x="983" y="2611"/>
                      <a:pt x="936" y="2535"/>
                    </a:cubicBezTo>
                    <a:lnTo>
                      <a:pt x="1293" y="2043"/>
                    </a:lnTo>
                    <a:cubicBezTo>
                      <a:pt x="1300" y="2043"/>
                      <a:pt x="1304" y="2047"/>
                      <a:pt x="1310" y="2047"/>
                    </a:cubicBezTo>
                    <a:cubicBezTo>
                      <a:pt x="1323" y="2053"/>
                      <a:pt x="1340" y="2059"/>
                      <a:pt x="1353" y="2063"/>
                    </a:cubicBezTo>
                    <a:cubicBezTo>
                      <a:pt x="1380" y="2073"/>
                      <a:pt x="1406" y="2083"/>
                      <a:pt x="1432" y="2086"/>
                    </a:cubicBezTo>
                    <a:cubicBezTo>
                      <a:pt x="1436" y="2086"/>
                      <a:pt x="1439" y="2089"/>
                      <a:pt x="1442" y="2089"/>
                    </a:cubicBezTo>
                    <a:lnTo>
                      <a:pt x="1442" y="2698"/>
                    </a:lnTo>
                    <a:cubicBezTo>
                      <a:pt x="1363" y="2734"/>
                      <a:pt x="1304" y="2813"/>
                      <a:pt x="1304" y="2906"/>
                    </a:cubicBezTo>
                    <a:cubicBezTo>
                      <a:pt x="1304" y="3031"/>
                      <a:pt x="1406" y="3130"/>
                      <a:pt x="1531" y="3130"/>
                    </a:cubicBezTo>
                    <a:cubicBezTo>
                      <a:pt x="1654" y="3130"/>
                      <a:pt x="1757" y="3031"/>
                      <a:pt x="1757" y="2906"/>
                    </a:cubicBezTo>
                    <a:cubicBezTo>
                      <a:pt x="1757" y="2813"/>
                      <a:pt x="1700" y="2734"/>
                      <a:pt x="1618" y="2698"/>
                    </a:cubicBezTo>
                    <a:lnTo>
                      <a:pt x="1618" y="2089"/>
                    </a:lnTo>
                    <a:cubicBezTo>
                      <a:pt x="1621" y="2089"/>
                      <a:pt x="1624" y="2086"/>
                      <a:pt x="1627" y="2086"/>
                    </a:cubicBezTo>
                    <a:cubicBezTo>
                      <a:pt x="1654" y="2083"/>
                      <a:pt x="1680" y="2073"/>
                      <a:pt x="1707" y="2063"/>
                    </a:cubicBezTo>
                    <a:cubicBezTo>
                      <a:pt x="1720" y="2059"/>
                      <a:pt x="1737" y="2053"/>
                      <a:pt x="1749" y="2047"/>
                    </a:cubicBezTo>
                    <a:cubicBezTo>
                      <a:pt x="1757" y="2047"/>
                      <a:pt x="1763" y="2043"/>
                      <a:pt x="1766" y="2039"/>
                    </a:cubicBezTo>
                    <a:lnTo>
                      <a:pt x="2126" y="2532"/>
                    </a:lnTo>
                    <a:cubicBezTo>
                      <a:pt x="2080" y="2608"/>
                      <a:pt x="2080" y="2707"/>
                      <a:pt x="2137" y="2784"/>
                    </a:cubicBezTo>
                    <a:cubicBezTo>
                      <a:pt x="2181" y="2843"/>
                      <a:pt x="2250" y="2876"/>
                      <a:pt x="2320" y="2876"/>
                    </a:cubicBezTo>
                    <a:cubicBezTo>
                      <a:pt x="2365" y="2876"/>
                      <a:pt x="2411" y="2862"/>
                      <a:pt x="2451" y="2833"/>
                    </a:cubicBezTo>
                    <a:cubicBezTo>
                      <a:pt x="2553" y="2761"/>
                      <a:pt x="2576" y="2619"/>
                      <a:pt x="2500" y="2519"/>
                    </a:cubicBezTo>
                    <a:cubicBezTo>
                      <a:pt x="2457" y="2458"/>
                      <a:pt x="2389" y="2424"/>
                      <a:pt x="2318" y="2424"/>
                    </a:cubicBezTo>
                    <a:cubicBezTo>
                      <a:pt x="2302" y="2424"/>
                      <a:pt x="2285" y="2426"/>
                      <a:pt x="2269" y="2430"/>
                    </a:cubicBezTo>
                    <a:lnTo>
                      <a:pt x="1908" y="1940"/>
                    </a:lnTo>
                    <a:cubicBezTo>
                      <a:pt x="1918" y="1931"/>
                      <a:pt x="1925" y="1920"/>
                      <a:pt x="1932" y="1911"/>
                    </a:cubicBezTo>
                    <a:cubicBezTo>
                      <a:pt x="1958" y="1881"/>
                      <a:pt x="1981" y="1848"/>
                      <a:pt x="2001" y="1812"/>
                    </a:cubicBezTo>
                    <a:lnTo>
                      <a:pt x="2579" y="2000"/>
                    </a:lnTo>
                    <a:cubicBezTo>
                      <a:pt x="2586" y="2086"/>
                      <a:pt x="2646" y="2166"/>
                      <a:pt x="2735" y="2195"/>
                    </a:cubicBezTo>
                    <a:cubicBezTo>
                      <a:pt x="2758" y="2203"/>
                      <a:pt x="2782" y="2206"/>
                      <a:pt x="2805" y="2206"/>
                    </a:cubicBezTo>
                    <a:cubicBezTo>
                      <a:pt x="2900" y="2206"/>
                      <a:pt x="2987" y="2145"/>
                      <a:pt x="3019" y="2050"/>
                    </a:cubicBezTo>
                    <a:cubicBezTo>
                      <a:pt x="3058" y="1931"/>
                      <a:pt x="2993" y="1805"/>
                      <a:pt x="2874" y="1766"/>
                    </a:cubicBezTo>
                    <a:cubicBezTo>
                      <a:pt x="2851" y="1759"/>
                      <a:pt x="2828" y="1755"/>
                      <a:pt x="2805" y="1755"/>
                    </a:cubicBezTo>
                    <a:cubicBezTo>
                      <a:pt x="2739" y="1755"/>
                      <a:pt x="2677" y="1783"/>
                      <a:pt x="2636" y="1835"/>
                    </a:cubicBezTo>
                    <a:lnTo>
                      <a:pt x="2054" y="1647"/>
                    </a:lnTo>
                    <a:cubicBezTo>
                      <a:pt x="2060" y="1620"/>
                      <a:pt x="2064" y="1594"/>
                      <a:pt x="2064" y="1567"/>
                    </a:cubicBezTo>
                    <a:cubicBezTo>
                      <a:pt x="2064" y="1540"/>
                      <a:pt x="2060" y="1514"/>
                      <a:pt x="2054" y="1488"/>
                    </a:cubicBezTo>
                    <a:lnTo>
                      <a:pt x="2636" y="1299"/>
                    </a:lnTo>
                    <a:cubicBezTo>
                      <a:pt x="2677" y="1348"/>
                      <a:pt x="2738" y="1377"/>
                      <a:pt x="2803" y="1377"/>
                    </a:cubicBezTo>
                    <a:cubicBezTo>
                      <a:pt x="2826" y="1377"/>
                      <a:pt x="2850" y="1373"/>
                      <a:pt x="2874" y="1365"/>
                    </a:cubicBezTo>
                    <a:cubicBezTo>
                      <a:pt x="2993" y="1329"/>
                      <a:pt x="3058" y="1200"/>
                      <a:pt x="3019" y="1081"/>
                    </a:cubicBezTo>
                    <a:cubicBezTo>
                      <a:pt x="2987" y="986"/>
                      <a:pt x="2901" y="927"/>
                      <a:pt x="2807" y="927"/>
                    </a:cubicBezTo>
                    <a:cubicBezTo>
                      <a:pt x="2783" y="927"/>
                      <a:pt x="2759" y="931"/>
                      <a:pt x="2735" y="939"/>
                    </a:cubicBezTo>
                    <a:cubicBezTo>
                      <a:pt x="2646" y="965"/>
                      <a:pt x="2586" y="1045"/>
                      <a:pt x="2579" y="1134"/>
                    </a:cubicBezTo>
                    <a:lnTo>
                      <a:pt x="2001" y="1322"/>
                    </a:lnTo>
                    <a:cubicBezTo>
                      <a:pt x="1981" y="1286"/>
                      <a:pt x="1958" y="1253"/>
                      <a:pt x="1932" y="1220"/>
                    </a:cubicBezTo>
                    <a:cubicBezTo>
                      <a:pt x="1925" y="1214"/>
                      <a:pt x="1918" y="1200"/>
                      <a:pt x="1908" y="1194"/>
                    </a:cubicBezTo>
                    <a:lnTo>
                      <a:pt x="2269" y="701"/>
                    </a:lnTo>
                    <a:cubicBezTo>
                      <a:pt x="2286" y="705"/>
                      <a:pt x="2304" y="707"/>
                      <a:pt x="2321" y="707"/>
                    </a:cubicBezTo>
                    <a:cubicBezTo>
                      <a:pt x="2390" y="707"/>
                      <a:pt x="2458" y="676"/>
                      <a:pt x="2500" y="615"/>
                    </a:cubicBezTo>
                    <a:cubicBezTo>
                      <a:pt x="2576" y="516"/>
                      <a:pt x="2553" y="373"/>
                      <a:pt x="2451" y="301"/>
                    </a:cubicBezTo>
                    <a:cubicBezTo>
                      <a:pt x="2411" y="272"/>
                      <a:pt x="2364" y="258"/>
                      <a:pt x="2318" y="258"/>
                    </a:cubicBezTo>
                    <a:cubicBezTo>
                      <a:pt x="2248" y="258"/>
                      <a:pt x="2180" y="289"/>
                      <a:pt x="2137" y="350"/>
                    </a:cubicBezTo>
                    <a:cubicBezTo>
                      <a:pt x="2080" y="427"/>
                      <a:pt x="2080" y="523"/>
                      <a:pt x="2126" y="599"/>
                    </a:cubicBezTo>
                    <a:lnTo>
                      <a:pt x="1766" y="1091"/>
                    </a:lnTo>
                    <a:cubicBezTo>
                      <a:pt x="1763" y="1087"/>
                      <a:pt x="1757" y="1087"/>
                      <a:pt x="1749" y="1084"/>
                    </a:cubicBezTo>
                    <a:cubicBezTo>
                      <a:pt x="1737" y="1078"/>
                      <a:pt x="1720" y="1075"/>
                      <a:pt x="1707" y="1068"/>
                    </a:cubicBezTo>
                    <a:cubicBezTo>
                      <a:pt x="1680" y="1058"/>
                      <a:pt x="1654" y="1052"/>
                      <a:pt x="1627" y="1045"/>
                    </a:cubicBezTo>
                    <a:cubicBezTo>
                      <a:pt x="1624" y="1045"/>
                      <a:pt x="1621" y="1045"/>
                      <a:pt x="1618" y="1041"/>
                    </a:cubicBezTo>
                    <a:lnTo>
                      <a:pt x="1618" y="433"/>
                    </a:lnTo>
                    <a:cubicBezTo>
                      <a:pt x="1700" y="400"/>
                      <a:pt x="1757" y="321"/>
                      <a:pt x="1757" y="225"/>
                    </a:cubicBezTo>
                    <a:cubicBezTo>
                      <a:pt x="1757" y="103"/>
                      <a:pt x="1654" y="1"/>
                      <a:pt x="15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5" name="Google Shape;2955;p57"/>
            <p:cNvGrpSpPr/>
            <p:nvPr/>
          </p:nvGrpSpPr>
          <p:grpSpPr>
            <a:xfrm>
              <a:off x="2973068" y="1587528"/>
              <a:ext cx="278765" cy="265530"/>
              <a:chOff x="6580427" y="1656414"/>
              <a:chExt cx="1269422" cy="1209154"/>
            </a:xfrm>
          </p:grpSpPr>
          <p:sp>
            <p:nvSpPr>
              <p:cNvPr id="2956" name="Google Shape;2956;p57"/>
              <p:cNvSpPr/>
              <p:nvPr/>
            </p:nvSpPr>
            <p:spPr>
              <a:xfrm>
                <a:off x="6580427" y="1656414"/>
                <a:ext cx="1269422" cy="1209154"/>
              </a:xfrm>
              <a:custGeom>
                <a:avLst/>
                <a:gdLst/>
                <a:ahLst/>
                <a:cxnLst/>
                <a:rect l="l" t="t" r="r" b="b"/>
                <a:pathLst>
                  <a:path w="6874" h="6548" extrusionOk="0">
                    <a:moveTo>
                      <a:pt x="3438" y="0"/>
                    </a:moveTo>
                    <a:cubicBezTo>
                      <a:pt x="3313" y="251"/>
                      <a:pt x="2189" y="350"/>
                      <a:pt x="2024" y="1282"/>
                    </a:cubicBezTo>
                    <a:cubicBezTo>
                      <a:pt x="2004" y="1381"/>
                      <a:pt x="2004" y="1488"/>
                      <a:pt x="2010" y="1593"/>
                    </a:cubicBezTo>
                    <a:cubicBezTo>
                      <a:pt x="1911" y="1553"/>
                      <a:pt x="1809" y="1524"/>
                      <a:pt x="1710" y="1511"/>
                    </a:cubicBezTo>
                    <a:cubicBezTo>
                      <a:pt x="1655" y="1503"/>
                      <a:pt x="1601" y="1499"/>
                      <a:pt x="1550" y="1499"/>
                    </a:cubicBezTo>
                    <a:cubicBezTo>
                      <a:pt x="720" y="1499"/>
                      <a:pt x="315" y="2422"/>
                      <a:pt x="54" y="2459"/>
                    </a:cubicBezTo>
                    <a:cubicBezTo>
                      <a:pt x="255" y="2658"/>
                      <a:pt x="1" y="3755"/>
                      <a:pt x="837" y="4202"/>
                    </a:cubicBezTo>
                    <a:cubicBezTo>
                      <a:pt x="927" y="4248"/>
                      <a:pt x="1026" y="4284"/>
                      <a:pt x="1128" y="4310"/>
                    </a:cubicBezTo>
                    <a:cubicBezTo>
                      <a:pt x="1058" y="4390"/>
                      <a:pt x="1003" y="4475"/>
                      <a:pt x="956" y="4568"/>
                    </a:cubicBezTo>
                    <a:cubicBezTo>
                      <a:pt x="543" y="5421"/>
                      <a:pt x="1395" y="6158"/>
                      <a:pt x="1349" y="6436"/>
                    </a:cubicBezTo>
                    <a:cubicBezTo>
                      <a:pt x="1376" y="6421"/>
                      <a:pt x="1412" y="6415"/>
                      <a:pt x="1454" y="6415"/>
                    </a:cubicBezTo>
                    <a:cubicBezTo>
                      <a:pt x="1656" y="6415"/>
                      <a:pt x="2019" y="6548"/>
                      <a:pt x="2406" y="6548"/>
                    </a:cubicBezTo>
                    <a:cubicBezTo>
                      <a:pt x="2691" y="6548"/>
                      <a:pt x="2990" y="6476"/>
                      <a:pt x="3247" y="6228"/>
                    </a:cubicBezTo>
                    <a:cubicBezTo>
                      <a:pt x="3319" y="6158"/>
                      <a:pt x="3383" y="6075"/>
                      <a:pt x="3438" y="5987"/>
                    </a:cubicBezTo>
                    <a:cubicBezTo>
                      <a:pt x="3495" y="6075"/>
                      <a:pt x="3557" y="6158"/>
                      <a:pt x="3630" y="6228"/>
                    </a:cubicBezTo>
                    <a:cubicBezTo>
                      <a:pt x="3889" y="6476"/>
                      <a:pt x="4187" y="6548"/>
                      <a:pt x="4472" y="6548"/>
                    </a:cubicBezTo>
                    <a:cubicBezTo>
                      <a:pt x="4861" y="6548"/>
                      <a:pt x="5226" y="6413"/>
                      <a:pt x="5428" y="6413"/>
                    </a:cubicBezTo>
                    <a:cubicBezTo>
                      <a:pt x="5470" y="6413"/>
                      <a:pt x="5504" y="6419"/>
                      <a:pt x="5531" y="6432"/>
                    </a:cubicBezTo>
                    <a:cubicBezTo>
                      <a:pt x="5481" y="6155"/>
                      <a:pt x="6334" y="5418"/>
                      <a:pt x="5917" y="4565"/>
                    </a:cubicBezTo>
                    <a:cubicBezTo>
                      <a:pt x="5875" y="4472"/>
                      <a:pt x="5815" y="4386"/>
                      <a:pt x="5749" y="4307"/>
                    </a:cubicBezTo>
                    <a:cubicBezTo>
                      <a:pt x="5852" y="4281"/>
                      <a:pt x="5948" y="4244"/>
                      <a:pt x="6036" y="4198"/>
                    </a:cubicBezTo>
                    <a:cubicBezTo>
                      <a:pt x="6873" y="3752"/>
                      <a:pt x="6619" y="2655"/>
                      <a:pt x="6820" y="2456"/>
                    </a:cubicBezTo>
                    <a:cubicBezTo>
                      <a:pt x="6559" y="2419"/>
                      <a:pt x="6154" y="1496"/>
                      <a:pt x="5324" y="1496"/>
                    </a:cubicBezTo>
                    <a:cubicBezTo>
                      <a:pt x="5272" y="1496"/>
                      <a:pt x="5219" y="1500"/>
                      <a:pt x="5164" y="1507"/>
                    </a:cubicBezTo>
                    <a:cubicBezTo>
                      <a:pt x="5065" y="1520"/>
                      <a:pt x="4962" y="1550"/>
                      <a:pt x="4866" y="1590"/>
                    </a:cubicBezTo>
                    <a:cubicBezTo>
                      <a:pt x="4873" y="1484"/>
                      <a:pt x="4870" y="1381"/>
                      <a:pt x="4854" y="1282"/>
                    </a:cubicBezTo>
                    <a:cubicBezTo>
                      <a:pt x="4685" y="350"/>
                      <a:pt x="3561" y="251"/>
                      <a:pt x="3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57"/>
              <p:cNvSpPr/>
              <p:nvPr/>
            </p:nvSpPr>
            <p:spPr>
              <a:xfrm>
                <a:off x="6932686" y="2022006"/>
                <a:ext cx="564906" cy="57817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131" extrusionOk="0">
                    <a:moveTo>
                      <a:pt x="1531" y="1"/>
                    </a:moveTo>
                    <a:cubicBezTo>
                      <a:pt x="1406" y="1"/>
                      <a:pt x="1304" y="103"/>
                      <a:pt x="1304" y="225"/>
                    </a:cubicBezTo>
                    <a:cubicBezTo>
                      <a:pt x="1304" y="321"/>
                      <a:pt x="1363" y="400"/>
                      <a:pt x="1442" y="433"/>
                    </a:cubicBezTo>
                    <a:lnTo>
                      <a:pt x="1442" y="1041"/>
                    </a:lnTo>
                    <a:cubicBezTo>
                      <a:pt x="1439" y="1045"/>
                      <a:pt x="1436" y="1045"/>
                      <a:pt x="1432" y="1045"/>
                    </a:cubicBezTo>
                    <a:cubicBezTo>
                      <a:pt x="1406" y="1052"/>
                      <a:pt x="1380" y="1058"/>
                      <a:pt x="1353" y="1068"/>
                    </a:cubicBezTo>
                    <a:cubicBezTo>
                      <a:pt x="1340" y="1075"/>
                      <a:pt x="1323" y="1078"/>
                      <a:pt x="1310" y="1084"/>
                    </a:cubicBezTo>
                    <a:cubicBezTo>
                      <a:pt x="1304" y="1087"/>
                      <a:pt x="1300" y="1087"/>
                      <a:pt x="1293" y="1091"/>
                    </a:cubicBezTo>
                    <a:lnTo>
                      <a:pt x="936" y="599"/>
                    </a:lnTo>
                    <a:cubicBezTo>
                      <a:pt x="983" y="523"/>
                      <a:pt x="983" y="423"/>
                      <a:pt x="927" y="347"/>
                    </a:cubicBezTo>
                    <a:cubicBezTo>
                      <a:pt x="883" y="287"/>
                      <a:pt x="813" y="255"/>
                      <a:pt x="744" y="255"/>
                    </a:cubicBezTo>
                    <a:cubicBezTo>
                      <a:pt x="698" y="255"/>
                      <a:pt x="652" y="269"/>
                      <a:pt x="613" y="298"/>
                    </a:cubicBezTo>
                    <a:cubicBezTo>
                      <a:pt x="510" y="370"/>
                      <a:pt x="487" y="512"/>
                      <a:pt x="563" y="611"/>
                    </a:cubicBezTo>
                    <a:cubicBezTo>
                      <a:pt x="606" y="673"/>
                      <a:pt x="675" y="707"/>
                      <a:pt x="745" y="707"/>
                    </a:cubicBezTo>
                    <a:cubicBezTo>
                      <a:pt x="761" y="707"/>
                      <a:pt x="778" y="705"/>
                      <a:pt x="794" y="701"/>
                    </a:cubicBezTo>
                    <a:lnTo>
                      <a:pt x="1151" y="1194"/>
                    </a:lnTo>
                    <a:cubicBezTo>
                      <a:pt x="1115" y="1230"/>
                      <a:pt x="1085" y="1276"/>
                      <a:pt x="1059" y="1322"/>
                    </a:cubicBezTo>
                    <a:lnTo>
                      <a:pt x="480" y="1137"/>
                    </a:lnTo>
                    <a:cubicBezTo>
                      <a:pt x="474" y="1048"/>
                      <a:pt x="414" y="968"/>
                      <a:pt x="325" y="939"/>
                    </a:cubicBezTo>
                    <a:cubicBezTo>
                      <a:pt x="303" y="932"/>
                      <a:pt x="279" y="929"/>
                      <a:pt x="256" y="929"/>
                    </a:cubicBezTo>
                    <a:cubicBezTo>
                      <a:pt x="160" y="929"/>
                      <a:pt x="70" y="988"/>
                      <a:pt x="41" y="1084"/>
                    </a:cubicBezTo>
                    <a:cubicBezTo>
                      <a:pt x="1" y="1203"/>
                      <a:pt x="68" y="1333"/>
                      <a:pt x="187" y="1369"/>
                    </a:cubicBezTo>
                    <a:cubicBezTo>
                      <a:pt x="210" y="1377"/>
                      <a:pt x="233" y="1380"/>
                      <a:pt x="257" y="1380"/>
                    </a:cubicBezTo>
                    <a:cubicBezTo>
                      <a:pt x="322" y="1380"/>
                      <a:pt x="384" y="1352"/>
                      <a:pt x="428" y="1302"/>
                    </a:cubicBezTo>
                    <a:lnTo>
                      <a:pt x="1006" y="1488"/>
                    </a:lnTo>
                    <a:cubicBezTo>
                      <a:pt x="1003" y="1514"/>
                      <a:pt x="1000" y="1540"/>
                      <a:pt x="1000" y="1567"/>
                    </a:cubicBezTo>
                    <a:cubicBezTo>
                      <a:pt x="1000" y="1594"/>
                      <a:pt x="1003" y="1620"/>
                      <a:pt x="1006" y="1643"/>
                    </a:cubicBezTo>
                    <a:lnTo>
                      <a:pt x="428" y="1832"/>
                    </a:lnTo>
                    <a:cubicBezTo>
                      <a:pt x="383" y="1782"/>
                      <a:pt x="319" y="1752"/>
                      <a:pt x="252" y="1752"/>
                    </a:cubicBezTo>
                    <a:cubicBezTo>
                      <a:pt x="230" y="1752"/>
                      <a:pt x="208" y="1755"/>
                      <a:pt x="187" y="1762"/>
                    </a:cubicBezTo>
                    <a:cubicBezTo>
                      <a:pt x="68" y="1801"/>
                      <a:pt x="1" y="1928"/>
                      <a:pt x="41" y="2047"/>
                    </a:cubicBezTo>
                    <a:cubicBezTo>
                      <a:pt x="70" y="2142"/>
                      <a:pt x="159" y="2203"/>
                      <a:pt x="254" y="2203"/>
                    </a:cubicBezTo>
                    <a:cubicBezTo>
                      <a:pt x="278" y="2203"/>
                      <a:pt x="302" y="2200"/>
                      <a:pt x="325" y="2192"/>
                    </a:cubicBezTo>
                    <a:cubicBezTo>
                      <a:pt x="414" y="2166"/>
                      <a:pt x="474" y="2086"/>
                      <a:pt x="480" y="1997"/>
                    </a:cubicBezTo>
                    <a:lnTo>
                      <a:pt x="1059" y="1809"/>
                    </a:lnTo>
                    <a:cubicBezTo>
                      <a:pt x="1085" y="1858"/>
                      <a:pt x="1115" y="1905"/>
                      <a:pt x="1151" y="1940"/>
                    </a:cubicBezTo>
                    <a:lnTo>
                      <a:pt x="794" y="2433"/>
                    </a:lnTo>
                    <a:cubicBezTo>
                      <a:pt x="777" y="2429"/>
                      <a:pt x="760" y="2427"/>
                      <a:pt x="742" y="2427"/>
                    </a:cubicBezTo>
                    <a:cubicBezTo>
                      <a:pt x="673" y="2427"/>
                      <a:pt x="605" y="2458"/>
                      <a:pt x="563" y="2519"/>
                    </a:cubicBezTo>
                    <a:cubicBezTo>
                      <a:pt x="487" y="2622"/>
                      <a:pt x="510" y="2761"/>
                      <a:pt x="613" y="2837"/>
                    </a:cubicBezTo>
                    <a:cubicBezTo>
                      <a:pt x="651" y="2865"/>
                      <a:pt x="697" y="2879"/>
                      <a:pt x="742" y="2879"/>
                    </a:cubicBezTo>
                    <a:cubicBezTo>
                      <a:pt x="812" y="2879"/>
                      <a:pt x="882" y="2846"/>
                      <a:pt x="927" y="2784"/>
                    </a:cubicBezTo>
                    <a:cubicBezTo>
                      <a:pt x="983" y="2707"/>
                      <a:pt x="983" y="2611"/>
                      <a:pt x="936" y="2535"/>
                    </a:cubicBezTo>
                    <a:lnTo>
                      <a:pt x="1293" y="2043"/>
                    </a:lnTo>
                    <a:cubicBezTo>
                      <a:pt x="1300" y="2043"/>
                      <a:pt x="1304" y="2047"/>
                      <a:pt x="1310" y="2047"/>
                    </a:cubicBezTo>
                    <a:cubicBezTo>
                      <a:pt x="1323" y="2053"/>
                      <a:pt x="1340" y="2059"/>
                      <a:pt x="1353" y="2063"/>
                    </a:cubicBezTo>
                    <a:cubicBezTo>
                      <a:pt x="1380" y="2073"/>
                      <a:pt x="1406" y="2083"/>
                      <a:pt x="1432" y="2086"/>
                    </a:cubicBezTo>
                    <a:cubicBezTo>
                      <a:pt x="1436" y="2086"/>
                      <a:pt x="1439" y="2089"/>
                      <a:pt x="1442" y="2089"/>
                    </a:cubicBezTo>
                    <a:lnTo>
                      <a:pt x="1442" y="2698"/>
                    </a:lnTo>
                    <a:cubicBezTo>
                      <a:pt x="1363" y="2734"/>
                      <a:pt x="1304" y="2813"/>
                      <a:pt x="1304" y="2906"/>
                    </a:cubicBezTo>
                    <a:cubicBezTo>
                      <a:pt x="1304" y="3031"/>
                      <a:pt x="1406" y="3130"/>
                      <a:pt x="1531" y="3130"/>
                    </a:cubicBezTo>
                    <a:cubicBezTo>
                      <a:pt x="1654" y="3130"/>
                      <a:pt x="1757" y="3031"/>
                      <a:pt x="1757" y="2906"/>
                    </a:cubicBezTo>
                    <a:cubicBezTo>
                      <a:pt x="1757" y="2813"/>
                      <a:pt x="1700" y="2734"/>
                      <a:pt x="1618" y="2698"/>
                    </a:cubicBezTo>
                    <a:lnTo>
                      <a:pt x="1618" y="2089"/>
                    </a:lnTo>
                    <a:cubicBezTo>
                      <a:pt x="1621" y="2089"/>
                      <a:pt x="1624" y="2086"/>
                      <a:pt x="1627" y="2086"/>
                    </a:cubicBezTo>
                    <a:cubicBezTo>
                      <a:pt x="1654" y="2083"/>
                      <a:pt x="1680" y="2073"/>
                      <a:pt x="1707" y="2063"/>
                    </a:cubicBezTo>
                    <a:cubicBezTo>
                      <a:pt x="1720" y="2059"/>
                      <a:pt x="1737" y="2053"/>
                      <a:pt x="1749" y="2047"/>
                    </a:cubicBezTo>
                    <a:cubicBezTo>
                      <a:pt x="1757" y="2047"/>
                      <a:pt x="1763" y="2043"/>
                      <a:pt x="1766" y="2039"/>
                    </a:cubicBezTo>
                    <a:lnTo>
                      <a:pt x="2126" y="2532"/>
                    </a:lnTo>
                    <a:cubicBezTo>
                      <a:pt x="2080" y="2608"/>
                      <a:pt x="2080" y="2707"/>
                      <a:pt x="2137" y="2784"/>
                    </a:cubicBezTo>
                    <a:cubicBezTo>
                      <a:pt x="2181" y="2843"/>
                      <a:pt x="2250" y="2876"/>
                      <a:pt x="2320" y="2876"/>
                    </a:cubicBezTo>
                    <a:cubicBezTo>
                      <a:pt x="2365" y="2876"/>
                      <a:pt x="2411" y="2862"/>
                      <a:pt x="2451" y="2833"/>
                    </a:cubicBezTo>
                    <a:cubicBezTo>
                      <a:pt x="2553" y="2761"/>
                      <a:pt x="2576" y="2619"/>
                      <a:pt x="2500" y="2519"/>
                    </a:cubicBezTo>
                    <a:cubicBezTo>
                      <a:pt x="2457" y="2458"/>
                      <a:pt x="2389" y="2424"/>
                      <a:pt x="2318" y="2424"/>
                    </a:cubicBezTo>
                    <a:cubicBezTo>
                      <a:pt x="2302" y="2424"/>
                      <a:pt x="2285" y="2426"/>
                      <a:pt x="2269" y="2430"/>
                    </a:cubicBezTo>
                    <a:lnTo>
                      <a:pt x="1908" y="1940"/>
                    </a:lnTo>
                    <a:cubicBezTo>
                      <a:pt x="1918" y="1931"/>
                      <a:pt x="1925" y="1920"/>
                      <a:pt x="1932" y="1911"/>
                    </a:cubicBezTo>
                    <a:cubicBezTo>
                      <a:pt x="1958" y="1881"/>
                      <a:pt x="1981" y="1848"/>
                      <a:pt x="2001" y="1812"/>
                    </a:cubicBezTo>
                    <a:lnTo>
                      <a:pt x="2579" y="2000"/>
                    </a:lnTo>
                    <a:cubicBezTo>
                      <a:pt x="2586" y="2086"/>
                      <a:pt x="2646" y="2166"/>
                      <a:pt x="2735" y="2195"/>
                    </a:cubicBezTo>
                    <a:cubicBezTo>
                      <a:pt x="2758" y="2203"/>
                      <a:pt x="2782" y="2206"/>
                      <a:pt x="2805" y="2206"/>
                    </a:cubicBezTo>
                    <a:cubicBezTo>
                      <a:pt x="2900" y="2206"/>
                      <a:pt x="2987" y="2145"/>
                      <a:pt x="3019" y="2050"/>
                    </a:cubicBezTo>
                    <a:cubicBezTo>
                      <a:pt x="3058" y="1931"/>
                      <a:pt x="2993" y="1805"/>
                      <a:pt x="2874" y="1766"/>
                    </a:cubicBezTo>
                    <a:cubicBezTo>
                      <a:pt x="2851" y="1759"/>
                      <a:pt x="2828" y="1755"/>
                      <a:pt x="2805" y="1755"/>
                    </a:cubicBezTo>
                    <a:cubicBezTo>
                      <a:pt x="2739" y="1755"/>
                      <a:pt x="2677" y="1783"/>
                      <a:pt x="2636" y="1835"/>
                    </a:cubicBezTo>
                    <a:lnTo>
                      <a:pt x="2054" y="1647"/>
                    </a:lnTo>
                    <a:cubicBezTo>
                      <a:pt x="2060" y="1620"/>
                      <a:pt x="2064" y="1594"/>
                      <a:pt x="2064" y="1567"/>
                    </a:cubicBezTo>
                    <a:cubicBezTo>
                      <a:pt x="2064" y="1540"/>
                      <a:pt x="2060" y="1514"/>
                      <a:pt x="2054" y="1488"/>
                    </a:cubicBezTo>
                    <a:lnTo>
                      <a:pt x="2636" y="1299"/>
                    </a:lnTo>
                    <a:cubicBezTo>
                      <a:pt x="2677" y="1348"/>
                      <a:pt x="2738" y="1377"/>
                      <a:pt x="2803" y="1377"/>
                    </a:cubicBezTo>
                    <a:cubicBezTo>
                      <a:pt x="2826" y="1377"/>
                      <a:pt x="2850" y="1373"/>
                      <a:pt x="2874" y="1365"/>
                    </a:cubicBezTo>
                    <a:cubicBezTo>
                      <a:pt x="2993" y="1329"/>
                      <a:pt x="3058" y="1200"/>
                      <a:pt x="3019" y="1081"/>
                    </a:cubicBezTo>
                    <a:cubicBezTo>
                      <a:pt x="2987" y="986"/>
                      <a:pt x="2901" y="927"/>
                      <a:pt x="2807" y="927"/>
                    </a:cubicBezTo>
                    <a:cubicBezTo>
                      <a:pt x="2783" y="927"/>
                      <a:pt x="2759" y="931"/>
                      <a:pt x="2735" y="939"/>
                    </a:cubicBezTo>
                    <a:cubicBezTo>
                      <a:pt x="2646" y="965"/>
                      <a:pt x="2586" y="1045"/>
                      <a:pt x="2579" y="1134"/>
                    </a:cubicBezTo>
                    <a:lnTo>
                      <a:pt x="2001" y="1322"/>
                    </a:lnTo>
                    <a:cubicBezTo>
                      <a:pt x="1981" y="1286"/>
                      <a:pt x="1958" y="1253"/>
                      <a:pt x="1932" y="1220"/>
                    </a:cubicBezTo>
                    <a:cubicBezTo>
                      <a:pt x="1925" y="1214"/>
                      <a:pt x="1918" y="1200"/>
                      <a:pt x="1908" y="1194"/>
                    </a:cubicBezTo>
                    <a:lnTo>
                      <a:pt x="2269" y="701"/>
                    </a:lnTo>
                    <a:cubicBezTo>
                      <a:pt x="2286" y="705"/>
                      <a:pt x="2304" y="707"/>
                      <a:pt x="2321" y="707"/>
                    </a:cubicBezTo>
                    <a:cubicBezTo>
                      <a:pt x="2390" y="707"/>
                      <a:pt x="2458" y="676"/>
                      <a:pt x="2500" y="615"/>
                    </a:cubicBezTo>
                    <a:cubicBezTo>
                      <a:pt x="2576" y="516"/>
                      <a:pt x="2553" y="373"/>
                      <a:pt x="2451" y="301"/>
                    </a:cubicBezTo>
                    <a:cubicBezTo>
                      <a:pt x="2411" y="272"/>
                      <a:pt x="2364" y="258"/>
                      <a:pt x="2318" y="258"/>
                    </a:cubicBezTo>
                    <a:cubicBezTo>
                      <a:pt x="2248" y="258"/>
                      <a:pt x="2180" y="289"/>
                      <a:pt x="2137" y="350"/>
                    </a:cubicBezTo>
                    <a:cubicBezTo>
                      <a:pt x="2080" y="427"/>
                      <a:pt x="2080" y="523"/>
                      <a:pt x="2126" y="599"/>
                    </a:cubicBezTo>
                    <a:lnTo>
                      <a:pt x="1766" y="1091"/>
                    </a:lnTo>
                    <a:cubicBezTo>
                      <a:pt x="1763" y="1087"/>
                      <a:pt x="1757" y="1087"/>
                      <a:pt x="1749" y="1084"/>
                    </a:cubicBezTo>
                    <a:cubicBezTo>
                      <a:pt x="1737" y="1078"/>
                      <a:pt x="1720" y="1075"/>
                      <a:pt x="1707" y="1068"/>
                    </a:cubicBezTo>
                    <a:cubicBezTo>
                      <a:pt x="1680" y="1058"/>
                      <a:pt x="1654" y="1052"/>
                      <a:pt x="1627" y="1045"/>
                    </a:cubicBezTo>
                    <a:cubicBezTo>
                      <a:pt x="1624" y="1045"/>
                      <a:pt x="1621" y="1045"/>
                      <a:pt x="1618" y="1041"/>
                    </a:cubicBezTo>
                    <a:lnTo>
                      <a:pt x="1618" y="433"/>
                    </a:lnTo>
                    <a:cubicBezTo>
                      <a:pt x="1700" y="400"/>
                      <a:pt x="1757" y="321"/>
                      <a:pt x="1757" y="225"/>
                    </a:cubicBezTo>
                    <a:cubicBezTo>
                      <a:pt x="1757" y="103"/>
                      <a:pt x="1654" y="1"/>
                      <a:pt x="15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8" name="Google Shape;2958;p57"/>
            <p:cNvGrpSpPr/>
            <p:nvPr/>
          </p:nvGrpSpPr>
          <p:grpSpPr>
            <a:xfrm rot="-2700000">
              <a:off x="3469891" y="3145930"/>
              <a:ext cx="151045" cy="151045"/>
              <a:chOff x="6515239" y="4421248"/>
              <a:chExt cx="110029" cy="110029"/>
            </a:xfrm>
          </p:grpSpPr>
          <p:sp>
            <p:nvSpPr>
              <p:cNvPr id="2959" name="Google Shape;2959;p57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57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57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57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3" name="Google Shape;2963;p57"/>
            <p:cNvGrpSpPr/>
            <p:nvPr/>
          </p:nvGrpSpPr>
          <p:grpSpPr>
            <a:xfrm rot="-2700000">
              <a:off x="3895166" y="2502130"/>
              <a:ext cx="151045" cy="151045"/>
              <a:chOff x="6515239" y="4421248"/>
              <a:chExt cx="110029" cy="110029"/>
            </a:xfrm>
          </p:grpSpPr>
          <p:sp>
            <p:nvSpPr>
              <p:cNvPr id="2964" name="Google Shape;2964;p57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57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57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57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8" name="Google Shape;2968;p57"/>
            <p:cNvGrpSpPr/>
            <p:nvPr/>
          </p:nvGrpSpPr>
          <p:grpSpPr>
            <a:xfrm>
              <a:off x="3500232" y="1188288"/>
              <a:ext cx="278801" cy="278801"/>
              <a:chOff x="6515239" y="4421248"/>
              <a:chExt cx="110029" cy="110029"/>
            </a:xfrm>
          </p:grpSpPr>
          <p:sp>
            <p:nvSpPr>
              <p:cNvPr id="2969" name="Google Shape;2969;p57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57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57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57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Rounded Rectangle 3"/>
          <p:cNvSpPr/>
          <p:nvPr/>
        </p:nvSpPr>
        <p:spPr>
          <a:xfrm>
            <a:off x="882563" y="775730"/>
            <a:ext cx="6155741" cy="5369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3F3F3"/>
                </a:solidFill>
                <a:latin typeface="Algerian" panose="04020705040A02060702" pitchFamily="82" charset="0"/>
                <a:sym typeface="Arial"/>
              </a:rPr>
              <a:t>HOMEWORK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8" name="Google Shape;2708;p52"/>
          <p:cNvGrpSpPr/>
          <p:nvPr/>
        </p:nvGrpSpPr>
        <p:grpSpPr>
          <a:xfrm>
            <a:off x="206656" y="1312984"/>
            <a:ext cx="3282133" cy="5146955"/>
            <a:chOff x="617400" y="1301550"/>
            <a:chExt cx="3496500" cy="3136250"/>
          </a:xfrm>
        </p:grpSpPr>
        <p:sp>
          <p:nvSpPr>
            <p:cNvPr id="2709" name="Google Shape;2709;p52"/>
            <p:cNvSpPr/>
            <p:nvPr/>
          </p:nvSpPr>
          <p:spPr>
            <a:xfrm>
              <a:off x="617400" y="4189100"/>
              <a:ext cx="3496500" cy="248700"/>
            </a:xfrm>
            <a:prstGeom prst="ellipse">
              <a:avLst/>
            </a:prstGeom>
            <a:solidFill>
              <a:srgbClr val="5B0F00">
                <a:alpha val="455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0" name="Google Shape;2710;p52"/>
            <p:cNvGrpSpPr/>
            <p:nvPr/>
          </p:nvGrpSpPr>
          <p:grpSpPr>
            <a:xfrm>
              <a:off x="789650" y="1301550"/>
              <a:ext cx="3324229" cy="3079604"/>
              <a:chOff x="789650" y="1301550"/>
              <a:chExt cx="3324229" cy="3079604"/>
            </a:xfrm>
          </p:grpSpPr>
          <p:sp>
            <p:nvSpPr>
              <p:cNvPr id="2711" name="Google Shape;2711;p52"/>
              <p:cNvSpPr/>
              <p:nvPr/>
            </p:nvSpPr>
            <p:spPr>
              <a:xfrm>
                <a:off x="3362240" y="2613105"/>
                <a:ext cx="751639" cy="742945"/>
              </a:xfrm>
              <a:custGeom>
                <a:avLst/>
                <a:gdLst/>
                <a:ahLst/>
                <a:cxnLst/>
                <a:rect l="l" t="t" r="r" b="b"/>
                <a:pathLst>
                  <a:path w="24727" h="24441" extrusionOk="0">
                    <a:moveTo>
                      <a:pt x="16047" y="0"/>
                    </a:moveTo>
                    <a:cubicBezTo>
                      <a:pt x="13506" y="0"/>
                      <a:pt x="11971" y="2213"/>
                      <a:pt x="12016" y="3678"/>
                    </a:cubicBezTo>
                    <a:cubicBezTo>
                      <a:pt x="12016" y="3678"/>
                      <a:pt x="15982" y="6269"/>
                      <a:pt x="15864" y="10113"/>
                    </a:cubicBezTo>
                    <a:cubicBezTo>
                      <a:pt x="15745" y="13954"/>
                      <a:pt x="15505" y="14421"/>
                      <a:pt x="15505" y="14421"/>
                    </a:cubicBezTo>
                    <a:cubicBezTo>
                      <a:pt x="15505" y="14421"/>
                      <a:pt x="14871" y="15630"/>
                      <a:pt x="13605" y="16456"/>
                    </a:cubicBezTo>
                    <a:cubicBezTo>
                      <a:pt x="13605" y="16456"/>
                      <a:pt x="0" y="18949"/>
                      <a:pt x="359" y="19352"/>
                    </a:cubicBezTo>
                    <a:cubicBezTo>
                      <a:pt x="594" y="19618"/>
                      <a:pt x="5541" y="24440"/>
                      <a:pt x="10786" y="24440"/>
                    </a:cubicBezTo>
                    <a:cubicBezTo>
                      <a:pt x="13480" y="24440"/>
                      <a:pt x="16253" y="23168"/>
                      <a:pt x="18505" y="19352"/>
                    </a:cubicBezTo>
                    <a:cubicBezTo>
                      <a:pt x="19633" y="17438"/>
                      <a:pt x="18010" y="14485"/>
                      <a:pt x="18773" y="13157"/>
                    </a:cubicBezTo>
                    <a:cubicBezTo>
                      <a:pt x="19534" y="11827"/>
                      <a:pt x="24727" y="9723"/>
                      <a:pt x="22756" y="7126"/>
                    </a:cubicBezTo>
                    <a:cubicBezTo>
                      <a:pt x="20788" y="4532"/>
                      <a:pt x="16849" y="6187"/>
                      <a:pt x="17385" y="4352"/>
                    </a:cubicBezTo>
                    <a:cubicBezTo>
                      <a:pt x="17923" y="2517"/>
                      <a:pt x="19057" y="190"/>
                      <a:pt x="16341" y="10"/>
                    </a:cubicBezTo>
                    <a:cubicBezTo>
                      <a:pt x="16242" y="3"/>
                      <a:pt x="16144" y="0"/>
                      <a:pt x="16047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1671554" y="3329614"/>
                <a:ext cx="1517352" cy="1051541"/>
              </a:xfrm>
              <a:custGeom>
                <a:avLst/>
                <a:gdLst/>
                <a:ahLst/>
                <a:cxnLst/>
                <a:rect l="l" t="t" r="r" b="b"/>
                <a:pathLst>
                  <a:path w="49917" h="34593" extrusionOk="0">
                    <a:moveTo>
                      <a:pt x="49917" y="1"/>
                    </a:moveTo>
                    <a:lnTo>
                      <a:pt x="49917" y="1"/>
                    </a:lnTo>
                    <a:cubicBezTo>
                      <a:pt x="49916" y="1"/>
                      <a:pt x="41599" y="523"/>
                      <a:pt x="39259" y="5836"/>
                    </a:cubicBezTo>
                    <a:cubicBezTo>
                      <a:pt x="36928" y="11118"/>
                      <a:pt x="34647" y="17186"/>
                      <a:pt x="25102" y="17186"/>
                    </a:cubicBezTo>
                    <a:cubicBezTo>
                      <a:pt x="25049" y="17186"/>
                      <a:pt x="24996" y="17186"/>
                      <a:pt x="24943" y="17185"/>
                    </a:cubicBezTo>
                    <a:cubicBezTo>
                      <a:pt x="21346" y="17159"/>
                      <a:pt x="18567" y="16907"/>
                      <a:pt x="16369" y="16907"/>
                    </a:cubicBezTo>
                    <a:cubicBezTo>
                      <a:pt x="12651" y="16907"/>
                      <a:pt x="10593" y="17628"/>
                      <a:pt x="9039" y="21378"/>
                    </a:cubicBezTo>
                    <a:cubicBezTo>
                      <a:pt x="6567" y="27346"/>
                      <a:pt x="7613" y="30946"/>
                      <a:pt x="3807" y="31406"/>
                    </a:cubicBezTo>
                    <a:lnTo>
                      <a:pt x="0" y="31863"/>
                    </a:lnTo>
                    <a:lnTo>
                      <a:pt x="2381" y="34593"/>
                    </a:lnTo>
                    <a:cubicBezTo>
                      <a:pt x="2381" y="34593"/>
                      <a:pt x="7417" y="34081"/>
                      <a:pt x="8440" y="30499"/>
                    </a:cubicBezTo>
                    <a:cubicBezTo>
                      <a:pt x="9462" y="26919"/>
                      <a:pt x="10062" y="18875"/>
                      <a:pt x="15345" y="18679"/>
                    </a:cubicBezTo>
                    <a:cubicBezTo>
                      <a:pt x="15547" y="18671"/>
                      <a:pt x="15758" y="18667"/>
                      <a:pt x="15976" y="18667"/>
                    </a:cubicBezTo>
                    <a:cubicBezTo>
                      <a:pt x="18678" y="18667"/>
                      <a:pt x="22559" y="19210"/>
                      <a:pt x="26246" y="19210"/>
                    </a:cubicBezTo>
                    <a:cubicBezTo>
                      <a:pt x="30048" y="19210"/>
                      <a:pt x="33643" y="18633"/>
                      <a:pt x="35527" y="16288"/>
                    </a:cubicBezTo>
                    <a:cubicBezTo>
                      <a:pt x="39388" y="11488"/>
                      <a:pt x="39123" y="5809"/>
                      <a:pt x="42836" y="4045"/>
                    </a:cubicBezTo>
                    <a:cubicBezTo>
                      <a:pt x="46547" y="2283"/>
                      <a:pt x="49354" y="2196"/>
                      <a:pt x="49354" y="2196"/>
                    </a:cubicBezTo>
                    <a:lnTo>
                      <a:pt x="499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2259348" y="3466361"/>
                <a:ext cx="1002418" cy="196185"/>
              </a:xfrm>
              <a:custGeom>
                <a:avLst/>
                <a:gdLst/>
                <a:ahLst/>
                <a:cxnLst/>
                <a:rect l="l" t="t" r="r" b="b"/>
                <a:pathLst>
                  <a:path w="32977" h="6454" extrusionOk="0">
                    <a:moveTo>
                      <a:pt x="6765" y="0"/>
                    </a:moveTo>
                    <a:cubicBezTo>
                      <a:pt x="1445" y="0"/>
                      <a:pt x="0" y="5833"/>
                      <a:pt x="0" y="5833"/>
                    </a:cubicBezTo>
                    <a:lnTo>
                      <a:pt x="1538" y="6453"/>
                    </a:lnTo>
                    <a:cubicBezTo>
                      <a:pt x="1538" y="6453"/>
                      <a:pt x="3324" y="1262"/>
                      <a:pt x="6747" y="1262"/>
                    </a:cubicBezTo>
                    <a:cubicBezTo>
                      <a:pt x="7041" y="1262"/>
                      <a:pt x="7347" y="1300"/>
                      <a:pt x="7664" y="1383"/>
                    </a:cubicBezTo>
                    <a:cubicBezTo>
                      <a:pt x="10655" y="2168"/>
                      <a:pt x="17026" y="3376"/>
                      <a:pt x="21110" y="3376"/>
                    </a:cubicBezTo>
                    <a:cubicBezTo>
                      <a:pt x="22511" y="3376"/>
                      <a:pt x="23642" y="3234"/>
                      <a:pt x="24277" y="2884"/>
                    </a:cubicBezTo>
                    <a:cubicBezTo>
                      <a:pt x="25416" y="2253"/>
                      <a:pt x="27112" y="1996"/>
                      <a:pt x="28720" y="1996"/>
                    </a:cubicBezTo>
                    <a:cubicBezTo>
                      <a:pt x="30619" y="1996"/>
                      <a:pt x="32394" y="2355"/>
                      <a:pt x="32977" y="2884"/>
                    </a:cubicBezTo>
                    <a:lnTo>
                      <a:pt x="32692" y="1755"/>
                    </a:lnTo>
                    <a:cubicBezTo>
                      <a:pt x="32692" y="1755"/>
                      <a:pt x="30377" y="813"/>
                      <a:pt x="27741" y="813"/>
                    </a:cubicBezTo>
                    <a:cubicBezTo>
                      <a:pt x="26423" y="813"/>
                      <a:pt x="25025" y="1049"/>
                      <a:pt x="23795" y="1755"/>
                    </a:cubicBezTo>
                    <a:cubicBezTo>
                      <a:pt x="22546" y="2473"/>
                      <a:pt x="21286" y="2769"/>
                      <a:pt x="19884" y="2769"/>
                    </a:cubicBezTo>
                    <a:cubicBezTo>
                      <a:pt x="17146" y="2769"/>
                      <a:pt x="13868" y="1641"/>
                      <a:pt x="9083" y="333"/>
                    </a:cubicBezTo>
                    <a:cubicBezTo>
                      <a:pt x="8239" y="102"/>
                      <a:pt x="7468" y="0"/>
                      <a:pt x="6765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3149646" y="3123586"/>
                <a:ext cx="623270" cy="628833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20687" extrusionOk="0">
                    <a:moveTo>
                      <a:pt x="20504" y="14773"/>
                    </a:moveTo>
                    <a:lnTo>
                      <a:pt x="20436" y="14800"/>
                    </a:lnTo>
                    <a:lnTo>
                      <a:pt x="20436" y="14800"/>
                    </a:lnTo>
                    <a:cubicBezTo>
                      <a:pt x="20458" y="14793"/>
                      <a:pt x="20481" y="14784"/>
                      <a:pt x="20504" y="14773"/>
                    </a:cubicBezTo>
                    <a:close/>
                    <a:moveTo>
                      <a:pt x="5568" y="1"/>
                    </a:moveTo>
                    <a:cubicBezTo>
                      <a:pt x="5568" y="1"/>
                      <a:pt x="1" y="3344"/>
                      <a:pt x="201" y="7218"/>
                    </a:cubicBezTo>
                    <a:cubicBezTo>
                      <a:pt x="397" y="11096"/>
                      <a:pt x="5125" y="20687"/>
                      <a:pt x="5125" y="20687"/>
                    </a:cubicBezTo>
                    <a:lnTo>
                      <a:pt x="20436" y="14800"/>
                    </a:lnTo>
                    <a:lnTo>
                      <a:pt x="20436" y="14800"/>
                    </a:lnTo>
                    <a:cubicBezTo>
                      <a:pt x="20393" y="14813"/>
                      <a:pt x="20349" y="14819"/>
                      <a:pt x="20305" y="14819"/>
                    </a:cubicBezTo>
                    <a:cubicBezTo>
                      <a:pt x="18753" y="14819"/>
                      <a:pt x="16398" y="7116"/>
                      <a:pt x="13036" y="6564"/>
                    </a:cubicBezTo>
                    <a:cubicBezTo>
                      <a:pt x="11859" y="6369"/>
                      <a:pt x="10899" y="6301"/>
                      <a:pt x="10132" y="6301"/>
                    </a:cubicBezTo>
                    <a:cubicBezTo>
                      <a:pt x="8296" y="6301"/>
                      <a:pt x="7557" y="6693"/>
                      <a:pt x="7557" y="6693"/>
                    </a:cubicBezTo>
                    <a:lnTo>
                      <a:pt x="11983" y="2558"/>
                    </a:lnTo>
                    <a:lnTo>
                      <a:pt x="55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3199588" y="2639671"/>
                <a:ext cx="692121" cy="561655"/>
              </a:xfrm>
              <a:custGeom>
                <a:avLst/>
                <a:gdLst/>
                <a:ahLst/>
                <a:cxnLst/>
                <a:rect l="l" t="t" r="r" b="b"/>
                <a:pathLst>
                  <a:path w="22769" h="18477" extrusionOk="0">
                    <a:moveTo>
                      <a:pt x="11408" y="0"/>
                    </a:moveTo>
                    <a:cubicBezTo>
                      <a:pt x="9648" y="0"/>
                      <a:pt x="8443" y="467"/>
                      <a:pt x="8443" y="467"/>
                    </a:cubicBezTo>
                    <a:cubicBezTo>
                      <a:pt x="6015" y="918"/>
                      <a:pt x="3048" y="2936"/>
                      <a:pt x="1524" y="6116"/>
                    </a:cubicBezTo>
                    <a:cubicBezTo>
                      <a:pt x="0" y="9293"/>
                      <a:pt x="2692" y="16859"/>
                      <a:pt x="6930" y="18068"/>
                    </a:cubicBezTo>
                    <a:cubicBezTo>
                      <a:pt x="7907" y="18348"/>
                      <a:pt x="8954" y="18477"/>
                      <a:pt x="10023" y="18477"/>
                    </a:cubicBezTo>
                    <a:cubicBezTo>
                      <a:pt x="13593" y="18477"/>
                      <a:pt x="17414" y="17037"/>
                      <a:pt x="19741" y="14942"/>
                    </a:cubicBezTo>
                    <a:cubicBezTo>
                      <a:pt x="22769" y="12219"/>
                      <a:pt x="22366" y="6418"/>
                      <a:pt x="17875" y="2482"/>
                    </a:cubicBezTo>
                    <a:cubicBezTo>
                      <a:pt x="15603" y="492"/>
                      <a:pt x="13214" y="0"/>
                      <a:pt x="11408" y="0"/>
                    </a:cubicBezTo>
                    <a:close/>
                  </a:path>
                </a:pathLst>
              </a:custGeom>
              <a:solidFill>
                <a:srgbClr val="FFAE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3735906" y="2898712"/>
                <a:ext cx="73957" cy="75447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2482" extrusionOk="0">
                    <a:moveTo>
                      <a:pt x="1320" y="0"/>
                    </a:moveTo>
                    <a:cubicBezTo>
                      <a:pt x="1167" y="0"/>
                      <a:pt x="1003" y="57"/>
                      <a:pt x="831" y="189"/>
                    </a:cubicBezTo>
                    <a:cubicBezTo>
                      <a:pt x="28" y="794"/>
                      <a:pt x="1" y="2481"/>
                      <a:pt x="1" y="2481"/>
                    </a:cubicBezTo>
                    <a:cubicBezTo>
                      <a:pt x="1" y="2481"/>
                      <a:pt x="441" y="1485"/>
                      <a:pt x="1298" y="933"/>
                    </a:cubicBezTo>
                    <a:cubicBezTo>
                      <a:pt x="1484" y="814"/>
                      <a:pt x="1643" y="767"/>
                      <a:pt x="1777" y="767"/>
                    </a:cubicBezTo>
                    <a:cubicBezTo>
                      <a:pt x="2262" y="767"/>
                      <a:pt x="2433" y="1377"/>
                      <a:pt x="2433" y="1377"/>
                    </a:cubicBezTo>
                    <a:cubicBezTo>
                      <a:pt x="2281" y="748"/>
                      <a:pt x="1874" y="0"/>
                      <a:pt x="1320" y="0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3587784" y="3057717"/>
                <a:ext cx="88366" cy="71434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2350" extrusionOk="0">
                    <a:moveTo>
                      <a:pt x="0" y="1"/>
                    </a:moveTo>
                    <a:cubicBezTo>
                      <a:pt x="0" y="1"/>
                      <a:pt x="423" y="2350"/>
                      <a:pt x="1373" y="2350"/>
                    </a:cubicBezTo>
                    <a:cubicBezTo>
                      <a:pt x="1399" y="2350"/>
                      <a:pt x="1426" y="2348"/>
                      <a:pt x="1454" y="2344"/>
                    </a:cubicBezTo>
                    <a:cubicBezTo>
                      <a:pt x="2459" y="2205"/>
                      <a:pt x="2906" y="583"/>
                      <a:pt x="2906" y="583"/>
                    </a:cubicBezTo>
                    <a:lnTo>
                      <a:pt x="2906" y="583"/>
                    </a:lnTo>
                    <a:cubicBezTo>
                      <a:pt x="2906" y="583"/>
                      <a:pt x="2096" y="1477"/>
                      <a:pt x="1480" y="1812"/>
                    </a:cubicBezTo>
                    <a:cubicBezTo>
                      <a:pt x="1436" y="1837"/>
                      <a:pt x="1390" y="1848"/>
                      <a:pt x="1343" y="1848"/>
                    </a:cubicBezTo>
                    <a:cubicBezTo>
                      <a:pt x="744" y="1848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3739858" y="2974126"/>
                <a:ext cx="77210" cy="389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280" extrusionOk="0">
                    <a:moveTo>
                      <a:pt x="1981" y="0"/>
                    </a:moveTo>
                    <a:lnTo>
                      <a:pt x="1981" y="0"/>
                    </a:lnTo>
                    <a:cubicBezTo>
                      <a:pt x="1981" y="0"/>
                      <a:pt x="613" y="167"/>
                      <a:pt x="250" y="688"/>
                    </a:cubicBezTo>
                    <a:cubicBezTo>
                      <a:pt x="1" y="1047"/>
                      <a:pt x="254" y="1280"/>
                      <a:pt x="665" y="1280"/>
                    </a:cubicBezTo>
                    <a:cubicBezTo>
                      <a:pt x="850" y="1280"/>
                      <a:pt x="1067" y="1232"/>
                      <a:pt x="1284" y="1128"/>
                    </a:cubicBezTo>
                    <a:cubicBezTo>
                      <a:pt x="1981" y="793"/>
                      <a:pt x="2539" y="48"/>
                      <a:pt x="19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3401756" y="2942392"/>
                <a:ext cx="112167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3233" extrusionOk="0">
                    <a:moveTo>
                      <a:pt x="1466" y="1"/>
                    </a:moveTo>
                    <a:cubicBezTo>
                      <a:pt x="1378" y="1"/>
                      <a:pt x="1290" y="16"/>
                      <a:pt x="1203" y="48"/>
                    </a:cubicBezTo>
                    <a:cubicBezTo>
                      <a:pt x="1" y="495"/>
                      <a:pt x="2236" y="3205"/>
                      <a:pt x="2933" y="3232"/>
                    </a:cubicBezTo>
                    <a:cubicBezTo>
                      <a:pt x="2945" y="3233"/>
                      <a:pt x="2956" y="3233"/>
                      <a:pt x="2967" y="3233"/>
                    </a:cubicBezTo>
                    <a:cubicBezTo>
                      <a:pt x="3633" y="3233"/>
                      <a:pt x="3689" y="2446"/>
                      <a:pt x="3689" y="2446"/>
                    </a:cubicBezTo>
                    <a:cubicBezTo>
                      <a:pt x="3689" y="2446"/>
                      <a:pt x="2582" y="1"/>
                      <a:pt x="1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3449236" y="2868194"/>
                <a:ext cx="148553" cy="151471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983" extrusionOk="0">
                    <a:moveTo>
                      <a:pt x="1942" y="1"/>
                    </a:moveTo>
                    <a:cubicBezTo>
                      <a:pt x="950" y="1"/>
                      <a:pt x="0" y="715"/>
                      <a:pt x="0" y="715"/>
                    </a:cubicBezTo>
                    <a:cubicBezTo>
                      <a:pt x="0" y="715"/>
                      <a:pt x="24" y="714"/>
                      <a:pt x="68" y="714"/>
                    </a:cubicBezTo>
                    <a:cubicBezTo>
                      <a:pt x="481" y="714"/>
                      <a:pt x="2679" y="805"/>
                      <a:pt x="3702" y="2697"/>
                    </a:cubicBezTo>
                    <a:cubicBezTo>
                      <a:pt x="4833" y="4786"/>
                      <a:pt x="4887" y="4982"/>
                      <a:pt x="4887" y="4982"/>
                    </a:cubicBezTo>
                    <a:cubicBezTo>
                      <a:pt x="4887" y="4982"/>
                      <a:pt x="4413" y="1792"/>
                      <a:pt x="3180" y="518"/>
                    </a:cubicBezTo>
                    <a:cubicBezTo>
                      <a:pt x="2808" y="135"/>
                      <a:pt x="2371" y="1"/>
                      <a:pt x="1942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3158127" y="2612497"/>
                <a:ext cx="569619" cy="548705"/>
              </a:xfrm>
              <a:custGeom>
                <a:avLst/>
                <a:gdLst/>
                <a:ahLst/>
                <a:cxnLst/>
                <a:rect l="l" t="t" r="r" b="b"/>
                <a:pathLst>
                  <a:path w="18739" h="18051" extrusionOk="0">
                    <a:moveTo>
                      <a:pt x="10455" y="0"/>
                    </a:moveTo>
                    <a:cubicBezTo>
                      <a:pt x="5220" y="0"/>
                      <a:pt x="1" y="5109"/>
                      <a:pt x="890" y="9418"/>
                    </a:cubicBezTo>
                    <a:cubicBezTo>
                      <a:pt x="1811" y="13882"/>
                      <a:pt x="6539" y="18051"/>
                      <a:pt x="6539" y="18051"/>
                    </a:cubicBezTo>
                    <a:cubicBezTo>
                      <a:pt x="8964" y="15847"/>
                      <a:pt x="6932" y="10536"/>
                      <a:pt x="7725" y="8413"/>
                    </a:cubicBezTo>
                    <a:cubicBezTo>
                      <a:pt x="8514" y="6289"/>
                      <a:pt x="11365" y="6103"/>
                      <a:pt x="14135" y="5988"/>
                    </a:cubicBezTo>
                    <a:cubicBezTo>
                      <a:pt x="16906" y="5872"/>
                      <a:pt x="18738" y="3448"/>
                      <a:pt x="18738" y="3448"/>
                    </a:cubicBezTo>
                    <a:cubicBezTo>
                      <a:pt x="18515" y="1660"/>
                      <a:pt x="16428" y="406"/>
                      <a:pt x="11017" y="20"/>
                    </a:cubicBezTo>
                    <a:cubicBezTo>
                      <a:pt x="10830" y="7"/>
                      <a:pt x="10642" y="0"/>
                      <a:pt x="10455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3719675" y="2550944"/>
                <a:ext cx="197766" cy="159253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239" extrusionOk="0">
                    <a:moveTo>
                      <a:pt x="5473" y="1"/>
                    </a:moveTo>
                    <a:cubicBezTo>
                      <a:pt x="228" y="1"/>
                      <a:pt x="0" y="5239"/>
                      <a:pt x="0" y="5239"/>
                    </a:cubicBezTo>
                    <a:cubicBezTo>
                      <a:pt x="2069" y="196"/>
                      <a:pt x="6506" y="64"/>
                      <a:pt x="6506" y="64"/>
                    </a:cubicBezTo>
                    <a:cubicBezTo>
                      <a:pt x="6141" y="21"/>
                      <a:pt x="5797" y="1"/>
                      <a:pt x="5473" y="1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2628982" y="2708702"/>
                <a:ext cx="763980" cy="529129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17407" extrusionOk="0">
                    <a:moveTo>
                      <a:pt x="17014" y="0"/>
                    </a:moveTo>
                    <a:cubicBezTo>
                      <a:pt x="16487" y="0"/>
                      <a:pt x="15948" y="15"/>
                      <a:pt x="15402" y="49"/>
                    </a:cubicBezTo>
                    <a:cubicBezTo>
                      <a:pt x="10214" y="367"/>
                      <a:pt x="2299" y="5312"/>
                      <a:pt x="1090" y="8732"/>
                    </a:cubicBezTo>
                    <a:cubicBezTo>
                      <a:pt x="0" y="11815"/>
                      <a:pt x="2550" y="15005"/>
                      <a:pt x="5925" y="15005"/>
                    </a:cubicBezTo>
                    <a:cubicBezTo>
                      <a:pt x="6295" y="15005"/>
                      <a:pt x="6674" y="14967"/>
                      <a:pt x="7061" y="14886"/>
                    </a:cubicBezTo>
                    <a:cubicBezTo>
                      <a:pt x="7662" y="14760"/>
                      <a:pt x="8184" y="14704"/>
                      <a:pt x="8653" y="14704"/>
                    </a:cubicBezTo>
                    <a:cubicBezTo>
                      <a:pt x="11233" y="14704"/>
                      <a:pt x="12214" y="16383"/>
                      <a:pt x="16100" y="17223"/>
                    </a:cubicBezTo>
                    <a:cubicBezTo>
                      <a:pt x="16694" y="17351"/>
                      <a:pt x="17266" y="17407"/>
                      <a:pt x="17812" y="17407"/>
                    </a:cubicBezTo>
                    <a:cubicBezTo>
                      <a:pt x="21480" y="17407"/>
                      <a:pt x="23947" y="14886"/>
                      <a:pt x="23947" y="14886"/>
                    </a:cubicBezTo>
                    <a:lnTo>
                      <a:pt x="25133" y="1085"/>
                    </a:lnTo>
                    <a:cubicBezTo>
                      <a:pt x="25133" y="1085"/>
                      <a:pt x="21496" y="0"/>
                      <a:pt x="17014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3153596" y="3319797"/>
                <a:ext cx="285706" cy="146546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4821" extrusionOk="0">
                    <a:moveTo>
                      <a:pt x="9399" y="1"/>
                    </a:moveTo>
                    <a:lnTo>
                      <a:pt x="7354" y="238"/>
                    </a:lnTo>
                    <a:lnTo>
                      <a:pt x="1" y="323"/>
                    </a:lnTo>
                    <a:cubicBezTo>
                      <a:pt x="18" y="2538"/>
                      <a:pt x="956" y="4820"/>
                      <a:pt x="956" y="4820"/>
                    </a:cubicBezTo>
                    <a:lnTo>
                      <a:pt x="9399" y="1"/>
                    </a:ln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3373153" y="3341956"/>
                <a:ext cx="250597" cy="298047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9805" extrusionOk="0">
                    <a:moveTo>
                      <a:pt x="973" y="0"/>
                    </a:moveTo>
                    <a:lnTo>
                      <a:pt x="0" y="555"/>
                    </a:lnTo>
                    <a:cubicBezTo>
                      <a:pt x="0" y="555"/>
                      <a:pt x="88" y="547"/>
                      <a:pt x="241" y="547"/>
                    </a:cubicBezTo>
                    <a:cubicBezTo>
                      <a:pt x="951" y="547"/>
                      <a:pt x="3065" y="737"/>
                      <a:pt x="4325" y="2886"/>
                    </a:cubicBezTo>
                    <a:cubicBezTo>
                      <a:pt x="5853" y="5496"/>
                      <a:pt x="7390" y="9804"/>
                      <a:pt x="7390" y="9804"/>
                    </a:cubicBezTo>
                    <a:lnTo>
                      <a:pt x="8243" y="9476"/>
                    </a:lnTo>
                    <a:cubicBezTo>
                      <a:pt x="8243" y="9476"/>
                      <a:pt x="5761" y="3089"/>
                      <a:pt x="4630" y="1684"/>
                    </a:cubicBezTo>
                    <a:cubicBezTo>
                      <a:pt x="3495" y="274"/>
                      <a:pt x="973" y="0"/>
                      <a:pt x="973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3335978" y="3188878"/>
                <a:ext cx="91770" cy="140740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4630" extrusionOk="0">
                    <a:moveTo>
                      <a:pt x="2443" y="0"/>
                    </a:moveTo>
                    <a:lnTo>
                      <a:pt x="1" y="4630"/>
                    </a:lnTo>
                    <a:lnTo>
                      <a:pt x="553" y="4630"/>
                    </a:lnTo>
                    <a:lnTo>
                      <a:pt x="3018" y="142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3317132" y="3705348"/>
                <a:ext cx="359025" cy="601749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19796" extrusionOk="0">
                    <a:moveTo>
                      <a:pt x="3638" y="0"/>
                    </a:moveTo>
                    <a:lnTo>
                      <a:pt x="1" y="1548"/>
                    </a:lnTo>
                    <a:lnTo>
                      <a:pt x="5559" y="19795"/>
                    </a:lnTo>
                    <a:lnTo>
                      <a:pt x="11810" y="19023"/>
                    </a:lnTo>
                    <a:lnTo>
                      <a:pt x="3638" y="0"/>
                    </a:ln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3623712" y="3577895"/>
                <a:ext cx="174208" cy="256281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8431" extrusionOk="0">
                    <a:moveTo>
                      <a:pt x="4461" y="1"/>
                    </a:moveTo>
                    <a:lnTo>
                      <a:pt x="0" y="1714"/>
                    </a:lnTo>
                    <a:lnTo>
                      <a:pt x="0" y="8430"/>
                    </a:lnTo>
                    <a:lnTo>
                      <a:pt x="5730" y="8430"/>
                    </a:lnTo>
                    <a:lnTo>
                      <a:pt x="4461" y="1"/>
                    </a:ln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3627816" y="3783771"/>
                <a:ext cx="83228" cy="27723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912" extrusionOk="0">
                    <a:moveTo>
                      <a:pt x="2036" y="1"/>
                    </a:moveTo>
                    <a:lnTo>
                      <a:pt x="2036" y="458"/>
                    </a:lnTo>
                    <a:lnTo>
                      <a:pt x="2050" y="458"/>
                    </a:lnTo>
                    <a:lnTo>
                      <a:pt x="2050" y="15"/>
                    </a:lnTo>
                    <a:lnTo>
                      <a:pt x="2724" y="15"/>
                    </a:lnTo>
                    <a:lnTo>
                      <a:pt x="2724" y="898"/>
                    </a:lnTo>
                    <a:lnTo>
                      <a:pt x="1" y="898"/>
                    </a:lnTo>
                    <a:lnTo>
                      <a:pt x="1" y="912"/>
                    </a:lnTo>
                    <a:lnTo>
                      <a:pt x="2738" y="912"/>
                    </a:lnTo>
                    <a:lnTo>
                      <a:pt x="2738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3731499" y="3783771"/>
                <a:ext cx="63044" cy="27723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912" extrusionOk="0">
                    <a:moveTo>
                      <a:pt x="0" y="1"/>
                    </a:moveTo>
                    <a:lnTo>
                      <a:pt x="0" y="912"/>
                    </a:lnTo>
                    <a:lnTo>
                      <a:pt x="2073" y="912"/>
                    </a:lnTo>
                    <a:lnTo>
                      <a:pt x="2073" y="898"/>
                    </a:lnTo>
                    <a:lnTo>
                      <a:pt x="14" y="898"/>
                    </a:lnTo>
                    <a:lnTo>
                      <a:pt x="14" y="15"/>
                    </a:lnTo>
                    <a:lnTo>
                      <a:pt x="735" y="15"/>
                    </a:lnTo>
                    <a:lnTo>
                      <a:pt x="735" y="329"/>
                    </a:lnTo>
                    <a:lnTo>
                      <a:pt x="749" y="329"/>
                    </a:ln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3480909" y="4243217"/>
                <a:ext cx="91770" cy="4708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1549" extrusionOk="0">
                    <a:moveTo>
                      <a:pt x="2633" y="1"/>
                    </a:moveTo>
                    <a:lnTo>
                      <a:pt x="2108" y="231"/>
                    </a:lnTo>
                    <a:lnTo>
                      <a:pt x="2236" y="780"/>
                    </a:lnTo>
                    <a:lnTo>
                      <a:pt x="2250" y="776"/>
                    </a:lnTo>
                    <a:lnTo>
                      <a:pt x="2125" y="238"/>
                    </a:lnTo>
                    <a:lnTo>
                      <a:pt x="2622" y="18"/>
                    </a:lnTo>
                    <a:lnTo>
                      <a:pt x="3002" y="1092"/>
                    </a:lnTo>
                    <a:lnTo>
                      <a:pt x="1" y="1535"/>
                    </a:lnTo>
                    <a:lnTo>
                      <a:pt x="1" y="1548"/>
                    </a:lnTo>
                    <a:lnTo>
                      <a:pt x="3019" y="1101"/>
                    </a:lnTo>
                    <a:lnTo>
                      <a:pt x="2633" y="1"/>
                    </a:lnTo>
                    <a:close/>
                  </a:path>
                </a:pathLst>
              </a:custGeom>
              <a:solidFill>
                <a:srgbClr val="FF023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3582829" y="4237472"/>
                <a:ext cx="86511" cy="37389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1230" extrusionOk="0">
                    <a:moveTo>
                      <a:pt x="1" y="1"/>
                    </a:moveTo>
                    <a:lnTo>
                      <a:pt x="418" y="1223"/>
                    </a:lnTo>
                    <a:lnTo>
                      <a:pt x="421" y="1229"/>
                    </a:lnTo>
                    <a:lnTo>
                      <a:pt x="2846" y="973"/>
                    </a:lnTo>
                    <a:lnTo>
                      <a:pt x="2846" y="959"/>
                    </a:lnTo>
                    <a:lnTo>
                      <a:pt x="431" y="1216"/>
                    </a:lnTo>
                    <a:lnTo>
                      <a:pt x="18" y="14"/>
                    </a:lnTo>
                    <a:lnTo>
                      <a:pt x="610" y="14"/>
                    </a:lnTo>
                    <a:lnTo>
                      <a:pt x="770" y="617"/>
                    </a:lnTo>
                    <a:lnTo>
                      <a:pt x="783" y="613"/>
                    </a:lnTo>
                    <a:lnTo>
                      <a:pt x="621" y="1"/>
                    </a:lnTo>
                    <a:close/>
                  </a:path>
                </a:pathLst>
              </a:custGeom>
              <a:solidFill>
                <a:srgbClr val="FF023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3669307" y="3834138"/>
                <a:ext cx="134387" cy="53439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758" extrusionOk="0">
                    <a:moveTo>
                      <a:pt x="1" y="0"/>
                    </a:moveTo>
                    <a:cubicBezTo>
                      <a:pt x="1" y="0"/>
                      <a:pt x="24" y="535"/>
                      <a:pt x="790" y="877"/>
                    </a:cubicBezTo>
                    <a:cubicBezTo>
                      <a:pt x="1555" y="1223"/>
                      <a:pt x="4421" y="1758"/>
                      <a:pt x="4421" y="175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3531884" y="4288629"/>
                <a:ext cx="156821" cy="33164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091" extrusionOk="0">
                    <a:moveTo>
                      <a:pt x="3407" y="1"/>
                    </a:moveTo>
                    <a:lnTo>
                      <a:pt x="34" y="417"/>
                    </a:lnTo>
                    <a:cubicBezTo>
                      <a:pt x="34" y="417"/>
                      <a:pt x="1" y="979"/>
                      <a:pt x="878" y="1058"/>
                    </a:cubicBezTo>
                    <a:cubicBezTo>
                      <a:pt x="1171" y="1082"/>
                      <a:pt x="1745" y="1090"/>
                      <a:pt x="2379" y="1090"/>
                    </a:cubicBezTo>
                    <a:cubicBezTo>
                      <a:pt x="3647" y="1090"/>
                      <a:pt x="5159" y="1058"/>
                      <a:pt x="5159" y="1058"/>
                    </a:cubicBezTo>
                    <a:lnTo>
                      <a:pt x="3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3189800" y="2932330"/>
                <a:ext cx="326591" cy="359815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11837" extrusionOk="0">
                    <a:moveTo>
                      <a:pt x="5853" y="1"/>
                    </a:moveTo>
                    <a:lnTo>
                      <a:pt x="1054" y="3353"/>
                    </a:lnTo>
                    <a:lnTo>
                      <a:pt x="4213" y="7302"/>
                    </a:lnTo>
                    <a:cubicBezTo>
                      <a:pt x="4213" y="7302"/>
                      <a:pt x="2869" y="7926"/>
                      <a:pt x="1433" y="8887"/>
                    </a:cubicBezTo>
                    <a:cubicBezTo>
                      <a:pt x="0" y="9845"/>
                      <a:pt x="952" y="11474"/>
                      <a:pt x="952" y="11474"/>
                    </a:cubicBezTo>
                    <a:cubicBezTo>
                      <a:pt x="1325" y="11727"/>
                      <a:pt x="1828" y="11837"/>
                      <a:pt x="2408" y="11837"/>
                    </a:cubicBezTo>
                    <a:cubicBezTo>
                      <a:pt x="5259" y="11837"/>
                      <a:pt x="9977" y="9193"/>
                      <a:pt x="10326" y="7885"/>
                    </a:cubicBezTo>
                    <a:cubicBezTo>
                      <a:pt x="10743" y="6313"/>
                      <a:pt x="5853" y="1"/>
                      <a:pt x="58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3221808" y="2932330"/>
                <a:ext cx="160134" cy="117061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3851" extrusionOk="0">
                    <a:moveTo>
                      <a:pt x="4800" y="1"/>
                    </a:moveTo>
                    <a:lnTo>
                      <a:pt x="1" y="3353"/>
                    </a:lnTo>
                    <a:lnTo>
                      <a:pt x="400" y="3851"/>
                    </a:lnTo>
                    <a:lnTo>
                      <a:pt x="5267" y="617"/>
                    </a:lnTo>
                    <a:lnTo>
                      <a:pt x="48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3211838" y="2934671"/>
                <a:ext cx="120587" cy="79337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2610" extrusionOk="0">
                    <a:moveTo>
                      <a:pt x="1873" y="1"/>
                    </a:moveTo>
                    <a:cubicBezTo>
                      <a:pt x="1773" y="1"/>
                      <a:pt x="1691" y="17"/>
                      <a:pt x="1633" y="55"/>
                    </a:cubicBezTo>
                    <a:cubicBezTo>
                      <a:pt x="1182" y="347"/>
                      <a:pt x="1338" y="1925"/>
                      <a:pt x="1338" y="1925"/>
                    </a:cubicBezTo>
                    <a:cubicBezTo>
                      <a:pt x="1338" y="1925"/>
                      <a:pt x="849" y="1372"/>
                      <a:pt x="503" y="1372"/>
                    </a:cubicBezTo>
                    <a:cubicBezTo>
                      <a:pt x="374" y="1372"/>
                      <a:pt x="264" y="1449"/>
                      <a:pt x="207" y="1661"/>
                    </a:cubicBezTo>
                    <a:cubicBezTo>
                      <a:pt x="1" y="2440"/>
                      <a:pt x="1284" y="2609"/>
                      <a:pt x="1284" y="2609"/>
                    </a:cubicBezTo>
                    <a:lnTo>
                      <a:pt x="3966" y="736"/>
                    </a:lnTo>
                    <a:cubicBezTo>
                      <a:pt x="3966" y="736"/>
                      <a:pt x="2539" y="1"/>
                      <a:pt x="1873" y="1"/>
                    </a:cubicBezTo>
                    <a:close/>
                  </a:path>
                </a:pathLst>
              </a:custGeom>
              <a:solidFill>
                <a:srgbClr val="FFAE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3625263" y="2967013"/>
                <a:ext cx="64777" cy="8237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710" extrusionOk="0">
                    <a:moveTo>
                      <a:pt x="864" y="1"/>
                    </a:moveTo>
                    <a:cubicBezTo>
                      <a:pt x="0" y="1775"/>
                      <a:pt x="864" y="2710"/>
                      <a:pt x="864" y="2710"/>
                    </a:cubicBezTo>
                    <a:lnTo>
                      <a:pt x="2131" y="1514"/>
                    </a:lnTo>
                    <a:lnTo>
                      <a:pt x="2131" y="1514"/>
                    </a:lnTo>
                    <a:lnTo>
                      <a:pt x="1081" y="1731"/>
                    </a:lnTo>
                    <a:lnTo>
                      <a:pt x="864" y="1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2222427" y="2140862"/>
                <a:ext cx="550073" cy="902076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29676" extrusionOk="0">
                    <a:moveTo>
                      <a:pt x="6997" y="1"/>
                    </a:moveTo>
                    <a:lnTo>
                      <a:pt x="6997" y="1"/>
                    </a:lnTo>
                    <a:cubicBezTo>
                      <a:pt x="4600" y="245"/>
                      <a:pt x="2415" y="750"/>
                      <a:pt x="573" y="1545"/>
                    </a:cubicBezTo>
                    <a:cubicBezTo>
                      <a:pt x="1200" y="5586"/>
                      <a:pt x="1" y="9626"/>
                      <a:pt x="505" y="13670"/>
                    </a:cubicBezTo>
                    <a:cubicBezTo>
                      <a:pt x="1030" y="18367"/>
                      <a:pt x="5992" y="18892"/>
                      <a:pt x="9906" y="19675"/>
                    </a:cubicBezTo>
                    <a:cubicBezTo>
                      <a:pt x="10953" y="19675"/>
                      <a:pt x="11474" y="20982"/>
                      <a:pt x="11735" y="22025"/>
                    </a:cubicBezTo>
                    <a:cubicBezTo>
                      <a:pt x="11935" y="24321"/>
                      <a:pt x="11830" y="27116"/>
                      <a:pt x="12104" y="29676"/>
                    </a:cubicBezTo>
                    <a:cubicBezTo>
                      <a:pt x="14001" y="29239"/>
                      <a:pt x="16030" y="28982"/>
                      <a:pt x="18095" y="28812"/>
                    </a:cubicBezTo>
                    <a:cubicBezTo>
                      <a:pt x="16331" y="26909"/>
                      <a:pt x="15254" y="24541"/>
                      <a:pt x="15651" y="21243"/>
                    </a:cubicBezTo>
                    <a:cubicBezTo>
                      <a:pt x="15915" y="19414"/>
                      <a:pt x="14608" y="17324"/>
                      <a:pt x="12779" y="16803"/>
                    </a:cubicBezTo>
                    <a:cubicBezTo>
                      <a:pt x="9385" y="15496"/>
                      <a:pt x="5992" y="13931"/>
                      <a:pt x="5206" y="10273"/>
                    </a:cubicBezTo>
                    <a:cubicBezTo>
                      <a:pt x="4396" y="6622"/>
                      <a:pt x="6422" y="3442"/>
                      <a:pt x="69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1968159" y="2187825"/>
                <a:ext cx="622237" cy="897851"/>
              </a:xfrm>
              <a:custGeom>
                <a:avLst/>
                <a:gdLst/>
                <a:ahLst/>
                <a:cxnLst/>
                <a:rect l="l" t="t" r="r" b="b"/>
                <a:pathLst>
                  <a:path w="20470" h="29537" extrusionOk="0">
                    <a:moveTo>
                      <a:pt x="8938" y="0"/>
                    </a:moveTo>
                    <a:cubicBezTo>
                      <a:pt x="8582" y="153"/>
                      <a:pt x="8240" y="312"/>
                      <a:pt x="7911" y="485"/>
                    </a:cubicBezTo>
                    <a:cubicBezTo>
                      <a:pt x="4569" y="2270"/>
                      <a:pt x="1995" y="4281"/>
                      <a:pt x="0" y="6354"/>
                    </a:cubicBezTo>
                    <a:cubicBezTo>
                      <a:pt x="1524" y="10229"/>
                      <a:pt x="342" y="14489"/>
                      <a:pt x="776" y="18390"/>
                    </a:cubicBezTo>
                    <a:cubicBezTo>
                      <a:pt x="1297" y="22309"/>
                      <a:pt x="6523" y="22309"/>
                      <a:pt x="9916" y="23352"/>
                    </a:cubicBezTo>
                    <a:cubicBezTo>
                      <a:pt x="13063" y="24358"/>
                      <a:pt x="14875" y="26762"/>
                      <a:pt x="16344" y="29536"/>
                    </a:cubicBezTo>
                    <a:cubicBezTo>
                      <a:pt x="16778" y="29319"/>
                      <a:pt x="17242" y="29113"/>
                      <a:pt x="17754" y="28923"/>
                    </a:cubicBezTo>
                    <a:cubicBezTo>
                      <a:pt x="18614" y="28605"/>
                      <a:pt x="19528" y="28347"/>
                      <a:pt x="20469" y="28131"/>
                    </a:cubicBezTo>
                    <a:cubicBezTo>
                      <a:pt x="20195" y="25571"/>
                      <a:pt x="20300" y="22776"/>
                      <a:pt x="20100" y="20480"/>
                    </a:cubicBezTo>
                    <a:cubicBezTo>
                      <a:pt x="19839" y="19437"/>
                      <a:pt x="19318" y="18130"/>
                      <a:pt x="18271" y="18130"/>
                    </a:cubicBezTo>
                    <a:cubicBezTo>
                      <a:pt x="14357" y="17347"/>
                      <a:pt x="9395" y="16822"/>
                      <a:pt x="8870" y="12125"/>
                    </a:cubicBezTo>
                    <a:cubicBezTo>
                      <a:pt x="8366" y="8081"/>
                      <a:pt x="9565" y="4041"/>
                      <a:pt x="89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1825051" y="2380966"/>
                <a:ext cx="639959" cy="774589"/>
              </a:xfrm>
              <a:custGeom>
                <a:avLst/>
                <a:gdLst/>
                <a:ahLst/>
                <a:cxnLst/>
                <a:rect l="l" t="t" r="r" b="b"/>
                <a:pathLst>
                  <a:path w="21053" h="25482" extrusionOk="0">
                    <a:moveTo>
                      <a:pt x="4708" y="0"/>
                    </a:moveTo>
                    <a:cubicBezTo>
                      <a:pt x="2734" y="2052"/>
                      <a:pt x="1328" y="4166"/>
                      <a:pt x="309" y="6177"/>
                    </a:cubicBezTo>
                    <a:cubicBezTo>
                      <a:pt x="505" y="6421"/>
                      <a:pt x="664" y="6720"/>
                      <a:pt x="783" y="7075"/>
                    </a:cubicBezTo>
                    <a:cubicBezTo>
                      <a:pt x="2612" y="11254"/>
                      <a:pt x="0" y="17259"/>
                      <a:pt x="4180" y="19870"/>
                    </a:cubicBezTo>
                    <a:cubicBezTo>
                      <a:pt x="7573" y="21699"/>
                      <a:pt x="12014" y="20652"/>
                      <a:pt x="15928" y="23267"/>
                    </a:cubicBezTo>
                    <a:cubicBezTo>
                      <a:pt x="16870" y="23914"/>
                      <a:pt x="17557" y="24666"/>
                      <a:pt x="18096" y="25482"/>
                    </a:cubicBezTo>
                    <a:cubicBezTo>
                      <a:pt x="18821" y="24614"/>
                      <a:pt x="19772" y="23836"/>
                      <a:pt x="21052" y="23182"/>
                    </a:cubicBezTo>
                    <a:cubicBezTo>
                      <a:pt x="19583" y="20408"/>
                      <a:pt x="17771" y="18004"/>
                      <a:pt x="14624" y="16998"/>
                    </a:cubicBezTo>
                    <a:cubicBezTo>
                      <a:pt x="11231" y="15955"/>
                      <a:pt x="6005" y="15955"/>
                      <a:pt x="5484" y="12036"/>
                    </a:cubicBezTo>
                    <a:cubicBezTo>
                      <a:pt x="5050" y="8135"/>
                      <a:pt x="6232" y="3875"/>
                      <a:pt x="47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1602821" y="2865093"/>
                <a:ext cx="663425" cy="775440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5510" extrusionOk="0">
                    <a:moveTo>
                      <a:pt x="4369" y="1"/>
                    </a:moveTo>
                    <a:cubicBezTo>
                      <a:pt x="3763" y="973"/>
                      <a:pt x="2828" y="1420"/>
                      <a:pt x="1659" y="1827"/>
                    </a:cubicBezTo>
                    <a:cubicBezTo>
                      <a:pt x="1720" y="2013"/>
                      <a:pt x="1778" y="2199"/>
                      <a:pt x="1829" y="2378"/>
                    </a:cubicBezTo>
                    <a:cubicBezTo>
                      <a:pt x="2872" y="6554"/>
                      <a:pt x="0" y="10472"/>
                      <a:pt x="1307" y="14649"/>
                    </a:cubicBezTo>
                    <a:cubicBezTo>
                      <a:pt x="2089" y="16998"/>
                      <a:pt x="3918" y="18827"/>
                      <a:pt x="6529" y="19349"/>
                    </a:cubicBezTo>
                    <a:cubicBezTo>
                      <a:pt x="10980" y="20145"/>
                      <a:pt x="15619" y="22201"/>
                      <a:pt x="18457" y="25509"/>
                    </a:cubicBezTo>
                    <a:cubicBezTo>
                      <a:pt x="18614" y="25408"/>
                      <a:pt x="18769" y="25303"/>
                      <a:pt x="18925" y="25184"/>
                    </a:cubicBezTo>
                    <a:cubicBezTo>
                      <a:pt x="20408" y="24101"/>
                      <a:pt x="21268" y="22766"/>
                      <a:pt x="21824" y="21303"/>
                    </a:cubicBezTo>
                    <a:cubicBezTo>
                      <a:pt x="19158" y="17988"/>
                      <a:pt x="14992" y="15851"/>
                      <a:pt x="10445" y="15695"/>
                    </a:cubicBezTo>
                    <a:cubicBezTo>
                      <a:pt x="2872" y="15434"/>
                      <a:pt x="4701" y="6294"/>
                      <a:pt x="4440" y="810"/>
                    </a:cubicBezTo>
                    <a:cubicBezTo>
                      <a:pt x="4440" y="546"/>
                      <a:pt x="4416" y="275"/>
                      <a:pt x="4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1370256" y="2920597"/>
                <a:ext cx="793648" cy="835536"/>
              </a:xfrm>
              <a:custGeom>
                <a:avLst/>
                <a:gdLst/>
                <a:ahLst/>
                <a:cxnLst/>
                <a:rect l="l" t="t" r="r" b="b"/>
                <a:pathLst>
                  <a:path w="26109" h="27487" extrusionOk="0">
                    <a:moveTo>
                      <a:pt x="9310" y="1"/>
                    </a:moveTo>
                    <a:cubicBezTo>
                      <a:pt x="7417" y="657"/>
                      <a:pt x="4908" y="1216"/>
                      <a:pt x="2181" y="3752"/>
                    </a:cubicBezTo>
                    <a:cubicBezTo>
                      <a:pt x="0" y="5784"/>
                      <a:pt x="116" y="8169"/>
                      <a:pt x="447" y="10252"/>
                    </a:cubicBezTo>
                    <a:cubicBezTo>
                      <a:pt x="1284" y="13283"/>
                      <a:pt x="1094" y="16978"/>
                      <a:pt x="1385" y="19874"/>
                    </a:cubicBezTo>
                    <a:cubicBezTo>
                      <a:pt x="1385" y="21442"/>
                      <a:pt x="2689" y="23006"/>
                      <a:pt x="4258" y="23531"/>
                    </a:cubicBezTo>
                    <a:cubicBezTo>
                      <a:pt x="6729" y="24496"/>
                      <a:pt x="9466" y="25509"/>
                      <a:pt x="11759" y="26914"/>
                    </a:cubicBezTo>
                    <a:cubicBezTo>
                      <a:pt x="15755" y="24500"/>
                      <a:pt x="20442" y="27487"/>
                      <a:pt x="26108" y="23683"/>
                    </a:cubicBezTo>
                    <a:cubicBezTo>
                      <a:pt x="23270" y="20375"/>
                      <a:pt x="18631" y="18319"/>
                      <a:pt x="14180" y="17523"/>
                    </a:cubicBezTo>
                    <a:cubicBezTo>
                      <a:pt x="11569" y="17001"/>
                      <a:pt x="9740" y="15172"/>
                      <a:pt x="8958" y="12823"/>
                    </a:cubicBezTo>
                    <a:cubicBezTo>
                      <a:pt x="7651" y="8646"/>
                      <a:pt x="10523" y="4728"/>
                      <a:pt x="9480" y="552"/>
                    </a:cubicBezTo>
                    <a:cubicBezTo>
                      <a:pt x="9429" y="373"/>
                      <a:pt x="9371" y="187"/>
                      <a:pt x="93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990086" y="3656257"/>
                <a:ext cx="534418" cy="440946"/>
              </a:xfrm>
              <a:custGeom>
                <a:avLst/>
                <a:gdLst/>
                <a:ahLst/>
                <a:cxnLst/>
                <a:rect l="l" t="t" r="r" b="b"/>
                <a:pathLst>
                  <a:path w="17581" h="14506" extrusionOk="0">
                    <a:moveTo>
                      <a:pt x="57" y="0"/>
                    </a:moveTo>
                    <a:lnTo>
                      <a:pt x="57" y="0"/>
                    </a:lnTo>
                    <a:cubicBezTo>
                      <a:pt x="0" y="674"/>
                      <a:pt x="27" y="1354"/>
                      <a:pt x="146" y="2015"/>
                    </a:cubicBezTo>
                    <a:cubicBezTo>
                      <a:pt x="468" y="3800"/>
                      <a:pt x="931" y="5066"/>
                      <a:pt x="1185" y="6123"/>
                    </a:cubicBezTo>
                    <a:cubicBezTo>
                      <a:pt x="7563" y="6343"/>
                      <a:pt x="11644" y="10214"/>
                      <a:pt x="15386" y="14506"/>
                    </a:cubicBezTo>
                    <a:cubicBezTo>
                      <a:pt x="16209" y="13621"/>
                      <a:pt x="16927" y="12669"/>
                      <a:pt x="17581" y="11697"/>
                    </a:cubicBezTo>
                    <a:cubicBezTo>
                      <a:pt x="14119" y="7539"/>
                      <a:pt x="9056" y="4704"/>
                      <a:pt x="3708" y="2984"/>
                    </a:cubicBezTo>
                    <a:cubicBezTo>
                      <a:pt x="2175" y="2408"/>
                      <a:pt x="925" y="1341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52"/>
              <p:cNvSpPr/>
              <p:nvPr/>
            </p:nvSpPr>
            <p:spPr>
              <a:xfrm>
                <a:off x="789650" y="3842345"/>
                <a:ext cx="668167" cy="4250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3984" extrusionOk="0">
                    <a:moveTo>
                      <a:pt x="7779" y="1"/>
                    </a:moveTo>
                    <a:cubicBezTo>
                      <a:pt x="8223" y="1844"/>
                      <a:pt x="8030" y="3035"/>
                      <a:pt x="5321" y="5179"/>
                    </a:cubicBezTo>
                    <a:cubicBezTo>
                      <a:pt x="1063" y="8549"/>
                      <a:pt x="0" y="13870"/>
                      <a:pt x="0" y="13870"/>
                    </a:cubicBezTo>
                    <a:cubicBezTo>
                      <a:pt x="0" y="13870"/>
                      <a:pt x="150" y="13983"/>
                      <a:pt x="1425" y="13983"/>
                    </a:cubicBezTo>
                    <a:cubicBezTo>
                      <a:pt x="2916" y="13983"/>
                      <a:pt x="5942" y="13829"/>
                      <a:pt x="12061" y="13159"/>
                    </a:cubicBezTo>
                    <a:cubicBezTo>
                      <a:pt x="16768" y="12643"/>
                      <a:pt x="19765" y="10757"/>
                      <a:pt x="21980" y="8384"/>
                    </a:cubicBezTo>
                    <a:cubicBezTo>
                      <a:pt x="18238" y="4092"/>
                      <a:pt x="14157" y="221"/>
                      <a:pt x="77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52"/>
              <p:cNvSpPr/>
              <p:nvPr/>
            </p:nvSpPr>
            <p:spPr>
              <a:xfrm>
                <a:off x="991818" y="3390955"/>
                <a:ext cx="628620" cy="620899"/>
              </a:xfrm>
              <a:custGeom>
                <a:avLst/>
                <a:gdLst/>
                <a:ahLst/>
                <a:cxnLst/>
                <a:rect l="l" t="t" r="r" b="b"/>
                <a:pathLst>
                  <a:path w="20680" h="20426" extrusionOk="0">
                    <a:moveTo>
                      <a:pt x="9643" y="0"/>
                    </a:moveTo>
                    <a:cubicBezTo>
                      <a:pt x="3977" y="386"/>
                      <a:pt x="350" y="4535"/>
                      <a:pt x="0" y="8728"/>
                    </a:cubicBezTo>
                    <a:cubicBezTo>
                      <a:pt x="868" y="10069"/>
                      <a:pt x="2118" y="11136"/>
                      <a:pt x="3651" y="11712"/>
                    </a:cubicBezTo>
                    <a:cubicBezTo>
                      <a:pt x="8999" y="13432"/>
                      <a:pt x="14062" y="16267"/>
                      <a:pt x="17524" y="20425"/>
                    </a:cubicBezTo>
                    <a:cubicBezTo>
                      <a:pt x="18679" y="18709"/>
                      <a:pt x="19643" y="16924"/>
                      <a:pt x="20680" y="15322"/>
                    </a:cubicBezTo>
                    <a:cubicBezTo>
                      <a:pt x="17841" y="14167"/>
                      <a:pt x="14641" y="13307"/>
                      <a:pt x="12528" y="11972"/>
                    </a:cubicBezTo>
                    <a:cubicBezTo>
                      <a:pt x="12006" y="11712"/>
                      <a:pt x="11224" y="10668"/>
                      <a:pt x="10963" y="9883"/>
                    </a:cubicBezTo>
                    <a:cubicBezTo>
                      <a:pt x="10452" y="7167"/>
                      <a:pt x="10824" y="2798"/>
                      <a:pt x="9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52"/>
              <p:cNvSpPr/>
              <p:nvPr/>
            </p:nvSpPr>
            <p:spPr>
              <a:xfrm>
                <a:off x="1284903" y="3232193"/>
                <a:ext cx="442831" cy="624517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20545" extrusionOk="0">
                    <a:moveTo>
                      <a:pt x="3255" y="1"/>
                    </a:moveTo>
                    <a:lnTo>
                      <a:pt x="3255" y="1"/>
                    </a:lnTo>
                    <a:cubicBezTo>
                      <a:pt x="3699" y="2825"/>
                      <a:pt x="4539" y="5101"/>
                      <a:pt x="556" y="5196"/>
                    </a:cubicBezTo>
                    <a:cubicBezTo>
                      <a:pt x="370" y="5199"/>
                      <a:pt x="184" y="5210"/>
                      <a:pt x="1" y="5223"/>
                    </a:cubicBezTo>
                    <a:cubicBezTo>
                      <a:pt x="1182" y="8021"/>
                      <a:pt x="810" y="12390"/>
                      <a:pt x="1321" y="15106"/>
                    </a:cubicBezTo>
                    <a:cubicBezTo>
                      <a:pt x="1582" y="15891"/>
                      <a:pt x="2364" y="16935"/>
                      <a:pt x="2886" y="17195"/>
                    </a:cubicBezTo>
                    <a:cubicBezTo>
                      <a:pt x="4999" y="18530"/>
                      <a:pt x="8199" y="19390"/>
                      <a:pt x="11038" y="20545"/>
                    </a:cubicBezTo>
                    <a:cubicBezTo>
                      <a:pt x="11641" y="19610"/>
                      <a:pt x="12268" y="18739"/>
                      <a:pt x="12972" y="17978"/>
                    </a:cubicBezTo>
                    <a:cubicBezTo>
                      <a:pt x="13493" y="17419"/>
                      <a:pt x="14025" y="16992"/>
                      <a:pt x="14567" y="16663"/>
                    </a:cubicBezTo>
                    <a:cubicBezTo>
                      <a:pt x="12274" y="15258"/>
                      <a:pt x="9537" y="14245"/>
                      <a:pt x="7066" y="13280"/>
                    </a:cubicBezTo>
                    <a:cubicBezTo>
                      <a:pt x="5497" y="12755"/>
                      <a:pt x="4193" y="11191"/>
                      <a:pt x="4193" y="9623"/>
                    </a:cubicBezTo>
                    <a:cubicBezTo>
                      <a:pt x="3902" y="6727"/>
                      <a:pt x="4092" y="3032"/>
                      <a:pt x="3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52"/>
              <p:cNvSpPr/>
              <p:nvPr/>
            </p:nvSpPr>
            <p:spPr>
              <a:xfrm>
                <a:off x="1690090" y="2568726"/>
                <a:ext cx="685038" cy="943964"/>
              </a:xfrm>
              <a:custGeom>
                <a:avLst/>
                <a:gdLst/>
                <a:ahLst/>
                <a:cxnLst/>
                <a:rect l="l" t="t" r="r" b="b"/>
                <a:pathLst>
                  <a:path w="22536" h="31054" extrusionOk="0">
                    <a:moveTo>
                      <a:pt x="4749" y="0"/>
                    </a:moveTo>
                    <a:cubicBezTo>
                      <a:pt x="3150" y="3161"/>
                      <a:pt x="2500" y="6076"/>
                      <a:pt x="2097" y="8129"/>
                    </a:cubicBezTo>
                    <a:cubicBezTo>
                      <a:pt x="1969" y="8799"/>
                      <a:pt x="1762" y="9324"/>
                      <a:pt x="1498" y="9751"/>
                    </a:cubicBezTo>
                    <a:cubicBezTo>
                      <a:pt x="1545" y="10025"/>
                      <a:pt x="1569" y="10296"/>
                      <a:pt x="1569" y="10560"/>
                    </a:cubicBezTo>
                    <a:cubicBezTo>
                      <a:pt x="1830" y="16044"/>
                      <a:pt x="1" y="25184"/>
                      <a:pt x="7574" y="25445"/>
                    </a:cubicBezTo>
                    <a:cubicBezTo>
                      <a:pt x="12121" y="25601"/>
                      <a:pt x="16287" y="27738"/>
                      <a:pt x="18953" y="31053"/>
                    </a:cubicBezTo>
                    <a:cubicBezTo>
                      <a:pt x="20389" y="27267"/>
                      <a:pt x="19769" y="22631"/>
                      <a:pt x="22536" y="19305"/>
                    </a:cubicBezTo>
                    <a:cubicBezTo>
                      <a:pt x="21997" y="18489"/>
                      <a:pt x="21310" y="17737"/>
                      <a:pt x="20368" y="17090"/>
                    </a:cubicBezTo>
                    <a:cubicBezTo>
                      <a:pt x="16454" y="14475"/>
                      <a:pt x="12013" y="15522"/>
                      <a:pt x="8620" y="13693"/>
                    </a:cubicBezTo>
                    <a:cubicBezTo>
                      <a:pt x="4440" y="11082"/>
                      <a:pt x="7052" y="5077"/>
                      <a:pt x="5223" y="898"/>
                    </a:cubicBezTo>
                    <a:cubicBezTo>
                      <a:pt x="5104" y="543"/>
                      <a:pt x="4945" y="244"/>
                      <a:pt x="4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52"/>
              <p:cNvSpPr/>
              <p:nvPr/>
            </p:nvSpPr>
            <p:spPr>
              <a:xfrm>
                <a:off x="2356050" y="2135239"/>
                <a:ext cx="1183831" cy="883412"/>
              </a:xfrm>
              <a:custGeom>
                <a:avLst/>
                <a:gdLst/>
                <a:ahLst/>
                <a:cxnLst/>
                <a:rect l="l" t="t" r="r" b="b"/>
                <a:pathLst>
                  <a:path w="38945" h="29062" extrusionOk="0">
                    <a:moveTo>
                      <a:pt x="6420" y="0"/>
                    </a:moveTo>
                    <a:cubicBezTo>
                      <a:pt x="5105" y="0"/>
                      <a:pt x="3826" y="60"/>
                      <a:pt x="2601" y="186"/>
                    </a:cubicBezTo>
                    <a:cubicBezTo>
                      <a:pt x="2026" y="3627"/>
                      <a:pt x="0" y="6807"/>
                      <a:pt x="810" y="10458"/>
                    </a:cubicBezTo>
                    <a:cubicBezTo>
                      <a:pt x="1596" y="14116"/>
                      <a:pt x="4989" y="15681"/>
                      <a:pt x="8383" y="16988"/>
                    </a:cubicBezTo>
                    <a:cubicBezTo>
                      <a:pt x="10212" y="17509"/>
                      <a:pt x="11519" y="19599"/>
                      <a:pt x="11255" y="21428"/>
                    </a:cubicBezTo>
                    <a:cubicBezTo>
                      <a:pt x="10858" y="24726"/>
                      <a:pt x="11935" y="27094"/>
                      <a:pt x="13699" y="28997"/>
                    </a:cubicBezTo>
                    <a:cubicBezTo>
                      <a:pt x="22583" y="28262"/>
                      <a:pt x="32063" y="29061"/>
                      <a:pt x="33746" y="23470"/>
                    </a:cubicBezTo>
                    <a:cubicBezTo>
                      <a:pt x="36014" y="15931"/>
                      <a:pt x="38945" y="12423"/>
                      <a:pt x="38945" y="12423"/>
                    </a:cubicBezTo>
                    <a:cubicBezTo>
                      <a:pt x="37219" y="6295"/>
                      <a:pt x="19905" y="0"/>
                      <a:pt x="6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52"/>
              <p:cNvSpPr/>
              <p:nvPr/>
            </p:nvSpPr>
            <p:spPr>
              <a:xfrm>
                <a:off x="3245912" y="2472277"/>
                <a:ext cx="271814" cy="12763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4199" extrusionOk="0">
                    <a:moveTo>
                      <a:pt x="2786" y="0"/>
                    </a:moveTo>
                    <a:cubicBezTo>
                      <a:pt x="2543" y="0"/>
                      <a:pt x="2326" y="18"/>
                      <a:pt x="2144" y="58"/>
                    </a:cubicBezTo>
                    <a:cubicBezTo>
                      <a:pt x="383" y="447"/>
                      <a:pt x="0" y="2903"/>
                      <a:pt x="0" y="2903"/>
                    </a:cubicBezTo>
                    <a:cubicBezTo>
                      <a:pt x="0" y="2903"/>
                      <a:pt x="2399" y="4199"/>
                      <a:pt x="4552" y="4199"/>
                    </a:cubicBezTo>
                    <a:cubicBezTo>
                      <a:pt x="4876" y="4199"/>
                      <a:pt x="5195" y="4169"/>
                      <a:pt x="5500" y="4102"/>
                    </a:cubicBezTo>
                    <a:cubicBezTo>
                      <a:pt x="7824" y="3586"/>
                      <a:pt x="8941" y="1348"/>
                      <a:pt x="8941" y="1348"/>
                    </a:cubicBezTo>
                    <a:cubicBezTo>
                      <a:pt x="8941" y="1348"/>
                      <a:pt x="4894" y="0"/>
                      <a:pt x="27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52"/>
              <p:cNvSpPr/>
              <p:nvPr/>
            </p:nvSpPr>
            <p:spPr>
              <a:xfrm>
                <a:off x="3216032" y="2242509"/>
                <a:ext cx="437967" cy="28026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9220" extrusionOk="0">
                    <a:moveTo>
                      <a:pt x="6419" y="0"/>
                    </a:moveTo>
                    <a:cubicBezTo>
                      <a:pt x="6419" y="0"/>
                      <a:pt x="1" y="2273"/>
                      <a:pt x="1817" y="8413"/>
                    </a:cubicBezTo>
                    <a:cubicBezTo>
                      <a:pt x="1817" y="8413"/>
                      <a:pt x="2516" y="7797"/>
                      <a:pt x="3600" y="7797"/>
                    </a:cubicBezTo>
                    <a:cubicBezTo>
                      <a:pt x="3958" y="7797"/>
                      <a:pt x="4359" y="7864"/>
                      <a:pt x="4790" y="8044"/>
                    </a:cubicBezTo>
                    <a:cubicBezTo>
                      <a:pt x="5818" y="8470"/>
                      <a:pt x="7402" y="9219"/>
                      <a:pt x="8995" y="9219"/>
                    </a:cubicBezTo>
                    <a:cubicBezTo>
                      <a:pt x="10095" y="9219"/>
                      <a:pt x="11199" y="8863"/>
                      <a:pt x="12129" y="7797"/>
                    </a:cubicBezTo>
                    <a:cubicBezTo>
                      <a:pt x="14408" y="5185"/>
                      <a:pt x="13071" y="2733"/>
                      <a:pt x="11408" y="1375"/>
                    </a:cubicBezTo>
                    <a:cubicBezTo>
                      <a:pt x="9745" y="14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52"/>
              <p:cNvSpPr/>
              <p:nvPr/>
            </p:nvSpPr>
            <p:spPr>
              <a:xfrm>
                <a:off x="3252904" y="2244029"/>
                <a:ext cx="303641" cy="199864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75" extrusionOk="0">
                    <a:moveTo>
                      <a:pt x="5446" y="0"/>
                    </a:moveTo>
                    <a:cubicBezTo>
                      <a:pt x="5446" y="0"/>
                      <a:pt x="2419" y="634"/>
                      <a:pt x="1210" y="1762"/>
                    </a:cubicBezTo>
                    <a:cubicBezTo>
                      <a:pt x="0" y="2890"/>
                      <a:pt x="316" y="6574"/>
                      <a:pt x="316" y="6574"/>
                    </a:cubicBezTo>
                    <a:lnTo>
                      <a:pt x="2206" y="6365"/>
                    </a:lnTo>
                    <a:cubicBezTo>
                      <a:pt x="2371" y="6346"/>
                      <a:pt x="2568" y="6339"/>
                      <a:pt x="2789" y="6339"/>
                    </a:cubicBezTo>
                    <a:cubicBezTo>
                      <a:pt x="3568" y="6339"/>
                      <a:pt x="4650" y="6428"/>
                      <a:pt x="5733" y="6428"/>
                    </a:cubicBezTo>
                    <a:cubicBezTo>
                      <a:pt x="7859" y="6428"/>
                      <a:pt x="9989" y="6085"/>
                      <a:pt x="9829" y="4051"/>
                    </a:cubicBezTo>
                    <a:cubicBezTo>
                      <a:pt x="9568" y="685"/>
                      <a:pt x="5446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52"/>
              <p:cNvSpPr/>
              <p:nvPr/>
            </p:nvSpPr>
            <p:spPr>
              <a:xfrm>
                <a:off x="2501529" y="2146030"/>
                <a:ext cx="671116" cy="507881"/>
              </a:xfrm>
              <a:custGeom>
                <a:avLst/>
                <a:gdLst/>
                <a:ahLst/>
                <a:cxnLst/>
                <a:rect l="l" t="t" r="r" b="b"/>
                <a:pathLst>
                  <a:path w="22078" h="16708" extrusionOk="0">
                    <a:moveTo>
                      <a:pt x="20293" y="1"/>
                    </a:moveTo>
                    <a:lnTo>
                      <a:pt x="779" y="9947"/>
                    </a:lnTo>
                    <a:cubicBezTo>
                      <a:pt x="779" y="9947"/>
                      <a:pt x="0" y="16707"/>
                      <a:pt x="7979" y="16707"/>
                    </a:cubicBezTo>
                    <a:cubicBezTo>
                      <a:pt x="15958" y="16707"/>
                      <a:pt x="19569" y="12132"/>
                      <a:pt x="20293" y="8630"/>
                    </a:cubicBezTo>
                    <a:cubicBezTo>
                      <a:pt x="21018" y="5128"/>
                      <a:pt x="22078" y="2022"/>
                      <a:pt x="22078" y="2022"/>
                    </a:cubicBezTo>
                    <a:lnTo>
                      <a:pt x="20293" y="1"/>
                    </a:lnTo>
                    <a:close/>
                  </a:path>
                </a:pathLst>
              </a:custGeom>
              <a:solidFill>
                <a:srgbClr val="6601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52"/>
              <p:cNvSpPr/>
              <p:nvPr/>
            </p:nvSpPr>
            <p:spPr>
              <a:xfrm>
                <a:off x="3307496" y="1842702"/>
                <a:ext cx="455020" cy="414835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13647" extrusionOk="0">
                    <a:moveTo>
                      <a:pt x="7482" y="1"/>
                    </a:moveTo>
                    <a:cubicBezTo>
                      <a:pt x="3083" y="1"/>
                      <a:pt x="0" y="11941"/>
                      <a:pt x="1070" y="12943"/>
                    </a:cubicBezTo>
                    <a:cubicBezTo>
                      <a:pt x="1687" y="13524"/>
                      <a:pt x="2111" y="13647"/>
                      <a:pt x="2360" y="13647"/>
                    </a:cubicBezTo>
                    <a:cubicBezTo>
                      <a:pt x="2543" y="13647"/>
                      <a:pt x="2631" y="13580"/>
                      <a:pt x="2631" y="13580"/>
                    </a:cubicBezTo>
                    <a:cubicBezTo>
                      <a:pt x="2631" y="13580"/>
                      <a:pt x="5819" y="12248"/>
                      <a:pt x="8553" y="12248"/>
                    </a:cubicBezTo>
                    <a:cubicBezTo>
                      <a:pt x="9145" y="12248"/>
                      <a:pt x="9715" y="12310"/>
                      <a:pt x="10228" y="12462"/>
                    </a:cubicBezTo>
                    <a:cubicBezTo>
                      <a:pt x="10526" y="12551"/>
                      <a:pt x="10813" y="12592"/>
                      <a:pt x="11087" y="12592"/>
                    </a:cubicBezTo>
                    <a:cubicBezTo>
                      <a:pt x="13450" y="12592"/>
                      <a:pt x="14838" y="9516"/>
                      <a:pt x="14325" y="7412"/>
                    </a:cubicBezTo>
                    <a:lnTo>
                      <a:pt x="14325" y="7412"/>
                    </a:lnTo>
                    <a:cubicBezTo>
                      <a:pt x="14325" y="7412"/>
                      <a:pt x="14109" y="9367"/>
                      <a:pt x="13319" y="9980"/>
                    </a:cubicBezTo>
                    <a:cubicBezTo>
                      <a:pt x="13319" y="9980"/>
                      <a:pt x="14969" y="6525"/>
                      <a:pt x="12890" y="3213"/>
                    </a:cubicBezTo>
                    <a:lnTo>
                      <a:pt x="12890" y="3213"/>
                    </a:lnTo>
                    <a:lnTo>
                      <a:pt x="13177" y="4784"/>
                    </a:lnTo>
                    <a:cubicBezTo>
                      <a:pt x="13177" y="4784"/>
                      <a:pt x="12029" y="175"/>
                      <a:pt x="7579" y="2"/>
                    </a:cubicBezTo>
                    <a:cubicBezTo>
                      <a:pt x="7546" y="1"/>
                      <a:pt x="7514" y="1"/>
                      <a:pt x="74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52"/>
              <p:cNvSpPr/>
              <p:nvPr/>
            </p:nvSpPr>
            <p:spPr>
              <a:xfrm>
                <a:off x="2448183" y="2193631"/>
                <a:ext cx="939313" cy="586702"/>
              </a:xfrm>
              <a:custGeom>
                <a:avLst/>
                <a:gdLst/>
                <a:ahLst/>
                <a:cxnLst/>
                <a:rect l="l" t="t" r="r" b="b"/>
                <a:pathLst>
                  <a:path w="30901" h="19301" extrusionOk="0">
                    <a:moveTo>
                      <a:pt x="26164" y="1"/>
                    </a:moveTo>
                    <a:cubicBezTo>
                      <a:pt x="25296" y="1"/>
                      <a:pt x="24401" y="249"/>
                      <a:pt x="23562" y="917"/>
                    </a:cubicBezTo>
                    <a:cubicBezTo>
                      <a:pt x="20321" y="3504"/>
                      <a:pt x="20981" y="7335"/>
                      <a:pt x="19847" y="9547"/>
                    </a:cubicBezTo>
                    <a:cubicBezTo>
                      <a:pt x="18862" y="11468"/>
                      <a:pt x="14687" y="13738"/>
                      <a:pt x="10195" y="13738"/>
                    </a:cubicBezTo>
                    <a:cubicBezTo>
                      <a:pt x="9509" y="13738"/>
                      <a:pt x="8816" y="13685"/>
                      <a:pt x="8125" y="13570"/>
                    </a:cubicBezTo>
                    <a:cubicBezTo>
                      <a:pt x="2913" y="12700"/>
                      <a:pt x="2578" y="6153"/>
                      <a:pt x="2578" y="6153"/>
                    </a:cubicBezTo>
                    <a:cubicBezTo>
                      <a:pt x="410" y="7342"/>
                      <a:pt x="0" y="9539"/>
                      <a:pt x="410" y="11731"/>
                    </a:cubicBezTo>
                    <a:cubicBezTo>
                      <a:pt x="820" y="13922"/>
                      <a:pt x="2923" y="15927"/>
                      <a:pt x="2923" y="15927"/>
                    </a:cubicBezTo>
                    <a:lnTo>
                      <a:pt x="1901" y="15792"/>
                    </a:lnTo>
                    <a:lnTo>
                      <a:pt x="1901" y="15792"/>
                    </a:lnTo>
                    <a:cubicBezTo>
                      <a:pt x="1901" y="15792"/>
                      <a:pt x="4654" y="19301"/>
                      <a:pt x="10888" y="19301"/>
                    </a:cubicBezTo>
                    <a:cubicBezTo>
                      <a:pt x="11634" y="19301"/>
                      <a:pt x="12430" y="19250"/>
                      <a:pt x="13277" y="19138"/>
                    </a:cubicBezTo>
                    <a:cubicBezTo>
                      <a:pt x="21197" y="18085"/>
                      <a:pt x="25005" y="12002"/>
                      <a:pt x="25005" y="12001"/>
                    </a:cubicBezTo>
                    <a:lnTo>
                      <a:pt x="25005" y="12001"/>
                    </a:lnTo>
                    <a:cubicBezTo>
                      <a:pt x="24761" y="13017"/>
                      <a:pt x="23562" y="15115"/>
                      <a:pt x="23562" y="15115"/>
                    </a:cubicBezTo>
                    <a:cubicBezTo>
                      <a:pt x="25665" y="14102"/>
                      <a:pt x="27684" y="9905"/>
                      <a:pt x="27429" y="7267"/>
                    </a:cubicBezTo>
                    <a:cubicBezTo>
                      <a:pt x="27179" y="4625"/>
                      <a:pt x="30901" y="2035"/>
                      <a:pt x="30901" y="2035"/>
                    </a:cubicBezTo>
                    <a:cubicBezTo>
                      <a:pt x="30901" y="2035"/>
                      <a:pt x="28649" y="1"/>
                      <a:pt x="26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52"/>
              <p:cNvSpPr/>
              <p:nvPr/>
            </p:nvSpPr>
            <p:spPr>
              <a:xfrm>
                <a:off x="2415141" y="1597249"/>
                <a:ext cx="807753" cy="429729"/>
              </a:xfrm>
              <a:custGeom>
                <a:avLst/>
                <a:gdLst/>
                <a:ahLst/>
                <a:cxnLst/>
                <a:rect l="l" t="t" r="r" b="b"/>
                <a:pathLst>
                  <a:path w="26573" h="14137" extrusionOk="0">
                    <a:moveTo>
                      <a:pt x="19380" y="1"/>
                    </a:moveTo>
                    <a:cubicBezTo>
                      <a:pt x="16609" y="1"/>
                      <a:pt x="11453" y="650"/>
                      <a:pt x="6791" y="4795"/>
                    </a:cubicBezTo>
                    <a:cubicBezTo>
                      <a:pt x="1" y="10834"/>
                      <a:pt x="915" y="14136"/>
                      <a:pt x="915" y="14136"/>
                    </a:cubicBezTo>
                    <a:lnTo>
                      <a:pt x="18072" y="14018"/>
                    </a:lnTo>
                    <a:lnTo>
                      <a:pt x="26572" y="10729"/>
                    </a:lnTo>
                    <a:lnTo>
                      <a:pt x="21411" y="135"/>
                    </a:lnTo>
                    <a:cubicBezTo>
                      <a:pt x="21411" y="135"/>
                      <a:pt x="20643" y="1"/>
                      <a:pt x="193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52"/>
              <p:cNvSpPr/>
              <p:nvPr/>
            </p:nvSpPr>
            <p:spPr>
              <a:xfrm>
                <a:off x="3339990" y="1595182"/>
                <a:ext cx="242694" cy="331333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10900" extrusionOk="0">
                    <a:moveTo>
                      <a:pt x="908" y="0"/>
                    </a:moveTo>
                    <a:lnTo>
                      <a:pt x="1" y="4863"/>
                    </a:lnTo>
                    <a:lnTo>
                      <a:pt x="3255" y="9862"/>
                    </a:lnTo>
                    <a:cubicBezTo>
                      <a:pt x="3255" y="9862"/>
                      <a:pt x="4737" y="10899"/>
                      <a:pt x="6026" y="10899"/>
                    </a:cubicBezTo>
                    <a:cubicBezTo>
                      <a:pt x="7068" y="10899"/>
                      <a:pt x="7983" y="10221"/>
                      <a:pt x="7885" y="7766"/>
                    </a:cubicBezTo>
                    <a:cubicBezTo>
                      <a:pt x="7665" y="2276"/>
                      <a:pt x="908" y="0"/>
                      <a:pt x="908" y="0"/>
                    </a:cubicBezTo>
                    <a:close/>
                  </a:path>
                </a:pathLst>
              </a:custGeom>
              <a:solidFill>
                <a:srgbClr val="AB0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52"/>
              <p:cNvSpPr/>
              <p:nvPr/>
            </p:nvSpPr>
            <p:spPr>
              <a:xfrm>
                <a:off x="2940365" y="1301550"/>
                <a:ext cx="455203" cy="551441"/>
              </a:xfrm>
              <a:custGeom>
                <a:avLst/>
                <a:gdLst/>
                <a:ahLst/>
                <a:cxnLst/>
                <a:rect l="l" t="t" r="r" b="b"/>
                <a:pathLst>
                  <a:path w="14975" h="18141" extrusionOk="0">
                    <a:moveTo>
                      <a:pt x="7280" y="1"/>
                    </a:moveTo>
                    <a:cubicBezTo>
                      <a:pt x="7046" y="1"/>
                      <a:pt x="6809" y="10"/>
                      <a:pt x="6570" y="28"/>
                    </a:cubicBezTo>
                    <a:cubicBezTo>
                      <a:pt x="2012" y="391"/>
                      <a:pt x="3553" y="3997"/>
                      <a:pt x="3553" y="3997"/>
                    </a:cubicBezTo>
                    <a:cubicBezTo>
                      <a:pt x="3553" y="3997"/>
                      <a:pt x="4255" y="1412"/>
                      <a:pt x="7026" y="1412"/>
                    </a:cubicBezTo>
                    <a:cubicBezTo>
                      <a:pt x="7058" y="1412"/>
                      <a:pt x="7091" y="1413"/>
                      <a:pt x="7123" y="1413"/>
                    </a:cubicBezTo>
                    <a:cubicBezTo>
                      <a:pt x="9974" y="1471"/>
                      <a:pt x="9805" y="5382"/>
                      <a:pt x="7370" y="5501"/>
                    </a:cubicBezTo>
                    <a:cubicBezTo>
                      <a:pt x="4935" y="5623"/>
                      <a:pt x="3431" y="8630"/>
                      <a:pt x="2727" y="9894"/>
                    </a:cubicBezTo>
                    <a:cubicBezTo>
                      <a:pt x="2588" y="10143"/>
                      <a:pt x="2440" y="10244"/>
                      <a:pt x="2292" y="10244"/>
                    </a:cubicBezTo>
                    <a:cubicBezTo>
                      <a:pt x="1690" y="10244"/>
                      <a:pt x="1084" y="8593"/>
                      <a:pt x="1084" y="8593"/>
                    </a:cubicBezTo>
                    <a:lnTo>
                      <a:pt x="1084" y="8593"/>
                    </a:lnTo>
                    <a:cubicBezTo>
                      <a:pt x="0" y="14215"/>
                      <a:pt x="4654" y="18140"/>
                      <a:pt x="4654" y="18140"/>
                    </a:cubicBezTo>
                    <a:cubicBezTo>
                      <a:pt x="3533" y="15018"/>
                      <a:pt x="11237" y="7669"/>
                      <a:pt x="11237" y="7669"/>
                    </a:cubicBezTo>
                    <a:cubicBezTo>
                      <a:pt x="11237" y="7669"/>
                      <a:pt x="12633" y="7669"/>
                      <a:pt x="13835" y="5261"/>
                    </a:cubicBezTo>
                    <a:cubicBezTo>
                      <a:pt x="14974" y="2982"/>
                      <a:pt x="11524" y="1"/>
                      <a:pt x="7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52"/>
              <p:cNvSpPr/>
              <p:nvPr/>
            </p:nvSpPr>
            <p:spPr>
              <a:xfrm>
                <a:off x="1700790" y="1803855"/>
                <a:ext cx="1181368" cy="802312"/>
              </a:xfrm>
              <a:custGeom>
                <a:avLst/>
                <a:gdLst/>
                <a:ahLst/>
                <a:cxnLst/>
                <a:rect l="l" t="t" r="r" b="b"/>
                <a:pathLst>
                  <a:path w="38864" h="26394" extrusionOk="0">
                    <a:moveTo>
                      <a:pt x="15817" y="0"/>
                    </a:moveTo>
                    <a:cubicBezTo>
                      <a:pt x="15817" y="0"/>
                      <a:pt x="11444" y="1301"/>
                      <a:pt x="13219" y="5670"/>
                    </a:cubicBezTo>
                    <a:cubicBezTo>
                      <a:pt x="14138" y="7928"/>
                      <a:pt x="15640" y="8517"/>
                      <a:pt x="17080" y="8517"/>
                    </a:cubicBezTo>
                    <a:cubicBezTo>
                      <a:pt x="18425" y="8517"/>
                      <a:pt x="19716" y="8003"/>
                      <a:pt x="20426" y="7854"/>
                    </a:cubicBezTo>
                    <a:cubicBezTo>
                      <a:pt x="20575" y="7822"/>
                      <a:pt x="20727" y="7808"/>
                      <a:pt x="20878" y="7808"/>
                    </a:cubicBezTo>
                    <a:cubicBezTo>
                      <a:pt x="22219" y="7808"/>
                      <a:pt x="23502" y="8957"/>
                      <a:pt x="21950" y="9886"/>
                    </a:cubicBezTo>
                    <a:cubicBezTo>
                      <a:pt x="20219" y="10916"/>
                      <a:pt x="16007" y="9825"/>
                      <a:pt x="14323" y="12632"/>
                    </a:cubicBezTo>
                    <a:cubicBezTo>
                      <a:pt x="12749" y="15254"/>
                      <a:pt x="12181" y="18220"/>
                      <a:pt x="8974" y="18220"/>
                    </a:cubicBezTo>
                    <a:cubicBezTo>
                      <a:pt x="8746" y="18220"/>
                      <a:pt x="8504" y="18205"/>
                      <a:pt x="8248" y="18173"/>
                    </a:cubicBezTo>
                    <a:cubicBezTo>
                      <a:pt x="4390" y="17699"/>
                      <a:pt x="1908" y="13462"/>
                      <a:pt x="3191" y="11038"/>
                    </a:cubicBezTo>
                    <a:lnTo>
                      <a:pt x="3191" y="11038"/>
                    </a:lnTo>
                    <a:cubicBezTo>
                      <a:pt x="3191" y="11038"/>
                      <a:pt x="1" y="14773"/>
                      <a:pt x="3103" y="19741"/>
                    </a:cubicBezTo>
                    <a:cubicBezTo>
                      <a:pt x="4460" y="21910"/>
                      <a:pt x="6603" y="22734"/>
                      <a:pt x="8701" y="22734"/>
                    </a:cubicBezTo>
                    <a:cubicBezTo>
                      <a:pt x="11406" y="22734"/>
                      <a:pt x="14036" y="21364"/>
                      <a:pt x="14811" y="19741"/>
                    </a:cubicBezTo>
                    <a:cubicBezTo>
                      <a:pt x="15986" y="17278"/>
                      <a:pt x="19331" y="14612"/>
                      <a:pt x="21855" y="14612"/>
                    </a:cubicBezTo>
                    <a:cubicBezTo>
                      <a:pt x="22285" y="14612"/>
                      <a:pt x="22691" y="14689"/>
                      <a:pt x="23058" y="14858"/>
                    </a:cubicBezTo>
                    <a:cubicBezTo>
                      <a:pt x="25584" y="16016"/>
                      <a:pt x="23901" y="19961"/>
                      <a:pt x="20532" y="20717"/>
                    </a:cubicBezTo>
                    <a:cubicBezTo>
                      <a:pt x="17162" y="21468"/>
                      <a:pt x="14631" y="24043"/>
                      <a:pt x="17206" y="26393"/>
                    </a:cubicBezTo>
                    <a:cubicBezTo>
                      <a:pt x="17206" y="26393"/>
                      <a:pt x="16274" y="23244"/>
                      <a:pt x="20663" y="22623"/>
                    </a:cubicBezTo>
                    <a:cubicBezTo>
                      <a:pt x="25052" y="22000"/>
                      <a:pt x="28013" y="23158"/>
                      <a:pt x="29814" y="19897"/>
                    </a:cubicBezTo>
                    <a:cubicBezTo>
                      <a:pt x="31616" y="16635"/>
                      <a:pt x="38864" y="2645"/>
                      <a:pt x="38864" y="2645"/>
                    </a:cubicBezTo>
                    <a:cubicBezTo>
                      <a:pt x="38864" y="2645"/>
                      <a:pt x="35549" y="902"/>
                      <a:pt x="32208" y="902"/>
                    </a:cubicBezTo>
                    <a:cubicBezTo>
                      <a:pt x="31882" y="902"/>
                      <a:pt x="31556" y="919"/>
                      <a:pt x="31233" y="955"/>
                    </a:cubicBezTo>
                    <a:cubicBezTo>
                      <a:pt x="31233" y="955"/>
                      <a:pt x="32777" y="1331"/>
                      <a:pt x="32002" y="2253"/>
                    </a:cubicBezTo>
                    <a:cubicBezTo>
                      <a:pt x="31223" y="3177"/>
                      <a:pt x="26912" y="2323"/>
                      <a:pt x="24149" y="3722"/>
                    </a:cubicBezTo>
                    <a:cubicBezTo>
                      <a:pt x="22448" y="4582"/>
                      <a:pt x="19693" y="5669"/>
                      <a:pt x="17583" y="5669"/>
                    </a:cubicBezTo>
                    <a:cubicBezTo>
                      <a:pt x="16257" y="5669"/>
                      <a:pt x="15187" y="5241"/>
                      <a:pt x="14791" y="4057"/>
                    </a:cubicBezTo>
                    <a:cubicBezTo>
                      <a:pt x="13768" y="989"/>
                      <a:pt x="15817" y="0"/>
                      <a:pt x="158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52"/>
              <p:cNvSpPr/>
              <p:nvPr/>
            </p:nvSpPr>
            <p:spPr>
              <a:xfrm>
                <a:off x="3309837" y="1785921"/>
                <a:ext cx="335892" cy="266495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8767" extrusionOk="0">
                    <a:moveTo>
                      <a:pt x="5068" y="1"/>
                    </a:moveTo>
                    <a:cubicBezTo>
                      <a:pt x="4850" y="1"/>
                      <a:pt x="4722" y="14"/>
                      <a:pt x="4722" y="14"/>
                    </a:cubicBezTo>
                    <a:lnTo>
                      <a:pt x="0" y="5349"/>
                    </a:lnTo>
                    <a:cubicBezTo>
                      <a:pt x="0" y="5349"/>
                      <a:pt x="1145" y="7895"/>
                      <a:pt x="3919" y="8637"/>
                    </a:cubicBezTo>
                    <a:cubicBezTo>
                      <a:pt x="4247" y="8725"/>
                      <a:pt x="4599" y="8767"/>
                      <a:pt x="4962" y="8767"/>
                    </a:cubicBezTo>
                    <a:cubicBezTo>
                      <a:pt x="7677" y="8767"/>
                      <a:pt x="11050" y="6428"/>
                      <a:pt x="9930" y="3235"/>
                    </a:cubicBezTo>
                    <a:cubicBezTo>
                      <a:pt x="8887" y="269"/>
                      <a:pt x="6057" y="1"/>
                      <a:pt x="50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52"/>
              <p:cNvSpPr/>
              <p:nvPr/>
            </p:nvSpPr>
            <p:spPr>
              <a:xfrm>
                <a:off x="2964439" y="1509250"/>
                <a:ext cx="442466" cy="417966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3750" extrusionOk="0">
                    <a:moveTo>
                      <a:pt x="9459" y="1"/>
                    </a:moveTo>
                    <a:cubicBezTo>
                      <a:pt x="7047" y="1"/>
                      <a:pt x="4314" y="1098"/>
                      <a:pt x="2863" y="3796"/>
                    </a:cubicBezTo>
                    <a:cubicBezTo>
                      <a:pt x="1" y="9127"/>
                      <a:pt x="6161" y="13627"/>
                      <a:pt x="6161" y="13627"/>
                    </a:cubicBezTo>
                    <a:lnTo>
                      <a:pt x="8227" y="13749"/>
                    </a:lnTo>
                    <a:lnTo>
                      <a:pt x="14117" y="5631"/>
                    </a:lnTo>
                    <a:cubicBezTo>
                      <a:pt x="14117" y="5631"/>
                      <a:pt x="14130" y="5639"/>
                      <a:pt x="14150" y="5639"/>
                    </a:cubicBezTo>
                    <a:cubicBezTo>
                      <a:pt x="14256" y="5639"/>
                      <a:pt x="14556" y="5421"/>
                      <a:pt x="14117" y="2661"/>
                    </a:cubicBezTo>
                    <a:cubicBezTo>
                      <a:pt x="13858" y="1043"/>
                      <a:pt x="11811" y="1"/>
                      <a:pt x="9459" y="1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52"/>
              <p:cNvSpPr/>
              <p:nvPr/>
            </p:nvSpPr>
            <p:spPr>
              <a:xfrm>
                <a:off x="3339990" y="1770388"/>
                <a:ext cx="175546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6687" extrusionOk="0">
                    <a:moveTo>
                      <a:pt x="3577" y="1"/>
                    </a:moveTo>
                    <a:lnTo>
                      <a:pt x="1" y="6171"/>
                    </a:lnTo>
                    <a:lnTo>
                      <a:pt x="932" y="6628"/>
                    </a:lnTo>
                    <a:cubicBezTo>
                      <a:pt x="932" y="6628"/>
                      <a:pt x="1269" y="6686"/>
                      <a:pt x="1755" y="6686"/>
                    </a:cubicBezTo>
                    <a:cubicBezTo>
                      <a:pt x="2834" y="6686"/>
                      <a:pt x="4645" y="6400"/>
                      <a:pt x="5107" y="4553"/>
                    </a:cubicBezTo>
                    <a:cubicBezTo>
                      <a:pt x="5775" y="1873"/>
                      <a:pt x="3577" y="1"/>
                      <a:pt x="3577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52"/>
              <p:cNvSpPr/>
              <p:nvPr/>
            </p:nvSpPr>
            <p:spPr>
              <a:xfrm>
                <a:off x="3093108" y="1637555"/>
                <a:ext cx="387690" cy="309355"/>
              </a:xfrm>
              <a:custGeom>
                <a:avLst/>
                <a:gdLst/>
                <a:ahLst/>
                <a:cxnLst/>
                <a:rect l="l" t="t" r="r" b="b"/>
                <a:pathLst>
                  <a:path w="12754" h="10177" extrusionOk="0">
                    <a:moveTo>
                      <a:pt x="5589" y="1"/>
                    </a:moveTo>
                    <a:cubicBezTo>
                      <a:pt x="4157" y="1"/>
                      <a:pt x="2843" y="618"/>
                      <a:pt x="2098" y="2057"/>
                    </a:cubicBezTo>
                    <a:cubicBezTo>
                      <a:pt x="1" y="6114"/>
                      <a:pt x="4540" y="9695"/>
                      <a:pt x="4540" y="9695"/>
                    </a:cubicBezTo>
                    <a:lnTo>
                      <a:pt x="6775" y="10101"/>
                    </a:lnTo>
                    <a:cubicBezTo>
                      <a:pt x="7044" y="10150"/>
                      <a:pt x="7337" y="10177"/>
                      <a:pt x="7642" y="10177"/>
                    </a:cubicBezTo>
                    <a:cubicBezTo>
                      <a:pt x="9871" y="10177"/>
                      <a:pt x="12754" y="8785"/>
                      <a:pt x="11852" y="4895"/>
                    </a:cubicBezTo>
                    <a:cubicBezTo>
                      <a:pt x="11187" y="2043"/>
                      <a:pt x="8193" y="1"/>
                      <a:pt x="55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52"/>
              <p:cNvSpPr/>
              <p:nvPr/>
            </p:nvSpPr>
            <p:spPr>
              <a:xfrm>
                <a:off x="3151592" y="1789204"/>
                <a:ext cx="186975" cy="127487"/>
              </a:xfrm>
              <a:custGeom>
                <a:avLst/>
                <a:gdLst/>
                <a:ahLst/>
                <a:cxnLst/>
                <a:rect l="l" t="t" r="r" b="b"/>
                <a:pathLst>
                  <a:path w="6151" h="4194" extrusionOk="0">
                    <a:moveTo>
                      <a:pt x="2194" y="0"/>
                    </a:moveTo>
                    <a:cubicBezTo>
                      <a:pt x="1758" y="0"/>
                      <a:pt x="1380" y="164"/>
                      <a:pt x="1136" y="556"/>
                    </a:cubicBezTo>
                    <a:cubicBezTo>
                      <a:pt x="1" y="2382"/>
                      <a:pt x="2456" y="4194"/>
                      <a:pt x="2456" y="4194"/>
                    </a:cubicBezTo>
                    <a:lnTo>
                      <a:pt x="5579" y="3479"/>
                    </a:lnTo>
                    <a:cubicBezTo>
                      <a:pt x="6150" y="2195"/>
                      <a:pt x="3786" y="0"/>
                      <a:pt x="219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52"/>
              <p:cNvSpPr/>
              <p:nvPr/>
            </p:nvSpPr>
            <p:spPr>
              <a:xfrm>
                <a:off x="3212324" y="1884223"/>
                <a:ext cx="139251" cy="128460"/>
              </a:xfrm>
              <a:custGeom>
                <a:avLst/>
                <a:gdLst/>
                <a:ahLst/>
                <a:cxnLst/>
                <a:rect l="l" t="t" r="r" b="b"/>
                <a:pathLst>
                  <a:path w="4581" h="4226" extrusionOk="0">
                    <a:moveTo>
                      <a:pt x="2286" y="0"/>
                    </a:moveTo>
                    <a:cubicBezTo>
                      <a:pt x="1286" y="0"/>
                      <a:pt x="397" y="713"/>
                      <a:pt x="211" y="1732"/>
                    </a:cubicBezTo>
                    <a:cubicBezTo>
                      <a:pt x="1" y="2880"/>
                      <a:pt x="763" y="3981"/>
                      <a:pt x="1911" y="4190"/>
                    </a:cubicBezTo>
                    <a:cubicBezTo>
                      <a:pt x="2040" y="4214"/>
                      <a:pt x="2168" y="4225"/>
                      <a:pt x="2294" y="4225"/>
                    </a:cubicBezTo>
                    <a:cubicBezTo>
                      <a:pt x="3295" y="4225"/>
                      <a:pt x="4183" y="3513"/>
                      <a:pt x="4370" y="2494"/>
                    </a:cubicBezTo>
                    <a:cubicBezTo>
                      <a:pt x="4580" y="1346"/>
                      <a:pt x="3818" y="245"/>
                      <a:pt x="2670" y="35"/>
                    </a:cubicBezTo>
                    <a:cubicBezTo>
                      <a:pt x="2541" y="12"/>
                      <a:pt x="2413" y="0"/>
                      <a:pt x="2286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52"/>
              <p:cNvSpPr/>
              <p:nvPr/>
            </p:nvSpPr>
            <p:spPr>
              <a:xfrm>
                <a:off x="3226550" y="1894923"/>
                <a:ext cx="98366" cy="9088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990" extrusionOk="0">
                    <a:moveTo>
                      <a:pt x="1616" y="0"/>
                    </a:moveTo>
                    <a:cubicBezTo>
                      <a:pt x="908" y="0"/>
                      <a:pt x="279" y="506"/>
                      <a:pt x="150" y="1228"/>
                    </a:cubicBezTo>
                    <a:cubicBezTo>
                      <a:pt x="0" y="2036"/>
                      <a:pt x="539" y="2816"/>
                      <a:pt x="1349" y="2965"/>
                    </a:cubicBezTo>
                    <a:cubicBezTo>
                      <a:pt x="1440" y="2981"/>
                      <a:pt x="1530" y="2989"/>
                      <a:pt x="1620" y="2989"/>
                    </a:cubicBezTo>
                    <a:cubicBezTo>
                      <a:pt x="2328" y="2989"/>
                      <a:pt x="2957" y="2484"/>
                      <a:pt x="3089" y="1763"/>
                    </a:cubicBezTo>
                    <a:cubicBezTo>
                      <a:pt x="3235" y="953"/>
                      <a:pt x="2700" y="174"/>
                      <a:pt x="1887" y="25"/>
                    </a:cubicBezTo>
                    <a:cubicBezTo>
                      <a:pt x="1796" y="8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52"/>
              <p:cNvSpPr/>
              <p:nvPr/>
            </p:nvSpPr>
            <p:spPr>
              <a:xfrm>
                <a:off x="3250016" y="1916626"/>
                <a:ext cx="51402" cy="4739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559" extrusionOk="0">
                    <a:moveTo>
                      <a:pt x="848" y="0"/>
                    </a:moveTo>
                    <a:cubicBezTo>
                      <a:pt x="478" y="0"/>
                      <a:pt x="148" y="262"/>
                      <a:pt x="78" y="642"/>
                    </a:cubicBezTo>
                    <a:cubicBezTo>
                      <a:pt x="0" y="1066"/>
                      <a:pt x="282" y="1469"/>
                      <a:pt x="705" y="1546"/>
                    </a:cubicBezTo>
                    <a:cubicBezTo>
                      <a:pt x="753" y="1555"/>
                      <a:pt x="800" y="1559"/>
                      <a:pt x="847" y="1559"/>
                    </a:cubicBezTo>
                    <a:cubicBezTo>
                      <a:pt x="1216" y="1559"/>
                      <a:pt x="1544" y="1295"/>
                      <a:pt x="1613" y="920"/>
                    </a:cubicBezTo>
                    <a:cubicBezTo>
                      <a:pt x="1691" y="497"/>
                      <a:pt x="1410" y="90"/>
                      <a:pt x="986" y="12"/>
                    </a:cubicBezTo>
                    <a:cubicBezTo>
                      <a:pt x="940" y="4"/>
                      <a:pt x="894" y="0"/>
                      <a:pt x="848" y="0"/>
                    </a:cubicBezTo>
                    <a:close/>
                  </a:path>
                </a:pathLst>
              </a:custGeom>
              <a:solidFill>
                <a:srgbClr val="C501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52"/>
              <p:cNvSpPr/>
              <p:nvPr/>
            </p:nvSpPr>
            <p:spPr>
              <a:xfrm>
                <a:off x="3020460" y="1943953"/>
                <a:ext cx="464109" cy="320694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0550" extrusionOk="0">
                    <a:moveTo>
                      <a:pt x="8629" y="1"/>
                    </a:moveTo>
                    <a:lnTo>
                      <a:pt x="92" y="3438"/>
                    </a:lnTo>
                    <a:lnTo>
                      <a:pt x="0" y="4691"/>
                    </a:lnTo>
                    <a:cubicBezTo>
                      <a:pt x="0" y="4691"/>
                      <a:pt x="735" y="4698"/>
                      <a:pt x="2236" y="4928"/>
                    </a:cubicBezTo>
                    <a:cubicBezTo>
                      <a:pt x="3732" y="5155"/>
                      <a:pt x="2689" y="8792"/>
                      <a:pt x="6269" y="10249"/>
                    </a:cubicBezTo>
                    <a:cubicBezTo>
                      <a:pt x="6776" y="10455"/>
                      <a:pt x="7324" y="10550"/>
                      <a:pt x="7887" y="10550"/>
                    </a:cubicBezTo>
                    <a:cubicBezTo>
                      <a:pt x="11300" y="10550"/>
                      <a:pt x="15268" y="7073"/>
                      <a:pt x="13998" y="3902"/>
                    </a:cubicBezTo>
                    <a:cubicBezTo>
                      <a:pt x="12521" y="204"/>
                      <a:pt x="8629" y="1"/>
                      <a:pt x="8629" y="1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52"/>
              <p:cNvSpPr/>
              <p:nvPr/>
            </p:nvSpPr>
            <p:spPr>
              <a:xfrm>
                <a:off x="2996356" y="1923314"/>
                <a:ext cx="420276" cy="207220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6817" extrusionOk="0">
                    <a:moveTo>
                      <a:pt x="5440" y="0"/>
                    </a:moveTo>
                    <a:cubicBezTo>
                      <a:pt x="2137" y="0"/>
                      <a:pt x="1" y="1391"/>
                      <a:pt x="1" y="1391"/>
                    </a:cubicBezTo>
                    <a:lnTo>
                      <a:pt x="793" y="4581"/>
                    </a:lnTo>
                    <a:cubicBezTo>
                      <a:pt x="793" y="4581"/>
                      <a:pt x="932" y="4409"/>
                      <a:pt x="1526" y="4409"/>
                    </a:cubicBezTo>
                    <a:cubicBezTo>
                      <a:pt x="1956" y="4409"/>
                      <a:pt x="2624" y="4500"/>
                      <a:pt x="3651" y="4811"/>
                    </a:cubicBezTo>
                    <a:cubicBezTo>
                      <a:pt x="5552" y="5385"/>
                      <a:pt x="7897" y="6816"/>
                      <a:pt x="9916" y="6816"/>
                    </a:cubicBezTo>
                    <a:cubicBezTo>
                      <a:pt x="10494" y="6816"/>
                      <a:pt x="11046" y="6699"/>
                      <a:pt x="11553" y="6410"/>
                    </a:cubicBezTo>
                    <a:cubicBezTo>
                      <a:pt x="13825" y="5110"/>
                      <a:pt x="13372" y="1628"/>
                      <a:pt x="8427" y="378"/>
                    </a:cubicBezTo>
                    <a:cubicBezTo>
                      <a:pt x="7355" y="107"/>
                      <a:pt x="6353" y="0"/>
                      <a:pt x="5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52"/>
              <p:cNvSpPr/>
              <p:nvPr/>
            </p:nvSpPr>
            <p:spPr>
              <a:xfrm>
                <a:off x="2944256" y="2062561"/>
                <a:ext cx="176306" cy="385866"/>
              </a:xfrm>
              <a:custGeom>
                <a:avLst/>
                <a:gdLst/>
                <a:ahLst/>
                <a:cxnLst/>
                <a:rect l="l" t="t" r="r" b="b"/>
                <a:pathLst>
                  <a:path w="5800" h="12694" extrusionOk="0">
                    <a:moveTo>
                      <a:pt x="1999" y="0"/>
                    </a:moveTo>
                    <a:lnTo>
                      <a:pt x="1" y="12693"/>
                    </a:lnTo>
                    <a:cubicBezTo>
                      <a:pt x="275" y="12527"/>
                      <a:pt x="5799" y="9784"/>
                      <a:pt x="5728" y="5710"/>
                    </a:cubicBezTo>
                    <a:cubicBezTo>
                      <a:pt x="5657" y="1639"/>
                      <a:pt x="1999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52"/>
              <p:cNvSpPr/>
              <p:nvPr/>
            </p:nvSpPr>
            <p:spPr>
              <a:xfrm>
                <a:off x="2537032" y="2167551"/>
                <a:ext cx="523111" cy="316347"/>
              </a:xfrm>
              <a:custGeom>
                <a:avLst/>
                <a:gdLst/>
                <a:ahLst/>
                <a:cxnLst/>
                <a:rect l="l" t="t" r="r" b="b"/>
                <a:pathLst>
                  <a:path w="17209" h="10407" extrusionOk="0">
                    <a:moveTo>
                      <a:pt x="16382" y="1"/>
                    </a:moveTo>
                    <a:lnTo>
                      <a:pt x="0" y="2256"/>
                    </a:lnTo>
                    <a:cubicBezTo>
                      <a:pt x="0" y="2256"/>
                      <a:pt x="661" y="9998"/>
                      <a:pt x="7278" y="10377"/>
                    </a:cubicBezTo>
                    <a:cubicBezTo>
                      <a:pt x="7618" y="10397"/>
                      <a:pt x="7946" y="10406"/>
                      <a:pt x="8265" y="10406"/>
                    </a:cubicBezTo>
                    <a:cubicBezTo>
                      <a:pt x="14148" y="10406"/>
                      <a:pt x="16453" y="7163"/>
                      <a:pt x="16822" y="3841"/>
                    </a:cubicBezTo>
                    <a:cubicBezTo>
                      <a:pt x="17208" y="336"/>
                      <a:pt x="16382" y="1"/>
                      <a:pt x="1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52"/>
              <p:cNvSpPr/>
              <p:nvPr/>
            </p:nvSpPr>
            <p:spPr>
              <a:xfrm>
                <a:off x="2610531" y="2145999"/>
                <a:ext cx="469094" cy="303093"/>
              </a:xfrm>
              <a:custGeom>
                <a:avLst/>
                <a:gdLst/>
                <a:ahLst/>
                <a:cxnLst/>
                <a:rect l="l" t="t" r="r" b="b"/>
                <a:pathLst>
                  <a:path w="15432" h="9971" extrusionOk="0">
                    <a:moveTo>
                      <a:pt x="2982" y="0"/>
                    </a:moveTo>
                    <a:cubicBezTo>
                      <a:pt x="2501" y="0"/>
                      <a:pt x="2145" y="51"/>
                      <a:pt x="1965" y="168"/>
                    </a:cubicBezTo>
                    <a:cubicBezTo>
                      <a:pt x="644" y="1028"/>
                      <a:pt x="0" y="3619"/>
                      <a:pt x="0" y="3619"/>
                    </a:cubicBezTo>
                    <a:cubicBezTo>
                      <a:pt x="0" y="3619"/>
                      <a:pt x="1013" y="9251"/>
                      <a:pt x="6665" y="9911"/>
                    </a:cubicBezTo>
                    <a:cubicBezTo>
                      <a:pt x="7011" y="9951"/>
                      <a:pt x="7348" y="9971"/>
                      <a:pt x="7675" y="9971"/>
                    </a:cubicBezTo>
                    <a:cubicBezTo>
                      <a:pt x="12692" y="9971"/>
                      <a:pt x="15431" y="5400"/>
                      <a:pt x="14045" y="2023"/>
                    </a:cubicBezTo>
                    <a:cubicBezTo>
                      <a:pt x="14045" y="2023"/>
                      <a:pt x="6023" y="0"/>
                      <a:pt x="2982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52"/>
              <p:cNvSpPr/>
              <p:nvPr/>
            </p:nvSpPr>
            <p:spPr>
              <a:xfrm>
                <a:off x="2650168" y="2187825"/>
                <a:ext cx="399150" cy="192903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6346" extrusionOk="0">
                    <a:moveTo>
                      <a:pt x="728" y="0"/>
                    </a:moveTo>
                    <a:lnTo>
                      <a:pt x="0" y="1146"/>
                    </a:lnTo>
                    <a:cubicBezTo>
                      <a:pt x="0" y="1146"/>
                      <a:pt x="1324" y="6104"/>
                      <a:pt x="6364" y="6334"/>
                    </a:cubicBezTo>
                    <a:cubicBezTo>
                      <a:pt x="6534" y="6341"/>
                      <a:pt x="6700" y="6345"/>
                      <a:pt x="6863" y="6345"/>
                    </a:cubicBezTo>
                    <a:cubicBezTo>
                      <a:pt x="11522" y="6345"/>
                      <a:pt x="13131" y="3217"/>
                      <a:pt x="12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52"/>
              <p:cNvSpPr/>
              <p:nvPr/>
            </p:nvSpPr>
            <p:spPr>
              <a:xfrm>
                <a:off x="2662114" y="2167551"/>
                <a:ext cx="382066" cy="188738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6209" extrusionOk="0">
                    <a:moveTo>
                      <a:pt x="1284" y="1"/>
                    </a:moveTo>
                    <a:lnTo>
                      <a:pt x="0" y="901"/>
                    </a:lnTo>
                    <a:cubicBezTo>
                      <a:pt x="0" y="901"/>
                      <a:pt x="1246" y="6208"/>
                      <a:pt x="6603" y="6208"/>
                    </a:cubicBezTo>
                    <a:cubicBezTo>
                      <a:pt x="6711" y="6208"/>
                      <a:pt x="6821" y="6206"/>
                      <a:pt x="6933" y="6202"/>
                    </a:cubicBezTo>
                    <a:cubicBezTo>
                      <a:pt x="12568" y="5975"/>
                      <a:pt x="12267" y="1"/>
                      <a:pt x="12267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52"/>
              <p:cNvSpPr/>
              <p:nvPr/>
            </p:nvSpPr>
            <p:spPr>
              <a:xfrm>
                <a:off x="2618799" y="1988089"/>
                <a:ext cx="446904" cy="326165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10730" extrusionOk="0">
                    <a:moveTo>
                      <a:pt x="7678" y="0"/>
                    </a:moveTo>
                    <a:cubicBezTo>
                      <a:pt x="6910" y="0"/>
                      <a:pt x="6055" y="160"/>
                      <a:pt x="5110" y="550"/>
                    </a:cubicBezTo>
                    <a:cubicBezTo>
                      <a:pt x="1" y="2659"/>
                      <a:pt x="3095" y="10729"/>
                      <a:pt x="8592" y="10729"/>
                    </a:cubicBezTo>
                    <a:cubicBezTo>
                      <a:pt x="8717" y="10729"/>
                      <a:pt x="8843" y="10725"/>
                      <a:pt x="8971" y="10717"/>
                    </a:cubicBezTo>
                    <a:cubicBezTo>
                      <a:pt x="14701" y="10331"/>
                      <a:pt x="14132" y="4950"/>
                      <a:pt x="12832" y="3283"/>
                    </a:cubicBezTo>
                    <a:cubicBezTo>
                      <a:pt x="12832" y="3283"/>
                      <a:pt x="11158" y="0"/>
                      <a:pt x="767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52"/>
              <p:cNvSpPr/>
              <p:nvPr/>
            </p:nvSpPr>
            <p:spPr>
              <a:xfrm>
                <a:off x="2813581" y="2023319"/>
                <a:ext cx="243970" cy="212843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7002" extrusionOk="0">
                    <a:moveTo>
                      <a:pt x="3364" y="0"/>
                    </a:moveTo>
                    <a:cubicBezTo>
                      <a:pt x="2810" y="0"/>
                      <a:pt x="2226" y="214"/>
                      <a:pt x="1692" y="830"/>
                    </a:cubicBezTo>
                    <a:cubicBezTo>
                      <a:pt x="0" y="2784"/>
                      <a:pt x="1518" y="7001"/>
                      <a:pt x="4520" y="7001"/>
                    </a:cubicBezTo>
                    <a:cubicBezTo>
                      <a:pt x="4619" y="7001"/>
                      <a:pt x="4720" y="6997"/>
                      <a:pt x="4822" y="6987"/>
                    </a:cubicBezTo>
                    <a:cubicBezTo>
                      <a:pt x="8026" y="6692"/>
                      <a:pt x="6586" y="2819"/>
                      <a:pt x="5730" y="1108"/>
                    </a:cubicBezTo>
                    <a:cubicBezTo>
                      <a:pt x="5730" y="1108"/>
                      <a:pt x="4624" y="0"/>
                      <a:pt x="336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52"/>
              <p:cNvSpPr/>
              <p:nvPr/>
            </p:nvSpPr>
            <p:spPr>
              <a:xfrm>
                <a:off x="2872945" y="2048365"/>
                <a:ext cx="129767" cy="13946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4588" extrusionOk="0">
                    <a:moveTo>
                      <a:pt x="1986" y="1"/>
                    </a:moveTo>
                    <a:cubicBezTo>
                      <a:pt x="1840" y="1"/>
                      <a:pt x="1687" y="23"/>
                      <a:pt x="1527" y="74"/>
                    </a:cubicBezTo>
                    <a:cubicBezTo>
                      <a:pt x="0" y="558"/>
                      <a:pt x="563" y="3888"/>
                      <a:pt x="2168" y="4450"/>
                    </a:cubicBezTo>
                    <a:cubicBezTo>
                      <a:pt x="2433" y="4543"/>
                      <a:pt x="2670" y="4588"/>
                      <a:pt x="2879" y="4588"/>
                    </a:cubicBezTo>
                    <a:cubicBezTo>
                      <a:pt x="3933" y="4588"/>
                      <a:pt x="4269" y="3451"/>
                      <a:pt x="3936" y="1642"/>
                    </a:cubicBezTo>
                    <a:cubicBezTo>
                      <a:pt x="3936" y="1642"/>
                      <a:pt x="3227" y="1"/>
                      <a:pt x="1986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52"/>
              <p:cNvSpPr/>
              <p:nvPr/>
            </p:nvSpPr>
            <p:spPr>
              <a:xfrm>
                <a:off x="2460220" y="1863949"/>
                <a:ext cx="587675" cy="397174"/>
              </a:xfrm>
              <a:custGeom>
                <a:avLst/>
                <a:gdLst/>
                <a:ahLst/>
                <a:cxnLst/>
                <a:rect l="l" t="t" r="r" b="b"/>
                <a:pathLst>
                  <a:path w="19333" h="13066" extrusionOk="0">
                    <a:moveTo>
                      <a:pt x="10644" y="0"/>
                    </a:moveTo>
                    <a:cubicBezTo>
                      <a:pt x="8516" y="0"/>
                      <a:pt x="6362" y="822"/>
                      <a:pt x="4058" y="2673"/>
                    </a:cubicBezTo>
                    <a:cubicBezTo>
                      <a:pt x="1" y="5934"/>
                      <a:pt x="732" y="10439"/>
                      <a:pt x="2527" y="12244"/>
                    </a:cubicBezTo>
                    <a:cubicBezTo>
                      <a:pt x="3102" y="12823"/>
                      <a:pt x="3662" y="13066"/>
                      <a:pt x="4190" y="13066"/>
                    </a:cubicBezTo>
                    <a:cubicBezTo>
                      <a:pt x="5313" y="13066"/>
                      <a:pt x="6293" y="11966"/>
                      <a:pt x="6977" y="10655"/>
                    </a:cubicBezTo>
                    <a:cubicBezTo>
                      <a:pt x="7984" y="8729"/>
                      <a:pt x="8010" y="5295"/>
                      <a:pt x="11292" y="4085"/>
                    </a:cubicBezTo>
                    <a:cubicBezTo>
                      <a:pt x="11685" y="3940"/>
                      <a:pt x="12086" y="3876"/>
                      <a:pt x="12489" y="3876"/>
                    </a:cubicBezTo>
                    <a:cubicBezTo>
                      <a:pt x="15441" y="3876"/>
                      <a:pt x="18431" y="7323"/>
                      <a:pt x="18431" y="7323"/>
                    </a:cubicBezTo>
                    <a:cubicBezTo>
                      <a:pt x="18431" y="7323"/>
                      <a:pt x="19332" y="3337"/>
                      <a:pt x="15522" y="1342"/>
                    </a:cubicBezTo>
                    <a:cubicBezTo>
                      <a:pt x="13874" y="478"/>
                      <a:pt x="12267" y="0"/>
                      <a:pt x="1064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52"/>
              <p:cNvSpPr/>
              <p:nvPr/>
            </p:nvSpPr>
            <p:spPr>
              <a:xfrm>
                <a:off x="2610531" y="1965595"/>
                <a:ext cx="385866" cy="241964"/>
              </a:xfrm>
              <a:custGeom>
                <a:avLst/>
                <a:gdLst/>
                <a:ahLst/>
                <a:cxnLst/>
                <a:rect l="l" t="t" r="r" b="b"/>
                <a:pathLst>
                  <a:path w="12694" h="7960" extrusionOk="0">
                    <a:moveTo>
                      <a:pt x="7230" y="1"/>
                    </a:moveTo>
                    <a:cubicBezTo>
                      <a:pt x="5408" y="1"/>
                      <a:pt x="3643" y="785"/>
                      <a:pt x="2587" y="2113"/>
                    </a:cubicBezTo>
                    <a:cubicBezTo>
                      <a:pt x="332" y="4951"/>
                      <a:pt x="0" y="7830"/>
                      <a:pt x="0" y="7830"/>
                    </a:cubicBezTo>
                    <a:cubicBezTo>
                      <a:pt x="264" y="7927"/>
                      <a:pt x="547" y="7959"/>
                      <a:pt x="806" y="7959"/>
                    </a:cubicBezTo>
                    <a:cubicBezTo>
                      <a:pt x="1325" y="7959"/>
                      <a:pt x="1751" y="7830"/>
                      <a:pt x="1751" y="7830"/>
                    </a:cubicBezTo>
                    <a:cubicBezTo>
                      <a:pt x="4796" y="6997"/>
                      <a:pt x="2839" y="3075"/>
                      <a:pt x="6676" y="1531"/>
                    </a:cubicBezTo>
                    <a:cubicBezTo>
                      <a:pt x="7388" y="1244"/>
                      <a:pt x="8042" y="1127"/>
                      <a:pt x="8637" y="1127"/>
                    </a:cubicBezTo>
                    <a:cubicBezTo>
                      <a:pt x="11247" y="1127"/>
                      <a:pt x="12694" y="3376"/>
                      <a:pt x="12694" y="3376"/>
                    </a:cubicBezTo>
                    <a:cubicBezTo>
                      <a:pt x="11436" y="1010"/>
                      <a:pt x="9296" y="1"/>
                      <a:pt x="723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52"/>
              <p:cNvSpPr/>
              <p:nvPr/>
            </p:nvSpPr>
            <p:spPr>
              <a:xfrm>
                <a:off x="3003681" y="2033623"/>
                <a:ext cx="168949" cy="168949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5558" extrusionOk="0">
                    <a:moveTo>
                      <a:pt x="2780" y="0"/>
                    </a:moveTo>
                    <a:cubicBezTo>
                      <a:pt x="1247" y="0"/>
                      <a:pt x="1" y="1247"/>
                      <a:pt x="1" y="2781"/>
                    </a:cubicBezTo>
                    <a:cubicBezTo>
                      <a:pt x="1" y="4315"/>
                      <a:pt x="1247" y="5558"/>
                      <a:pt x="2780" y="5558"/>
                    </a:cubicBezTo>
                    <a:cubicBezTo>
                      <a:pt x="4315" y="5558"/>
                      <a:pt x="5558" y="4315"/>
                      <a:pt x="5558" y="2781"/>
                    </a:cubicBezTo>
                    <a:cubicBezTo>
                      <a:pt x="5558" y="1247"/>
                      <a:pt x="4315" y="0"/>
                      <a:pt x="2780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52"/>
              <p:cNvSpPr/>
              <p:nvPr/>
            </p:nvSpPr>
            <p:spPr>
              <a:xfrm>
                <a:off x="3037422" y="2048457"/>
                <a:ext cx="119493" cy="119432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3929" extrusionOk="0">
                    <a:moveTo>
                      <a:pt x="1965" y="0"/>
                    </a:moveTo>
                    <a:cubicBezTo>
                      <a:pt x="882" y="0"/>
                      <a:pt x="1" y="877"/>
                      <a:pt x="1" y="1964"/>
                    </a:cubicBezTo>
                    <a:cubicBezTo>
                      <a:pt x="1" y="3048"/>
                      <a:pt x="882" y="3928"/>
                      <a:pt x="1965" y="3928"/>
                    </a:cubicBezTo>
                    <a:cubicBezTo>
                      <a:pt x="3049" y="3928"/>
                      <a:pt x="3930" y="3048"/>
                      <a:pt x="3930" y="1964"/>
                    </a:cubicBezTo>
                    <a:cubicBezTo>
                      <a:pt x="3930" y="877"/>
                      <a:pt x="3049" y="0"/>
                      <a:pt x="19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52"/>
              <p:cNvSpPr/>
              <p:nvPr/>
            </p:nvSpPr>
            <p:spPr>
              <a:xfrm>
                <a:off x="3065934" y="2076969"/>
                <a:ext cx="62436" cy="624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2" y="0"/>
                      <a:pt x="1" y="461"/>
                      <a:pt x="1" y="1026"/>
                    </a:cubicBezTo>
                    <a:cubicBezTo>
                      <a:pt x="1" y="1592"/>
                      <a:pt x="462" y="2053"/>
                      <a:pt x="1027" y="2053"/>
                    </a:cubicBezTo>
                    <a:cubicBezTo>
                      <a:pt x="1593" y="2053"/>
                      <a:pt x="2053" y="1592"/>
                      <a:pt x="2053" y="1026"/>
                    </a:cubicBezTo>
                    <a:cubicBezTo>
                      <a:pt x="2053" y="461"/>
                      <a:pt x="1593" y="0"/>
                      <a:pt x="1027" y="0"/>
                    </a:cubicBezTo>
                    <a:close/>
                  </a:path>
                </a:pathLst>
              </a:custGeom>
              <a:solidFill>
                <a:srgbClr val="C501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52"/>
              <p:cNvSpPr/>
              <p:nvPr/>
            </p:nvSpPr>
            <p:spPr>
              <a:xfrm>
                <a:off x="3170468" y="1816165"/>
                <a:ext cx="115267" cy="88092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2898" extrusionOk="0">
                    <a:moveTo>
                      <a:pt x="1943" y="0"/>
                    </a:moveTo>
                    <a:cubicBezTo>
                      <a:pt x="1766" y="0"/>
                      <a:pt x="1577" y="36"/>
                      <a:pt x="1375" y="120"/>
                    </a:cubicBezTo>
                    <a:cubicBezTo>
                      <a:pt x="0" y="696"/>
                      <a:pt x="1409" y="2877"/>
                      <a:pt x="2564" y="2897"/>
                    </a:cubicBezTo>
                    <a:cubicBezTo>
                      <a:pt x="2571" y="2897"/>
                      <a:pt x="2578" y="2897"/>
                      <a:pt x="2586" y="2897"/>
                    </a:cubicBezTo>
                    <a:cubicBezTo>
                      <a:pt x="3716" y="2897"/>
                      <a:pt x="3791" y="1594"/>
                      <a:pt x="3549" y="1210"/>
                    </a:cubicBezTo>
                    <a:cubicBezTo>
                      <a:pt x="3549" y="1210"/>
                      <a:pt x="2967" y="0"/>
                      <a:pt x="1943" y="0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52"/>
              <p:cNvSpPr/>
              <p:nvPr/>
            </p:nvSpPr>
            <p:spPr>
              <a:xfrm>
                <a:off x="3345127" y="1800329"/>
                <a:ext cx="165362" cy="161532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5314" extrusionOk="0">
                    <a:moveTo>
                      <a:pt x="4244" y="1"/>
                    </a:moveTo>
                    <a:lnTo>
                      <a:pt x="4244" y="1"/>
                    </a:lnTo>
                    <a:cubicBezTo>
                      <a:pt x="4244" y="1"/>
                      <a:pt x="4756" y="2791"/>
                      <a:pt x="3439" y="4048"/>
                    </a:cubicBezTo>
                    <a:cubicBezTo>
                      <a:pt x="2500" y="4941"/>
                      <a:pt x="1168" y="5065"/>
                      <a:pt x="479" y="5065"/>
                    </a:cubicBezTo>
                    <a:cubicBezTo>
                      <a:pt x="214" y="5065"/>
                      <a:pt x="44" y="5047"/>
                      <a:pt x="29" y="5047"/>
                    </a:cubicBezTo>
                    <a:cubicBezTo>
                      <a:pt x="29" y="5047"/>
                      <a:pt x="28" y="5047"/>
                      <a:pt x="28" y="5047"/>
                    </a:cubicBezTo>
                    <a:lnTo>
                      <a:pt x="1" y="5254"/>
                    </a:lnTo>
                    <a:cubicBezTo>
                      <a:pt x="1" y="5254"/>
                      <a:pt x="267" y="5314"/>
                      <a:pt x="731" y="5314"/>
                    </a:cubicBezTo>
                    <a:cubicBezTo>
                      <a:pt x="1344" y="5314"/>
                      <a:pt x="2301" y="5209"/>
                      <a:pt x="3439" y="4726"/>
                    </a:cubicBezTo>
                    <a:cubicBezTo>
                      <a:pt x="5440" y="3879"/>
                      <a:pt x="4552" y="523"/>
                      <a:pt x="4552" y="523"/>
                    </a:cubicBezTo>
                    <a:lnTo>
                      <a:pt x="4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52"/>
              <p:cNvSpPr/>
              <p:nvPr/>
            </p:nvSpPr>
            <p:spPr>
              <a:xfrm>
                <a:off x="3046784" y="1562809"/>
                <a:ext cx="299628" cy="360575"/>
              </a:xfrm>
              <a:custGeom>
                <a:avLst/>
                <a:gdLst/>
                <a:ahLst/>
                <a:cxnLst/>
                <a:rect l="l" t="t" r="r" b="b"/>
                <a:pathLst>
                  <a:path w="9857" h="11862" extrusionOk="0">
                    <a:moveTo>
                      <a:pt x="8090" y="1"/>
                    </a:moveTo>
                    <a:cubicBezTo>
                      <a:pt x="6348" y="1"/>
                      <a:pt x="2877" y="457"/>
                      <a:pt x="1657" y="3920"/>
                    </a:cubicBezTo>
                    <a:cubicBezTo>
                      <a:pt x="1" y="8624"/>
                      <a:pt x="5162" y="11862"/>
                      <a:pt x="5162" y="11862"/>
                    </a:cubicBezTo>
                    <a:lnTo>
                      <a:pt x="5792" y="11862"/>
                    </a:lnTo>
                    <a:cubicBezTo>
                      <a:pt x="4821" y="11442"/>
                      <a:pt x="2389" y="7449"/>
                      <a:pt x="3622" y="5014"/>
                    </a:cubicBezTo>
                    <a:cubicBezTo>
                      <a:pt x="4854" y="2579"/>
                      <a:pt x="8305" y="2461"/>
                      <a:pt x="8305" y="2461"/>
                    </a:cubicBezTo>
                    <a:cubicBezTo>
                      <a:pt x="9856" y="2003"/>
                      <a:pt x="9115" y="59"/>
                      <a:pt x="9115" y="59"/>
                    </a:cubicBezTo>
                    <a:cubicBezTo>
                      <a:pt x="9115" y="59"/>
                      <a:pt x="8713" y="1"/>
                      <a:pt x="809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52"/>
              <p:cNvSpPr/>
              <p:nvPr/>
            </p:nvSpPr>
            <p:spPr>
              <a:xfrm>
                <a:off x="2774278" y="1711814"/>
                <a:ext cx="136454" cy="80949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2663" extrusionOk="0">
                    <a:moveTo>
                      <a:pt x="2516" y="1"/>
                    </a:moveTo>
                    <a:cubicBezTo>
                      <a:pt x="2178" y="1"/>
                      <a:pt x="1801" y="113"/>
                      <a:pt x="1394" y="413"/>
                    </a:cubicBezTo>
                    <a:cubicBezTo>
                      <a:pt x="0" y="1439"/>
                      <a:pt x="1051" y="2663"/>
                      <a:pt x="2322" y="2663"/>
                    </a:cubicBezTo>
                    <a:cubicBezTo>
                      <a:pt x="2540" y="2663"/>
                      <a:pt x="2765" y="2627"/>
                      <a:pt x="2985" y="2547"/>
                    </a:cubicBezTo>
                    <a:cubicBezTo>
                      <a:pt x="4489" y="2002"/>
                      <a:pt x="4187" y="1026"/>
                      <a:pt x="4187" y="1026"/>
                    </a:cubicBezTo>
                    <a:cubicBezTo>
                      <a:pt x="4187" y="1026"/>
                      <a:pt x="3534" y="1"/>
                      <a:pt x="2516" y="1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52"/>
              <p:cNvSpPr/>
              <p:nvPr/>
            </p:nvSpPr>
            <p:spPr>
              <a:xfrm>
                <a:off x="2896229" y="1788900"/>
                <a:ext cx="138765" cy="115510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3800" extrusionOk="0">
                    <a:moveTo>
                      <a:pt x="2133" y="1"/>
                    </a:moveTo>
                    <a:cubicBezTo>
                      <a:pt x="1954" y="1"/>
                      <a:pt x="1769" y="34"/>
                      <a:pt x="1581" y="109"/>
                    </a:cubicBezTo>
                    <a:cubicBezTo>
                      <a:pt x="1" y="741"/>
                      <a:pt x="822" y="3799"/>
                      <a:pt x="2503" y="3799"/>
                    </a:cubicBezTo>
                    <a:cubicBezTo>
                      <a:pt x="2544" y="3799"/>
                      <a:pt x="2586" y="3798"/>
                      <a:pt x="2628" y="3794"/>
                    </a:cubicBezTo>
                    <a:cubicBezTo>
                      <a:pt x="4389" y="3635"/>
                      <a:pt x="4443" y="2476"/>
                      <a:pt x="4565" y="1918"/>
                    </a:cubicBezTo>
                    <a:cubicBezTo>
                      <a:pt x="4565" y="1918"/>
                      <a:pt x="3497" y="1"/>
                      <a:pt x="2133" y="1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52"/>
              <p:cNvSpPr/>
              <p:nvPr/>
            </p:nvSpPr>
            <p:spPr>
              <a:xfrm>
                <a:off x="2815952" y="1728562"/>
                <a:ext cx="66084" cy="4270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1405" extrusionOk="0">
                    <a:moveTo>
                      <a:pt x="1161" y="0"/>
                    </a:moveTo>
                    <a:cubicBezTo>
                      <a:pt x="957" y="0"/>
                      <a:pt x="737" y="62"/>
                      <a:pt x="537" y="249"/>
                    </a:cubicBezTo>
                    <a:cubicBezTo>
                      <a:pt x="1" y="749"/>
                      <a:pt x="564" y="1405"/>
                      <a:pt x="1152" y="1405"/>
                    </a:cubicBezTo>
                    <a:cubicBezTo>
                      <a:pt x="1220" y="1405"/>
                      <a:pt x="1289" y="1396"/>
                      <a:pt x="1357" y="1377"/>
                    </a:cubicBezTo>
                    <a:cubicBezTo>
                      <a:pt x="2000" y="1194"/>
                      <a:pt x="2173" y="679"/>
                      <a:pt x="1916" y="249"/>
                    </a:cubicBezTo>
                    <a:cubicBezTo>
                      <a:pt x="1916" y="249"/>
                      <a:pt x="1570" y="0"/>
                      <a:pt x="1161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52"/>
              <p:cNvSpPr/>
              <p:nvPr/>
            </p:nvSpPr>
            <p:spPr>
              <a:xfrm>
                <a:off x="2934073" y="1804007"/>
                <a:ext cx="79915" cy="77453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548" extrusionOk="0">
                    <a:moveTo>
                      <a:pt x="1270" y="1"/>
                    </a:moveTo>
                    <a:cubicBezTo>
                      <a:pt x="1110" y="1"/>
                      <a:pt x="930" y="73"/>
                      <a:pt x="736" y="266"/>
                    </a:cubicBezTo>
                    <a:cubicBezTo>
                      <a:pt x="1" y="995"/>
                      <a:pt x="140" y="2548"/>
                      <a:pt x="1220" y="2548"/>
                    </a:cubicBezTo>
                    <a:cubicBezTo>
                      <a:pt x="1275" y="2548"/>
                      <a:pt x="1333" y="2544"/>
                      <a:pt x="1392" y="2535"/>
                    </a:cubicBezTo>
                    <a:cubicBezTo>
                      <a:pt x="2629" y="2365"/>
                      <a:pt x="2050" y="646"/>
                      <a:pt x="2050" y="646"/>
                    </a:cubicBezTo>
                    <a:cubicBezTo>
                      <a:pt x="2050" y="646"/>
                      <a:pt x="1748" y="1"/>
                      <a:pt x="127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52"/>
              <p:cNvSpPr/>
              <p:nvPr/>
            </p:nvSpPr>
            <p:spPr>
              <a:xfrm>
                <a:off x="3269774" y="2242509"/>
                <a:ext cx="223239" cy="193662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6371" extrusionOk="0">
                    <a:moveTo>
                      <a:pt x="5037" y="0"/>
                    </a:moveTo>
                    <a:cubicBezTo>
                      <a:pt x="3154" y="416"/>
                      <a:pt x="3279" y="884"/>
                      <a:pt x="1640" y="2357"/>
                    </a:cubicBezTo>
                    <a:cubicBezTo>
                      <a:pt x="1" y="3834"/>
                      <a:pt x="421" y="6164"/>
                      <a:pt x="421" y="6164"/>
                    </a:cubicBezTo>
                    <a:lnTo>
                      <a:pt x="668" y="6370"/>
                    </a:lnTo>
                    <a:cubicBezTo>
                      <a:pt x="668" y="6370"/>
                      <a:pt x="2267" y="4054"/>
                      <a:pt x="3631" y="2967"/>
                    </a:cubicBezTo>
                    <a:cubicBezTo>
                      <a:pt x="4999" y="1876"/>
                      <a:pt x="7344" y="1030"/>
                      <a:pt x="7344" y="1030"/>
                    </a:cubicBezTo>
                    <a:lnTo>
                      <a:pt x="5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91" name="Google Shape;2791;p52"/>
              <p:cNvGrpSpPr/>
              <p:nvPr/>
            </p:nvGrpSpPr>
            <p:grpSpPr>
              <a:xfrm>
                <a:off x="3281112" y="2248163"/>
                <a:ext cx="223543" cy="200258"/>
                <a:chOff x="3281112" y="2248163"/>
                <a:chExt cx="223543" cy="200258"/>
              </a:xfrm>
            </p:grpSpPr>
            <p:sp>
              <p:nvSpPr>
                <p:cNvPr id="2792" name="Google Shape;2792;p52"/>
                <p:cNvSpPr/>
                <p:nvPr/>
              </p:nvSpPr>
              <p:spPr>
                <a:xfrm>
                  <a:off x="3281112" y="2273787"/>
                  <a:ext cx="223543" cy="174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4" h="5745" extrusionOk="0">
                      <a:moveTo>
                        <a:pt x="6971" y="1"/>
                      </a:moveTo>
                      <a:cubicBezTo>
                        <a:pt x="6971" y="1"/>
                        <a:pt x="5172" y="315"/>
                        <a:pt x="3499" y="1521"/>
                      </a:cubicBezTo>
                      <a:cubicBezTo>
                        <a:pt x="1822" y="2724"/>
                        <a:pt x="295" y="5341"/>
                        <a:pt x="295" y="5341"/>
                      </a:cubicBezTo>
                      <a:lnTo>
                        <a:pt x="48" y="5135"/>
                      </a:lnTo>
                      <a:lnTo>
                        <a:pt x="1" y="5528"/>
                      </a:lnTo>
                      <a:lnTo>
                        <a:pt x="505" y="5744"/>
                      </a:lnTo>
                      <a:cubicBezTo>
                        <a:pt x="505" y="5744"/>
                        <a:pt x="1917" y="3025"/>
                        <a:pt x="3215" y="2158"/>
                      </a:cubicBezTo>
                      <a:cubicBezTo>
                        <a:pt x="4512" y="1288"/>
                        <a:pt x="7353" y="275"/>
                        <a:pt x="7353" y="275"/>
                      </a:cubicBezTo>
                      <a:lnTo>
                        <a:pt x="6971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3" name="Google Shape;2793;p52"/>
                <p:cNvSpPr/>
                <p:nvPr/>
              </p:nvSpPr>
              <p:spPr>
                <a:xfrm>
                  <a:off x="3392911" y="2248163"/>
                  <a:ext cx="56357" cy="5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1786" extrusionOk="0">
                      <a:moveTo>
                        <a:pt x="451" y="0"/>
                      </a:moveTo>
                      <a:lnTo>
                        <a:pt x="1" y="105"/>
                      </a:lnTo>
                      <a:lnTo>
                        <a:pt x="1298" y="1785"/>
                      </a:lnTo>
                      <a:lnTo>
                        <a:pt x="1853" y="1484"/>
                      </a:ln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4" name="Google Shape;2794;p52"/>
                <p:cNvSpPr/>
                <p:nvPr/>
              </p:nvSpPr>
              <p:spPr>
                <a:xfrm>
                  <a:off x="3333516" y="2292937"/>
                  <a:ext cx="46660" cy="5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1677" extrusionOk="0">
                      <a:moveTo>
                        <a:pt x="275" y="1"/>
                      </a:moveTo>
                      <a:lnTo>
                        <a:pt x="1" y="451"/>
                      </a:lnTo>
                      <a:lnTo>
                        <a:pt x="1145" y="1677"/>
                      </a:lnTo>
                      <a:lnTo>
                        <a:pt x="1534" y="1308"/>
                      </a:lnTo>
                      <a:lnTo>
                        <a:pt x="275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5" name="Google Shape;2795;p52"/>
                <p:cNvSpPr/>
                <p:nvPr/>
              </p:nvSpPr>
              <p:spPr>
                <a:xfrm>
                  <a:off x="3304183" y="2352332"/>
                  <a:ext cx="32343" cy="36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07" extrusionOk="0">
                      <a:moveTo>
                        <a:pt x="206" y="1"/>
                      </a:moveTo>
                      <a:lnTo>
                        <a:pt x="0" y="289"/>
                      </a:lnTo>
                      <a:lnTo>
                        <a:pt x="742" y="1206"/>
                      </a:lnTo>
                      <a:lnTo>
                        <a:pt x="1063" y="814"/>
                      </a:lnTo>
                      <a:lnTo>
                        <a:pt x="206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96" name="Google Shape;2796;p52"/>
              <p:cNvSpPr/>
              <p:nvPr/>
            </p:nvSpPr>
            <p:spPr>
              <a:xfrm>
                <a:off x="2366963" y="3143466"/>
                <a:ext cx="18968" cy="22464"/>
              </a:xfrm>
              <a:custGeom>
                <a:avLst/>
                <a:gdLst/>
                <a:ahLst/>
                <a:cxnLst/>
                <a:rect l="l" t="t" r="r" b="b"/>
                <a:pathLst>
                  <a:path w="624" h="739" extrusionOk="0">
                    <a:moveTo>
                      <a:pt x="623" y="1"/>
                    </a:moveTo>
                    <a:lnTo>
                      <a:pt x="623" y="1"/>
                    </a:lnTo>
                    <a:cubicBezTo>
                      <a:pt x="498" y="129"/>
                      <a:pt x="383" y="261"/>
                      <a:pt x="268" y="397"/>
                    </a:cubicBezTo>
                    <a:cubicBezTo>
                      <a:pt x="176" y="509"/>
                      <a:pt x="88" y="624"/>
                      <a:pt x="1" y="736"/>
                    </a:cubicBezTo>
                    <a:lnTo>
                      <a:pt x="1" y="739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D7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52"/>
              <p:cNvSpPr/>
              <p:nvPr/>
            </p:nvSpPr>
            <p:spPr>
              <a:xfrm>
                <a:off x="1825051" y="2553193"/>
                <a:ext cx="560895" cy="60235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9816" extrusionOk="0">
                    <a:moveTo>
                      <a:pt x="577" y="0"/>
                    </a:moveTo>
                    <a:lnTo>
                      <a:pt x="316" y="518"/>
                    </a:lnTo>
                    <a:cubicBezTo>
                      <a:pt x="508" y="762"/>
                      <a:pt x="668" y="1060"/>
                      <a:pt x="783" y="1409"/>
                    </a:cubicBezTo>
                    <a:cubicBezTo>
                      <a:pt x="2612" y="5588"/>
                      <a:pt x="0" y="11593"/>
                      <a:pt x="4180" y="14204"/>
                    </a:cubicBezTo>
                    <a:cubicBezTo>
                      <a:pt x="7573" y="16033"/>
                      <a:pt x="12014" y="14986"/>
                      <a:pt x="15928" y="17601"/>
                    </a:cubicBezTo>
                    <a:cubicBezTo>
                      <a:pt x="16870" y="18248"/>
                      <a:pt x="17557" y="19000"/>
                      <a:pt x="18096" y="19816"/>
                    </a:cubicBezTo>
                    <a:cubicBezTo>
                      <a:pt x="18211" y="19680"/>
                      <a:pt x="18326" y="19548"/>
                      <a:pt x="18451" y="19420"/>
                    </a:cubicBezTo>
                    <a:cubicBezTo>
                      <a:pt x="18445" y="19365"/>
                      <a:pt x="18232" y="17940"/>
                      <a:pt x="15322" y="16219"/>
                    </a:cubicBezTo>
                    <a:cubicBezTo>
                      <a:pt x="12359" y="14468"/>
                      <a:pt x="7160" y="14482"/>
                      <a:pt x="4708" y="13594"/>
                    </a:cubicBezTo>
                    <a:cubicBezTo>
                      <a:pt x="2256" y="12704"/>
                      <a:pt x="1992" y="9710"/>
                      <a:pt x="2124" y="5114"/>
                    </a:cubicBezTo>
                    <a:cubicBezTo>
                      <a:pt x="2253" y="522"/>
                      <a:pt x="577" y="0"/>
                      <a:pt x="577" y="0"/>
                    </a:cubicBezTo>
                    <a:close/>
                  </a:path>
                </a:pathLst>
              </a:custGeom>
              <a:solidFill>
                <a:srgbClr val="D70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52"/>
              <p:cNvSpPr/>
              <p:nvPr/>
            </p:nvSpPr>
            <p:spPr>
              <a:xfrm>
                <a:off x="1823197" y="2568908"/>
                <a:ext cx="551927" cy="59694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638" extrusionOk="0">
                    <a:moveTo>
                      <a:pt x="377" y="1"/>
                    </a:moveTo>
                    <a:lnTo>
                      <a:pt x="0" y="757"/>
                    </a:lnTo>
                    <a:cubicBezTo>
                      <a:pt x="1735" y="3446"/>
                      <a:pt x="569" y="7019"/>
                      <a:pt x="1294" y="11892"/>
                    </a:cubicBezTo>
                    <a:cubicBezTo>
                      <a:pt x="1850" y="15631"/>
                      <a:pt x="4308" y="15936"/>
                      <a:pt x="7052" y="15936"/>
                    </a:cubicBezTo>
                    <a:cubicBezTo>
                      <a:pt x="7320" y="15936"/>
                      <a:pt x="7590" y="15936"/>
                      <a:pt x="7864" y="15932"/>
                    </a:cubicBezTo>
                    <a:cubicBezTo>
                      <a:pt x="8136" y="15929"/>
                      <a:pt x="8410" y="15926"/>
                      <a:pt x="8684" y="15926"/>
                    </a:cubicBezTo>
                    <a:cubicBezTo>
                      <a:pt x="8982" y="15926"/>
                      <a:pt x="9280" y="15929"/>
                      <a:pt x="9575" y="15939"/>
                    </a:cubicBezTo>
                    <a:cubicBezTo>
                      <a:pt x="13165" y="16071"/>
                      <a:pt x="17852" y="19610"/>
                      <a:pt x="17890" y="19638"/>
                    </a:cubicBezTo>
                    <a:cubicBezTo>
                      <a:pt x="17977" y="19526"/>
                      <a:pt x="18065" y="19411"/>
                      <a:pt x="18157" y="19299"/>
                    </a:cubicBezTo>
                    <a:cubicBezTo>
                      <a:pt x="17618" y="18483"/>
                      <a:pt x="16931" y="17731"/>
                      <a:pt x="15989" y="17084"/>
                    </a:cubicBezTo>
                    <a:cubicBezTo>
                      <a:pt x="12075" y="14469"/>
                      <a:pt x="7634" y="15516"/>
                      <a:pt x="4241" y="13687"/>
                    </a:cubicBezTo>
                    <a:cubicBezTo>
                      <a:pt x="61" y="11076"/>
                      <a:pt x="2673" y="5071"/>
                      <a:pt x="844" y="892"/>
                    </a:cubicBezTo>
                    <a:cubicBezTo>
                      <a:pt x="729" y="543"/>
                      <a:pt x="569" y="245"/>
                      <a:pt x="377" y="1"/>
                    </a:cubicBezTo>
                    <a:close/>
                  </a:path>
                </a:pathLst>
              </a:custGeom>
              <a:solidFill>
                <a:srgbClr val="D755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52"/>
              <p:cNvSpPr/>
              <p:nvPr/>
            </p:nvSpPr>
            <p:spPr>
              <a:xfrm>
                <a:off x="1637808" y="2914822"/>
                <a:ext cx="31127" cy="10943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360" extrusionOk="0">
                    <a:moveTo>
                      <a:pt x="1023" y="0"/>
                    </a:moveTo>
                    <a:lnTo>
                      <a:pt x="0" y="360"/>
                    </a:lnTo>
                    <a:cubicBezTo>
                      <a:pt x="173" y="302"/>
                      <a:pt x="345" y="248"/>
                      <a:pt x="508" y="191"/>
                    </a:cubicBezTo>
                    <a:cubicBezTo>
                      <a:pt x="684" y="130"/>
                      <a:pt x="857" y="65"/>
                      <a:pt x="1023" y="0"/>
                    </a:cubicBezTo>
                    <a:close/>
                  </a:path>
                </a:pathLst>
              </a:custGeom>
              <a:solidFill>
                <a:srgbClr val="D7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52"/>
              <p:cNvSpPr/>
              <p:nvPr/>
            </p:nvSpPr>
            <p:spPr>
              <a:xfrm>
                <a:off x="1628233" y="2914822"/>
                <a:ext cx="549860" cy="725497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23867" extrusionOk="0">
                    <a:moveTo>
                      <a:pt x="1338" y="0"/>
                    </a:moveTo>
                    <a:cubicBezTo>
                      <a:pt x="1172" y="65"/>
                      <a:pt x="999" y="130"/>
                      <a:pt x="823" y="191"/>
                    </a:cubicBezTo>
                    <a:cubicBezTo>
                      <a:pt x="884" y="377"/>
                      <a:pt x="942" y="563"/>
                      <a:pt x="993" y="742"/>
                    </a:cubicBezTo>
                    <a:cubicBezTo>
                      <a:pt x="1159" y="1410"/>
                      <a:pt x="1226" y="2073"/>
                      <a:pt x="1226" y="2731"/>
                    </a:cubicBezTo>
                    <a:cubicBezTo>
                      <a:pt x="1223" y="5389"/>
                      <a:pt x="126" y="7976"/>
                      <a:pt x="122" y="10628"/>
                    </a:cubicBezTo>
                    <a:cubicBezTo>
                      <a:pt x="122" y="11417"/>
                      <a:pt x="221" y="12210"/>
                      <a:pt x="471" y="13013"/>
                    </a:cubicBezTo>
                    <a:cubicBezTo>
                      <a:pt x="1253" y="15362"/>
                      <a:pt x="3082" y="17191"/>
                      <a:pt x="5693" y="17713"/>
                    </a:cubicBezTo>
                    <a:cubicBezTo>
                      <a:pt x="10140" y="18509"/>
                      <a:pt x="14777" y="20561"/>
                      <a:pt x="17615" y="23867"/>
                    </a:cubicBezTo>
                    <a:lnTo>
                      <a:pt x="18089" y="23548"/>
                    </a:lnTo>
                    <a:cubicBezTo>
                      <a:pt x="18089" y="23548"/>
                      <a:pt x="15762" y="20155"/>
                      <a:pt x="12758" y="18675"/>
                    </a:cubicBezTo>
                    <a:cubicBezTo>
                      <a:pt x="9754" y="17195"/>
                      <a:pt x="4447" y="17730"/>
                      <a:pt x="2222" y="14767"/>
                    </a:cubicBezTo>
                    <a:cubicBezTo>
                      <a:pt x="0" y="11803"/>
                      <a:pt x="948" y="8430"/>
                      <a:pt x="1646" y="4322"/>
                    </a:cubicBezTo>
                    <a:cubicBezTo>
                      <a:pt x="2334" y="299"/>
                      <a:pt x="1375" y="11"/>
                      <a:pt x="1338" y="0"/>
                    </a:cubicBezTo>
                    <a:close/>
                  </a:path>
                </a:pathLst>
              </a:custGeom>
              <a:solidFill>
                <a:srgbClr val="D70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52"/>
              <p:cNvSpPr/>
              <p:nvPr/>
            </p:nvSpPr>
            <p:spPr>
              <a:xfrm>
                <a:off x="1573245" y="2920597"/>
                <a:ext cx="590441" cy="728993"/>
              </a:xfrm>
              <a:custGeom>
                <a:avLst/>
                <a:gdLst/>
                <a:ahLst/>
                <a:cxnLst/>
                <a:rect l="l" t="t" r="r" b="b"/>
                <a:pathLst>
                  <a:path w="19424" h="23982" extrusionOk="0">
                    <a:moveTo>
                      <a:pt x="2632" y="1"/>
                    </a:moveTo>
                    <a:cubicBezTo>
                      <a:pt x="2469" y="58"/>
                      <a:pt x="2297" y="112"/>
                      <a:pt x="2124" y="170"/>
                    </a:cubicBezTo>
                    <a:cubicBezTo>
                      <a:pt x="2131" y="180"/>
                      <a:pt x="2429" y="603"/>
                      <a:pt x="2510" y="2066"/>
                    </a:cubicBezTo>
                    <a:cubicBezTo>
                      <a:pt x="2591" y="3549"/>
                      <a:pt x="1" y="6716"/>
                      <a:pt x="411" y="12118"/>
                    </a:cubicBezTo>
                    <a:cubicBezTo>
                      <a:pt x="824" y="17520"/>
                      <a:pt x="5433" y="18319"/>
                      <a:pt x="8969" y="18742"/>
                    </a:cubicBezTo>
                    <a:cubicBezTo>
                      <a:pt x="12508" y="19163"/>
                      <a:pt x="18966" y="23982"/>
                      <a:pt x="18966" y="23982"/>
                    </a:cubicBezTo>
                    <a:lnTo>
                      <a:pt x="19424" y="23677"/>
                    </a:lnTo>
                    <a:cubicBezTo>
                      <a:pt x="16586" y="20371"/>
                      <a:pt x="11949" y="18319"/>
                      <a:pt x="7502" y="17523"/>
                    </a:cubicBezTo>
                    <a:cubicBezTo>
                      <a:pt x="4891" y="17001"/>
                      <a:pt x="3062" y="15172"/>
                      <a:pt x="2280" y="12823"/>
                    </a:cubicBezTo>
                    <a:cubicBezTo>
                      <a:pt x="2030" y="12020"/>
                      <a:pt x="1931" y="11227"/>
                      <a:pt x="1931" y="10438"/>
                    </a:cubicBezTo>
                    <a:cubicBezTo>
                      <a:pt x="1935" y="7786"/>
                      <a:pt x="3032" y="5199"/>
                      <a:pt x="3035" y="2541"/>
                    </a:cubicBezTo>
                    <a:cubicBezTo>
                      <a:pt x="3035" y="1883"/>
                      <a:pt x="2968" y="1220"/>
                      <a:pt x="2802" y="552"/>
                    </a:cubicBezTo>
                    <a:cubicBezTo>
                      <a:pt x="2751" y="373"/>
                      <a:pt x="2693" y="187"/>
                      <a:pt x="2632" y="1"/>
                    </a:cubicBezTo>
                    <a:close/>
                  </a:path>
                </a:pathLst>
              </a:custGeom>
              <a:solidFill>
                <a:srgbClr val="D755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2613;p51"/>
          <p:cNvSpPr txBox="1">
            <a:spLocks noGrp="1"/>
          </p:cNvSpPr>
          <p:nvPr>
            <p:ph type="title"/>
          </p:nvPr>
        </p:nvSpPr>
        <p:spPr>
          <a:xfrm>
            <a:off x="2966062" y="612560"/>
            <a:ext cx="9650607" cy="262245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8800" dirty="0"/>
              <a:t>EVERYDAY ENGLISH</a:t>
            </a:r>
            <a:endParaRPr sz="8800" dirty="0"/>
          </a:p>
        </p:txBody>
      </p:sp>
      <p:sp>
        <p:nvSpPr>
          <p:cNvPr id="99" name="Google Shape;2613;p51"/>
          <p:cNvSpPr txBox="1">
            <a:spLocks/>
          </p:cNvSpPr>
          <p:nvPr/>
        </p:nvSpPr>
        <p:spPr>
          <a:xfrm>
            <a:off x="3796013" y="2449650"/>
            <a:ext cx="7578735" cy="1082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 b="0" i="0" u="none" strike="noStrike" cap="none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defTabSz="1219170"/>
            <a:r>
              <a:rPr lang="en-US" sz="4400" b="1" kern="0" dirty="0">
                <a:solidFill>
                  <a:srgbClr val="FFFF00"/>
                </a:solidFill>
                <a:latin typeface="Barlow" panose="020B0604020202020204" charset="0"/>
              </a:rPr>
              <a:t>Saying </a:t>
            </a:r>
            <a:r>
              <a:rPr lang="en-US" sz="4400" b="1" i="1" kern="0" dirty="0">
                <a:solidFill>
                  <a:srgbClr val="FFFF00"/>
                </a:solidFill>
                <a:latin typeface="Barlow" panose="020B0604020202020204" charset="0"/>
              </a:rPr>
              <a:t>New Years' wish</a:t>
            </a:r>
            <a:endParaRPr lang="en-US" sz="4400" b="1" kern="0" dirty="0">
              <a:solidFill>
                <a:srgbClr val="FFFF00"/>
              </a:solidFill>
              <a:latin typeface="Barlow" panose="020B0604020202020204" charset="0"/>
            </a:endParaRPr>
          </a:p>
        </p:txBody>
      </p:sp>
      <p:pic>
        <p:nvPicPr>
          <p:cNvPr id="101" name="Picture 1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23" y="4543393"/>
            <a:ext cx="1267883" cy="1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5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08;p52"/>
          <p:cNvGrpSpPr/>
          <p:nvPr/>
        </p:nvGrpSpPr>
        <p:grpSpPr>
          <a:xfrm flipH="1">
            <a:off x="9601200" y="1632857"/>
            <a:ext cx="2590800" cy="5098143"/>
            <a:chOff x="617400" y="1301550"/>
            <a:chExt cx="3496500" cy="3136250"/>
          </a:xfrm>
        </p:grpSpPr>
        <p:sp>
          <p:nvSpPr>
            <p:cNvPr id="5" name="Google Shape;2709;p52"/>
            <p:cNvSpPr/>
            <p:nvPr/>
          </p:nvSpPr>
          <p:spPr>
            <a:xfrm>
              <a:off x="617400" y="4189100"/>
              <a:ext cx="3496500" cy="248700"/>
            </a:xfrm>
            <a:prstGeom prst="ellipse">
              <a:avLst/>
            </a:prstGeom>
            <a:solidFill>
              <a:srgbClr val="5B0F00">
                <a:alpha val="455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2710;p52"/>
            <p:cNvGrpSpPr/>
            <p:nvPr/>
          </p:nvGrpSpPr>
          <p:grpSpPr>
            <a:xfrm>
              <a:off x="789650" y="1301550"/>
              <a:ext cx="3324229" cy="3079604"/>
              <a:chOff x="789650" y="1301550"/>
              <a:chExt cx="3324229" cy="3079604"/>
            </a:xfrm>
          </p:grpSpPr>
          <p:sp>
            <p:nvSpPr>
              <p:cNvPr id="7" name="Google Shape;2711;p52"/>
              <p:cNvSpPr/>
              <p:nvPr/>
            </p:nvSpPr>
            <p:spPr>
              <a:xfrm>
                <a:off x="3362240" y="2613105"/>
                <a:ext cx="751639" cy="742945"/>
              </a:xfrm>
              <a:custGeom>
                <a:avLst/>
                <a:gdLst/>
                <a:ahLst/>
                <a:cxnLst/>
                <a:rect l="l" t="t" r="r" b="b"/>
                <a:pathLst>
                  <a:path w="24727" h="24441" extrusionOk="0">
                    <a:moveTo>
                      <a:pt x="16047" y="0"/>
                    </a:moveTo>
                    <a:cubicBezTo>
                      <a:pt x="13506" y="0"/>
                      <a:pt x="11971" y="2213"/>
                      <a:pt x="12016" y="3678"/>
                    </a:cubicBezTo>
                    <a:cubicBezTo>
                      <a:pt x="12016" y="3678"/>
                      <a:pt x="15982" y="6269"/>
                      <a:pt x="15864" y="10113"/>
                    </a:cubicBezTo>
                    <a:cubicBezTo>
                      <a:pt x="15745" y="13954"/>
                      <a:pt x="15505" y="14421"/>
                      <a:pt x="15505" y="14421"/>
                    </a:cubicBezTo>
                    <a:cubicBezTo>
                      <a:pt x="15505" y="14421"/>
                      <a:pt x="14871" y="15630"/>
                      <a:pt x="13605" y="16456"/>
                    </a:cubicBezTo>
                    <a:cubicBezTo>
                      <a:pt x="13605" y="16456"/>
                      <a:pt x="0" y="18949"/>
                      <a:pt x="359" y="19352"/>
                    </a:cubicBezTo>
                    <a:cubicBezTo>
                      <a:pt x="594" y="19618"/>
                      <a:pt x="5541" y="24440"/>
                      <a:pt x="10786" y="24440"/>
                    </a:cubicBezTo>
                    <a:cubicBezTo>
                      <a:pt x="13480" y="24440"/>
                      <a:pt x="16253" y="23168"/>
                      <a:pt x="18505" y="19352"/>
                    </a:cubicBezTo>
                    <a:cubicBezTo>
                      <a:pt x="19633" y="17438"/>
                      <a:pt x="18010" y="14485"/>
                      <a:pt x="18773" y="13157"/>
                    </a:cubicBezTo>
                    <a:cubicBezTo>
                      <a:pt x="19534" y="11827"/>
                      <a:pt x="24727" y="9723"/>
                      <a:pt x="22756" y="7126"/>
                    </a:cubicBezTo>
                    <a:cubicBezTo>
                      <a:pt x="20788" y="4532"/>
                      <a:pt x="16849" y="6187"/>
                      <a:pt x="17385" y="4352"/>
                    </a:cubicBezTo>
                    <a:cubicBezTo>
                      <a:pt x="17923" y="2517"/>
                      <a:pt x="19057" y="190"/>
                      <a:pt x="16341" y="10"/>
                    </a:cubicBezTo>
                    <a:cubicBezTo>
                      <a:pt x="16242" y="3"/>
                      <a:pt x="16144" y="0"/>
                      <a:pt x="16047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712;p52"/>
              <p:cNvSpPr/>
              <p:nvPr/>
            </p:nvSpPr>
            <p:spPr>
              <a:xfrm>
                <a:off x="1671554" y="3329614"/>
                <a:ext cx="1517352" cy="1051541"/>
              </a:xfrm>
              <a:custGeom>
                <a:avLst/>
                <a:gdLst/>
                <a:ahLst/>
                <a:cxnLst/>
                <a:rect l="l" t="t" r="r" b="b"/>
                <a:pathLst>
                  <a:path w="49917" h="34593" extrusionOk="0">
                    <a:moveTo>
                      <a:pt x="49917" y="1"/>
                    </a:moveTo>
                    <a:lnTo>
                      <a:pt x="49917" y="1"/>
                    </a:lnTo>
                    <a:cubicBezTo>
                      <a:pt x="49916" y="1"/>
                      <a:pt x="41599" y="523"/>
                      <a:pt x="39259" y="5836"/>
                    </a:cubicBezTo>
                    <a:cubicBezTo>
                      <a:pt x="36928" y="11118"/>
                      <a:pt x="34647" y="17186"/>
                      <a:pt x="25102" y="17186"/>
                    </a:cubicBezTo>
                    <a:cubicBezTo>
                      <a:pt x="25049" y="17186"/>
                      <a:pt x="24996" y="17186"/>
                      <a:pt x="24943" y="17185"/>
                    </a:cubicBezTo>
                    <a:cubicBezTo>
                      <a:pt x="21346" y="17159"/>
                      <a:pt x="18567" y="16907"/>
                      <a:pt x="16369" y="16907"/>
                    </a:cubicBezTo>
                    <a:cubicBezTo>
                      <a:pt x="12651" y="16907"/>
                      <a:pt x="10593" y="17628"/>
                      <a:pt x="9039" y="21378"/>
                    </a:cubicBezTo>
                    <a:cubicBezTo>
                      <a:pt x="6567" y="27346"/>
                      <a:pt x="7613" y="30946"/>
                      <a:pt x="3807" y="31406"/>
                    </a:cubicBezTo>
                    <a:lnTo>
                      <a:pt x="0" y="31863"/>
                    </a:lnTo>
                    <a:lnTo>
                      <a:pt x="2381" y="34593"/>
                    </a:lnTo>
                    <a:cubicBezTo>
                      <a:pt x="2381" y="34593"/>
                      <a:pt x="7417" y="34081"/>
                      <a:pt x="8440" y="30499"/>
                    </a:cubicBezTo>
                    <a:cubicBezTo>
                      <a:pt x="9462" y="26919"/>
                      <a:pt x="10062" y="18875"/>
                      <a:pt x="15345" y="18679"/>
                    </a:cubicBezTo>
                    <a:cubicBezTo>
                      <a:pt x="15547" y="18671"/>
                      <a:pt x="15758" y="18667"/>
                      <a:pt x="15976" y="18667"/>
                    </a:cubicBezTo>
                    <a:cubicBezTo>
                      <a:pt x="18678" y="18667"/>
                      <a:pt x="22559" y="19210"/>
                      <a:pt x="26246" y="19210"/>
                    </a:cubicBezTo>
                    <a:cubicBezTo>
                      <a:pt x="30048" y="19210"/>
                      <a:pt x="33643" y="18633"/>
                      <a:pt x="35527" y="16288"/>
                    </a:cubicBezTo>
                    <a:cubicBezTo>
                      <a:pt x="39388" y="11488"/>
                      <a:pt x="39123" y="5809"/>
                      <a:pt x="42836" y="4045"/>
                    </a:cubicBezTo>
                    <a:cubicBezTo>
                      <a:pt x="46547" y="2283"/>
                      <a:pt x="49354" y="2196"/>
                      <a:pt x="49354" y="2196"/>
                    </a:cubicBezTo>
                    <a:lnTo>
                      <a:pt x="499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713;p52"/>
              <p:cNvSpPr/>
              <p:nvPr/>
            </p:nvSpPr>
            <p:spPr>
              <a:xfrm>
                <a:off x="2259348" y="3466361"/>
                <a:ext cx="1002418" cy="196185"/>
              </a:xfrm>
              <a:custGeom>
                <a:avLst/>
                <a:gdLst/>
                <a:ahLst/>
                <a:cxnLst/>
                <a:rect l="l" t="t" r="r" b="b"/>
                <a:pathLst>
                  <a:path w="32977" h="6454" extrusionOk="0">
                    <a:moveTo>
                      <a:pt x="6765" y="0"/>
                    </a:moveTo>
                    <a:cubicBezTo>
                      <a:pt x="1445" y="0"/>
                      <a:pt x="0" y="5833"/>
                      <a:pt x="0" y="5833"/>
                    </a:cubicBezTo>
                    <a:lnTo>
                      <a:pt x="1538" y="6453"/>
                    </a:lnTo>
                    <a:cubicBezTo>
                      <a:pt x="1538" y="6453"/>
                      <a:pt x="3324" y="1262"/>
                      <a:pt x="6747" y="1262"/>
                    </a:cubicBezTo>
                    <a:cubicBezTo>
                      <a:pt x="7041" y="1262"/>
                      <a:pt x="7347" y="1300"/>
                      <a:pt x="7664" y="1383"/>
                    </a:cubicBezTo>
                    <a:cubicBezTo>
                      <a:pt x="10655" y="2168"/>
                      <a:pt x="17026" y="3376"/>
                      <a:pt x="21110" y="3376"/>
                    </a:cubicBezTo>
                    <a:cubicBezTo>
                      <a:pt x="22511" y="3376"/>
                      <a:pt x="23642" y="3234"/>
                      <a:pt x="24277" y="2884"/>
                    </a:cubicBezTo>
                    <a:cubicBezTo>
                      <a:pt x="25416" y="2253"/>
                      <a:pt x="27112" y="1996"/>
                      <a:pt x="28720" y="1996"/>
                    </a:cubicBezTo>
                    <a:cubicBezTo>
                      <a:pt x="30619" y="1996"/>
                      <a:pt x="32394" y="2355"/>
                      <a:pt x="32977" y="2884"/>
                    </a:cubicBezTo>
                    <a:lnTo>
                      <a:pt x="32692" y="1755"/>
                    </a:lnTo>
                    <a:cubicBezTo>
                      <a:pt x="32692" y="1755"/>
                      <a:pt x="30377" y="813"/>
                      <a:pt x="27741" y="813"/>
                    </a:cubicBezTo>
                    <a:cubicBezTo>
                      <a:pt x="26423" y="813"/>
                      <a:pt x="25025" y="1049"/>
                      <a:pt x="23795" y="1755"/>
                    </a:cubicBezTo>
                    <a:cubicBezTo>
                      <a:pt x="22546" y="2473"/>
                      <a:pt x="21286" y="2769"/>
                      <a:pt x="19884" y="2769"/>
                    </a:cubicBezTo>
                    <a:cubicBezTo>
                      <a:pt x="17146" y="2769"/>
                      <a:pt x="13868" y="1641"/>
                      <a:pt x="9083" y="333"/>
                    </a:cubicBezTo>
                    <a:cubicBezTo>
                      <a:pt x="8239" y="102"/>
                      <a:pt x="7468" y="0"/>
                      <a:pt x="6765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714;p52"/>
              <p:cNvSpPr/>
              <p:nvPr/>
            </p:nvSpPr>
            <p:spPr>
              <a:xfrm>
                <a:off x="3149646" y="3123586"/>
                <a:ext cx="623270" cy="628833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20687" extrusionOk="0">
                    <a:moveTo>
                      <a:pt x="20504" y="14773"/>
                    </a:moveTo>
                    <a:lnTo>
                      <a:pt x="20436" y="14800"/>
                    </a:lnTo>
                    <a:lnTo>
                      <a:pt x="20436" y="14800"/>
                    </a:lnTo>
                    <a:cubicBezTo>
                      <a:pt x="20458" y="14793"/>
                      <a:pt x="20481" y="14784"/>
                      <a:pt x="20504" y="14773"/>
                    </a:cubicBezTo>
                    <a:close/>
                    <a:moveTo>
                      <a:pt x="5568" y="1"/>
                    </a:moveTo>
                    <a:cubicBezTo>
                      <a:pt x="5568" y="1"/>
                      <a:pt x="1" y="3344"/>
                      <a:pt x="201" y="7218"/>
                    </a:cubicBezTo>
                    <a:cubicBezTo>
                      <a:pt x="397" y="11096"/>
                      <a:pt x="5125" y="20687"/>
                      <a:pt x="5125" y="20687"/>
                    </a:cubicBezTo>
                    <a:lnTo>
                      <a:pt x="20436" y="14800"/>
                    </a:lnTo>
                    <a:lnTo>
                      <a:pt x="20436" y="14800"/>
                    </a:lnTo>
                    <a:cubicBezTo>
                      <a:pt x="20393" y="14813"/>
                      <a:pt x="20349" y="14819"/>
                      <a:pt x="20305" y="14819"/>
                    </a:cubicBezTo>
                    <a:cubicBezTo>
                      <a:pt x="18753" y="14819"/>
                      <a:pt x="16398" y="7116"/>
                      <a:pt x="13036" y="6564"/>
                    </a:cubicBezTo>
                    <a:cubicBezTo>
                      <a:pt x="11859" y="6369"/>
                      <a:pt x="10899" y="6301"/>
                      <a:pt x="10132" y="6301"/>
                    </a:cubicBezTo>
                    <a:cubicBezTo>
                      <a:pt x="8296" y="6301"/>
                      <a:pt x="7557" y="6693"/>
                      <a:pt x="7557" y="6693"/>
                    </a:cubicBezTo>
                    <a:lnTo>
                      <a:pt x="11983" y="2558"/>
                    </a:lnTo>
                    <a:lnTo>
                      <a:pt x="55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715;p52"/>
              <p:cNvSpPr/>
              <p:nvPr/>
            </p:nvSpPr>
            <p:spPr>
              <a:xfrm>
                <a:off x="3199588" y="2639671"/>
                <a:ext cx="692121" cy="561655"/>
              </a:xfrm>
              <a:custGeom>
                <a:avLst/>
                <a:gdLst/>
                <a:ahLst/>
                <a:cxnLst/>
                <a:rect l="l" t="t" r="r" b="b"/>
                <a:pathLst>
                  <a:path w="22769" h="18477" extrusionOk="0">
                    <a:moveTo>
                      <a:pt x="11408" y="0"/>
                    </a:moveTo>
                    <a:cubicBezTo>
                      <a:pt x="9648" y="0"/>
                      <a:pt x="8443" y="467"/>
                      <a:pt x="8443" y="467"/>
                    </a:cubicBezTo>
                    <a:cubicBezTo>
                      <a:pt x="6015" y="918"/>
                      <a:pt x="3048" y="2936"/>
                      <a:pt x="1524" y="6116"/>
                    </a:cubicBezTo>
                    <a:cubicBezTo>
                      <a:pt x="0" y="9293"/>
                      <a:pt x="2692" y="16859"/>
                      <a:pt x="6930" y="18068"/>
                    </a:cubicBezTo>
                    <a:cubicBezTo>
                      <a:pt x="7907" y="18348"/>
                      <a:pt x="8954" y="18477"/>
                      <a:pt x="10023" y="18477"/>
                    </a:cubicBezTo>
                    <a:cubicBezTo>
                      <a:pt x="13593" y="18477"/>
                      <a:pt x="17414" y="17037"/>
                      <a:pt x="19741" y="14942"/>
                    </a:cubicBezTo>
                    <a:cubicBezTo>
                      <a:pt x="22769" y="12219"/>
                      <a:pt x="22366" y="6418"/>
                      <a:pt x="17875" y="2482"/>
                    </a:cubicBezTo>
                    <a:cubicBezTo>
                      <a:pt x="15603" y="492"/>
                      <a:pt x="13214" y="0"/>
                      <a:pt x="11408" y="0"/>
                    </a:cubicBezTo>
                    <a:close/>
                  </a:path>
                </a:pathLst>
              </a:custGeom>
              <a:solidFill>
                <a:srgbClr val="FFAE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716;p52"/>
              <p:cNvSpPr/>
              <p:nvPr/>
            </p:nvSpPr>
            <p:spPr>
              <a:xfrm>
                <a:off x="3735906" y="2898712"/>
                <a:ext cx="73957" cy="75447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2482" extrusionOk="0">
                    <a:moveTo>
                      <a:pt x="1320" y="0"/>
                    </a:moveTo>
                    <a:cubicBezTo>
                      <a:pt x="1167" y="0"/>
                      <a:pt x="1003" y="57"/>
                      <a:pt x="831" y="189"/>
                    </a:cubicBezTo>
                    <a:cubicBezTo>
                      <a:pt x="28" y="794"/>
                      <a:pt x="1" y="2481"/>
                      <a:pt x="1" y="2481"/>
                    </a:cubicBezTo>
                    <a:cubicBezTo>
                      <a:pt x="1" y="2481"/>
                      <a:pt x="441" y="1485"/>
                      <a:pt x="1298" y="933"/>
                    </a:cubicBezTo>
                    <a:cubicBezTo>
                      <a:pt x="1484" y="814"/>
                      <a:pt x="1643" y="767"/>
                      <a:pt x="1777" y="767"/>
                    </a:cubicBezTo>
                    <a:cubicBezTo>
                      <a:pt x="2262" y="767"/>
                      <a:pt x="2433" y="1377"/>
                      <a:pt x="2433" y="1377"/>
                    </a:cubicBezTo>
                    <a:cubicBezTo>
                      <a:pt x="2281" y="748"/>
                      <a:pt x="1874" y="0"/>
                      <a:pt x="1320" y="0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717;p52"/>
              <p:cNvSpPr/>
              <p:nvPr/>
            </p:nvSpPr>
            <p:spPr>
              <a:xfrm>
                <a:off x="3587784" y="3057717"/>
                <a:ext cx="88366" cy="71434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2350" extrusionOk="0">
                    <a:moveTo>
                      <a:pt x="0" y="1"/>
                    </a:moveTo>
                    <a:cubicBezTo>
                      <a:pt x="0" y="1"/>
                      <a:pt x="423" y="2350"/>
                      <a:pt x="1373" y="2350"/>
                    </a:cubicBezTo>
                    <a:cubicBezTo>
                      <a:pt x="1399" y="2350"/>
                      <a:pt x="1426" y="2348"/>
                      <a:pt x="1454" y="2344"/>
                    </a:cubicBezTo>
                    <a:cubicBezTo>
                      <a:pt x="2459" y="2205"/>
                      <a:pt x="2906" y="583"/>
                      <a:pt x="2906" y="583"/>
                    </a:cubicBezTo>
                    <a:lnTo>
                      <a:pt x="2906" y="583"/>
                    </a:lnTo>
                    <a:cubicBezTo>
                      <a:pt x="2906" y="583"/>
                      <a:pt x="2096" y="1477"/>
                      <a:pt x="1480" y="1812"/>
                    </a:cubicBezTo>
                    <a:cubicBezTo>
                      <a:pt x="1436" y="1837"/>
                      <a:pt x="1390" y="1848"/>
                      <a:pt x="1343" y="1848"/>
                    </a:cubicBezTo>
                    <a:cubicBezTo>
                      <a:pt x="744" y="1848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718;p52"/>
              <p:cNvSpPr/>
              <p:nvPr/>
            </p:nvSpPr>
            <p:spPr>
              <a:xfrm>
                <a:off x="3739858" y="2974126"/>
                <a:ext cx="77210" cy="389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280" extrusionOk="0">
                    <a:moveTo>
                      <a:pt x="1981" y="0"/>
                    </a:moveTo>
                    <a:lnTo>
                      <a:pt x="1981" y="0"/>
                    </a:lnTo>
                    <a:cubicBezTo>
                      <a:pt x="1981" y="0"/>
                      <a:pt x="613" y="167"/>
                      <a:pt x="250" y="688"/>
                    </a:cubicBezTo>
                    <a:cubicBezTo>
                      <a:pt x="1" y="1047"/>
                      <a:pt x="254" y="1280"/>
                      <a:pt x="665" y="1280"/>
                    </a:cubicBezTo>
                    <a:cubicBezTo>
                      <a:pt x="850" y="1280"/>
                      <a:pt x="1067" y="1232"/>
                      <a:pt x="1284" y="1128"/>
                    </a:cubicBezTo>
                    <a:cubicBezTo>
                      <a:pt x="1981" y="793"/>
                      <a:pt x="2539" y="48"/>
                      <a:pt x="19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719;p52"/>
              <p:cNvSpPr/>
              <p:nvPr/>
            </p:nvSpPr>
            <p:spPr>
              <a:xfrm>
                <a:off x="3401756" y="2942392"/>
                <a:ext cx="112167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3233" extrusionOk="0">
                    <a:moveTo>
                      <a:pt x="1466" y="1"/>
                    </a:moveTo>
                    <a:cubicBezTo>
                      <a:pt x="1378" y="1"/>
                      <a:pt x="1290" y="16"/>
                      <a:pt x="1203" y="48"/>
                    </a:cubicBezTo>
                    <a:cubicBezTo>
                      <a:pt x="1" y="495"/>
                      <a:pt x="2236" y="3205"/>
                      <a:pt x="2933" y="3232"/>
                    </a:cubicBezTo>
                    <a:cubicBezTo>
                      <a:pt x="2945" y="3233"/>
                      <a:pt x="2956" y="3233"/>
                      <a:pt x="2967" y="3233"/>
                    </a:cubicBezTo>
                    <a:cubicBezTo>
                      <a:pt x="3633" y="3233"/>
                      <a:pt x="3689" y="2446"/>
                      <a:pt x="3689" y="2446"/>
                    </a:cubicBezTo>
                    <a:cubicBezTo>
                      <a:pt x="3689" y="2446"/>
                      <a:pt x="2582" y="1"/>
                      <a:pt x="1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720;p52"/>
              <p:cNvSpPr/>
              <p:nvPr/>
            </p:nvSpPr>
            <p:spPr>
              <a:xfrm>
                <a:off x="3449236" y="2868194"/>
                <a:ext cx="148553" cy="151471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983" extrusionOk="0">
                    <a:moveTo>
                      <a:pt x="1942" y="1"/>
                    </a:moveTo>
                    <a:cubicBezTo>
                      <a:pt x="950" y="1"/>
                      <a:pt x="0" y="715"/>
                      <a:pt x="0" y="715"/>
                    </a:cubicBezTo>
                    <a:cubicBezTo>
                      <a:pt x="0" y="715"/>
                      <a:pt x="24" y="714"/>
                      <a:pt x="68" y="714"/>
                    </a:cubicBezTo>
                    <a:cubicBezTo>
                      <a:pt x="481" y="714"/>
                      <a:pt x="2679" y="805"/>
                      <a:pt x="3702" y="2697"/>
                    </a:cubicBezTo>
                    <a:cubicBezTo>
                      <a:pt x="4833" y="4786"/>
                      <a:pt x="4887" y="4982"/>
                      <a:pt x="4887" y="4982"/>
                    </a:cubicBezTo>
                    <a:cubicBezTo>
                      <a:pt x="4887" y="4982"/>
                      <a:pt x="4413" y="1792"/>
                      <a:pt x="3180" y="518"/>
                    </a:cubicBezTo>
                    <a:cubicBezTo>
                      <a:pt x="2808" y="135"/>
                      <a:pt x="2371" y="1"/>
                      <a:pt x="1942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721;p52"/>
              <p:cNvSpPr/>
              <p:nvPr/>
            </p:nvSpPr>
            <p:spPr>
              <a:xfrm>
                <a:off x="3158127" y="2612497"/>
                <a:ext cx="569619" cy="548705"/>
              </a:xfrm>
              <a:custGeom>
                <a:avLst/>
                <a:gdLst/>
                <a:ahLst/>
                <a:cxnLst/>
                <a:rect l="l" t="t" r="r" b="b"/>
                <a:pathLst>
                  <a:path w="18739" h="18051" extrusionOk="0">
                    <a:moveTo>
                      <a:pt x="10455" y="0"/>
                    </a:moveTo>
                    <a:cubicBezTo>
                      <a:pt x="5220" y="0"/>
                      <a:pt x="1" y="5109"/>
                      <a:pt x="890" y="9418"/>
                    </a:cubicBezTo>
                    <a:cubicBezTo>
                      <a:pt x="1811" y="13882"/>
                      <a:pt x="6539" y="18051"/>
                      <a:pt x="6539" y="18051"/>
                    </a:cubicBezTo>
                    <a:cubicBezTo>
                      <a:pt x="8964" y="15847"/>
                      <a:pt x="6932" y="10536"/>
                      <a:pt x="7725" y="8413"/>
                    </a:cubicBezTo>
                    <a:cubicBezTo>
                      <a:pt x="8514" y="6289"/>
                      <a:pt x="11365" y="6103"/>
                      <a:pt x="14135" y="5988"/>
                    </a:cubicBezTo>
                    <a:cubicBezTo>
                      <a:pt x="16906" y="5872"/>
                      <a:pt x="18738" y="3448"/>
                      <a:pt x="18738" y="3448"/>
                    </a:cubicBezTo>
                    <a:cubicBezTo>
                      <a:pt x="18515" y="1660"/>
                      <a:pt x="16428" y="406"/>
                      <a:pt x="11017" y="20"/>
                    </a:cubicBezTo>
                    <a:cubicBezTo>
                      <a:pt x="10830" y="7"/>
                      <a:pt x="10642" y="0"/>
                      <a:pt x="10455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722;p52"/>
              <p:cNvSpPr/>
              <p:nvPr/>
            </p:nvSpPr>
            <p:spPr>
              <a:xfrm>
                <a:off x="3719675" y="2550944"/>
                <a:ext cx="197766" cy="159253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239" extrusionOk="0">
                    <a:moveTo>
                      <a:pt x="5473" y="1"/>
                    </a:moveTo>
                    <a:cubicBezTo>
                      <a:pt x="228" y="1"/>
                      <a:pt x="0" y="5239"/>
                      <a:pt x="0" y="5239"/>
                    </a:cubicBezTo>
                    <a:cubicBezTo>
                      <a:pt x="2069" y="196"/>
                      <a:pt x="6506" y="64"/>
                      <a:pt x="6506" y="64"/>
                    </a:cubicBezTo>
                    <a:cubicBezTo>
                      <a:pt x="6141" y="21"/>
                      <a:pt x="5797" y="1"/>
                      <a:pt x="5473" y="1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723;p52"/>
              <p:cNvSpPr/>
              <p:nvPr/>
            </p:nvSpPr>
            <p:spPr>
              <a:xfrm>
                <a:off x="2628982" y="2708702"/>
                <a:ext cx="763980" cy="529129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17407" extrusionOk="0">
                    <a:moveTo>
                      <a:pt x="17014" y="0"/>
                    </a:moveTo>
                    <a:cubicBezTo>
                      <a:pt x="16487" y="0"/>
                      <a:pt x="15948" y="15"/>
                      <a:pt x="15402" y="49"/>
                    </a:cubicBezTo>
                    <a:cubicBezTo>
                      <a:pt x="10214" y="367"/>
                      <a:pt x="2299" y="5312"/>
                      <a:pt x="1090" y="8732"/>
                    </a:cubicBezTo>
                    <a:cubicBezTo>
                      <a:pt x="0" y="11815"/>
                      <a:pt x="2550" y="15005"/>
                      <a:pt x="5925" y="15005"/>
                    </a:cubicBezTo>
                    <a:cubicBezTo>
                      <a:pt x="6295" y="15005"/>
                      <a:pt x="6674" y="14967"/>
                      <a:pt x="7061" y="14886"/>
                    </a:cubicBezTo>
                    <a:cubicBezTo>
                      <a:pt x="7662" y="14760"/>
                      <a:pt x="8184" y="14704"/>
                      <a:pt x="8653" y="14704"/>
                    </a:cubicBezTo>
                    <a:cubicBezTo>
                      <a:pt x="11233" y="14704"/>
                      <a:pt x="12214" y="16383"/>
                      <a:pt x="16100" y="17223"/>
                    </a:cubicBezTo>
                    <a:cubicBezTo>
                      <a:pt x="16694" y="17351"/>
                      <a:pt x="17266" y="17407"/>
                      <a:pt x="17812" y="17407"/>
                    </a:cubicBezTo>
                    <a:cubicBezTo>
                      <a:pt x="21480" y="17407"/>
                      <a:pt x="23947" y="14886"/>
                      <a:pt x="23947" y="14886"/>
                    </a:cubicBezTo>
                    <a:lnTo>
                      <a:pt x="25133" y="1085"/>
                    </a:lnTo>
                    <a:cubicBezTo>
                      <a:pt x="25133" y="1085"/>
                      <a:pt x="21496" y="0"/>
                      <a:pt x="17014" y="0"/>
                    </a:cubicBezTo>
                    <a:close/>
                  </a:path>
                </a:pathLst>
              </a:custGeom>
              <a:solidFill>
                <a:srgbClr val="0F0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724;p52"/>
              <p:cNvSpPr/>
              <p:nvPr/>
            </p:nvSpPr>
            <p:spPr>
              <a:xfrm>
                <a:off x="3153596" y="3319797"/>
                <a:ext cx="285706" cy="146546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4821" extrusionOk="0">
                    <a:moveTo>
                      <a:pt x="9399" y="1"/>
                    </a:moveTo>
                    <a:lnTo>
                      <a:pt x="7354" y="238"/>
                    </a:lnTo>
                    <a:lnTo>
                      <a:pt x="1" y="323"/>
                    </a:lnTo>
                    <a:cubicBezTo>
                      <a:pt x="18" y="2538"/>
                      <a:pt x="956" y="4820"/>
                      <a:pt x="956" y="4820"/>
                    </a:cubicBezTo>
                    <a:lnTo>
                      <a:pt x="9399" y="1"/>
                    </a:ln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725;p52"/>
              <p:cNvSpPr/>
              <p:nvPr/>
            </p:nvSpPr>
            <p:spPr>
              <a:xfrm>
                <a:off x="3373153" y="3341956"/>
                <a:ext cx="250597" cy="298047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9805" extrusionOk="0">
                    <a:moveTo>
                      <a:pt x="973" y="0"/>
                    </a:moveTo>
                    <a:lnTo>
                      <a:pt x="0" y="555"/>
                    </a:lnTo>
                    <a:cubicBezTo>
                      <a:pt x="0" y="555"/>
                      <a:pt x="88" y="547"/>
                      <a:pt x="241" y="547"/>
                    </a:cubicBezTo>
                    <a:cubicBezTo>
                      <a:pt x="951" y="547"/>
                      <a:pt x="3065" y="737"/>
                      <a:pt x="4325" y="2886"/>
                    </a:cubicBezTo>
                    <a:cubicBezTo>
                      <a:pt x="5853" y="5496"/>
                      <a:pt x="7390" y="9804"/>
                      <a:pt x="7390" y="9804"/>
                    </a:cubicBezTo>
                    <a:lnTo>
                      <a:pt x="8243" y="9476"/>
                    </a:lnTo>
                    <a:cubicBezTo>
                      <a:pt x="8243" y="9476"/>
                      <a:pt x="5761" y="3089"/>
                      <a:pt x="4630" y="1684"/>
                    </a:cubicBezTo>
                    <a:cubicBezTo>
                      <a:pt x="3495" y="274"/>
                      <a:pt x="973" y="0"/>
                      <a:pt x="973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726;p52"/>
              <p:cNvSpPr/>
              <p:nvPr/>
            </p:nvSpPr>
            <p:spPr>
              <a:xfrm>
                <a:off x="3335978" y="3188878"/>
                <a:ext cx="91770" cy="140740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4630" extrusionOk="0">
                    <a:moveTo>
                      <a:pt x="2443" y="0"/>
                    </a:moveTo>
                    <a:lnTo>
                      <a:pt x="1" y="4630"/>
                    </a:lnTo>
                    <a:lnTo>
                      <a:pt x="553" y="4630"/>
                    </a:lnTo>
                    <a:lnTo>
                      <a:pt x="3018" y="142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727;p52"/>
              <p:cNvSpPr/>
              <p:nvPr/>
            </p:nvSpPr>
            <p:spPr>
              <a:xfrm>
                <a:off x="3317132" y="3705348"/>
                <a:ext cx="359025" cy="601749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19796" extrusionOk="0">
                    <a:moveTo>
                      <a:pt x="3638" y="0"/>
                    </a:moveTo>
                    <a:lnTo>
                      <a:pt x="1" y="1548"/>
                    </a:lnTo>
                    <a:lnTo>
                      <a:pt x="5559" y="19795"/>
                    </a:lnTo>
                    <a:lnTo>
                      <a:pt x="11810" y="19023"/>
                    </a:lnTo>
                    <a:lnTo>
                      <a:pt x="3638" y="0"/>
                    </a:ln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728;p52"/>
              <p:cNvSpPr/>
              <p:nvPr/>
            </p:nvSpPr>
            <p:spPr>
              <a:xfrm>
                <a:off x="3623712" y="3577895"/>
                <a:ext cx="174208" cy="256281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8431" extrusionOk="0">
                    <a:moveTo>
                      <a:pt x="4461" y="1"/>
                    </a:moveTo>
                    <a:lnTo>
                      <a:pt x="0" y="1714"/>
                    </a:lnTo>
                    <a:lnTo>
                      <a:pt x="0" y="8430"/>
                    </a:lnTo>
                    <a:lnTo>
                      <a:pt x="5730" y="8430"/>
                    </a:lnTo>
                    <a:lnTo>
                      <a:pt x="4461" y="1"/>
                    </a:ln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729;p52"/>
              <p:cNvSpPr/>
              <p:nvPr/>
            </p:nvSpPr>
            <p:spPr>
              <a:xfrm>
                <a:off x="3627816" y="3783771"/>
                <a:ext cx="83228" cy="27723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912" extrusionOk="0">
                    <a:moveTo>
                      <a:pt x="2036" y="1"/>
                    </a:moveTo>
                    <a:lnTo>
                      <a:pt x="2036" y="458"/>
                    </a:lnTo>
                    <a:lnTo>
                      <a:pt x="2050" y="458"/>
                    </a:lnTo>
                    <a:lnTo>
                      <a:pt x="2050" y="15"/>
                    </a:lnTo>
                    <a:lnTo>
                      <a:pt x="2724" y="15"/>
                    </a:lnTo>
                    <a:lnTo>
                      <a:pt x="2724" y="898"/>
                    </a:lnTo>
                    <a:lnTo>
                      <a:pt x="1" y="898"/>
                    </a:lnTo>
                    <a:lnTo>
                      <a:pt x="1" y="912"/>
                    </a:lnTo>
                    <a:lnTo>
                      <a:pt x="2738" y="912"/>
                    </a:lnTo>
                    <a:lnTo>
                      <a:pt x="2738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730;p52"/>
              <p:cNvSpPr/>
              <p:nvPr/>
            </p:nvSpPr>
            <p:spPr>
              <a:xfrm>
                <a:off x="3731499" y="3783771"/>
                <a:ext cx="63044" cy="27723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912" extrusionOk="0">
                    <a:moveTo>
                      <a:pt x="0" y="1"/>
                    </a:moveTo>
                    <a:lnTo>
                      <a:pt x="0" y="912"/>
                    </a:lnTo>
                    <a:lnTo>
                      <a:pt x="2073" y="912"/>
                    </a:lnTo>
                    <a:lnTo>
                      <a:pt x="2073" y="898"/>
                    </a:lnTo>
                    <a:lnTo>
                      <a:pt x="14" y="898"/>
                    </a:lnTo>
                    <a:lnTo>
                      <a:pt x="14" y="15"/>
                    </a:lnTo>
                    <a:lnTo>
                      <a:pt x="735" y="15"/>
                    </a:lnTo>
                    <a:lnTo>
                      <a:pt x="735" y="329"/>
                    </a:lnTo>
                    <a:lnTo>
                      <a:pt x="749" y="329"/>
                    </a:ln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31;p52"/>
              <p:cNvSpPr/>
              <p:nvPr/>
            </p:nvSpPr>
            <p:spPr>
              <a:xfrm>
                <a:off x="3480909" y="4243217"/>
                <a:ext cx="91770" cy="4708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1549" extrusionOk="0">
                    <a:moveTo>
                      <a:pt x="2633" y="1"/>
                    </a:moveTo>
                    <a:lnTo>
                      <a:pt x="2108" y="231"/>
                    </a:lnTo>
                    <a:lnTo>
                      <a:pt x="2236" y="780"/>
                    </a:lnTo>
                    <a:lnTo>
                      <a:pt x="2250" y="776"/>
                    </a:lnTo>
                    <a:lnTo>
                      <a:pt x="2125" y="238"/>
                    </a:lnTo>
                    <a:lnTo>
                      <a:pt x="2622" y="18"/>
                    </a:lnTo>
                    <a:lnTo>
                      <a:pt x="3002" y="1092"/>
                    </a:lnTo>
                    <a:lnTo>
                      <a:pt x="1" y="1535"/>
                    </a:lnTo>
                    <a:lnTo>
                      <a:pt x="1" y="1548"/>
                    </a:lnTo>
                    <a:lnTo>
                      <a:pt x="3019" y="1101"/>
                    </a:lnTo>
                    <a:lnTo>
                      <a:pt x="2633" y="1"/>
                    </a:lnTo>
                    <a:close/>
                  </a:path>
                </a:pathLst>
              </a:custGeom>
              <a:solidFill>
                <a:srgbClr val="FF023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732;p52"/>
              <p:cNvSpPr/>
              <p:nvPr/>
            </p:nvSpPr>
            <p:spPr>
              <a:xfrm>
                <a:off x="3582829" y="4237472"/>
                <a:ext cx="86511" cy="37389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1230" extrusionOk="0">
                    <a:moveTo>
                      <a:pt x="1" y="1"/>
                    </a:moveTo>
                    <a:lnTo>
                      <a:pt x="418" y="1223"/>
                    </a:lnTo>
                    <a:lnTo>
                      <a:pt x="421" y="1229"/>
                    </a:lnTo>
                    <a:lnTo>
                      <a:pt x="2846" y="973"/>
                    </a:lnTo>
                    <a:lnTo>
                      <a:pt x="2846" y="959"/>
                    </a:lnTo>
                    <a:lnTo>
                      <a:pt x="431" y="1216"/>
                    </a:lnTo>
                    <a:lnTo>
                      <a:pt x="18" y="14"/>
                    </a:lnTo>
                    <a:lnTo>
                      <a:pt x="610" y="14"/>
                    </a:lnTo>
                    <a:lnTo>
                      <a:pt x="770" y="617"/>
                    </a:lnTo>
                    <a:lnTo>
                      <a:pt x="783" y="613"/>
                    </a:lnTo>
                    <a:lnTo>
                      <a:pt x="621" y="1"/>
                    </a:lnTo>
                    <a:close/>
                  </a:path>
                </a:pathLst>
              </a:custGeom>
              <a:solidFill>
                <a:srgbClr val="FF023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733;p52"/>
              <p:cNvSpPr/>
              <p:nvPr/>
            </p:nvSpPr>
            <p:spPr>
              <a:xfrm>
                <a:off x="3669307" y="3834138"/>
                <a:ext cx="134387" cy="53439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758" extrusionOk="0">
                    <a:moveTo>
                      <a:pt x="1" y="0"/>
                    </a:moveTo>
                    <a:cubicBezTo>
                      <a:pt x="1" y="0"/>
                      <a:pt x="24" y="535"/>
                      <a:pt x="790" y="877"/>
                    </a:cubicBezTo>
                    <a:cubicBezTo>
                      <a:pt x="1555" y="1223"/>
                      <a:pt x="4421" y="1758"/>
                      <a:pt x="4421" y="175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734;p52"/>
              <p:cNvSpPr/>
              <p:nvPr/>
            </p:nvSpPr>
            <p:spPr>
              <a:xfrm>
                <a:off x="3531884" y="4288629"/>
                <a:ext cx="156821" cy="33164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091" extrusionOk="0">
                    <a:moveTo>
                      <a:pt x="3407" y="1"/>
                    </a:moveTo>
                    <a:lnTo>
                      <a:pt x="34" y="417"/>
                    </a:lnTo>
                    <a:cubicBezTo>
                      <a:pt x="34" y="417"/>
                      <a:pt x="1" y="979"/>
                      <a:pt x="878" y="1058"/>
                    </a:cubicBezTo>
                    <a:cubicBezTo>
                      <a:pt x="1171" y="1082"/>
                      <a:pt x="1745" y="1090"/>
                      <a:pt x="2379" y="1090"/>
                    </a:cubicBezTo>
                    <a:cubicBezTo>
                      <a:pt x="3647" y="1090"/>
                      <a:pt x="5159" y="1058"/>
                      <a:pt x="5159" y="1058"/>
                    </a:cubicBezTo>
                    <a:lnTo>
                      <a:pt x="3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735;p52"/>
              <p:cNvSpPr/>
              <p:nvPr/>
            </p:nvSpPr>
            <p:spPr>
              <a:xfrm>
                <a:off x="3189800" y="2932330"/>
                <a:ext cx="326591" cy="359815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11837" extrusionOk="0">
                    <a:moveTo>
                      <a:pt x="5853" y="1"/>
                    </a:moveTo>
                    <a:lnTo>
                      <a:pt x="1054" y="3353"/>
                    </a:lnTo>
                    <a:lnTo>
                      <a:pt x="4213" y="7302"/>
                    </a:lnTo>
                    <a:cubicBezTo>
                      <a:pt x="4213" y="7302"/>
                      <a:pt x="2869" y="7926"/>
                      <a:pt x="1433" y="8887"/>
                    </a:cubicBezTo>
                    <a:cubicBezTo>
                      <a:pt x="0" y="9845"/>
                      <a:pt x="952" y="11474"/>
                      <a:pt x="952" y="11474"/>
                    </a:cubicBezTo>
                    <a:cubicBezTo>
                      <a:pt x="1325" y="11727"/>
                      <a:pt x="1828" y="11837"/>
                      <a:pt x="2408" y="11837"/>
                    </a:cubicBezTo>
                    <a:cubicBezTo>
                      <a:pt x="5259" y="11837"/>
                      <a:pt x="9977" y="9193"/>
                      <a:pt x="10326" y="7885"/>
                    </a:cubicBezTo>
                    <a:cubicBezTo>
                      <a:pt x="10743" y="6313"/>
                      <a:pt x="5853" y="1"/>
                      <a:pt x="58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736;p52"/>
              <p:cNvSpPr/>
              <p:nvPr/>
            </p:nvSpPr>
            <p:spPr>
              <a:xfrm>
                <a:off x="3221808" y="2932330"/>
                <a:ext cx="160134" cy="117061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3851" extrusionOk="0">
                    <a:moveTo>
                      <a:pt x="4800" y="1"/>
                    </a:moveTo>
                    <a:lnTo>
                      <a:pt x="1" y="3353"/>
                    </a:lnTo>
                    <a:lnTo>
                      <a:pt x="400" y="3851"/>
                    </a:lnTo>
                    <a:lnTo>
                      <a:pt x="5267" y="617"/>
                    </a:lnTo>
                    <a:lnTo>
                      <a:pt x="48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737;p52"/>
              <p:cNvSpPr/>
              <p:nvPr/>
            </p:nvSpPr>
            <p:spPr>
              <a:xfrm>
                <a:off x="3211838" y="2934671"/>
                <a:ext cx="120587" cy="79337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2610" extrusionOk="0">
                    <a:moveTo>
                      <a:pt x="1873" y="1"/>
                    </a:moveTo>
                    <a:cubicBezTo>
                      <a:pt x="1773" y="1"/>
                      <a:pt x="1691" y="17"/>
                      <a:pt x="1633" y="55"/>
                    </a:cubicBezTo>
                    <a:cubicBezTo>
                      <a:pt x="1182" y="347"/>
                      <a:pt x="1338" y="1925"/>
                      <a:pt x="1338" y="1925"/>
                    </a:cubicBezTo>
                    <a:cubicBezTo>
                      <a:pt x="1338" y="1925"/>
                      <a:pt x="849" y="1372"/>
                      <a:pt x="503" y="1372"/>
                    </a:cubicBezTo>
                    <a:cubicBezTo>
                      <a:pt x="374" y="1372"/>
                      <a:pt x="264" y="1449"/>
                      <a:pt x="207" y="1661"/>
                    </a:cubicBezTo>
                    <a:cubicBezTo>
                      <a:pt x="1" y="2440"/>
                      <a:pt x="1284" y="2609"/>
                      <a:pt x="1284" y="2609"/>
                    </a:cubicBezTo>
                    <a:lnTo>
                      <a:pt x="3966" y="736"/>
                    </a:lnTo>
                    <a:cubicBezTo>
                      <a:pt x="3966" y="736"/>
                      <a:pt x="2539" y="1"/>
                      <a:pt x="1873" y="1"/>
                    </a:cubicBezTo>
                    <a:close/>
                  </a:path>
                </a:pathLst>
              </a:custGeom>
              <a:solidFill>
                <a:srgbClr val="FFAE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738;p52"/>
              <p:cNvSpPr/>
              <p:nvPr/>
            </p:nvSpPr>
            <p:spPr>
              <a:xfrm>
                <a:off x="3625263" y="2967013"/>
                <a:ext cx="64777" cy="8237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710" extrusionOk="0">
                    <a:moveTo>
                      <a:pt x="864" y="1"/>
                    </a:moveTo>
                    <a:cubicBezTo>
                      <a:pt x="0" y="1775"/>
                      <a:pt x="864" y="2710"/>
                      <a:pt x="864" y="2710"/>
                    </a:cubicBezTo>
                    <a:lnTo>
                      <a:pt x="2131" y="1514"/>
                    </a:lnTo>
                    <a:lnTo>
                      <a:pt x="2131" y="1514"/>
                    </a:lnTo>
                    <a:lnTo>
                      <a:pt x="1081" y="1731"/>
                    </a:lnTo>
                    <a:lnTo>
                      <a:pt x="864" y="1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739;p52"/>
              <p:cNvSpPr/>
              <p:nvPr/>
            </p:nvSpPr>
            <p:spPr>
              <a:xfrm>
                <a:off x="2222427" y="2140862"/>
                <a:ext cx="550073" cy="902076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29676" extrusionOk="0">
                    <a:moveTo>
                      <a:pt x="6997" y="1"/>
                    </a:moveTo>
                    <a:lnTo>
                      <a:pt x="6997" y="1"/>
                    </a:lnTo>
                    <a:cubicBezTo>
                      <a:pt x="4600" y="245"/>
                      <a:pt x="2415" y="750"/>
                      <a:pt x="573" y="1545"/>
                    </a:cubicBezTo>
                    <a:cubicBezTo>
                      <a:pt x="1200" y="5586"/>
                      <a:pt x="1" y="9626"/>
                      <a:pt x="505" y="13670"/>
                    </a:cubicBezTo>
                    <a:cubicBezTo>
                      <a:pt x="1030" y="18367"/>
                      <a:pt x="5992" y="18892"/>
                      <a:pt x="9906" y="19675"/>
                    </a:cubicBezTo>
                    <a:cubicBezTo>
                      <a:pt x="10953" y="19675"/>
                      <a:pt x="11474" y="20982"/>
                      <a:pt x="11735" y="22025"/>
                    </a:cubicBezTo>
                    <a:cubicBezTo>
                      <a:pt x="11935" y="24321"/>
                      <a:pt x="11830" y="27116"/>
                      <a:pt x="12104" y="29676"/>
                    </a:cubicBezTo>
                    <a:cubicBezTo>
                      <a:pt x="14001" y="29239"/>
                      <a:pt x="16030" y="28982"/>
                      <a:pt x="18095" y="28812"/>
                    </a:cubicBezTo>
                    <a:cubicBezTo>
                      <a:pt x="16331" y="26909"/>
                      <a:pt x="15254" y="24541"/>
                      <a:pt x="15651" y="21243"/>
                    </a:cubicBezTo>
                    <a:cubicBezTo>
                      <a:pt x="15915" y="19414"/>
                      <a:pt x="14608" y="17324"/>
                      <a:pt x="12779" y="16803"/>
                    </a:cubicBezTo>
                    <a:cubicBezTo>
                      <a:pt x="9385" y="15496"/>
                      <a:pt x="5992" y="13931"/>
                      <a:pt x="5206" y="10273"/>
                    </a:cubicBezTo>
                    <a:cubicBezTo>
                      <a:pt x="4396" y="6622"/>
                      <a:pt x="6422" y="3442"/>
                      <a:pt x="69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740;p52"/>
              <p:cNvSpPr/>
              <p:nvPr/>
            </p:nvSpPr>
            <p:spPr>
              <a:xfrm>
                <a:off x="1968159" y="2187825"/>
                <a:ext cx="622237" cy="897851"/>
              </a:xfrm>
              <a:custGeom>
                <a:avLst/>
                <a:gdLst/>
                <a:ahLst/>
                <a:cxnLst/>
                <a:rect l="l" t="t" r="r" b="b"/>
                <a:pathLst>
                  <a:path w="20470" h="29537" extrusionOk="0">
                    <a:moveTo>
                      <a:pt x="8938" y="0"/>
                    </a:moveTo>
                    <a:cubicBezTo>
                      <a:pt x="8582" y="153"/>
                      <a:pt x="8240" y="312"/>
                      <a:pt x="7911" y="485"/>
                    </a:cubicBezTo>
                    <a:cubicBezTo>
                      <a:pt x="4569" y="2270"/>
                      <a:pt x="1995" y="4281"/>
                      <a:pt x="0" y="6354"/>
                    </a:cubicBezTo>
                    <a:cubicBezTo>
                      <a:pt x="1524" y="10229"/>
                      <a:pt x="342" y="14489"/>
                      <a:pt x="776" y="18390"/>
                    </a:cubicBezTo>
                    <a:cubicBezTo>
                      <a:pt x="1297" y="22309"/>
                      <a:pt x="6523" y="22309"/>
                      <a:pt x="9916" y="23352"/>
                    </a:cubicBezTo>
                    <a:cubicBezTo>
                      <a:pt x="13063" y="24358"/>
                      <a:pt x="14875" y="26762"/>
                      <a:pt x="16344" y="29536"/>
                    </a:cubicBezTo>
                    <a:cubicBezTo>
                      <a:pt x="16778" y="29319"/>
                      <a:pt x="17242" y="29113"/>
                      <a:pt x="17754" y="28923"/>
                    </a:cubicBezTo>
                    <a:cubicBezTo>
                      <a:pt x="18614" y="28605"/>
                      <a:pt x="19528" y="28347"/>
                      <a:pt x="20469" y="28131"/>
                    </a:cubicBezTo>
                    <a:cubicBezTo>
                      <a:pt x="20195" y="25571"/>
                      <a:pt x="20300" y="22776"/>
                      <a:pt x="20100" y="20480"/>
                    </a:cubicBezTo>
                    <a:cubicBezTo>
                      <a:pt x="19839" y="19437"/>
                      <a:pt x="19318" y="18130"/>
                      <a:pt x="18271" y="18130"/>
                    </a:cubicBezTo>
                    <a:cubicBezTo>
                      <a:pt x="14357" y="17347"/>
                      <a:pt x="9395" y="16822"/>
                      <a:pt x="8870" y="12125"/>
                    </a:cubicBezTo>
                    <a:cubicBezTo>
                      <a:pt x="8366" y="8081"/>
                      <a:pt x="9565" y="4041"/>
                      <a:pt x="89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741;p52"/>
              <p:cNvSpPr/>
              <p:nvPr/>
            </p:nvSpPr>
            <p:spPr>
              <a:xfrm>
                <a:off x="1825051" y="2380966"/>
                <a:ext cx="639959" cy="774589"/>
              </a:xfrm>
              <a:custGeom>
                <a:avLst/>
                <a:gdLst/>
                <a:ahLst/>
                <a:cxnLst/>
                <a:rect l="l" t="t" r="r" b="b"/>
                <a:pathLst>
                  <a:path w="21053" h="25482" extrusionOk="0">
                    <a:moveTo>
                      <a:pt x="4708" y="0"/>
                    </a:moveTo>
                    <a:cubicBezTo>
                      <a:pt x="2734" y="2052"/>
                      <a:pt x="1328" y="4166"/>
                      <a:pt x="309" y="6177"/>
                    </a:cubicBezTo>
                    <a:cubicBezTo>
                      <a:pt x="505" y="6421"/>
                      <a:pt x="664" y="6720"/>
                      <a:pt x="783" y="7075"/>
                    </a:cubicBezTo>
                    <a:cubicBezTo>
                      <a:pt x="2612" y="11254"/>
                      <a:pt x="0" y="17259"/>
                      <a:pt x="4180" y="19870"/>
                    </a:cubicBezTo>
                    <a:cubicBezTo>
                      <a:pt x="7573" y="21699"/>
                      <a:pt x="12014" y="20652"/>
                      <a:pt x="15928" y="23267"/>
                    </a:cubicBezTo>
                    <a:cubicBezTo>
                      <a:pt x="16870" y="23914"/>
                      <a:pt x="17557" y="24666"/>
                      <a:pt x="18096" y="25482"/>
                    </a:cubicBezTo>
                    <a:cubicBezTo>
                      <a:pt x="18821" y="24614"/>
                      <a:pt x="19772" y="23836"/>
                      <a:pt x="21052" y="23182"/>
                    </a:cubicBezTo>
                    <a:cubicBezTo>
                      <a:pt x="19583" y="20408"/>
                      <a:pt x="17771" y="18004"/>
                      <a:pt x="14624" y="16998"/>
                    </a:cubicBezTo>
                    <a:cubicBezTo>
                      <a:pt x="11231" y="15955"/>
                      <a:pt x="6005" y="15955"/>
                      <a:pt x="5484" y="12036"/>
                    </a:cubicBezTo>
                    <a:cubicBezTo>
                      <a:pt x="5050" y="8135"/>
                      <a:pt x="6232" y="3875"/>
                      <a:pt x="47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742;p52"/>
              <p:cNvSpPr/>
              <p:nvPr/>
            </p:nvSpPr>
            <p:spPr>
              <a:xfrm>
                <a:off x="1602821" y="2865093"/>
                <a:ext cx="663425" cy="775440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5510" extrusionOk="0">
                    <a:moveTo>
                      <a:pt x="4369" y="1"/>
                    </a:moveTo>
                    <a:cubicBezTo>
                      <a:pt x="3763" y="973"/>
                      <a:pt x="2828" y="1420"/>
                      <a:pt x="1659" y="1827"/>
                    </a:cubicBezTo>
                    <a:cubicBezTo>
                      <a:pt x="1720" y="2013"/>
                      <a:pt x="1778" y="2199"/>
                      <a:pt x="1829" y="2378"/>
                    </a:cubicBezTo>
                    <a:cubicBezTo>
                      <a:pt x="2872" y="6554"/>
                      <a:pt x="0" y="10472"/>
                      <a:pt x="1307" y="14649"/>
                    </a:cubicBezTo>
                    <a:cubicBezTo>
                      <a:pt x="2089" y="16998"/>
                      <a:pt x="3918" y="18827"/>
                      <a:pt x="6529" y="19349"/>
                    </a:cubicBezTo>
                    <a:cubicBezTo>
                      <a:pt x="10980" y="20145"/>
                      <a:pt x="15619" y="22201"/>
                      <a:pt x="18457" y="25509"/>
                    </a:cubicBezTo>
                    <a:cubicBezTo>
                      <a:pt x="18614" y="25408"/>
                      <a:pt x="18769" y="25303"/>
                      <a:pt x="18925" y="25184"/>
                    </a:cubicBezTo>
                    <a:cubicBezTo>
                      <a:pt x="20408" y="24101"/>
                      <a:pt x="21268" y="22766"/>
                      <a:pt x="21824" y="21303"/>
                    </a:cubicBezTo>
                    <a:cubicBezTo>
                      <a:pt x="19158" y="17988"/>
                      <a:pt x="14992" y="15851"/>
                      <a:pt x="10445" y="15695"/>
                    </a:cubicBezTo>
                    <a:cubicBezTo>
                      <a:pt x="2872" y="15434"/>
                      <a:pt x="4701" y="6294"/>
                      <a:pt x="4440" y="810"/>
                    </a:cubicBezTo>
                    <a:cubicBezTo>
                      <a:pt x="4440" y="546"/>
                      <a:pt x="4416" y="275"/>
                      <a:pt x="4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743;p52"/>
              <p:cNvSpPr/>
              <p:nvPr/>
            </p:nvSpPr>
            <p:spPr>
              <a:xfrm>
                <a:off x="1370256" y="2920597"/>
                <a:ext cx="793648" cy="835536"/>
              </a:xfrm>
              <a:custGeom>
                <a:avLst/>
                <a:gdLst/>
                <a:ahLst/>
                <a:cxnLst/>
                <a:rect l="l" t="t" r="r" b="b"/>
                <a:pathLst>
                  <a:path w="26109" h="27487" extrusionOk="0">
                    <a:moveTo>
                      <a:pt x="9310" y="1"/>
                    </a:moveTo>
                    <a:cubicBezTo>
                      <a:pt x="7417" y="657"/>
                      <a:pt x="4908" y="1216"/>
                      <a:pt x="2181" y="3752"/>
                    </a:cubicBezTo>
                    <a:cubicBezTo>
                      <a:pt x="0" y="5784"/>
                      <a:pt x="116" y="8169"/>
                      <a:pt x="447" y="10252"/>
                    </a:cubicBezTo>
                    <a:cubicBezTo>
                      <a:pt x="1284" y="13283"/>
                      <a:pt x="1094" y="16978"/>
                      <a:pt x="1385" y="19874"/>
                    </a:cubicBezTo>
                    <a:cubicBezTo>
                      <a:pt x="1385" y="21442"/>
                      <a:pt x="2689" y="23006"/>
                      <a:pt x="4258" y="23531"/>
                    </a:cubicBezTo>
                    <a:cubicBezTo>
                      <a:pt x="6729" y="24496"/>
                      <a:pt x="9466" y="25509"/>
                      <a:pt x="11759" y="26914"/>
                    </a:cubicBezTo>
                    <a:cubicBezTo>
                      <a:pt x="15755" y="24500"/>
                      <a:pt x="20442" y="27487"/>
                      <a:pt x="26108" y="23683"/>
                    </a:cubicBezTo>
                    <a:cubicBezTo>
                      <a:pt x="23270" y="20375"/>
                      <a:pt x="18631" y="18319"/>
                      <a:pt x="14180" y="17523"/>
                    </a:cubicBezTo>
                    <a:cubicBezTo>
                      <a:pt x="11569" y="17001"/>
                      <a:pt x="9740" y="15172"/>
                      <a:pt x="8958" y="12823"/>
                    </a:cubicBezTo>
                    <a:cubicBezTo>
                      <a:pt x="7651" y="8646"/>
                      <a:pt x="10523" y="4728"/>
                      <a:pt x="9480" y="552"/>
                    </a:cubicBezTo>
                    <a:cubicBezTo>
                      <a:pt x="9429" y="373"/>
                      <a:pt x="9371" y="187"/>
                      <a:pt x="93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744;p52"/>
              <p:cNvSpPr/>
              <p:nvPr/>
            </p:nvSpPr>
            <p:spPr>
              <a:xfrm>
                <a:off x="990086" y="3656257"/>
                <a:ext cx="534418" cy="440946"/>
              </a:xfrm>
              <a:custGeom>
                <a:avLst/>
                <a:gdLst/>
                <a:ahLst/>
                <a:cxnLst/>
                <a:rect l="l" t="t" r="r" b="b"/>
                <a:pathLst>
                  <a:path w="17581" h="14506" extrusionOk="0">
                    <a:moveTo>
                      <a:pt x="57" y="0"/>
                    </a:moveTo>
                    <a:lnTo>
                      <a:pt x="57" y="0"/>
                    </a:lnTo>
                    <a:cubicBezTo>
                      <a:pt x="0" y="674"/>
                      <a:pt x="27" y="1354"/>
                      <a:pt x="146" y="2015"/>
                    </a:cubicBezTo>
                    <a:cubicBezTo>
                      <a:pt x="468" y="3800"/>
                      <a:pt x="931" y="5066"/>
                      <a:pt x="1185" y="6123"/>
                    </a:cubicBezTo>
                    <a:cubicBezTo>
                      <a:pt x="7563" y="6343"/>
                      <a:pt x="11644" y="10214"/>
                      <a:pt x="15386" y="14506"/>
                    </a:cubicBezTo>
                    <a:cubicBezTo>
                      <a:pt x="16209" y="13621"/>
                      <a:pt x="16927" y="12669"/>
                      <a:pt x="17581" y="11697"/>
                    </a:cubicBezTo>
                    <a:cubicBezTo>
                      <a:pt x="14119" y="7539"/>
                      <a:pt x="9056" y="4704"/>
                      <a:pt x="3708" y="2984"/>
                    </a:cubicBezTo>
                    <a:cubicBezTo>
                      <a:pt x="2175" y="2408"/>
                      <a:pt x="925" y="1341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745;p52"/>
              <p:cNvSpPr/>
              <p:nvPr/>
            </p:nvSpPr>
            <p:spPr>
              <a:xfrm>
                <a:off x="789650" y="3842345"/>
                <a:ext cx="668167" cy="4250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3984" extrusionOk="0">
                    <a:moveTo>
                      <a:pt x="7779" y="1"/>
                    </a:moveTo>
                    <a:cubicBezTo>
                      <a:pt x="8223" y="1844"/>
                      <a:pt x="8030" y="3035"/>
                      <a:pt x="5321" y="5179"/>
                    </a:cubicBezTo>
                    <a:cubicBezTo>
                      <a:pt x="1063" y="8549"/>
                      <a:pt x="0" y="13870"/>
                      <a:pt x="0" y="13870"/>
                    </a:cubicBezTo>
                    <a:cubicBezTo>
                      <a:pt x="0" y="13870"/>
                      <a:pt x="150" y="13983"/>
                      <a:pt x="1425" y="13983"/>
                    </a:cubicBezTo>
                    <a:cubicBezTo>
                      <a:pt x="2916" y="13983"/>
                      <a:pt x="5942" y="13829"/>
                      <a:pt x="12061" y="13159"/>
                    </a:cubicBezTo>
                    <a:cubicBezTo>
                      <a:pt x="16768" y="12643"/>
                      <a:pt x="19765" y="10757"/>
                      <a:pt x="21980" y="8384"/>
                    </a:cubicBezTo>
                    <a:cubicBezTo>
                      <a:pt x="18238" y="4092"/>
                      <a:pt x="14157" y="221"/>
                      <a:pt x="77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746;p52"/>
              <p:cNvSpPr/>
              <p:nvPr/>
            </p:nvSpPr>
            <p:spPr>
              <a:xfrm>
                <a:off x="991818" y="3390955"/>
                <a:ext cx="628620" cy="620899"/>
              </a:xfrm>
              <a:custGeom>
                <a:avLst/>
                <a:gdLst/>
                <a:ahLst/>
                <a:cxnLst/>
                <a:rect l="l" t="t" r="r" b="b"/>
                <a:pathLst>
                  <a:path w="20680" h="20426" extrusionOk="0">
                    <a:moveTo>
                      <a:pt x="9643" y="0"/>
                    </a:moveTo>
                    <a:cubicBezTo>
                      <a:pt x="3977" y="386"/>
                      <a:pt x="350" y="4535"/>
                      <a:pt x="0" y="8728"/>
                    </a:cubicBezTo>
                    <a:cubicBezTo>
                      <a:pt x="868" y="10069"/>
                      <a:pt x="2118" y="11136"/>
                      <a:pt x="3651" y="11712"/>
                    </a:cubicBezTo>
                    <a:cubicBezTo>
                      <a:pt x="8999" y="13432"/>
                      <a:pt x="14062" y="16267"/>
                      <a:pt x="17524" y="20425"/>
                    </a:cubicBezTo>
                    <a:cubicBezTo>
                      <a:pt x="18679" y="18709"/>
                      <a:pt x="19643" y="16924"/>
                      <a:pt x="20680" y="15322"/>
                    </a:cubicBezTo>
                    <a:cubicBezTo>
                      <a:pt x="17841" y="14167"/>
                      <a:pt x="14641" y="13307"/>
                      <a:pt x="12528" y="11972"/>
                    </a:cubicBezTo>
                    <a:cubicBezTo>
                      <a:pt x="12006" y="11712"/>
                      <a:pt x="11224" y="10668"/>
                      <a:pt x="10963" y="9883"/>
                    </a:cubicBezTo>
                    <a:cubicBezTo>
                      <a:pt x="10452" y="7167"/>
                      <a:pt x="10824" y="2798"/>
                      <a:pt x="9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747;p52"/>
              <p:cNvSpPr/>
              <p:nvPr/>
            </p:nvSpPr>
            <p:spPr>
              <a:xfrm>
                <a:off x="1284903" y="3232193"/>
                <a:ext cx="442831" cy="624517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20545" extrusionOk="0">
                    <a:moveTo>
                      <a:pt x="3255" y="1"/>
                    </a:moveTo>
                    <a:lnTo>
                      <a:pt x="3255" y="1"/>
                    </a:lnTo>
                    <a:cubicBezTo>
                      <a:pt x="3699" y="2825"/>
                      <a:pt x="4539" y="5101"/>
                      <a:pt x="556" y="5196"/>
                    </a:cubicBezTo>
                    <a:cubicBezTo>
                      <a:pt x="370" y="5199"/>
                      <a:pt x="184" y="5210"/>
                      <a:pt x="1" y="5223"/>
                    </a:cubicBezTo>
                    <a:cubicBezTo>
                      <a:pt x="1182" y="8021"/>
                      <a:pt x="810" y="12390"/>
                      <a:pt x="1321" y="15106"/>
                    </a:cubicBezTo>
                    <a:cubicBezTo>
                      <a:pt x="1582" y="15891"/>
                      <a:pt x="2364" y="16935"/>
                      <a:pt x="2886" y="17195"/>
                    </a:cubicBezTo>
                    <a:cubicBezTo>
                      <a:pt x="4999" y="18530"/>
                      <a:pt x="8199" y="19390"/>
                      <a:pt x="11038" y="20545"/>
                    </a:cubicBezTo>
                    <a:cubicBezTo>
                      <a:pt x="11641" y="19610"/>
                      <a:pt x="12268" y="18739"/>
                      <a:pt x="12972" y="17978"/>
                    </a:cubicBezTo>
                    <a:cubicBezTo>
                      <a:pt x="13493" y="17419"/>
                      <a:pt x="14025" y="16992"/>
                      <a:pt x="14567" y="16663"/>
                    </a:cubicBezTo>
                    <a:cubicBezTo>
                      <a:pt x="12274" y="15258"/>
                      <a:pt x="9537" y="14245"/>
                      <a:pt x="7066" y="13280"/>
                    </a:cubicBezTo>
                    <a:cubicBezTo>
                      <a:pt x="5497" y="12755"/>
                      <a:pt x="4193" y="11191"/>
                      <a:pt x="4193" y="9623"/>
                    </a:cubicBezTo>
                    <a:cubicBezTo>
                      <a:pt x="3902" y="6727"/>
                      <a:pt x="4092" y="3032"/>
                      <a:pt x="3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748;p52"/>
              <p:cNvSpPr/>
              <p:nvPr/>
            </p:nvSpPr>
            <p:spPr>
              <a:xfrm>
                <a:off x="1690090" y="2568726"/>
                <a:ext cx="685038" cy="943964"/>
              </a:xfrm>
              <a:custGeom>
                <a:avLst/>
                <a:gdLst/>
                <a:ahLst/>
                <a:cxnLst/>
                <a:rect l="l" t="t" r="r" b="b"/>
                <a:pathLst>
                  <a:path w="22536" h="31054" extrusionOk="0">
                    <a:moveTo>
                      <a:pt x="4749" y="0"/>
                    </a:moveTo>
                    <a:cubicBezTo>
                      <a:pt x="3150" y="3161"/>
                      <a:pt x="2500" y="6076"/>
                      <a:pt x="2097" y="8129"/>
                    </a:cubicBezTo>
                    <a:cubicBezTo>
                      <a:pt x="1969" y="8799"/>
                      <a:pt x="1762" y="9324"/>
                      <a:pt x="1498" y="9751"/>
                    </a:cubicBezTo>
                    <a:cubicBezTo>
                      <a:pt x="1545" y="10025"/>
                      <a:pt x="1569" y="10296"/>
                      <a:pt x="1569" y="10560"/>
                    </a:cubicBezTo>
                    <a:cubicBezTo>
                      <a:pt x="1830" y="16044"/>
                      <a:pt x="1" y="25184"/>
                      <a:pt x="7574" y="25445"/>
                    </a:cubicBezTo>
                    <a:cubicBezTo>
                      <a:pt x="12121" y="25601"/>
                      <a:pt x="16287" y="27738"/>
                      <a:pt x="18953" y="31053"/>
                    </a:cubicBezTo>
                    <a:cubicBezTo>
                      <a:pt x="20389" y="27267"/>
                      <a:pt x="19769" y="22631"/>
                      <a:pt x="22536" y="19305"/>
                    </a:cubicBezTo>
                    <a:cubicBezTo>
                      <a:pt x="21997" y="18489"/>
                      <a:pt x="21310" y="17737"/>
                      <a:pt x="20368" y="17090"/>
                    </a:cubicBezTo>
                    <a:cubicBezTo>
                      <a:pt x="16454" y="14475"/>
                      <a:pt x="12013" y="15522"/>
                      <a:pt x="8620" y="13693"/>
                    </a:cubicBezTo>
                    <a:cubicBezTo>
                      <a:pt x="4440" y="11082"/>
                      <a:pt x="7052" y="5077"/>
                      <a:pt x="5223" y="898"/>
                    </a:cubicBezTo>
                    <a:cubicBezTo>
                      <a:pt x="5104" y="543"/>
                      <a:pt x="4945" y="244"/>
                      <a:pt x="4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749;p52"/>
              <p:cNvSpPr/>
              <p:nvPr/>
            </p:nvSpPr>
            <p:spPr>
              <a:xfrm>
                <a:off x="2356050" y="2135239"/>
                <a:ext cx="1183831" cy="883412"/>
              </a:xfrm>
              <a:custGeom>
                <a:avLst/>
                <a:gdLst/>
                <a:ahLst/>
                <a:cxnLst/>
                <a:rect l="l" t="t" r="r" b="b"/>
                <a:pathLst>
                  <a:path w="38945" h="29062" extrusionOk="0">
                    <a:moveTo>
                      <a:pt x="6420" y="0"/>
                    </a:moveTo>
                    <a:cubicBezTo>
                      <a:pt x="5105" y="0"/>
                      <a:pt x="3826" y="60"/>
                      <a:pt x="2601" y="186"/>
                    </a:cubicBezTo>
                    <a:cubicBezTo>
                      <a:pt x="2026" y="3627"/>
                      <a:pt x="0" y="6807"/>
                      <a:pt x="810" y="10458"/>
                    </a:cubicBezTo>
                    <a:cubicBezTo>
                      <a:pt x="1596" y="14116"/>
                      <a:pt x="4989" y="15681"/>
                      <a:pt x="8383" y="16988"/>
                    </a:cubicBezTo>
                    <a:cubicBezTo>
                      <a:pt x="10212" y="17509"/>
                      <a:pt x="11519" y="19599"/>
                      <a:pt x="11255" y="21428"/>
                    </a:cubicBezTo>
                    <a:cubicBezTo>
                      <a:pt x="10858" y="24726"/>
                      <a:pt x="11935" y="27094"/>
                      <a:pt x="13699" y="28997"/>
                    </a:cubicBezTo>
                    <a:cubicBezTo>
                      <a:pt x="22583" y="28262"/>
                      <a:pt x="32063" y="29061"/>
                      <a:pt x="33746" y="23470"/>
                    </a:cubicBezTo>
                    <a:cubicBezTo>
                      <a:pt x="36014" y="15931"/>
                      <a:pt x="38945" y="12423"/>
                      <a:pt x="38945" y="12423"/>
                    </a:cubicBezTo>
                    <a:cubicBezTo>
                      <a:pt x="37219" y="6295"/>
                      <a:pt x="19905" y="0"/>
                      <a:pt x="6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750;p52"/>
              <p:cNvSpPr/>
              <p:nvPr/>
            </p:nvSpPr>
            <p:spPr>
              <a:xfrm>
                <a:off x="3245912" y="2472277"/>
                <a:ext cx="271814" cy="12763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4199" extrusionOk="0">
                    <a:moveTo>
                      <a:pt x="2786" y="0"/>
                    </a:moveTo>
                    <a:cubicBezTo>
                      <a:pt x="2543" y="0"/>
                      <a:pt x="2326" y="18"/>
                      <a:pt x="2144" y="58"/>
                    </a:cubicBezTo>
                    <a:cubicBezTo>
                      <a:pt x="383" y="447"/>
                      <a:pt x="0" y="2903"/>
                      <a:pt x="0" y="2903"/>
                    </a:cubicBezTo>
                    <a:cubicBezTo>
                      <a:pt x="0" y="2903"/>
                      <a:pt x="2399" y="4199"/>
                      <a:pt x="4552" y="4199"/>
                    </a:cubicBezTo>
                    <a:cubicBezTo>
                      <a:pt x="4876" y="4199"/>
                      <a:pt x="5195" y="4169"/>
                      <a:pt x="5500" y="4102"/>
                    </a:cubicBezTo>
                    <a:cubicBezTo>
                      <a:pt x="7824" y="3586"/>
                      <a:pt x="8941" y="1348"/>
                      <a:pt x="8941" y="1348"/>
                    </a:cubicBezTo>
                    <a:cubicBezTo>
                      <a:pt x="8941" y="1348"/>
                      <a:pt x="4894" y="0"/>
                      <a:pt x="27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751;p52"/>
              <p:cNvSpPr/>
              <p:nvPr/>
            </p:nvSpPr>
            <p:spPr>
              <a:xfrm>
                <a:off x="3216032" y="2242509"/>
                <a:ext cx="437967" cy="28026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9220" extrusionOk="0">
                    <a:moveTo>
                      <a:pt x="6419" y="0"/>
                    </a:moveTo>
                    <a:cubicBezTo>
                      <a:pt x="6419" y="0"/>
                      <a:pt x="1" y="2273"/>
                      <a:pt x="1817" y="8413"/>
                    </a:cubicBezTo>
                    <a:cubicBezTo>
                      <a:pt x="1817" y="8413"/>
                      <a:pt x="2516" y="7797"/>
                      <a:pt x="3600" y="7797"/>
                    </a:cubicBezTo>
                    <a:cubicBezTo>
                      <a:pt x="3958" y="7797"/>
                      <a:pt x="4359" y="7864"/>
                      <a:pt x="4790" y="8044"/>
                    </a:cubicBezTo>
                    <a:cubicBezTo>
                      <a:pt x="5818" y="8470"/>
                      <a:pt x="7402" y="9219"/>
                      <a:pt x="8995" y="9219"/>
                    </a:cubicBezTo>
                    <a:cubicBezTo>
                      <a:pt x="10095" y="9219"/>
                      <a:pt x="11199" y="8863"/>
                      <a:pt x="12129" y="7797"/>
                    </a:cubicBezTo>
                    <a:cubicBezTo>
                      <a:pt x="14408" y="5185"/>
                      <a:pt x="13071" y="2733"/>
                      <a:pt x="11408" y="1375"/>
                    </a:cubicBezTo>
                    <a:cubicBezTo>
                      <a:pt x="9745" y="14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752;p52"/>
              <p:cNvSpPr/>
              <p:nvPr/>
            </p:nvSpPr>
            <p:spPr>
              <a:xfrm>
                <a:off x="3252904" y="2244029"/>
                <a:ext cx="303641" cy="199864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75" extrusionOk="0">
                    <a:moveTo>
                      <a:pt x="5446" y="0"/>
                    </a:moveTo>
                    <a:cubicBezTo>
                      <a:pt x="5446" y="0"/>
                      <a:pt x="2419" y="634"/>
                      <a:pt x="1210" y="1762"/>
                    </a:cubicBezTo>
                    <a:cubicBezTo>
                      <a:pt x="0" y="2890"/>
                      <a:pt x="316" y="6574"/>
                      <a:pt x="316" y="6574"/>
                    </a:cubicBezTo>
                    <a:lnTo>
                      <a:pt x="2206" y="6365"/>
                    </a:lnTo>
                    <a:cubicBezTo>
                      <a:pt x="2371" y="6346"/>
                      <a:pt x="2568" y="6339"/>
                      <a:pt x="2789" y="6339"/>
                    </a:cubicBezTo>
                    <a:cubicBezTo>
                      <a:pt x="3568" y="6339"/>
                      <a:pt x="4650" y="6428"/>
                      <a:pt x="5733" y="6428"/>
                    </a:cubicBezTo>
                    <a:cubicBezTo>
                      <a:pt x="7859" y="6428"/>
                      <a:pt x="9989" y="6085"/>
                      <a:pt x="9829" y="4051"/>
                    </a:cubicBezTo>
                    <a:cubicBezTo>
                      <a:pt x="9568" y="685"/>
                      <a:pt x="5446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753;p52"/>
              <p:cNvSpPr/>
              <p:nvPr/>
            </p:nvSpPr>
            <p:spPr>
              <a:xfrm>
                <a:off x="2501529" y="2146030"/>
                <a:ext cx="671116" cy="507881"/>
              </a:xfrm>
              <a:custGeom>
                <a:avLst/>
                <a:gdLst/>
                <a:ahLst/>
                <a:cxnLst/>
                <a:rect l="l" t="t" r="r" b="b"/>
                <a:pathLst>
                  <a:path w="22078" h="16708" extrusionOk="0">
                    <a:moveTo>
                      <a:pt x="20293" y="1"/>
                    </a:moveTo>
                    <a:lnTo>
                      <a:pt x="779" y="9947"/>
                    </a:lnTo>
                    <a:cubicBezTo>
                      <a:pt x="779" y="9947"/>
                      <a:pt x="0" y="16707"/>
                      <a:pt x="7979" y="16707"/>
                    </a:cubicBezTo>
                    <a:cubicBezTo>
                      <a:pt x="15958" y="16707"/>
                      <a:pt x="19569" y="12132"/>
                      <a:pt x="20293" y="8630"/>
                    </a:cubicBezTo>
                    <a:cubicBezTo>
                      <a:pt x="21018" y="5128"/>
                      <a:pt x="22078" y="2022"/>
                      <a:pt x="22078" y="2022"/>
                    </a:cubicBezTo>
                    <a:lnTo>
                      <a:pt x="20293" y="1"/>
                    </a:lnTo>
                    <a:close/>
                  </a:path>
                </a:pathLst>
              </a:custGeom>
              <a:solidFill>
                <a:srgbClr val="6601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754;p52"/>
              <p:cNvSpPr/>
              <p:nvPr/>
            </p:nvSpPr>
            <p:spPr>
              <a:xfrm>
                <a:off x="3307496" y="1842702"/>
                <a:ext cx="455020" cy="414835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13647" extrusionOk="0">
                    <a:moveTo>
                      <a:pt x="7482" y="1"/>
                    </a:moveTo>
                    <a:cubicBezTo>
                      <a:pt x="3083" y="1"/>
                      <a:pt x="0" y="11941"/>
                      <a:pt x="1070" y="12943"/>
                    </a:cubicBezTo>
                    <a:cubicBezTo>
                      <a:pt x="1687" y="13524"/>
                      <a:pt x="2111" y="13647"/>
                      <a:pt x="2360" y="13647"/>
                    </a:cubicBezTo>
                    <a:cubicBezTo>
                      <a:pt x="2543" y="13647"/>
                      <a:pt x="2631" y="13580"/>
                      <a:pt x="2631" y="13580"/>
                    </a:cubicBezTo>
                    <a:cubicBezTo>
                      <a:pt x="2631" y="13580"/>
                      <a:pt x="5819" y="12248"/>
                      <a:pt x="8553" y="12248"/>
                    </a:cubicBezTo>
                    <a:cubicBezTo>
                      <a:pt x="9145" y="12248"/>
                      <a:pt x="9715" y="12310"/>
                      <a:pt x="10228" y="12462"/>
                    </a:cubicBezTo>
                    <a:cubicBezTo>
                      <a:pt x="10526" y="12551"/>
                      <a:pt x="10813" y="12592"/>
                      <a:pt x="11087" y="12592"/>
                    </a:cubicBezTo>
                    <a:cubicBezTo>
                      <a:pt x="13450" y="12592"/>
                      <a:pt x="14838" y="9516"/>
                      <a:pt x="14325" y="7412"/>
                    </a:cubicBezTo>
                    <a:lnTo>
                      <a:pt x="14325" y="7412"/>
                    </a:lnTo>
                    <a:cubicBezTo>
                      <a:pt x="14325" y="7412"/>
                      <a:pt x="14109" y="9367"/>
                      <a:pt x="13319" y="9980"/>
                    </a:cubicBezTo>
                    <a:cubicBezTo>
                      <a:pt x="13319" y="9980"/>
                      <a:pt x="14969" y="6525"/>
                      <a:pt x="12890" y="3213"/>
                    </a:cubicBezTo>
                    <a:lnTo>
                      <a:pt x="12890" y="3213"/>
                    </a:lnTo>
                    <a:lnTo>
                      <a:pt x="13177" y="4784"/>
                    </a:lnTo>
                    <a:cubicBezTo>
                      <a:pt x="13177" y="4784"/>
                      <a:pt x="12029" y="175"/>
                      <a:pt x="7579" y="2"/>
                    </a:cubicBezTo>
                    <a:cubicBezTo>
                      <a:pt x="7546" y="1"/>
                      <a:pt x="7514" y="1"/>
                      <a:pt x="74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755;p52"/>
              <p:cNvSpPr/>
              <p:nvPr/>
            </p:nvSpPr>
            <p:spPr>
              <a:xfrm>
                <a:off x="2448183" y="2193631"/>
                <a:ext cx="939313" cy="586702"/>
              </a:xfrm>
              <a:custGeom>
                <a:avLst/>
                <a:gdLst/>
                <a:ahLst/>
                <a:cxnLst/>
                <a:rect l="l" t="t" r="r" b="b"/>
                <a:pathLst>
                  <a:path w="30901" h="19301" extrusionOk="0">
                    <a:moveTo>
                      <a:pt x="26164" y="1"/>
                    </a:moveTo>
                    <a:cubicBezTo>
                      <a:pt x="25296" y="1"/>
                      <a:pt x="24401" y="249"/>
                      <a:pt x="23562" y="917"/>
                    </a:cubicBezTo>
                    <a:cubicBezTo>
                      <a:pt x="20321" y="3504"/>
                      <a:pt x="20981" y="7335"/>
                      <a:pt x="19847" y="9547"/>
                    </a:cubicBezTo>
                    <a:cubicBezTo>
                      <a:pt x="18862" y="11468"/>
                      <a:pt x="14687" y="13738"/>
                      <a:pt x="10195" y="13738"/>
                    </a:cubicBezTo>
                    <a:cubicBezTo>
                      <a:pt x="9509" y="13738"/>
                      <a:pt x="8816" y="13685"/>
                      <a:pt x="8125" y="13570"/>
                    </a:cubicBezTo>
                    <a:cubicBezTo>
                      <a:pt x="2913" y="12700"/>
                      <a:pt x="2578" y="6153"/>
                      <a:pt x="2578" y="6153"/>
                    </a:cubicBezTo>
                    <a:cubicBezTo>
                      <a:pt x="410" y="7342"/>
                      <a:pt x="0" y="9539"/>
                      <a:pt x="410" y="11731"/>
                    </a:cubicBezTo>
                    <a:cubicBezTo>
                      <a:pt x="820" y="13922"/>
                      <a:pt x="2923" y="15927"/>
                      <a:pt x="2923" y="15927"/>
                    </a:cubicBezTo>
                    <a:lnTo>
                      <a:pt x="1901" y="15792"/>
                    </a:lnTo>
                    <a:lnTo>
                      <a:pt x="1901" y="15792"/>
                    </a:lnTo>
                    <a:cubicBezTo>
                      <a:pt x="1901" y="15792"/>
                      <a:pt x="4654" y="19301"/>
                      <a:pt x="10888" y="19301"/>
                    </a:cubicBezTo>
                    <a:cubicBezTo>
                      <a:pt x="11634" y="19301"/>
                      <a:pt x="12430" y="19250"/>
                      <a:pt x="13277" y="19138"/>
                    </a:cubicBezTo>
                    <a:cubicBezTo>
                      <a:pt x="21197" y="18085"/>
                      <a:pt x="25005" y="12002"/>
                      <a:pt x="25005" y="12001"/>
                    </a:cubicBezTo>
                    <a:lnTo>
                      <a:pt x="25005" y="12001"/>
                    </a:lnTo>
                    <a:cubicBezTo>
                      <a:pt x="24761" y="13017"/>
                      <a:pt x="23562" y="15115"/>
                      <a:pt x="23562" y="15115"/>
                    </a:cubicBezTo>
                    <a:cubicBezTo>
                      <a:pt x="25665" y="14102"/>
                      <a:pt x="27684" y="9905"/>
                      <a:pt x="27429" y="7267"/>
                    </a:cubicBezTo>
                    <a:cubicBezTo>
                      <a:pt x="27179" y="4625"/>
                      <a:pt x="30901" y="2035"/>
                      <a:pt x="30901" y="2035"/>
                    </a:cubicBezTo>
                    <a:cubicBezTo>
                      <a:pt x="30901" y="2035"/>
                      <a:pt x="28649" y="1"/>
                      <a:pt x="26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756;p52"/>
              <p:cNvSpPr/>
              <p:nvPr/>
            </p:nvSpPr>
            <p:spPr>
              <a:xfrm>
                <a:off x="2415141" y="1597249"/>
                <a:ext cx="807753" cy="429729"/>
              </a:xfrm>
              <a:custGeom>
                <a:avLst/>
                <a:gdLst/>
                <a:ahLst/>
                <a:cxnLst/>
                <a:rect l="l" t="t" r="r" b="b"/>
                <a:pathLst>
                  <a:path w="26573" h="14137" extrusionOk="0">
                    <a:moveTo>
                      <a:pt x="19380" y="1"/>
                    </a:moveTo>
                    <a:cubicBezTo>
                      <a:pt x="16609" y="1"/>
                      <a:pt x="11453" y="650"/>
                      <a:pt x="6791" y="4795"/>
                    </a:cubicBezTo>
                    <a:cubicBezTo>
                      <a:pt x="1" y="10834"/>
                      <a:pt x="915" y="14136"/>
                      <a:pt x="915" y="14136"/>
                    </a:cubicBezTo>
                    <a:lnTo>
                      <a:pt x="18072" y="14018"/>
                    </a:lnTo>
                    <a:lnTo>
                      <a:pt x="26572" y="10729"/>
                    </a:lnTo>
                    <a:lnTo>
                      <a:pt x="21411" y="135"/>
                    </a:lnTo>
                    <a:cubicBezTo>
                      <a:pt x="21411" y="135"/>
                      <a:pt x="20643" y="1"/>
                      <a:pt x="193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757;p52"/>
              <p:cNvSpPr/>
              <p:nvPr/>
            </p:nvSpPr>
            <p:spPr>
              <a:xfrm>
                <a:off x="3339990" y="1595182"/>
                <a:ext cx="242694" cy="331333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10900" extrusionOk="0">
                    <a:moveTo>
                      <a:pt x="908" y="0"/>
                    </a:moveTo>
                    <a:lnTo>
                      <a:pt x="1" y="4863"/>
                    </a:lnTo>
                    <a:lnTo>
                      <a:pt x="3255" y="9862"/>
                    </a:lnTo>
                    <a:cubicBezTo>
                      <a:pt x="3255" y="9862"/>
                      <a:pt x="4737" y="10899"/>
                      <a:pt x="6026" y="10899"/>
                    </a:cubicBezTo>
                    <a:cubicBezTo>
                      <a:pt x="7068" y="10899"/>
                      <a:pt x="7983" y="10221"/>
                      <a:pt x="7885" y="7766"/>
                    </a:cubicBezTo>
                    <a:cubicBezTo>
                      <a:pt x="7665" y="2276"/>
                      <a:pt x="908" y="0"/>
                      <a:pt x="908" y="0"/>
                    </a:cubicBezTo>
                    <a:close/>
                  </a:path>
                </a:pathLst>
              </a:custGeom>
              <a:solidFill>
                <a:srgbClr val="AB0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758;p52"/>
              <p:cNvSpPr/>
              <p:nvPr/>
            </p:nvSpPr>
            <p:spPr>
              <a:xfrm>
                <a:off x="2940365" y="1301550"/>
                <a:ext cx="455203" cy="551441"/>
              </a:xfrm>
              <a:custGeom>
                <a:avLst/>
                <a:gdLst/>
                <a:ahLst/>
                <a:cxnLst/>
                <a:rect l="l" t="t" r="r" b="b"/>
                <a:pathLst>
                  <a:path w="14975" h="18141" extrusionOk="0">
                    <a:moveTo>
                      <a:pt x="7280" y="1"/>
                    </a:moveTo>
                    <a:cubicBezTo>
                      <a:pt x="7046" y="1"/>
                      <a:pt x="6809" y="10"/>
                      <a:pt x="6570" y="28"/>
                    </a:cubicBezTo>
                    <a:cubicBezTo>
                      <a:pt x="2012" y="391"/>
                      <a:pt x="3553" y="3997"/>
                      <a:pt x="3553" y="3997"/>
                    </a:cubicBezTo>
                    <a:cubicBezTo>
                      <a:pt x="3553" y="3997"/>
                      <a:pt x="4255" y="1412"/>
                      <a:pt x="7026" y="1412"/>
                    </a:cubicBezTo>
                    <a:cubicBezTo>
                      <a:pt x="7058" y="1412"/>
                      <a:pt x="7091" y="1413"/>
                      <a:pt x="7123" y="1413"/>
                    </a:cubicBezTo>
                    <a:cubicBezTo>
                      <a:pt x="9974" y="1471"/>
                      <a:pt x="9805" y="5382"/>
                      <a:pt x="7370" y="5501"/>
                    </a:cubicBezTo>
                    <a:cubicBezTo>
                      <a:pt x="4935" y="5623"/>
                      <a:pt x="3431" y="8630"/>
                      <a:pt x="2727" y="9894"/>
                    </a:cubicBezTo>
                    <a:cubicBezTo>
                      <a:pt x="2588" y="10143"/>
                      <a:pt x="2440" y="10244"/>
                      <a:pt x="2292" y="10244"/>
                    </a:cubicBezTo>
                    <a:cubicBezTo>
                      <a:pt x="1690" y="10244"/>
                      <a:pt x="1084" y="8593"/>
                      <a:pt x="1084" y="8593"/>
                    </a:cubicBezTo>
                    <a:lnTo>
                      <a:pt x="1084" y="8593"/>
                    </a:lnTo>
                    <a:cubicBezTo>
                      <a:pt x="0" y="14215"/>
                      <a:pt x="4654" y="18140"/>
                      <a:pt x="4654" y="18140"/>
                    </a:cubicBezTo>
                    <a:cubicBezTo>
                      <a:pt x="3533" y="15018"/>
                      <a:pt x="11237" y="7669"/>
                      <a:pt x="11237" y="7669"/>
                    </a:cubicBezTo>
                    <a:cubicBezTo>
                      <a:pt x="11237" y="7669"/>
                      <a:pt x="12633" y="7669"/>
                      <a:pt x="13835" y="5261"/>
                    </a:cubicBezTo>
                    <a:cubicBezTo>
                      <a:pt x="14974" y="2982"/>
                      <a:pt x="11524" y="1"/>
                      <a:pt x="7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759;p52"/>
              <p:cNvSpPr/>
              <p:nvPr/>
            </p:nvSpPr>
            <p:spPr>
              <a:xfrm>
                <a:off x="1700790" y="1803855"/>
                <a:ext cx="1181368" cy="802312"/>
              </a:xfrm>
              <a:custGeom>
                <a:avLst/>
                <a:gdLst/>
                <a:ahLst/>
                <a:cxnLst/>
                <a:rect l="l" t="t" r="r" b="b"/>
                <a:pathLst>
                  <a:path w="38864" h="26394" extrusionOk="0">
                    <a:moveTo>
                      <a:pt x="15817" y="0"/>
                    </a:moveTo>
                    <a:cubicBezTo>
                      <a:pt x="15817" y="0"/>
                      <a:pt x="11444" y="1301"/>
                      <a:pt x="13219" y="5670"/>
                    </a:cubicBezTo>
                    <a:cubicBezTo>
                      <a:pt x="14138" y="7928"/>
                      <a:pt x="15640" y="8517"/>
                      <a:pt x="17080" y="8517"/>
                    </a:cubicBezTo>
                    <a:cubicBezTo>
                      <a:pt x="18425" y="8517"/>
                      <a:pt x="19716" y="8003"/>
                      <a:pt x="20426" y="7854"/>
                    </a:cubicBezTo>
                    <a:cubicBezTo>
                      <a:pt x="20575" y="7822"/>
                      <a:pt x="20727" y="7808"/>
                      <a:pt x="20878" y="7808"/>
                    </a:cubicBezTo>
                    <a:cubicBezTo>
                      <a:pt x="22219" y="7808"/>
                      <a:pt x="23502" y="8957"/>
                      <a:pt x="21950" y="9886"/>
                    </a:cubicBezTo>
                    <a:cubicBezTo>
                      <a:pt x="20219" y="10916"/>
                      <a:pt x="16007" y="9825"/>
                      <a:pt x="14323" y="12632"/>
                    </a:cubicBezTo>
                    <a:cubicBezTo>
                      <a:pt x="12749" y="15254"/>
                      <a:pt x="12181" y="18220"/>
                      <a:pt x="8974" y="18220"/>
                    </a:cubicBezTo>
                    <a:cubicBezTo>
                      <a:pt x="8746" y="18220"/>
                      <a:pt x="8504" y="18205"/>
                      <a:pt x="8248" y="18173"/>
                    </a:cubicBezTo>
                    <a:cubicBezTo>
                      <a:pt x="4390" y="17699"/>
                      <a:pt x="1908" y="13462"/>
                      <a:pt x="3191" y="11038"/>
                    </a:cubicBezTo>
                    <a:lnTo>
                      <a:pt x="3191" y="11038"/>
                    </a:lnTo>
                    <a:cubicBezTo>
                      <a:pt x="3191" y="11038"/>
                      <a:pt x="1" y="14773"/>
                      <a:pt x="3103" y="19741"/>
                    </a:cubicBezTo>
                    <a:cubicBezTo>
                      <a:pt x="4460" y="21910"/>
                      <a:pt x="6603" y="22734"/>
                      <a:pt x="8701" y="22734"/>
                    </a:cubicBezTo>
                    <a:cubicBezTo>
                      <a:pt x="11406" y="22734"/>
                      <a:pt x="14036" y="21364"/>
                      <a:pt x="14811" y="19741"/>
                    </a:cubicBezTo>
                    <a:cubicBezTo>
                      <a:pt x="15986" y="17278"/>
                      <a:pt x="19331" y="14612"/>
                      <a:pt x="21855" y="14612"/>
                    </a:cubicBezTo>
                    <a:cubicBezTo>
                      <a:pt x="22285" y="14612"/>
                      <a:pt x="22691" y="14689"/>
                      <a:pt x="23058" y="14858"/>
                    </a:cubicBezTo>
                    <a:cubicBezTo>
                      <a:pt x="25584" y="16016"/>
                      <a:pt x="23901" y="19961"/>
                      <a:pt x="20532" y="20717"/>
                    </a:cubicBezTo>
                    <a:cubicBezTo>
                      <a:pt x="17162" y="21468"/>
                      <a:pt x="14631" y="24043"/>
                      <a:pt x="17206" y="26393"/>
                    </a:cubicBezTo>
                    <a:cubicBezTo>
                      <a:pt x="17206" y="26393"/>
                      <a:pt x="16274" y="23244"/>
                      <a:pt x="20663" y="22623"/>
                    </a:cubicBezTo>
                    <a:cubicBezTo>
                      <a:pt x="25052" y="22000"/>
                      <a:pt x="28013" y="23158"/>
                      <a:pt x="29814" y="19897"/>
                    </a:cubicBezTo>
                    <a:cubicBezTo>
                      <a:pt x="31616" y="16635"/>
                      <a:pt x="38864" y="2645"/>
                      <a:pt x="38864" y="2645"/>
                    </a:cubicBezTo>
                    <a:cubicBezTo>
                      <a:pt x="38864" y="2645"/>
                      <a:pt x="35549" y="902"/>
                      <a:pt x="32208" y="902"/>
                    </a:cubicBezTo>
                    <a:cubicBezTo>
                      <a:pt x="31882" y="902"/>
                      <a:pt x="31556" y="919"/>
                      <a:pt x="31233" y="955"/>
                    </a:cubicBezTo>
                    <a:cubicBezTo>
                      <a:pt x="31233" y="955"/>
                      <a:pt x="32777" y="1331"/>
                      <a:pt x="32002" y="2253"/>
                    </a:cubicBezTo>
                    <a:cubicBezTo>
                      <a:pt x="31223" y="3177"/>
                      <a:pt x="26912" y="2323"/>
                      <a:pt x="24149" y="3722"/>
                    </a:cubicBezTo>
                    <a:cubicBezTo>
                      <a:pt x="22448" y="4582"/>
                      <a:pt x="19693" y="5669"/>
                      <a:pt x="17583" y="5669"/>
                    </a:cubicBezTo>
                    <a:cubicBezTo>
                      <a:pt x="16257" y="5669"/>
                      <a:pt x="15187" y="5241"/>
                      <a:pt x="14791" y="4057"/>
                    </a:cubicBezTo>
                    <a:cubicBezTo>
                      <a:pt x="13768" y="989"/>
                      <a:pt x="15817" y="0"/>
                      <a:pt x="158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760;p52"/>
              <p:cNvSpPr/>
              <p:nvPr/>
            </p:nvSpPr>
            <p:spPr>
              <a:xfrm>
                <a:off x="3309837" y="1785921"/>
                <a:ext cx="335892" cy="266495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8767" extrusionOk="0">
                    <a:moveTo>
                      <a:pt x="5068" y="1"/>
                    </a:moveTo>
                    <a:cubicBezTo>
                      <a:pt x="4850" y="1"/>
                      <a:pt x="4722" y="14"/>
                      <a:pt x="4722" y="14"/>
                    </a:cubicBezTo>
                    <a:lnTo>
                      <a:pt x="0" y="5349"/>
                    </a:lnTo>
                    <a:cubicBezTo>
                      <a:pt x="0" y="5349"/>
                      <a:pt x="1145" y="7895"/>
                      <a:pt x="3919" y="8637"/>
                    </a:cubicBezTo>
                    <a:cubicBezTo>
                      <a:pt x="4247" y="8725"/>
                      <a:pt x="4599" y="8767"/>
                      <a:pt x="4962" y="8767"/>
                    </a:cubicBezTo>
                    <a:cubicBezTo>
                      <a:pt x="7677" y="8767"/>
                      <a:pt x="11050" y="6428"/>
                      <a:pt x="9930" y="3235"/>
                    </a:cubicBezTo>
                    <a:cubicBezTo>
                      <a:pt x="8887" y="269"/>
                      <a:pt x="6057" y="1"/>
                      <a:pt x="50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761;p52"/>
              <p:cNvSpPr/>
              <p:nvPr/>
            </p:nvSpPr>
            <p:spPr>
              <a:xfrm>
                <a:off x="2964439" y="1509250"/>
                <a:ext cx="442466" cy="417966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3750" extrusionOk="0">
                    <a:moveTo>
                      <a:pt x="9459" y="1"/>
                    </a:moveTo>
                    <a:cubicBezTo>
                      <a:pt x="7047" y="1"/>
                      <a:pt x="4314" y="1098"/>
                      <a:pt x="2863" y="3796"/>
                    </a:cubicBezTo>
                    <a:cubicBezTo>
                      <a:pt x="1" y="9127"/>
                      <a:pt x="6161" y="13627"/>
                      <a:pt x="6161" y="13627"/>
                    </a:cubicBezTo>
                    <a:lnTo>
                      <a:pt x="8227" y="13749"/>
                    </a:lnTo>
                    <a:lnTo>
                      <a:pt x="14117" y="5631"/>
                    </a:lnTo>
                    <a:cubicBezTo>
                      <a:pt x="14117" y="5631"/>
                      <a:pt x="14130" y="5639"/>
                      <a:pt x="14150" y="5639"/>
                    </a:cubicBezTo>
                    <a:cubicBezTo>
                      <a:pt x="14256" y="5639"/>
                      <a:pt x="14556" y="5421"/>
                      <a:pt x="14117" y="2661"/>
                    </a:cubicBezTo>
                    <a:cubicBezTo>
                      <a:pt x="13858" y="1043"/>
                      <a:pt x="11811" y="1"/>
                      <a:pt x="9459" y="1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762;p52"/>
              <p:cNvSpPr/>
              <p:nvPr/>
            </p:nvSpPr>
            <p:spPr>
              <a:xfrm>
                <a:off x="3339990" y="1770388"/>
                <a:ext cx="175546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6687" extrusionOk="0">
                    <a:moveTo>
                      <a:pt x="3577" y="1"/>
                    </a:moveTo>
                    <a:lnTo>
                      <a:pt x="1" y="6171"/>
                    </a:lnTo>
                    <a:lnTo>
                      <a:pt x="932" y="6628"/>
                    </a:lnTo>
                    <a:cubicBezTo>
                      <a:pt x="932" y="6628"/>
                      <a:pt x="1269" y="6686"/>
                      <a:pt x="1755" y="6686"/>
                    </a:cubicBezTo>
                    <a:cubicBezTo>
                      <a:pt x="2834" y="6686"/>
                      <a:pt x="4645" y="6400"/>
                      <a:pt x="5107" y="4553"/>
                    </a:cubicBezTo>
                    <a:cubicBezTo>
                      <a:pt x="5775" y="1873"/>
                      <a:pt x="3577" y="1"/>
                      <a:pt x="3577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763;p52"/>
              <p:cNvSpPr/>
              <p:nvPr/>
            </p:nvSpPr>
            <p:spPr>
              <a:xfrm>
                <a:off x="3093108" y="1637555"/>
                <a:ext cx="387690" cy="309355"/>
              </a:xfrm>
              <a:custGeom>
                <a:avLst/>
                <a:gdLst/>
                <a:ahLst/>
                <a:cxnLst/>
                <a:rect l="l" t="t" r="r" b="b"/>
                <a:pathLst>
                  <a:path w="12754" h="10177" extrusionOk="0">
                    <a:moveTo>
                      <a:pt x="5589" y="1"/>
                    </a:moveTo>
                    <a:cubicBezTo>
                      <a:pt x="4157" y="1"/>
                      <a:pt x="2843" y="618"/>
                      <a:pt x="2098" y="2057"/>
                    </a:cubicBezTo>
                    <a:cubicBezTo>
                      <a:pt x="1" y="6114"/>
                      <a:pt x="4540" y="9695"/>
                      <a:pt x="4540" y="9695"/>
                    </a:cubicBezTo>
                    <a:lnTo>
                      <a:pt x="6775" y="10101"/>
                    </a:lnTo>
                    <a:cubicBezTo>
                      <a:pt x="7044" y="10150"/>
                      <a:pt x="7337" y="10177"/>
                      <a:pt x="7642" y="10177"/>
                    </a:cubicBezTo>
                    <a:cubicBezTo>
                      <a:pt x="9871" y="10177"/>
                      <a:pt x="12754" y="8785"/>
                      <a:pt x="11852" y="4895"/>
                    </a:cubicBezTo>
                    <a:cubicBezTo>
                      <a:pt x="11187" y="2043"/>
                      <a:pt x="8193" y="1"/>
                      <a:pt x="55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764;p52"/>
              <p:cNvSpPr/>
              <p:nvPr/>
            </p:nvSpPr>
            <p:spPr>
              <a:xfrm>
                <a:off x="3151592" y="1789204"/>
                <a:ext cx="186975" cy="127487"/>
              </a:xfrm>
              <a:custGeom>
                <a:avLst/>
                <a:gdLst/>
                <a:ahLst/>
                <a:cxnLst/>
                <a:rect l="l" t="t" r="r" b="b"/>
                <a:pathLst>
                  <a:path w="6151" h="4194" extrusionOk="0">
                    <a:moveTo>
                      <a:pt x="2194" y="0"/>
                    </a:moveTo>
                    <a:cubicBezTo>
                      <a:pt x="1758" y="0"/>
                      <a:pt x="1380" y="164"/>
                      <a:pt x="1136" y="556"/>
                    </a:cubicBezTo>
                    <a:cubicBezTo>
                      <a:pt x="1" y="2382"/>
                      <a:pt x="2456" y="4194"/>
                      <a:pt x="2456" y="4194"/>
                    </a:cubicBezTo>
                    <a:lnTo>
                      <a:pt x="5579" y="3479"/>
                    </a:lnTo>
                    <a:cubicBezTo>
                      <a:pt x="6150" y="2195"/>
                      <a:pt x="3786" y="0"/>
                      <a:pt x="219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765;p52"/>
              <p:cNvSpPr/>
              <p:nvPr/>
            </p:nvSpPr>
            <p:spPr>
              <a:xfrm>
                <a:off x="3212324" y="1884223"/>
                <a:ext cx="139251" cy="128460"/>
              </a:xfrm>
              <a:custGeom>
                <a:avLst/>
                <a:gdLst/>
                <a:ahLst/>
                <a:cxnLst/>
                <a:rect l="l" t="t" r="r" b="b"/>
                <a:pathLst>
                  <a:path w="4581" h="4226" extrusionOk="0">
                    <a:moveTo>
                      <a:pt x="2286" y="0"/>
                    </a:moveTo>
                    <a:cubicBezTo>
                      <a:pt x="1286" y="0"/>
                      <a:pt x="397" y="713"/>
                      <a:pt x="211" y="1732"/>
                    </a:cubicBezTo>
                    <a:cubicBezTo>
                      <a:pt x="1" y="2880"/>
                      <a:pt x="763" y="3981"/>
                      <a:pt x="1911" y="4190"/>
                    </a:cubicBezTo>
                    <a:cubicBezTo>
                      <a:pt x="2040" y="4214"/>
                      <a:pt x="2168" y="4225"/>
                      <a:pt x="2294" y="4225"/>
                    </a:cubicBezTo>
                    <a:cubicBezTo>
                      <a:pt x="3295" y="4225"/>
                      <a:pt x="4183" y="3513"/>
                      <a:pt x="4370" y="2494"/>
                    </a:cubicBezTo>
                    <a:cubicBezTo>
                      <a:pt x="4580" y="1346"/>
                      <a:pt x="3818" y="245"/>
                      <a:pt x="2670" y="35"/>
                    </a:cubicBezTo>
                    <a:cubicBezTo>
                      <a:pt x="2541" y="12"/>
                      <a:pt x="2413" y="0"/>
                      <a:pt x="2286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766;p52"/>
              <p:cNvSpPr/>
              <p:nvPr/>
            </p:nvSpPr>
            <p:spPr>
              <a:xfrm>
                <a:off x="3226550" y="1894923"/>
                <a:ext cx="98366" cy="9088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990" extrusionOk="0">
                    <a:moveTo>
                      <a:pt x="1616" y="0"/>
                    </a:moveTo>
                    <a:cubicBezTo>
                      <a:pt x="908" y="0"/>
                      <a:pt x="279" y="506"/>
                      <a:pt x="150" y="1228"/>
                    </a:cubicBezTo>
                    <a:cubicBezTo>
                      <a:pt x="0" y="2036"/>
                      <a:pt x="539" y="2816"/>
                      <a:pt x="1349" y="2965"/>
                    </a:cubicBezTo>
                    <a:cubicBezTo>
                      <a:pt x="1440" y="2981"/>
                      <a:pt x="1530" y="2989"/>
                      <a:pt x="1620" y="2989"/>
                    </a:cubicBezTo>
                    <a:cubicBezTo>
                      <a:pt x="2328" y="2989"/>
                      <a:pt x="2957" y="2484"/>
                      <a:pt x="3089" y="1763"/>
                    </a:cubicBezTo>
                    <a:cubicBezTo>
                      <a:pt x="3235" y="953"/>
                      <a:pt x="2700" y="174"/>
                      <a:pt x="1887" y="25"/>
                    </a:cubicBezTo>
                    <a:cubicBezTo>
                      <a:pt x="1796" y="8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767;p52"/>
              <p:cNvSpPr/>
              <p:nvPr/>
            </p:nvSpPr>
            <p:spPr>
              <a:xfrm>
                <a:off x="3250016" y="1916626"/>
                <a:ext cx="51402" cy="4739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559" extrusionOk="0">
                    <a:moveTo>
                      <a:pt x="848" y="0"/>
                    </a:moveTo>
                    <a:cubicBezTo>
                      <a:pt x="478" y="0"/>
                      <a:pt x="148" y="262"/>
                      <a:pt x="78" y="642"/>
                    </a:cubicBezTo>
                    <a:cubicBezTo>
                      <a:pt x="0" y="1066"/>
                      <a:pt x="282" y="1469"/>
                      <a:pt x="705" y="1546"/>
                    </a:cubicBezTo>
                    <a:cubicBezTo>
                      <a:pt x="753" y="1555"/>
                      <a:pt x="800" y="1559"/>
                      <a:pt x="847" y="1559"/>
                    </a:cubicBezTo>
                    <a:cubicBezTo>
                      <a:pt x="1216" y="1559"/>
                      <a:pt x="1544" y="1295"/>
                      <a:pt x="1613" y="920"/>
                    </a:cubicBezTo>
                    <a:cubicBezTo>
                      <a:pt x="1691" y="497"/>
                      <a:pt x="1410" y="90"/>
                      <a:pt x="986" y="12"/>
                    </a:cubicBezTo>
                    <a:cubicBezTo>
                      <a:pt x="940" y="4"/>
                      <a:pt x="894" y="0"/>
                      <a:pt x="848" y="0"/>
                    </a:cubicBezTo>
                    <a:close/>
                  </a:path>
                </a:pathLst>
              </a:custGeom>
              <a:solidFill>
                <a:srgbClr val="C501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768;p52"/>
              <p:cNvSpPr/>
              <p:nvPr/>
            </p:nvSpPr>
            <p:spPr>
              <a:xfrm>
                <a:off x="3020460" y="1943953"/>
                <a:ext cx="464109" cy="320694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0550" extrusionOk="0">
                    <a:moveTo>
                      <a:pt x="8629" y="1"/>
                    </a:moveTo>
                    <a:lnTo>
                      <a:pt x="92" y="3438"/>
                    </a:lnTo>
                    <a:lnTo>
                      <a:pt x="0" y="4691"/>
                    </a:lnTo>
                    <a:cubicBezTo>
                      <a:pt x="0" y="4691"/>
                      <a:pt x="735" y="4698"/>
                      <a:pt x="2236" y="4928"/>
                    </a:cubicBezTo>
                    <a:cubicBezTo>
                      <a:pt x="3732" y="5155"/>
                      <a:pt x="2689" y="8792"/>
                      <a:pt x="6269" y="10249"/>
                    </a:cubicBezTo>
                    <a:cubicBezTo>
                      <a:pt x="6776" y="10455"/>
                      <a:pt x="7324" y="10550"/>
                      <a:pt x="7887" y="10550"/>
                    </a:cubicBezTo>
                    <a:cubicBezTo>
                      <a:pt x="11300" y="10550"/>
                      <a:pt x="15268" y="7073"/>
                      <a:pt x="13998" y="3902"/>
                    </a:cubicBezTo>
                    <a:cubicBezTo>
                      <a:pt x="12521" y="204"/>
                      <a:pt x="8629" y="1"/>
                      <a:pt x="8629" y="1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769;p52"/>
              <p:cNvSpPr/>
              <p:nvPr/>
            </p:nvSpPr>
            <p:spPr>
              <a:xfrm>
                <a:off x="2996356" y="1923314"/>
                <a:ext cx="420276" cy="207220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6817" extrusionOk="0">
                    <a:moveTo>
                      <a:pt x="5440" y="0"/>
                    </a:moveTo>
                    <a:cubicBezTo>
                      <a:pt x="2137" y="0"/>
                      <a:pt x="1" y="1391"/>
                      <a:pt x="1" y="1391"/>
                    </a:cubicBezTo>
                    <a:lnTo>
                      <a:pt x="793" y="4581"/>
                    </a:lnTo>
                    <a:cubicBezTo>
                      <a:pt x="793" y="4581"/>
                      <a:pt x="932" y="4409"/>
                      <a:pt x="1526" y="4409"/>
                    </a:cubicBezTo>
                    <a:cubicBezTo>
                      <a:pt x="1956" y="4409"/>
                      <a:pt x="2624" y="4500"/>
                      <a:pt x="3651" y="4811"/>
                    </a:cubicBezTo>
                    <a:cubicBezTo>
                      <a:pt x="5552" y="5385"/>
                      <a:pt x="7897" y="6816"/>
                      <a:pt x="9916" y="6816"/>
                    </a:cubicBezTo>
                    <a:cubicBezTo>
                      <a:pt x="10494" y="6816"/>
                      <a:pt x="11046" y="6699"/>
                      <a:pt x="11553" y="6410"/>
                    </a:cubicBezTo>
                    <a:cubicBezTo>
                      <a:pt x="13825" y="5110"/>
                      <a:pt x="13372" y="1628"/>
                      <a:pt x="8427" y="378"/>
                    </a:cubicBezTo>
                    <a:cubicBezTo>
                      <a:pt x="7355" y="107"/>
                      <a:pt x="6353" y="0"/>
                      <a:pt x="5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770;p52"/>
              <p:cNvSpPr/>
              <p:nvPr/>
            </p:nvSpPr>
            <p:spPr>
              <a:xfrm>
                <a:off x="2944256" y="2062561"/>
                <a:ext cx="176306" cy="385866"/>
              </a:xfrm>
              <a:custGeom>
                <a:avLst/>
                <a:gdLst/>
                <a:ahLst/>
                <a:cxnLst/>
                <a:rect l="l" t="t" r="r" b="b"/>
                <a:pathLst>
                  <a:path w="5800" h="12694" extrusionOk="0">
                    <a:moveTo>
                      <a:pt x="1999" y="0"/>
                    </a:moveTo>
                    <a:lnTo>
                      <a:pt x="1" y="12693"/>
                    </a:lnTo>
                    <a:cubicBezTo>
                      <a:pt x="275" y="12527"/>
                      <a:pt x="5799" y="9784"/>
                      <a:pt x="5728" y="5710"/>
                    </a:cubicBezTo>
                    <a:cubicBezTo>
                      <a:pt x="5657" y="1639"/>
                      <a:pt x="1999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771;p52"/>
              <p:cNvSpPr/>
              <p:nvPr/>
            </p:nvSpPr>
            <p:spPr>
              <a:xfrm>
                <a:off x="2537032" y="2167551"/>
                <a:ext cx="523111" cy="316347"/>
              </a:xfrm>
              <a:custGeom>
                <a:avLst/>
                <a:gdLst/>
                <a:ahLst/>
                <a:cxnLst/>
                <a:rect l="l" t="t" r="r" b="b"/>
                <a:pathLst>
                  <a:path w="17209" h="10407" extrusionOk="0">
                    <a:moveTo>
                      <a:pt x="16382" y="1"/>
                    </a:moveTo>
                    <a:lnTo>
                      <a:pt x="0" y="2256"/>
                    </a:lnTo>
                    <a:cubicBezTo>
                      <a:pt x="0" y="2256"/>
                      <a:pt x="661" y="9998"/>
                      <a:pt x="7278" y="10377"/>
                    </a:cubicBezTo>
                    <a:cubicBezTo>
                      <a:pt x="7618" y="10397"/>
                      <a:pt x="7946" y="10406"/>
                      <a:pt x="8265" y="10406"/>
                    </a:cubicBezTo>
                    <a:cubicBezTo>
                      <a:pt x="14148" y="10406"/>
                      <a:pt x="16453" y="7163"/>
                      <a:pt x="16822" y="3841"/>
                    </a:cubicBezTo>
                    <a:cubicBezTo>
                      <a:pt x="17208" y="336"/>
                      <a:pt x="16382" y="1"/>
                      <a:pt x="1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772;p52"/>
              <p:cNvSpPr/>
              <p:nvPr/>
            </p:nvSpPr>
            <p:spPr>
              <a:xfrm>
                <a:off x="2610531" y="2145999"/>
                <a:ext cx="469094" cy="303093"/>
              </a:xfrm>
              <a:custGeom>
                <a:avLst/>
                <a:gdLst/>
                <a:ahLst/>
                <a:cxnLst/>
                <a:rect l="l" t="t" r="r" b="b"/>
                <a:pathLst>
                  <a:path w="15432" h="9971" extrusionOk="0">
                    <a:moveTo>
                      <a:pt x="2982" y="0"/>
                    </a:moveTo>
                    <a:cubicBezTo>
                      <a:pt x="2501" y="0"/>
                      <a:pt x="2145" y="51"/>
                      <a:pt x="1965" y="168"/>
                    </a:cubicBezTo>
                    <a:cubicBezTo>
                      <a:pt x="644" y="1028"/>
                      <a:pt x="0" y="3619"/>
                      <a:pt x="0" y="3619"/>
                    </a:cubicBezTo>
                    <a:cubicBezTo>
                      <a:pt x="0" y="3619"/>
                      <a:pt x="1013" y="9251"/>
                      <a:pt x="6665" y="9911"/>
                    </a:cubicBezTo>
                    <a:cubicBezTo>
                      <a:pt x="7011" y="9951"/>
                      <a:pt x="7348" y="9971"/>
                      <a:pt x="7675" y="9971"/>
                    </a:cubicBezTo>
                    <a:cubicBezTo>
                      <a:pt x="12692" y="9971"/>
                      <a:pt x="15431" y="5400"/>
                      <a:pt x="14045" y="2023"/>
                    </a:cubicBezTo>
                    <a:cubicBezTo>
                      <a:pt x="14045" y="2023"/>
                      <a:pt x="6023" y="0"/>
                      <a:pt x="2982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773;p52"/>
              <p:cNvSpPr/>
              <p:nvPr/>
            </p:nvSpPr>
            <p:spPr>
              <a:xfrm>
                <a:off x="2650168" y="2187825"/>
                <a:ext cx="399150" cy="192903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6346" extrusionOk="0">
                    <a:moveTo>
                      <a:pt x="728" y="0"/>
                    </a:moveTo>
                    <a:lnTo>
                      <a:pt x="0" y="1146"/>
                    </a:lnTo>
                    <a:cubicBezTo>
                      <a:pt x="0" y="1146"/>
                      <a:pt x="1324" y="6104"/>
                      <a:pt x="6364" y="6334"/>
                    </a:cubicBezTo>
                    <a:cubicBezTo>
                      <a:pt x="6534" y="6341"/>
                      <a:pt x="6700" y="6345"/>
                      <a:pt x="6863" y="6345"/>
                    </a:cubicBezTo>
                    <a:cubicBezTo>
                      <a:pt x="11522" y="6345"/>
                      <a:pt x="13131" y="3217"/>
                      <a:pt x="12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774;p52"/>
              <p:cNvSpPr/>
              <p:nvPr/>
            </p:nvSpPr>
            <p:spPr>
              <a:xfrm>
                <a:off x="2662114" y="2167551"/>
                <a:ext cx="382066" cy="188738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6209" extrusionOk="0">
                    <a:moveTo>
                      <a:pt x="1284" y="1"/>
                    </a:moveTo>
                    <a:lnTo>
                      <a:pt x="0" y="901"/>
                    </a:lnTo>
                    <a:cubicBezTo>
                      <a:pt x="0" y="901"/>
                      <a:pt x="1246" y="6208"/>
                      <a:pt x="6603" y="6208"/>
                    </a:cubicBezTo>
                    <a:cubicBezTo>
                      <a:pt x="6711" y="6208"/>
                      <a:pt x="6821" y="6206"/>
                      <a:pt x="6933" y="6202"/>
                    </a:cubicBezTo>
                    <a:cubicBezTo>
                      <a:pt x="12568" y="5975"/>
                      <a:pt x="12267" y="1"/>
                      <a:pt x="12267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775;p52"/>
              <p:cNvSpPr/>
              <p:nvPr/>
            </p:nvSpPr>
            <p:spPr>
              <a:xfrm>
                <a:off x="2618799" y="1988089"/>
                <a:ext cx="446904" cy="326165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10730" extrusionOk="0">
                    <a:moveTo>
                      <a:pt x="7678" y="0"/>
                    </a:moveTo>
                    <a:cubicBezTo>
                      <a:pt x="6910" y="0"/>
                      <a:pt x="6055" y="160"/>
                      <a:pt x="5110" y="550"/>
                    </a:cubicBezTo>
                    <a:cubicBezTo>
                      <a:pt x="1" y="2659"/>
                      <a:pt x="3095" y="10729"/>
                      <a:pt x="8592" y="10729"/>
                    </a:cubicBezTo>
                    <a:cubicBezTo>
                      <a:pt x="8717" y="10729"/>
                      <a:pt x="8843" y="10725"/>
                      <a:pt x="8971" y="10717"/>
                    </a:cubicBezTo>
                    <a:cubicBezTo>
                      <a:pt x="14701" y="10331"/>
                      <a:pt x="14132" y="4950"/>
                      <a:pt x="12832" y="3283"/>
                    </a:cubicBezTo>
                    <a:cubicBezTo>
                      <a:pt x="12832" y="3283"/>
                      <a:pt x="11158" y="0"/>
                      <a:pt x="767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776;p52"/>
              <p:cNvSpPr/>
              <p:nvPr/>
            </p:nvSpPr>
            <p:spPr>
              <a:xfrm>
                <a:off x="2813581" y="2023319"/>
                <a:ext cx="243970" cy="212843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7002" extrusionOk="0">
                    <a:moveTo>
                      <a:pt x="3364" y="0"/>
                    </a:moveTo>
                    <a:cubicBezTo>
                      <a:pt x="2810" y="0"/>
                      <a:pt x="2226" y="214"/>
                      <a:pt x="1692" y="830"/>
                    </a:cubicBezTo>
                    <a:cubicBezTo>
                      <a:pt x="0" y="2784"/>
                      <a:pt x="1518" y="7001"/>
                      <a:pt x="4520" y="7001"/>
                    </a:cubicBezTo>
                    <a:cubicBezTo>
                      <a:pt x="4619" y="7001"/>
                      <a:pt x="4720" y="6997"/>
                      <a:pt x="4822" y="6987"/>
                    </a:cubicBezTo>
                    <a:cubicBezTo>
                      <a:pt x="8026" y="6692"/>
                      <a:pt x="6586" y="2819"/>
                      <a:pt x="5730" y="1108"/>
                    </a:cubicBezTo>
                    <a:cubicBezTo>
                      <a:pt x="5730" y="1108"/>
                      <a:pt x="4624" y="0"/>
                      <a:pt x="336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777;p52"/>
              <p:cNvSpPr/>
              <p:nvPr/>
            </p:nvSpPr>
            <p:spPr>
              <a:xfrm>
                <a:off x="2872945" y="2048365"/>
                <a:ext cx="129767" cy="13946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4588" extrusionOk="0">
                    <a:moveTo>
                      <a:pt x="1986" y="1"/>
                    </a:moveTo>
                    <a:cubicBezTo>
                      <a:pt x="1840" y="1"/>
                      <a:pt x="1687" y="23"/>
                      <a:pt x="1527" y="74"/>
                    </a:cubicBezTo>
                    <a:cubicBezTo>
                      <a:pt x="0" y="558"/>
                      <a:pt x="563" y="3888"/>
                      <a:pt x="2168" y="4450"/>
                    </a:cubicBezTo>
                    <a:cubicBezTo>
                      <a:pt x="2433" y="4543"/>
                      <a:pt x="2670" y="4588"/>
                      <a:pt x="2879" y="4588"/>
                    </a:cubicBezTo>
                    <a:cubicBezTo>
                      <a:pt x="3933" y="4588"/>
                      <a:pt x="4269" y="3451"/>
                      <a:pt x="3936" y="1642"/>
                    </a:cubicBezTo>
                    <a:cubicBezTo>
                      <a:pt x="3936" y="1642"/>
                      <a:pt x="3227" y="1"/>
                      <a:pt x="1986" y="1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778;p52"/>
              <p:cNvSpPr/>
              <p:nvPr/>
            </p:nvSpPr>
            <p:spPr>
              <a:xfrm>
                <a:off x="2460220" y="1863949"/>
                <a:ext cx="587675" cy="397174"/>
              </a:xfrm>
              <a:custGeom>
                <a:avLst/>
                <a:gdLst/>
                <a:ahLst/>
                <a:cxnLst/>
                <a:rect l="l" t="t" r="r" b="b"/>
                <a:pathLst>
                  <a:path w="19333" h="13066" extrusionOk="0">
                    <a:moveTo>
                      <a:pt x="10644" y="0"/>
                    </a:moveTo>
                    <a:cubicBezTo>
                      <a:pt x="8516" y="0"/>
                      <a:pt x="6362" y="822"/>
                      <a:pt x="4058" y="2673"/>
                    </a:cubicBezTo>
                    <a:cubicBezTo>
                      <a:pt x="1" y="5934"/>
                      <a:pt x="732" y="10439"/>
                      <a:pt x="2527" y="12244"/>
                    </a:cubicBezTo>
                    <a:cubicBezTo>
                      <a:pt x="3102" y="12823"/>
                      <a:pt x="3662" y="13066"/>
                      <a:pt x="4190" y="13066"/>
                    </a:cubicBezTo>
                    <a:cubicBezTo>
                      <a:pt x="5313" y="13066"/>
                      <a:pt x="6293" y="11966"/>
                      <a:pt x="6977" y="10655"/>
                    </a:cubicBezTo>
                    <a:cubicBezTo>
                      <a:pt x="7984" y="8729"/>
                      <a:pt x="8010" y="5295"/>
                      <a:pt x="11292" y="4085"/>
                    </a:cubicBezTo>
                    <a:cubicBezTo>
                      <a:pt x="11685" y="3940"/>
                      <a:pt x="12086" y="3876"/>
                      <a:pt x="12489" y="3876"/>
                    </a:cubicBezTo>
                    <a:cubicBezTo>
                      <a:pt x="15441" y="3876"/>
                      <a:pt x="18431" y="7323"/>
                      <a:pt x="18431" y="7323"/>
                    </a:cubicBezTo>
                    <a:cubicBezTo>
                      <a:pt x="18431" y="7323"/>
                      <a:pt x="19332" y="3337"/>
                      <a:pt x="15522" y="1342"/>
                    </a:cubicBezTo>
                    <a:cubicBezTo>
                      <a:pt x="13874" y="478"/>
                      <a:pt x="12267" y="0"/>
                      <a:pt x="10644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779;p52"/>
              <p:cNvSpPr/>
              <p:nvPr/>
            </p:nvSpPr>
            <p:spPr>
              <a:xfrm>
                <a:off x="2610531" y="1965595"/>
                <a:ext cx="385866" cy="241964"/>
              </a:xfrm>
              <a:custGeom>
                <a:avLst/>
                <a:gdLst/>
                <a:ahLst/>
                <a:cxnLst/>
                <a:rect l="l" t="t" r="r" b="b"/>
                <a:pathLst>
                  <a:path w="12694" h="7960" extrusionOk="0">
                    <a:moveTo>
                      <a:pt x="7230" y="1"/>
                    </a:moveTo>
                    <a:cubicBezTo>
                      <a:pt x="5408" y="1"/>
                      <a:pt x="3643" y="785"/>
                      <a:pt x="2587" y="2113"/>
                    </a:cubicBezTo>
                    <a:cubicBezTo>
                      <a:pt x="332" y="4951"/>
                      <a:pt x="0" y="7830"/>
                      <a:pt x="0" y="7830"/>
                    </a:cubicBezTo>
                    <a:cubicBezTo>
                      <a:pt x="264" y="7927"/>
                      <a:pt x="547" y="7959"/>
                      <a:pt x="806" y="7959"/>
                    </a:cubicBezTo>
                    <a:cubicBezTo>
                      <a:pt x="1325" y="7959"/>
                      <a:pt x="1751" y="7830"/>
                      <a:pt x="1751" y="7830"/>
                    </a:cubicBezTo>
                    <a:cubicBezTo>
                      <a:pt x="4796" y="6997"/>
                      <a:pt x="2839" y="3075"/>
                      <a:pt x="6676" y="1531"/>
                    </a:cubicBezTo>
                    <a:cubicBezTo>
                      <a:pt x="7388" y="1244"/>
                      <a:pt x="8042" y="1127"/>
                      <a:pt x="8637" y="1127"/>
                    </a:cubicBezTo>
                    <a:cubicBezTo>
                      <a:pt x="11247" y="1127"/>
                      <a:pt x="12694" y="3376"/>
                      <a:pt x="12694" y="3376"/>
                    </a:cubicBezTo>
                    <a:cubicBezTo>
                      <a:pt x="11436" y="1010"/>
                      <a:pt x="9296" y="1"/>
                      <a:pt x="723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780;p52"/>
              <p:cNvSpPr/>
              <p:nvPr/>
            </p:nvSpPr>
            <p:spPr>
              <a:xfrm>
                <a:off x="3003681" y="2033623"/>
                <a:ext cx="168949" cy="168949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5558" extrusionOk="0">
                    <a:moveTo>
                      <a:pt x="2780" y="0"/>
                    </a:moveTo>
                    <a:cubicBezTo>
                      <a:pt x="1247" y="0"/>
                      <a:pt x="1" y="1247"/>
                      <a:pt x="1" y="2781"/>
                    </a:cubicBezTo>
                    <a:cubicBezTo>
                      <a:pt x="1" y="4315"/>
                      <a:pt x="1247" y="5558"/>
                      <a:pt x="2780" y="5558"/>
                    </a:cubicBezTo>
                    <a:cubicBezTo>
                      <a:pt x="4315" y="5558"/>
                      <a:pt x="5558" y="4315"/>
                      <a:pt x="5558" y="2781"/>
                    </a:cubicBezTo>
                    <a:cubicBezTo>
                      <a:pt x="5558" y="1247"/>
                      <a:pt x="4315" y="0"/>
                      <a:pt x="2780" y="0"/>
                    </a:cubicBezTo>
                    <a:close/>
                  </a:path>
                </a:pathLst>
              </a:custGeom>
              <a:solidFill>
                <a:srgbClr val="FF0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781;p52"/>
              <p:cNvSpPr/>
              <p:nvPr/>
            </p:nvSpPr>
            <p:spPr>
              <a:xfrm>
                <a:off x="3037422" y="2048457"/>
                <a:ext cx="119493" cy="119432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3929" extrusionOk="0">
                    <a:moveTo>
                      <a:pt x="1965" y="0"/>
                    </a:moveTo>
                    <a:cubicBezTo>
                      <a:pt x="882" y="0"/>
                      <a:pt x="1" y="877"/>
                      <a:pt x="1" y="1964"/>
                    </a:cubicBezTo>
                    <a:cubicBezTo>
                      <a:pt x="1" y="3048"/>
                      <a:pt x="882" y="3928"/>
                      <a:pt x="1965" y="3928"/>
                    </a:cubicBezTo>
                    <a:cubicBezTo>
                      <a:pt x="3049" y="3928"/>
                      <a:pt x="3930" y="3048"/>
                      <a:pt x="3930" y="1964"/>
                    </a:cubicBezTo>
                    <a:cubicBezTo>
                      <a:pt x="3930" y="877"/>
                      <a:pt x="3049" y="0"/>
                      <a:pt x="19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782;p52"/>
              <p:cNvSpPr/>
              <p:nvPr/>
            </p:nvSpPr>
            <p:spPr>
              <a:xfrm>
                <a:off x="3065934" y="2076969"/>
                <a:ext cx="62436" cy="624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2" y="0"/>
                      <a:pt x="1" y="461"/>
                      <a:pt x="1" y="1026"/>
                    </a:cubicBezTo>
                    <a:cubicBezTo>
                      <a:pt x="1" y="1592"/>
                      <a:pt x="462" y="2053"/>
                      <a:pt x="1027" y="2053"/>
                    </a:cubicBezTo>
                    <a:cubicBezTo>
                      <a:pt x="1593" y="2053"/>
                      <a:pt x="2053" y="1592"/>
                      <a:pt x="2053" y="1026"/>
                    </a:cubicBezTo>
                    <a:cubicBezTo>
                      <a:pt x="2053" y="461"/>
                      <a:pt x="1593" y="0"/>
                      <a:pt x="1027" y="0"/>
                    </a:cubicBezTo>
                    <a:close/>
                  </a:path>
                </a:pathLst>
              </a:custGeom>
              <a:solidFill>
                <a:srgbClr val="C501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783;p52"/>
              <p:cNvSpPr/>
              <p:nvPr/>
            </p:nvSpPr>
            <p:spPr>
              <a:xfrm>
                <a:off x="3170468" y="1816165"/>
                <a:ext cx="115267" cy="88092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2898" extrusionOk="0">
                    <a:moveTo>
                      <a:pt x="1943" y="0"/>
                    </a:moveTo>
                    <a:cubicBezTo>
                      <a:pt x="1766" y="0"/>
                      <a:pt x="1577" y="36"/>
                      <a:pt x="1375" y="120"/>
                    </a:cubicBezTo>
                    <a:cubicBezTo>
                      <a:pt x="0" y="696"/>
                      <a:pt x="1409" y="2877"/>
                      <a:pt x="2564" y="2897"/>
                    </a:cubicBezTo>
                    <a:cubicBezTo>
                      <a:pt x="2571" y="2897"/>
                      <a:pt x="2578" y="2897"/>
                      <a:pt x="2586" y="2897"/>
                    </a:cubicBezTo>
                    <a:cubicBezTo>
                      <a:pt x="3716" y="2897"/>
                      <a:pt x="3791" y="1594"/>
                      <a:pt x="3549" y="1210"/>
                    </a:cubicBezTo>
                    <a:cubicBezTo>
                      <a:pt x="3549" y="1210"/>
                      <a:pt x="2967" y="0"/>
                      <a:pt x="1943" y="0"/>
                    </a:cubicBezTo>
                    <a:close/>
                  </a:path>
                </a:pathLst>
              </a:custGeom>
              <a:solidFill>
                <a:srgbClr val="2E22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784;p52"/>
              <p:cNvSpPr/>
              <p:nvPr/>
            </p:nvSpPr>
            <p:spPr>
              <a:xfrm>
                <a:off x="3345127" y="1800329"/>
                <a:ext cx="165362" cy="161532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5314" extrusionOk="0">
                    <a:moveTo>
                      <a:pt x="4244" y="1"/>
                    </a:moveTo>
                    <a:lnTo>
                      <a:pt x="4244" y="1"/>
                    </a:lnTo>
                    <a:cubicBezTo>
                      <a:pt x="4244" y="1"/>
                      <a:pt x="4756" y="2791"/>
                      <a:pt x="3439" y="4048"/>
                    </a:cubicBezTo>
                    <a:cubicBezTo>
                      <a:pt x="2500" y="4941"/>
                      <a:pt x="1168" y="5065"/>
                      <a:pt x="479" y="5065"/>
                    </a:cubicBezTo>
                    <a:cubicBezTo>
                      <a:pt x="214" y="5065"/>
                      <a:pt x="44" y="5047"/>
                      <a:pt x="29" y="5047"/>
                    </a:cubicBezTo>
                    <a:cubicBezTo>
                      <a:pt x="29" y="5047"/>
                      <a:pt x="28" y="5047"/>
                      <a:pt x="28" y="5047"/>
                    </a:cubicBezTo>
                    <a:lnTo>
                      <a:pt x="1" y="5254"/>
                    </a:lnTo>
                    <a:cubicBezTo>
                      <a:pt x="1" y="5254"/>
                      <a:pt x="267" y="5314"/>
                      <a:pt x="731" y="5314"/>
                    </a:cubicBezTo>
                    <a:cubicBezTo>
                      <a:pt x="1344" y="5314"/>
                      <a:pt x="2301" y="5209"/>
                      <a:pt x="3439" y="4726"/>
                    </a:cubicBezTo>
                    <a:cubicBezTo>
                      <a:pt x="5440" y="3879"/>
                      <a:pt x="4552" y="523"/>
                      <a:pt x="4552" y="523"/>
                    </a:cubicBezTo>
                    <a:lnTo>
                      <a:pt x="4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785;p52"/>
              <p:cNvSpPr/>
              <p:nvPr/>
            </p:nvSpPr>
            <p:spPr>
              <a:xfrm>
                <a:off x="3046784" y="1562809"/>
                <a:ext cx="299628" cy="360575"/>
              </a:xfrm>
              <a:custGeom>
                <a:avLst/>
                <a:gdLst/>
                <a:ahLst/>
                <a:cxnLst/>
                <a:rect l="l" t="t" r="r" b="b"/>
                <a:pathLst>
                  <a:path w="9857" h="11862" extrusionOk="0">
                    <a:moveTo>
                      <a:pt x="8090" y="1"/>
                    </a:moveTo>
                    <a:cubicBezTo>
                      <a:pt x="6348" y="1"/>
                      <a:pt x="2877" y="457"/>
                      <a:pt x="1657" y="3920"/>
                    </a:cubicBezTo>
                    <a:cubicBezTo>
                      <a:pt x="1" y="8624"/>
                      <a:pt x="5162" y="11862"/>
                      <a:pt x="5162" y="11862"/>
                    </a:cubicBezTo>
                    <a:lnTo>
                      <a:pt x="5792" y="11862"/>
                    </a:lnTo>
                    <a:cubicBezTo>
                      <a:pt x="4821" y="11442"/>
                      <a:pt x="2389" y="7449"/>
                      <a:pt x="3622" y="5014"/>
                    </a:cubicBezTo>
                    <a:cubicBezTo>
                      <a:pt x="4854" y="2579"/>
                      <a:pt x="8305" y="2461"/>
                      <a:pt x="8305" y="2461"/>
                    </a:cubicBezTo>
                    <a:cubicBezTo>
                      <a:pt x="9856" y="2003"/>
                      <a:pt x="9115" y="59"/>
                      <a:pt x="9115" y="59"/>
                    </a:cubicBezTo>
                    <a:cubicBezTo>
                      <a:pt x="9115" y="59"/>
                      <a:pt x="8713" y="1"/>
                      <a:pt x="809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786;p52"/>
              <p:cNvSpPr/>
              <p:nvPr/>
            </p:nvSpPr>
            <p:spPr>
              <a:xfrm>
                <a:off x="2774278" y="1711814"/>
                <a:ext cx="136454" cy="80949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2663" extrusionOk="0">
                    <a:moveTo>
                      <a:pt x="2516" y="1"/>
                    </a:moveTo>
                    <a:cubicBezTo>
                      <a:pt x="2178" y="1"/>
                      <a:pt x="1801" y="113"/>
                      <a:pt x="1394" y="413"/>
                    </a:cubicBezTo>
                    <a:cubicBezTo>
                      <a:pt x="0" y="1439"/>
                      <a:pt x="1051" y="2663"/>
                      <a:pt x="2322" y="2663"/>
                    </a:cubicBezTo>
                    <a:cubicBezTo>
                      <a:pt x="2540" y="2663"/>
                      <a:pt x="2765" y="2627"/>
                      <a:pt x="2985" y="2547"/>
                    </a:cubicBezTo>
                    <a:cubicBezTo>
                      <a:pt x="4489" y="2002"/>
                      <a:pt x="4187" y="1026"/>
                      <a:pt x="4187" y="1026"/>
                    </a:cubicBezTo>
                    <a:cubicBezTo>
                      <a:pt x="4187" y="1026"/>
                      <a:pt x="3534" y="1"/>
                      <a:pt x="2516" y="1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787;p52"/>
              <p:cNvSpPr/>
              <p:nvPr/>
            </p:nvSpPr>
            <p:spPr>
              <a:xfrm>
                <a:off x="2896229" y="1788900"/>
                <a:ext cx="138765" cy="115510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3800" extrusionOk="0">
                    <a:moveTo>
                      <a:pt x="2133" y="1"/>
                    </a:moveTo>
                    <a:cubicBezTo>
                      <a:pt x="1954" y="1"/>
                      <a:pt x="1769" y="34"/>
                      <a:pt x="1581" y="109"/>
                    </a:cubicBezTo>
                    <a:cubicBezTo>
                      <a:pt x="1" y="741"/>
                      <a:pt x="822" y="3799"/>
                      <a:pt x="2503" y="3799"/>
                    </a:cubicBezTo>
                    <a:cubicBezTo>
                      <a:pt x="2544" y="3799"/>
                      <a:pt x="2586" y="3798"/>
                      <a:pt x="2628" y="3794"/>
                    </a:cubicBezTo>
                    <a:cubicBezTo>
                      <a:pt x="4389" y="3635"/>
                      <a:pt x="4443" y="2476"/>
                      <a:pt x="4565" y="1918"/>
                    </a:cubicBezTo>
                    <a:cubicBezTo>
                      <a:pt x="4565" y="1918"/>
                      <a:pt x="3497" y="1"/>
                      <a:pt x="2133" y="1"/>
                    </a:cubicBezTo>
                    <a:close/>
                  </a:path>
                </a:pathLst>
              </a:custGeom>
              <a:solidFill>
                <a:srgbClr val="FFB3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788;p52"/>
              <p:cNvSpPr/>
              <p:nvPr/>
            </p:nvSpPr>
            <p:spPr>
              <a:xfrm>
                <a:off x="2815952" y="1728562"/>
                <a:ext cx="66084" cy="4270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1405" extrusionOk="0">
                    <a:moveTo>
                      <a:pt x="1161" y="0"/>
                    </a:moveTo>
                    <a:cubicBezTo>
                      <a:pt x="957" y="0"/>
                      <a:pt x="737" y="62"/>
                      <a:pt x="537" y="249"/>
                    </a:cubicBezTo>
                    <a:cubicBezTo>
                      <a:pt x="1" y="749"/>
                      <a:pt x="564" y="1405"/>
                      <a:pt x="1152" y="1405"/>
                    </a:cubicBezTo>
                    <a:cubicBezTo>
                      <a:pt x="1220" y="1405"/>
                      <a:pt x="1289" y="1396"/>
                      <a:pt x="1357" y="1377"/>
                    </a:cubicBezTo>
                    <a:cubicBezTo>
                      <a:pt x="2000" y="1194"/>
                      <a:pt x="2173" y="679"/>
                      <a:pt x="1916" y="249"/>
                    </a:cubicBezTo>
                    <a:cubicBezTo>
                      <a:pt x="1916" y="249"/>
                      <a:pt x="1570" y="0"/>
                      <a:pt x="1161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789;p52"/>
              <p:cNvSpPr/>
              <p:nvPr/>
            </p:nvSpPr>
            <p:spPr>
              <a:xfrm>
                <a:off x="2934073" y="1804007"/>
                <a:ext cx="79915" cy="77453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548" extrusionOk="0">
                    <a:moveTo>
                      <a:pt x="1270" y="1"/>
                    </a:moveTo>
                    <a:cubicBezTo>
                      <a:pt x="1110" y="1"/>
                      <a:pt x="930" y="73"/>
                      <a:pt x="736" y="266"/>
                    </a:cubicBezTo>
                    <a:cubicBezTo>
                      <a:pt x="1" y="995"/>
                      <a:pt x="140" y="2548"/>
                      <a:pt x="1220" y="2548"/>
                    </a:cubicBezTo>
                    <a:cubicBezTo>
                      <a:pt x="1275" y="2548"/>
                      <a:pt x="1333" y="2544"/>
                      <a:pt x="1392" y="2535"/>
                    </a:cubicBezTo>
                    <a:cubicBezTo>
                      <a:pt x="2629" y="2365"/>
                      <a:pt x="2050" y="646"/>
                      <a:pt x="2050" y="646"/>
                    </a:cubicBezTo>
                    <a:cubicBezTo>
                      <a:pt x="2050" y="646"/>
                      <a:pt x="1748" y="1"/>
                      <a:pt x="1270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790;p52"/>
              <p:cNvSpPr/>
              <p:nvPr/>
            </p:nvSpPr>
            <p:spPr>
              <a:xfrm>
                <a:off x="3269774" y="2242509"/>
                <a:ext cx="223239" cy="193662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6371" extrusionOk="0">
                    <a:moveTo>
                      <a:pt x="5037" y="0"/>
                    </a:moveTo>
                    <a:cubicBezTo>
                      <a:pt x="3154" y="416"/>
                      <a:pt x="3279" y="884"/>
                      <a:pt x="1640" y="2357"/>
                    </a:cubicBezTo>
                    <a:cubicBezTo>
                      <a:pt x="1" y="3834"/>
                      <a:pt x="421" y="6164"/>
                      <a:pt x="421" y="6164"/>
                    </a:cubicBezTo>
                    <a:lnTo>
                      <a:pt x="668" y="6370"/>
                    </a:lnTo>
                    <a:cubicBezTo>
                      <a:pt x="668" y="6370"/>
                      <a:pt x="2267" y="4054"/>
                      <a:pt x="3631" y="2967"/>
                    </a:cubicBezTo>
                    <a:cubicBezTo>
                      <a:pt x="4999" y="1876"/>
                      <a:pt x="7344" y="1030"/>
                      <a:pt x="7344" y="1030"/>
                    </a:cubicBezTo>
                    <a:lnTo>
                      <a:pt x="5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7" name="Google Shape;2791;p52"/>
              <p:cNvGrpSpPr/>
              <p:nvPr/>
            </p:nvGrpSpPr>
            <p:grpSpPr>
              <a:xfrm>
                <a:off x="3281112" y="2248163"/>
                <a:ext cx="223543" cy="200258"/>
                <a:chOff x="3281112" y="2248163"/>
                <a:chExt cx="223543" cy="200258"/>
              </a:xfrm>
            </p:grpSpPr>
            <p:sp>
              <p:nvSpPr>
                <p:cNvPr id="94" name="Google Shape;2792;p52"/>
                <p:cNvSpPr/>
                <p:nvPr/>
              </p:nvSpPr>
              <p:spPr>
                <a:xfrm>
                  <a:off x="3281112" y="2273787"/>
                  <a:ext cx="223543" cy="174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4" h="5745" extrusionOk="0">
                      <a:moveTo>
                        <a:pt x="6971" y="1"/>
                      </a:moveTo>
                      <a:cubicBezTo>
                        <a:pt x="6971" y="1"/>
                        <a:pt x="5172" y="315"/>
                        <a:pt x="3499" y="1521"/>
                      </a:cubicBezTo>
                      <a:cubicBezTo>
                        <a:pt x="1822" y="2724"/>
                        <a:pt x="295" y="5341"/>
                        <a:pt x="295" y="5341"/>
                      </a:cubicBezTo>
                      <a:lnTo>
                        <a:pt x="48" y="5135"/>
                      </a:lnTo>
                      <a:lnTo>
                        <a:pt x="1" y="5528"/>
                      </a:lnTo>
                      <a:lnTo>
                        <a:pt x="505" y="5744"/>
                      </a:lnTo>
                      <a:cubicBezTo>
                        <a:pt x="505" y="5744"/>
                        <a:pt x="1917" y="3025"/>
                        <a:pt x="3215" y="2158"/>
                      </a:cubicBezTo>
                      <a:cubicBezTo>
                        <a:pt x="4512" y="1288"/>
                        <a:pt x="7353" y="275"/>
                        <a:pt x="7353" y="275"/>
                      </a:cubicBezTo>
                      <a:lnTo>
                        <a:pt x="6971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793;p52"/>
                <p:cNvSpPr/>
                <p:nvPr/>
              </p:nvSpPr>
              <p:spPr>
                <a:xfrm>
                  <a:off x="3392911" y="2248163"/>
                  <a:ext cx="56357" cy="5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1786" extrusionOk="0">
                      <a:moveTo>
                        <a:pt x="451" y="0"/>
                      </a:moveTo>
                      <a:lnTo>
                        <a:pt x="1" y="105"/>
                      </a:lnTo>
                      <a:lnTo>
                        <a:pt x="1298" y="1785"/>
                      </a:lnTo>
                      <a:lnTo>
                        <a:pt x="1853" y="1484"/>
                      </a:ln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794;p52"/>
                <p:cNvSpPr/>
                <p:nvPr/>
              </p:nvSpPr>
              <p:spPr>
                <a:xfrm>
                  <a:off x="3333516" y="2292937"/>
                  <a:ext cx="46660" cy="5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1677" extrusionOk="0">
                      <a:moveTo>
                        <a:pt x="275" y="1"/>
                      </a:moveTo>
                      <a:lnTo>
                        <a:pt x="1" y="451"/>
                      </a:lnTo>
                      <a:lnTo>
                        <a:pt x="1145" y="1677"/>
                      </a:lnTo>
                      <a:lnTo>
                        <a:pt x="1534" y="1308"/>
                      </a:lnTo>
                      <a:lnTo>
                        <a:pt x="275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795;p52"/>
                <p:cNvSpPr/>
                <p:nvPr/>
              </p:nvSpPr>
              <p:spPr>
                <a:xfrm>
                  <a:off x="3304183" y="2352332"/>
                  <a:ext cx="32343" cy="36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07" extrusionOk="0">
                      <a:moveTo>
                        <a:pt x="206" y="1"/>
                      </a:moveTo>
                      <a:lnTo>
                        <a:pt x="0" y="289"/>
                      </a:lnTo>
                      <a:lnTo>
                        <a:pt x="742" y="1206"/>
                      </a:lnTo>
                      <a:lnTo>
                        <a:pt x="1063" y="814"/>
                      </a:lnTo>
                      <a:lnTo>
                        <a:pt x="206" y="1"/>
                      </a:lnTo>
                      <a:close/>
                    </a:path>
                  </a:pathLst>
                </a:custGeom>
                <a:solidFill>
                  <a:srgbClr val="0E2A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8" name="Google Shape;2796;p52"/>
              <p:cNvSpPr/>
              <p:nvPr/>
            </p:nvSpPr>
            <p:spPr>
              <a:xfrm>
                <a:off x="2366963" y="3143466"/>
                <a:ext cx="18968" cy="22464"/>
              </a:xfrm>
              <a:custGeom>
                <a:avLst/>
                <a:gdLst/>
                <a:ahLst/>
                <a:cxnLst/>
                <a:rect l="l" t="t" r="r" b="b"/>
                <a:pathLst>
                  <a:path w="624" h="739" extrusionOk="0">
                    <a:moveTo>
                      <a:pt x="623" y="1"/>
                    </a:moveTo>
                    <a:lnTo>
                      <a:pt x="623" y="1"/>
                    </a:lnTo>
                    <a:cubicBezTo>
                      <a:pt x="498" y="129"/>
                      <a:pt x="383" y="261"/>
                      <a:pt x="268" y="397"/>
                    </a:cubicBezTo>
                    <a:cubicBezTo>
                      <a:pt x="176" y="509"/>
                      <a:pt x="88" y="624"/>
                      <a:pt x="1" y="736"/>
                    </a:cubicBezTo>
                    <a:lnTo>
                      <a:pt x="1" y="739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D7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797;p52"/>
              <p:cNvSpPr/>
              <p:nvPr/>
            </p:nvSpPr>
            <p:spPr>
              <a:xfrm>
                <a:off x="1825051" y="2553193"/>
                <a:ext cx="560895" cy="60235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9816" extrusionOk="0">
                    <a:moveTo>
                      <a:pt x="577" y="0"/>
                    </a:moveTo>
                    <a:lnTo>
                      <a:pt x="316" y="518"/>
                    </a:lnTo>
                    <a:cubicBezTo>
                      <a:pt x="508" y="762"/>
                      <a:pt x="668" y="1060"/>
                      <a:pt x="783" y="1409"/>
                    </a:cubicBezTo>
                    <a:cubicBezTo>
                      <a:pt x="2612" y="5588"/>
                      <a:pt x="0" y="11593"/>
                      <a:pt x="4180" y="14204"/>
                    </a:cubicBezTo>
                    <a:cubicBezTo>
                      <a:pt x="7573" y="16033"/>
                      <a:pt x="12014" y="14986"/>
                      <a:pt x="15928" y="17601"/>
                    </a:cubicBezTo>
                    <a:cubicBezTo>
                      <a:pt x="16870" y="18248"/>
                      <a:pt x="17557" y="19000"/>
                      <a:pt x="18096" y="19816"/>
                    </a:cubicBezTo>
                    <a:cubicBezTo>
                      <a:pt x="18211" y="19680"/>
                      <a:pt x="18326" y="19548"/>
                      <a:pt x="18451" y="19420"/>
                    </a:cubicBezTo>
                    <a:cubicBezTo>
                      <a:pt x="18445" y="19365"/>
                      <a:pt x="18232" y="17940"/>
                      <a:pt x="15322" y="16219"/>
                    </a:cubicBezTo>
                    <a:cubicBezTo>
                      <a:pt x="12359" y="14468"/>
                      <a:pt x="7160" y="14482"/>
                      <a:pt x="4708" y="13594"/>
                    </a:cubicBezTo>
                    <a:cubicBezTo>
                      <a:pt x="2256" y="12704"/>
                      <a:pt x="1992" y="9710"/>
                      <a:pt x="2124" y="5114"/>
                    </a:cubicBezTo>
                    <a:cubicBezTo>
                      <a:pt x="2253" y="522"/>
                      <a:pt x="577" y="0"/>
                      <a:pt x="577" y="0"/>
                    </a:cubicBezTo>
                    <a:close/>
                  </a:path>
                </a:pathLst>
              </a:custGeom>
              <a:solidFill>
                <a:srgbClr val="D70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798;p52"/>
              <p:cNvSpPr/>
              <p:nvPr/>
            </p:nvSpPr>
            <p:spPr>
              <a:xfrm>
                <a:off x="1823197" y="2568908"/>
                <a:ext cx="551927" cy="59694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638" extrusionOk="0">
                    <a:moveTo>
                      <a:pt x="377" y="1"/>
                    </a:moveTo>
                    <a:lnTo>
                      <a:pt x="0" y="757"/>
                    </a:lnTo>
                    <a:cubicBezTo>
                      <a:pt x="1735" y="3446"/>
                      <a:pt x="569" y="7019"/>
                      <a:pt x="1294" y="11892"/>
                    </a:cubicBezTo>
                    <a:cubicBezTo>
                      <a:pt x="1850" y="15631"/>
                      <a:pt x="4308" y="15936"/>
                      <a:pt x="7052" y="15936"/>
                    </a:cubicBezTo>
                    <a:cubicBezTo>
                      <a:pt x="7320" y="15936"/>
                      <a:pt x="7590" y="15936"/>
                      <a:pt x="7864" y="15932"/>
                    </a:cubicBezTo>
                    <a:cubicBezTo>
                      <a:pt x="8136" y="15929"/>
                      <a:pt x="8410" y="15926"/>
                      <a:pt x="8684" y="15926"/>
                    </a:cubicBezTo>
                    <a:cubicBezTo>
                      <a:pt x="8982" y="15926"/>
                      <a:pt x="9280" y="15929"/>
                      <a:pt x="9575" y="15939"/>
                    </a:cubicBezTo>
                    <a:cubicBezTo>
                      <a:pt x="13165" y="16071"/>
                      <a:pt x="17852" y="19610"/>
                      <a:pt x="17890" y="19638"/>
                    </a:cubicBezTo>
                    <a:cubicBezTo>
                      <a:pt x="17977" y="19526"/>
                      <a:pt x="18065" y="19411"/>
                      <a:pt x="18157" y="19299"/>
                    </a:cubicBezTo>
                    <a:cubicBezTo>
                      <a:pt x="17618" y="18483"/>
                      <a:pt x="16931" y="17731"/>
                      <a:pt x="15989" y="17084"/>
                    </a:cubicBezTo>
                    <a:cubicBezTo>
                      <a:pt x="12075" y="14469"/>
                      <a:pt x="7634" y="15516"/>
                      <a:pt x="4241" y="13687"/>
                    </a:cubicBezTo>
                    <a:cubicBezTo>
                      <a:pt x="61" y="11076"/>
                      <a:pt x="2673" y="5071"/>
                      <a:pt x="844" y="892"/>
                    </a:cubicBezTo>
                    <a:cubicBezTo>
                      <a:pt x="729" y="543"/>
                      <a:pt x="569" y="245"/>
                      <a:pt x="377" y="1"/>
                    </a:cubicBezTo>
                    <a:close/>
                  </a:path>
                </a:pathLst>
              </a:custGeom>
              <a:solidFill>
                <a:srgbClr val="D755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799;p52"/>
              <p:cNvSpPr/>
              <p:nvPr/>
            </p:nvSpPr>
            <p:spPr>
              <a:xfrm>
                <a:off x="1637808" y="2914822"/>
                <a:ext cx="31127" cy="10943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360" extrusionOk="0">
                    <a:moveTo>
                      <a:pt x="1023" y="0"/>
                    </a:moveTo>
                    <a:lnTo>
                      <a:pt x="0" y="360"/>
                    </a:lnTo>
                    <a:cubicBezTo>
                      <a:pt x="173" y="302"/>
                      <a:pt x="345" y="248"/>
                      <a:pt x="508" y="191"/>
                    </a:cubicBezTo>
                    <a:cubicBezTo>
                      <a:pt x="684" y="130"/>
                      <a:pt x="857" y="65"/>
                      <a:pt x="1023" y="0"/>
                    </a:cubicBezTo>
                    <a:close/>
                  </a:path>
                </a:pathLst>
              </a:custGeom>
              <a:solidFill>
                <a:srgbClr val="D7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800;p52"/>
              <p:cNvSpPr/>
              <p:nvPr/>
            </p:nvSpPr>
            <p:spPr>
              <a:xfrm>
                <a:off x="1628233" y="2914822"/>
                <a:ext cx="549860" cy="725497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23867" extrusionOk="0">
                    <a:moveTo>
                      <a:pt x="1338" y="0"/>
                    </a:moveTo>
                    <a:cubicBezTo>
                      <a:pt x="1172" y="65"/>
                      <a:pt x="999" y="130"/>
                      <a:pt x="823" y="191"/>
                    </a:cubicBezTo>
                    <a:cubicBezTo>
                      <a:pt x="884" y="377"/>
                      <a:pt x="942" y="563"/>
                      <a:pt x="993" y="742"/>
                    </a:cubicBezTo>
                    <a:cubicBezTo>
                      <a:pt x="1159" y="1410"/>
                      <a:pt x="1226" y="2073"/>
                      <a:pt x="1226" y="2731"/>
                    </a:cubicBezTo>
                    <a:cubicBezTo>
                      <a:pt x="1223" y="5389"/>
                      <a:pt x="126" y="7976"/>
                      <a:pt x="122" y="10628"/>
                    </a:cubicBezTo>
                    <a:cubicBezTo>
                      <a:pt x="122" y="11417"/>
                      <a:pt x="221" y="12210"/>
                      <a:pt x="471" y="13013"/>
                    </a:cubicBezTo>
                    <a:cubicBezTo>
                      <a:pt x="1253" y="15362"/>
                      <a:pt x="3082" y="17191"/>
                      <a:pt x="5693" y="17713"/>
                    </a:cubicBezTo>
                    <a:cubicBezTo>
                      <a:pt x="10140" y="18509"/>
                      <a:pt x="14777" y="20561"/>
                      <a:pt x="17615" y="23867"/>
                    </a:cubicBezTo>
                    <a:lnTo>
                      <a:pt x="18089" y="23548"/>
                    </a:lnTo>
                    <a:cubicBezTo>
                      <a:pt x="18089" y="23548"/>
                      <a:pt x="15762" y="20155"/>
                      <a:pt x="12758" y="18675"/>
                    </a:cubicBezTo>
                    <a:cubicBezTo>
                      <a:pt x="9754" y="17195"/>
                      <a:pt x="4447" y="17730"/>
                      <a:pt x="2222" y="14767"/>
                    </a:cubicBezTo>
                    <a:cubicBezTo>
                      <a:pt x="0" y="11803"/>
                      <a:pt x="948" y="8430"/>
                      <a:pt x="1646" y="4322"/>
                    </a:cubicBezTo>
                    <a:cubicBezTo>
                      <a:pt x="2334" y="299"/>
                      <a:pt x="1375" y="11"/>
                      <a:pt x="1338" y="0"/>
                    </a:cubicBezTo>
                    <a:close/>
                  </a:path>
                </a:pathLst>
              </a:custGeom>
              <a:solidFill>
                <a:srgbClr val="D70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801;p52"/>
              <p:cNvSpPr/>
              <p:nvPr/>
            </p:nvSpPr>
            <p:spPr>
              <a:xfrm>
                <a:off x="1573245" y="2920597"/>
                <a:ext cx="590441" cy="728993"/>
              </a:xfrm>
              <a:custGeom>
                <a:avLst/>
                <a:gdLst/>
                <a:ahLst/>
                <a:cxnLst/>
                <a:rect l="l" t="t" r="r" b="b"/>
                <a:pathLst>
                  <a:path w="19424" h="23982" extrusionOk="0">
                    <a:moveTo>
                      <a:pt x="2632" y="1"/>
                    </a:moveTo>
                    <a:cubicBezTo>
                      <a:pt x="2469" y="58"/>
                      <a:pt x="2297" y="112"/>
                      <a:pt x="2124" y="170"/>
                    </a:cubicBezTo>
                    <a:cubicBezTo>
                      <a:pt x="2131" y="180"/>
                      <a:pt x="2429" y="603"/>
                      <a:pt x="2510" y="2066"/>
                    </a:cubicBezTo>
                    <a:cubicBezTo>
                      <a:pt x="2591" y="3549"/>
                      <a:pt x="1" y="6716"/>
                      <a:pt x="411" y="12118"/>
                    </a:cubicBezTo>
                    <a:cubicBezTo>
                      <a:pt x="824" y="17520"/>
                      <a:pt x="5433" y="18319"/>
                      <a:pt x="8969" y="18742"/>
                    </a:cubicBezTo>
                    <a:cubicBezTo>
                      <a:pt x="12508" y="19163"/>
                      <a:pt x="18966" y="23982"/>
                      <a:pt x="18966" y="23982"/>
                    </a:cubicBezTo>
                    <a:lnTo>
                      <a:pt x="19424" y="23677"/>
                    </a:lnTo>
                    <a:cubicBezTo>
                      <a:pt x="16586" y="20371"/>
                      <a:pt x="11949" y="18319"/>
                      <a:pt x="7502" y="17523"/>
                    </a:cubicBezTo>
                    <a:cubicBezTo>
                      <a:pt x="4891" y="17001"/>
                      <a:pt x="3062" y="15172"/>
                      <a:pt x="2280" y="12823"/>
                    </a:cubicBezTo>
                    <a:cubicBezTo>
                      <a:pt x="2030" y="12020"/>
                      <a:pt x="1931" y="11227"/>
                      <a:pt x="1931" y="10438"/>
                    </a:cubicBezTo>
                    <a:cubicBezTo>
                      <a:pt x="1935" y="7786"/>
                      <a:pt x="3032" y="5199"/>
                      <a:pt x="3035" y="2541"/>
                    </a:cubicBezTo>
                    <a:cubicBezTo>
                      <a:pt x="3035" y="1883"/>
                      <a:pt x="2968" y="1220"/>
                      <a:pt x="2802" y="552"/>
                    </a:cubicBezTo>
                    <a:cubicBezTo>
                      <a:pt x="2751" y="373"/>
                      <a:pt x="2693" y="187"/>
                      <a:pt x="2632" y="1"/>
                    </a:cubicBezTo>
                    <a:close/>
                  </a:path>
                </a:pathLst>
              </a:custGeom>
              <a:solidFill>
                <a:srgbClr val="D755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705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98"/>
          <p:cNvSpPr/>
          <p:nvPr/>
        </p:nvSpPr>
        <p:spPr>
          <a:xfrm>
            <a:off x="1622400" y="1728000"/>
            <a:ext cx="1382400" cy="259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Arial"/>
                <a:sym typeface="Arial"/>
              </a:rPr>
              <a:t>The USA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16434" y="3494400"/>
            <a:ext cx="278836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They go to Time Square to watch the New Year’s Eve Ball drop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015047" y="4766544"/>
            <a:ext cx="2989384" cy="1837457"/>
          </a:xfrm>
          <a:prstGeom prst="round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Arial"/>
              <a:sym typeface="Arial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615740" y="1728000"/>
            <a:ext cx="1382400" cy="259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Arial"/>
                <a:sym typeface="Arial"/>
              </a:rPr>
              <a:t>Russia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281747" y="3690795"/>
            <a:ext cx="27883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They bathe in an ice hole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6025663" y="4766544"/>
            <a:ext cx="2989384" cy="1837457"/>
          </a:xfrm>
          <a:prstGeom prst="round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Arial"/>
              <a:sym typeface="Arial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7605124" y="1728000"/>
            <a:ext cx="1382400" cy="259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Arial"/>
                <a:sym typeface="Arial"/>
              </a:rPr>
              <a:t>Japan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199158" y="3690795"/>
            <a:ext cx="27883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They eat mocha rice cakes.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3080729" y="4766544"/>
            <a:ext cx="2989384" cy="1837457"/>
          </a:xfrm>
          <a:prstGeom prst="round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Arial"/>
              <a:sym typeface="Arial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10596027" y="1734000"/>
            <a:ext cx="1382400" cy="259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Arial"/>
                <a:sym typeface="Arial"/>
              </a:rPr>
              <a:t>Thailand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216065" y="3690795"/>
            <a:ext cx="27883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They throw water on other people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1345" y="4707928"/>
            <a:ext cx="2989384" cy="1837457"/>
          </a:xfrm>
          <a:prstGeom prst="round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40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1" grpId="0" animBg="1"/>
      <p:bldP spid="102" grpId="0" animBg="1"/>
      <p:bldP spid="103" grpId="0"/>
      <p:bldP spid="104" grpId="0" animBg="1"/>
      <p:bldP spid="105" grpId="0" animBg="1"/>
      <p:bldP spid="106" grpId="0"/>
      <p:bldP spid="107" grpId="0" animBg="1"/>
      <p:bldP spid="108" grpId="0" animBg="1"/>
      <p:bldP spid="109" grpId="0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0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7"/>
            <a:ext cx="12192000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8400" y="914399"/>
            <a:ext cx="11204677" cy="5247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0000"/>
                </a:solidFill>
                <a:latin typeface="Arial"/>
                <a:sym typeface="Arial"/>
              </a:rPr>
              <a:t>Example:</a:t>
            </a:r>
            <a:br>
              <a:rPr lang="en-US" sz="5867" kern="0" dirty="0">
                <a:solidFill>
                  <a:srgbClr val="F3F3F3">
                    <a:lumMod val="10000"/>
                  </a:srgbClr>
                </a:solidFill>
                <a:latin typeface="Arial"/>
                <a:sym typeface="Arial"/>
              </a:rPr>
            </a:br>
            <a:r>
              <a:rPr lang="en-US" sz="5867" kern="0" dirty="0">
                <a:solidFill>
                  <a:srgbClr val="F3F3F3">
                    <a:lumMod val="10000"/>
                  </a:srgbClr>
                </a:solidFill>
                <a:latin typeface="Arial"/>
                <a:sym typeface="Arial"/>
              </a:rPr>
              <a:t>– They throw water on other people.</a:t>
            </a:r>
            <a:br>
              <a:rPr lang="en-US" sz="5867" kern="0" dirty="0">
                <a:solidFill>
                  <a:srgbClr val="F3F3F3">
                    <a:lumMod val="10000"/>
                  </a:srgbClr>
                </a:solidFill>
                <a:latin typeface="Arial"/>
                <a:sym typeface="Arial"/>
              </a:rPr>
            </a:br>
            <a:r>
              <a:rPr lang="en-US" sz="5867" kern="0" dirty="0">
                <a:solidFill>
                  <a:srgbClr val="F3F3F3">
                    <a:lumMod val="10000"/>
                  </a:srgbClr>
                </a:solidFill>
                <a:latin typeface="Arial"/>
                <a:sym typeface="Arial"/>
              </a:rPr>
              <a:t>– It's in Thailand.</a:t>
            </a:r>
          </a:p>
        </p:txBody>
      </p:sp>
      <p:sp>
        <p:nvSpPr>
          <p:cNvPr id="3" name="Pentagon 2"/>
          <p:cNvSpPr/>
          <p:nvPr/>
        </p:nvSpPr>
        <p:spPr>
          <a:xfrm>
            <a:off x="19200" y="2941"/>
            <a:ext cx="720000" cy="547200"/>
          </a:xfrm>
          <a:prstGeom prst="homePlate">
            <a:avLst/>
          </a:prstGeom>
          <a:solidFill>
            <a:srgbClr val="00B050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3F3F3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167" y="114179"/>
            <a:ext cx="105235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 in groups. Each student chooses one activity from </a:t>
            </a:r>
            <a:r>
              <a:rPr lang="en-US" sz="2133" b="1" kern="0" dirty="0">
                <a:solidFill>
                  <a:srgbClr val="FF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2133" b="1" kern="0" dirty="0">
                <a:solidFill>
                  <a:srgbClr val="000000"/>
                </a:solidFill>
                <a:effectLst>
                  <a:glow rad="88900">
                    <a:srgbClr val="F3F3F3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Take turns to say them aloud. The group says which country he / she is talking about.</a:t>
            </a:r>
          </a:p>
        </p:txBody>
      </p:sp>
    </p:spTree>
    <p:extLst>
      <p:ext uri="{BB962C8B-B14F-4D97-AF65-F5344CB8AC3E}">
        <p14:creationId xmlns:p14="http://schemas.microsoft.com/office/powerpoint/2010/main" val="2107358585"/>
      </p:ext>
    </p:extLst>
  </p:cSld>
  <p:clrMapOvr>
    <a:masterClrMapping/>
  </p:clrMapOvr>
</p:sld>
</file>

<file path=ppt/theme/theme1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688</Words>
  <Application>Microsoft Macintosh PowerPoint</Application>
  <PresentationFormat>Widescreen</PresentationFormat>
  <Paragraphs>88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Algerian</vt:lpstr>
      <vt:lpstr>Arial</vt:lpstr>
      <vt:lpstr>Bahiana</vt:lpstr>
      <vt:lpstr>Barlow</vt:lpstr>
      <vt:lpstr>Barlow Light</vt:lpstr>
      <vt:lpstr>Calibri</vt:lpstr>
      <vt:lpstr>Dosis Light</vt:lpstr>
      <vt:lpstr>Imprint MT Shadow</vt:lpstr>
      <vt:lpstr>Josefin Slab SemiBold</vt:lpstr>
      <vt:lpstr>Kosal says hy</vt:lpstr>
      <vt:lpstr>Roboto Condensed</vt:lpstr>
      <vt:lpstr>Wingdings</vt:lpstr>
      <vt:lpstr>Chinese New Year by Slidesgo</vt:lpstr>
      <vt:lpstr>Unit 6. our tet holiday</vt:lpstr>
      <vt:lpstr>PowerPoint Presentation</vt:lpstr>
      <vt:lpstr>EVERYDAY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2022-12-08T15:44:51Z</dcterms:created>
  <dcterms:modified xsi:type="dcterms:W3CDTF">2022-12-08T15:49:38Z</dcterms:modified>
</cp:coreProperties>
</file>