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8" r:id="rId5"/>
    <p:sldId id="289" r:id="rId6"/>
    <p:sldId id="281" r:id="rId7"/>
    <p:sldId id="266" r:id="rId8"/>
    <p:sldId id="259" r:id="rId9"/>
    <p:sldId id="282" r:id="rId10"/>
    <p:sldId id="260" r:id="rId11"/>
    <p:sldId id="283" r:id="rId12"/>
    <p:sldId id="284" r:id="rId13"/>
    <p:sldId id="261" r:id="rId14"/>
    <p:sldId id="285" r:id="rId15"/>
    <p:sldId id="262" r:id="rId16"/>
    <p:sldId id="279" r:id="rId17"/>
    <p:sldId id="280" r:id="rId18"/>
    <p:sldId id="28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46" d="100"/>
          <a:sy n="46" d="100"/>
        </p:scale>
        <p:origin x="72" y="5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324D184-4222-4B9F-ACF1-B04FA93397CC}"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695186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24D184-4222-4B9F-ACF1-B04FA93397CC}"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1411000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24D184-4222-4B9F-ACF1-B04FA93397CC}"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40692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991060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98051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67348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87104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857026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812433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977365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27421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24D184-4222-4B9F-ACF1-B04FA93397CC}"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563971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46033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030307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41523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324D184-4222-4B9F-ACF1-B04FA93397CC}"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2386864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24D184-4222-4B9F-ACF1-B04FA93397CC}" type="datetimeFigureOut">
              <a:rPr lang="en-US" smtClean="0"/>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865551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24D184-4222-4B9F-ACF1-B04FA93397CC}" type="datetimeFigureOut">
              <a:rPr lang="en-US" smtClean="0"/>
              <a:t>10/7/2025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1505501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24D184-4222-4B9F-ACF1-B04FA93397CC}" type="datetimeFigureOut">
              <a:rPr lang="en-US" smtClean="0"/>
              <a:t>10/7/2025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3219333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24D184-4222-4B9F-ACF1-B04FA93397CC}" type="datetimeFigureOut">
              <a:rPr lang="en-US" smtClean="0"/>
              <a:t>10/7/2025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3744740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324D184-4222-4B9F-ACF1-B04FA93397CC}" type="datetimeFigureOut">
              <a:rPr lang="en-US" smtClean="0"/>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304031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324D184-4222-4B9F-ACF1-B04FA93397CC}" type="datetimeFigureOut">
              <a:rPr lang="en-US" smtClean="0"/>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B8E4-AD4B-4361-962D-7974FFE0556D}" type="slidenum">
              <a:rPr lang="en-US" smtClean="0"/>
              <a:t>‹#›</a:t>
            </a:fld>
            <a:endParaRPr lang="en-US"/>
          </a:p>
        </p:txBody>
      </p:sp>
    </p:spTree>
    <p:extLst>
      <p:ext uri="{BB962C8B-B14F-4D97-AF65-F5344CB8AC3E}">
        <p14:creationId xmlns:p14="http://schemas.microsoft.com/office/powerpoint/2010/main" val="991314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4.png"/><Relationship Id="rId2" Type="http://schemas.openxmlformats.org/officeDocument/2006/relationships/slideLayout" Target="../slideLayouts/slideLayout13.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24D184-4222-4B9F-ACF1-B04FA93397CC}" type="datetimeFigureOut">
              <a:rPr lang="en-US" smtClean="0"/>
              <a:t>10/7/2025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C4B8E4-AD4B-4361-962D-7974FFE0556D}"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6AA5128D-EAF5-483C-871A-4BFED87FD86D}"/>
              </a:ext>
            </a:extLst>
          </p:cNvPr>
          <p:cNvSpPr txBox="1">
            <a:spLocks/>
          </p:cNvSpPr>
          <p:nvPr userDrawn="1"/>
        </p:nvSpPr>
        <p:spPr>
          <a:xfrm>
            <a:off x="10260676" y="-88344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By: Hồng Linh</a:t>
            </a:r>
          </a:p>
        </p:txBody>
      </p:sp>
    </p:spTree>
    <p:extLst>
      <p:ext uri="{BB962C8B-B14F-4D97-AF65-F5344CB8AC3E}">
        <p14:creationId xmlns:p14="http://schemas.microsoft.com/office/powerpoint/2010/main" val="27214202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
        <p:nvSpPr>
          <p:cNvPr id="21" name="Title 1">
            <a:extLst>
              <a:ext uri="{FF2B5EF4-FFF2-40B4-BE49-F238E27FC236}">
                <a16:creationId xmlns:a16="http://schemas.microsoft.com/office/drawing/2014/main" id="{6AA5128D-EAF5-483C-871A-4BFED87FD86D}"/>
              </a:ext>
            </a:extLst>
          </p:cNvPr>
          <p:cNvSpPr txBox="1">
            <a:spLocks/>
          </p:cNvSpPr>
          <p:nvPr userDrawn="1"/>
        </p:nvSpPr>
        <p:spPr>
          <a:xfrm>
            <a:off x="10260676" y="-88344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By: Hồng Linh</a:t>
            </a:r>
          </a:p>
        </p:txBody>
      </p:sp>
    </p:spTree>
    <p:extLst>
      <p:ext uri="{BB962C8B-B14F-4D97-AF65-F5344CB8AC3E}">
        <p14:creationId xmlns:p14="http://schemas.microsoft.com/office/powerpoint/2010/main" val="30342117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mp3"/><Relationship Id="rId7" Type="http://schemas.openxmlformats.org/officeDocument/2006/relationships/image" Target="../media/image7.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Layout" Target="../slideLayouts/slideLayout12.xml"/><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8.xml"/><Relationship Id="rId1" Type="http://schemas.openxmlformats.org/officeDocument/2006/relationships/tags" Target="../tags/tag9.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18.xml"/><Relationship Id="rId1" Type="http://schemas.openxmlformats.org/officeDocument/2006/relationships/tags" Target="../tags/tag10.xml"/><Relationship Id="rId6" Type="http://schemas.microsoft.com/office/2007/relationships/hdphoto" Target="../media/hdphoto3.wdp"/><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18.xml"/><Relationship Id="rId1" Type="http://schemas.openxmlformats.org/officeDocument/2006/relationships/tags" Target="../tags/tag11.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18.xml"/><Relationship Id="rId1" Type="http://schemas.openxmlformats.org/officeDocument/2006/relationships/tags" Target="../tags/tag1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18.xml"/><Relationship Id="rId1" Type="http://schemas.openxmlformats.org/officeDocument/2006/relationships/tags" Target="../tags/tag13.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8.xml"/><Relationship Id="rId1" Type="http://schemas.openxmlformats.org/officeDocument/2006/relationships/tags" Target="../tags/tag14.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2.xml"/><Relationship Id="rId1" Type="http://schemas.openxmlformats.org/officeDocument/2006/relationships/tags" Target="../tags/tag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8.xml"/><Relationship Id="rId1" Type="http://schemas.openxmlformats.org/officeDocument/2006/relationships/tags" Target="../tags/tag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8.xml"/><Relationship Id="rId1" Type="http://schemas.openxmlformats.org/officeDocument/2006/relationships/tags" Target="../tags/tag3.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18.xml"/><Relationship Id="rId1" Type="http://schemas.openxmlformats.org/officeDocument/2006/relationships/tags" Target="../tags/tag4.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18.xml"/><Relationship Id="rId1" Type="http://schemas.openxmlformats.org/officeDocument/2006/relationships/tags" Target="../tags/tag5.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18.xml"/><Relationship Id="rId1" Type="http://schemas.openxmlformats.org/officeDocument/2006/relationships/tags" Target="../tags/tag6.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Layout" Target="../slideLayouts/slideLayout18.xml"/><Relationship Id="rId1" Type="http://schemas.openxmlformats.org/officeDocument/2006/relationships/tags" Target="../tags/tag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 Id="rId5" Type="http://schemas.openxmlformats.org/officeDocument/2006/relationships/image" Target="../media/image23.pn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8.xml"/><Relationship Id="rId1" Type="http://schemas.openxmlformats.org/officeDocument/2006/relationships/tags" Target="../tags/tag8.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3452DE7-5375-4058-9B4D-A8728722AE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063" r="65568"/>
          <a:stretch/>
        </p:blipFill>
        <p:spPr>
          <a:xfrm>
            <a:off x="70866" y="1116829"/>
            <a:ext cx="4600575" cy="5741171"/>
          </a:xfrm>
          <a:prstGeom prst="rect">
            <a:avLst/>
          </a:prstGeom>
        </p:spPr>
      </p:pic>
      <p:pic>
        <p:nvPicPr>
          <p:cNvPr id="12" name="60458d79f32e0">
            <a:hlinkClick r:id="" action="ppaction://media"/>
            <a:extLst>
              <a:ext uri="{FF2B5EF4-FFF2-40B4-BE49-F238E27FC236}">
                <a16:creationId xmlns:a16="http://schemas.microsoft.com/office/drawing/2014/main" id="{E5BB4423-3CDC-477A-B391-DE719F1C4E2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306286" y="-649514"/>
            <a:ext cx="609600" cy="609600"/>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26862" y="-39914"/>
            <a:ext cx="1752362" cy="1752362"/>
          </a:xfrm>
          <a:prstGeom prst="rect">
            <a:avLst/>
          </a:prstGeom>
        </p:spPr>
      </p:pic>
      <p:sp>
        <p:nvSpPr>
          <p:cNvPr id="13" name="Freeform 22"/>
          <p:cNvSpPr/>
          <p:nvPr/>
        </p:nvSpPr>
        <p:spPr>
          <a:xfrm>
            <a:off x="11203043" y="4948089"/>
            <a:ext cx="1118112" cy="1808929"/>
          </a:xfrm>
          <a:custGeom>
            <a:avLst/>
            <a:gdLst/>
            <a:ahLst/>
            <a:cxnLst/>
            <a:rect l="l" t="t" r="r" b="b"/>
            <a:pathLst>
              <a:path w="2011854" h="3420153">
                <a:moveTo>
                  <a:pt x="0" y="0"/>
                </a:moveTo>
                <a:lnTo>
                  <a:pt x="2011854" y="0"/>
                </a:lnTo>
                <a:lnTo>
                  <a:pt x="2011854" y="3420152"/>
                </a:lnTo>
                <a:lnTo>
                  <a:pt x="0" y="3420152"/>
                </a:lnTo>
                <a:lnTo>
                  <a:pt x="0" y="0"/>
                </a:lnTo>
                <a:close/>
              </a:path>
            </a:pathLst>
          </a:custGeom>
          <a:blipFill>
            <a:blip r:embed="rId8"/>
            <a:stretch>
              <a:fillRect/>
            </a:stretch>
          </a:blipFill>
        </p:spPr>
      </p:sp>
      <p:pic>
        <p:nvPicPr>
          <p:cNvPr id="11" name="Picture 10"/>
          <p:cNvPicPr>
            <a:picLocks noChangeAspect="1"/>
          </p:cNvPicPr>
          <p:nvPr/>
        </p:nvPicPr>
        <p:blipFill>
          <a:blip r:embed="rId9"/>
          <a:stretch>
            <a:fillRect/>
          </a:stretch>
        </p:blipFill>
        <p:spPr>
          <a:xfrm>
            <a:off x="3895794" y="906091"/>
            <a:ext cx="9169179" cy="4041998"/>
          </a:xfrm>
          <a:prstGeom prst="rect">
            <a:avLst/>
          </a:prstGeom>
        </p:spPr>
      </p:pic>
    </p:spTree>
    <p:custDataLst>
      <p:tags r:id="rId1"/>
    </p:custDataLst>
    <p:extLst>
      <p:ext uri="{BB962C8B-B14F-4D97-AF65-F5344CB8AC3E}">
        <p14:creationId xmlns:p14="http://schemas.microsoft.com/office/powerpoint/2010/main" val="2113286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588"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3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800" decel="100000"/>
                                        <p:tgtEl>
                                          <p:spTgt spid="11"/>
                                        </p:tgtEl>
                                      </p:cBhvr>
                                    </p:animEffect>
                                    <p:anim calcmode="lin" valueType="num">
                                      <p:cBhvr>
                                        <p:cTn id="12" dur="800" decel="100000" fill="hold"/>
                                        <p:tgtEl>
                                          <p:spTgt spid="11"/>
                                        </p:tgtEl>
                                        <p:attrNameLst>
                                          <p:attrName>style.rotation</p:attrName>
                                        </p:attrNameLst>
                                      </p:cBhvr>
                                      <p:tavLst>
                                        <p:tav tm="0">
                                          <p:val>
                                            <p:fltVal val="-90"/>
                                          </p:val>
                                        </p:tav>
                                        <p:tav tm="100000">
                                          <p:val>
                                            <p:fltVal val="0"/>
                                          </p:val>
                                        </p:tav>
                                      </p:tavLst>
                                    </p:anim>
                                    <p:anim calcmode="lin" valueType="num">
                                      <p:cBhvr>
                                        <p:cTn id="13" dur="800" decel="100000" fill="hold"/>
                                        <p:tgtEl>
                                          <p:spTgt spid="11"/>
                                        </p:tgtEl>
                                        <p:attrNameLst>
                                          <p:attrName>ppt_x</p:attrName>
                                        </p:attrNameLst>
                                      </p:cBhvr>
                                      <p:tavLst>
                                        <p:tav tm="0">
                                          <p:val>
                                            <p:strVal val="#ppt_x+0.4"/>
                                          </p:val>
                                        </p:tav>
                                        <p:tav tm="100000">
                                          <p:val>
                                            <p:strVal val="#ppt_x-0.05"/>
                                          </p:val>
                                        </p:tav>
                                      </p:tavLst>
                                    </p:anim>
                                    <p:anim calcmode="lin" valueType="num">
                                      <p:cBhvr>
                                        <p:cTn id="14" dur="800" decel="100000" fill="hold"/>
                                        <p:tgtEl>
                                          <p:spTgt spid="11"/>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repeatCount="indefinite" fill="remove" display="0">
                  <p:stCondLst>
                    <p:cond delay="indefinite"/>
                  </p:stCondLst>
                  <p:endCondLst>
                    <p:cond evt="onStopAudio" delay="0">
                      <p:tgtEl>
                        <p:sldTgt/>
                      </p:tgtEl>
                    </p:cond>
                  </p:endCondLst>
                </p:cTn>
                <p:tgtEl>
                  <p:spTgt spid="12"/>
                </p:tgtEl>
              </p:cMediaNode>
            </p:audio>
          </p:childTnLst>
        </p:cTn>
      </p:par>
    </p:tnLst>
  </p:timing>
  <p:extLst>
    <p:ext uri="{E180D4A7-C9FB-4DFB-919C-405C955672EB}">
      <p14:showEvtLst xmlns:p14="http://schemas.microsoft.com/office/powerpoint/2010/main">
        <p14:playEvt time="90" objId="1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347241" y="381877"/>
            <a:ext cx="11434309" cy="6285141"/>
          </a:xfrm>
          <a:prstGeom prst="rect">
            <a:avLst/>
          </a:prstGeom>
          <a:solidFill>
            <a:schemeClr val="bg1">
              <a:alpha val="97000"/>
            </a:schemeClr>
          </a:solidFill>
          <a:ln w="38100"/>
          <a:effectLst>
            <a:outerShdw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577993" y="950489"/>
            <a:ext cx="10972801" cy="3785652"/>
          </a:xfrm>
          <a:prstGeom prst="rect">
            <a:avLst/>
          </a:prstGeom>
        </p:spPr>
        <p:txBody>
          <a:bodyPr wrap="square" numCol="1">
            <a:spAutoFit/>
          </a:bodyPr>
          <a:lstStyle/>
          <a:p>
            <a:pPr algn="just" fontAlgn="base"/>
            <a:r>
              <a:rPr lang="en-US" sz="2400" dirty="0">
                <a:latin typeface="Open Sans" panose="020B0606030504020204" pitchFamily="34" charset="0"/>
                <a:ea typeface="Open Sans" panose="020B0606030504020204" pitchFamily="34" charset="0"/>
                <a:cs typeface="Open Sans" panose="020B0606030504020204" pitchFamily="34" charset="0"/>
              </a:rPr>
              <a:t>	</a:t>
            </a:r>
            <a:r>
              <a:rPr lang="vi-VN" sz="2400" dirty="0">
                <a:latin typeface="Open Sans" panose="020B0606030504020204" pitchFamily="34" charset="0"/>
                <a:ea typeface="Open Sans" panose="020B0606030504020204" pitchFamily="34" charset="0"/>
                <a:cs typeface="Open Sans" panose="020B0606030504020204" pitchFamily="34" charset="0"/>
              </a:rPr>
              <a:t>Trường mới của em xây trên nền ngôi trường cũ lợp lá. Nhìn từ xa, những mảng tường vàng, mái đỏ như những cánh hoa lấp ló trong cây.</a:t>
            </a:r>
            <a:br>
              <a:rPr lang="vi-VN" sz="2400" dirty="0">
                <a:latin typeface="Open Sans" panose="020B0606030504020204" pitchFamily="34" charset="0"/>
                <a:ea typeface="Open Sans" panose="020B0606030504020204" pitchFamily="34" charset="0"/>
                <a:cs typeface="Open Sans" panose="020B0606030504020204" pitchFamily="34" charset="0"/>
              </a:rPr>
            </a:br>
            <a:r>
              <a:rPr lang="en-US" sz="2400" dirty="0">
                <a:latin typeface="Open Sans" panose="020B0606030504020204" pitchFamily="34" charset="0"/>
                <a:ea typeface="Open Sans" panose="020B0606030504020204" pitchFamily="34" charset="0"/>
                <a:cs typeface="Open Sans" panose="020B0606030504020204" pitchFamily="34" charset="0"/>
              </a:rPr>
              <a:t>	</a:t>
            </a:r>
            <a:r>
              <a:rPr lang="vi-VN" sz="2400" dirty="0">
                <a:latin typeface="Open Sans" panose="020B0606030504020204" pitchFamily="34" charset="0"/>
                <a:ea typeface="Open Sans" panose="020B0606030504020204" pitchFamily="34" charset="0"/>
                <a:cs typeface="Open Sans" panose="020B0606030504020204" pitchFamily="34" charset="0"/>
              </a:rPr>
              <a:t>Em bước vào lớp, vừa bỡ ngỡ, vừa thấy quen thân. Tường vôi trắng, cánh cửa xanh, bàn ghế gỗ xoan đào nổi vân như lụa. Em thấy tất cả đều</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sáng</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lên</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và</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thơm</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tho</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trong</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nắng</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mùa</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err="1">
                <a:latin typeface="Open Sans" panose="020B0606030504020204" pitchFamily="34" charset="0"/>
                <a:ea typeface="Open Sans" panose="020B0606030504020204" pitchFamily="34" charset="0"/>
                <a:cs typeface="Open Sans" panose="020B0606030504020204" pitchFamily="34" charset="0"/>
              </a:rPr>
              <a:t>thu</a:t>
            </a:r>
            <a:r>
              <a:rPr lang="en-US" sz="2400" dirty="0">
                <a:latin typeface="Open Sans" panose="020B0606030504020204" pitchFamily="34" charset="0"/>
                <a:ea typeface="Open Sans" panose="020B0606030504020204" pitchFamily="34" charset="0"/>
                <a:cs typeface="Open Sans" panose="020B0606030504020204" pitchFamily="34" charset="0"/>
              </a:rPr>
              <a:t>.</a:t>
            </a:r>
          </a:p>
          <a:p>
            <a:pPr algn="just" fontAlgn="base"/>
            <a:r>
              <a:rPr lang="en-US" sz="2400" dirty="0">
                <a:latin typeface="Open Sans" panose="020B0606030504020204" pitchFamily="34" charset="0"/>
                <a:ea typeface="Open Sans" panose="020B0606030504020204" pitchFamily="34" charset="0"/>
                <a:cs typeface="Open Sans" panose="020B0606030504020204" pitchFamily="34" charset="0"/>
              </a:rPr>
              <a:t>	</a:t>
            </a:r>
            <a:r>
              <a:rPr lang="vi-VN" sz="2400" dirty="0">
                <a:latin typeface="Open Sans" panose="020B0606030504020204" pitchFamily="34" charset="0"/>
                <a:ea typeface="Open Sans" panose="020B0606030504020204" pitchFamily="34" charset="0"/>
                <a:cs typeface="Open Sans" panose="020B0606030504020204" pitchFamily="34" charset="0"/>
              </a:rPr>
              <a:t>Dưới mái trường mới, sao tiếng trống rung động kéo dài ! Tiếng cô giáo trang nghiêm mà ấm áp. Tiếng đọc bài của em cũng vang vang đến lạ! Em nhìn ai cũng thấy thân thương. Cả đến chiếc thước kẻ, chiếc bút chì sao cũng đáng yêu đến thế !</a:t>
            </a:r>
          </a:p>
          <a:p>
            <a:pPr algn="r" fontAlgn="base"/>
            <a:r>
              <a:rPr lang="vi-VN" sz="2400" b="1" i="1" dirty="0">
                <a:latin typeface="Open Sans" panose="020B0606030504020204" pitchFamily="34" charset="0"/>
                <a:ea typeface="Open Sans" panose="020B0606030504020204" pitchFamily="34" charset="0"/>
                <a:cs typeface="Open Sans" panose="020B0606030504020204" pitchFamily="34" charset="0"/>
              </a:rPr>
              <a:t>Ngô Quân Miện</a:t>
            </a:r>
            <a:endParaRPr lang="vi-VN"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p:cNvSpPr txBox="1"/>
          <p:nvPr/>
        </p:nvSpPr>
        <p:spPr>
          <a:xfrm>
            <a:off x="2518711" y="293737"/>
            <a:ext cx="7091367" cy="830997"/>
          </a:xfrm>
          <a:prstGeom prst="rect">
            <a:avLst/>
          </a:prstGeom>
          <a:noFill/>
        </p:spPr>
        <p:txBody>
          <a:bodyPr wrap="square" rtlCol="0">
            <a:spAutoFit/>
          </a:bodyPr>
          <a:lstStyle/>
          <a:p>
            <a:pPr algn="ctr"/>
            <a:r>
              <a:rPr lang="en-US" sz="4800" dirty="0" err="1">
                <a:solidFill>
                  <a:srgbClr val="00B050"/>
                </a:solidFill>
                <a:latin typeface="#9Slide05 SVNVanilla Daisy Pro" panose="00000500000000000000" pitchFamily="2" charset="0"/>
              </a:rPr>
              <a:t>Ngôi</a:t>
            </a:r>
            <a:r>
              <a:rPr lang="en-US" sz="4800" dirty="0">
                <a:solidFill>
                  <a:srgbClr val="00B050"/>
                </a:solidFill>
                <a:latin typeface="#9Slide05 SVNVanilla Daisy Pro" panose="00000500000000000000" pitchFamily="2" charset="0"/>
              </a:rPr>
              <a:t> </a:t>
            </a:r>
            <a:r>
              <a:rPr lang="en-US" sz="4800" dirty="0" err="1">
                <a:solidFill>
                  <a:srgbClr val="00B050"/>
                </a:solidFill>
                <a:latin typeface="#9Slide05 SVNVanilla Daisy Pro" panose="00000500000000000000" pitchFamily="2" charset="0"/>
              </a:rPr>
              <a:t>trường</a:t>
            </a:r>
            <a:r>
              <a:rPr lang="en-US" sz="4800" dirty="0">
                <a:solidFill>
                  <a:srgbClr val="00B050"/>
                </a:solidFill>
                <a:latin typeface="#9Slide05 SVNVanilla Daisy Pro" panose="00000500000000000000" pitchFamily="2" charset="0"/>
              </a:rPr>
              <a:t> </a:t>
            </a:r>
            <a:r>
              <a:rPr lang="en-US" sz="4800" dirty="0" err="1">
                <a:solidFill>
                  <a:srgbClr val="00B050"/>
                </a:solidFill>
                <a:latin typeface="#9Slide05 SVNVanilla Daisy Pro" panose="00000500000000000000" pitchFamily="2" charset="0"/>
              </a:rPr>
              <a:t>mới</a:t>
            </a:r>
            <a:endParaRPr lang="en-US" sz="4800" dirty="0">
              <a:solidFill>
                <a:srgbClr val="00B050"/>
              </a:solidFill>
              <a:latin typeface="#9Slide05 SVNVanilla Daisy Pro" panose="00000500000000000000" pitchFamily="2" charset="0"/>
            </a:endParaRPr>
          </a:p>
        </p:txBody>
      </p:sp>
      <p:pic>
        <p:nvPicPr>
          <p:cNvPr id="3074" name="Picture 2" descr="Hình ảnh Trường Học PNG Miễn Phí Tải Về - Lovepik"/>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78" b="100000" l="0" r="100000">
                        <a14:foregroundMark x1="5000" y1="79972" x2="6000" y2="84006"/>
                        <a14:foregroundMark x1="30750" y1="80807" x2="35500" y2="85953"/>
                        <a14:foregroundMark x1="70833" y1="81919" x2="72083" y2="90403"/>
                        <a14:foregroundMark x1="96833" y1="79694" x2="94417" y2="87204"/>
                        <a14:foregroundMark x1="69333" y1="13491" x2="77833" y2="11127"/>
                        <a14:foregroundMark x1="36333" y1="11266" x2="40250" y2="12100"/>
                      </a14:backgroundRemoval>
                    </a14:imgEffect>
                  </a14:imgLayer>
                </a14:imgProps>
              </a:ext>
              <a:ext uri="{28A0092B-C50C-407E-A947-70E740481C1C}">
                <a14:useLocalDpi xmlns:a14="http://schemas.microsoft.com/office/drawing/2010/main" val="0"/>
              </a:ext>
            </a:extLst>
          </a:blip>
          <a:srcRect/>
          <a:stretch>
            <a:fillRect/>
          </a:stretch>
        </p:blipFill>
        <p:spPr bwMode="auto">
          <a:xfrm>
            <a:off x="3935393" y="4177149"/>
            <a:ext cx="4474298" cy="2680851"/>
          </a:xfrm>
          <a:prstGeom prst="rect">
            <a:avLst/>
          </a:prstGeom>
          <a:noFill/>
          <a:extLst>
            <a:ext uri="{909E8E84-426E-40DD-AFC4-6F175D3DCCD1}">
              <a14:hiddenFill xmlns:a14="http://schemas.microsoft.com/office/drawing/2010/main">
                <a:solidFill>
                  <a:srgbClr val="FFFFFF"/>
                </a:solidFill>
              </a14:hiddenFill>
            </a:ext>
          </a:extLst>
        </p:spPr>
      </p:pic>
      <p:sp>
        <p:nvSpPr>
          <p:cNvPr id="8" name="5-Point Star 7"/>
          <p:cNvSpPr/>
          <p:nvPr/>
        </p:nvSpPr>
        <p:spPr>
          <a:xfrm>
            <a:off x="7058878" y="4363655"/>
            <a:ext cx="287439" cy="200318"/>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p:cNvSpPr/>
          <p:nvPr/>
        </p:nvSpPr>
        <p:spPr>
          <a:xfrm>
            <a:off x="5544524" y="4363655"/>
            <a:ext cx="287439" cy="200318"/>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8843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970022" y="722975"/>
            <a:ext cx="7498080" cy="646331"/>
          </a:xfrm>
          <a:prstGeom prst="rect">
            <a:avLst/>
          </a:prstGeom>
          <a:solidFill>
            <a:schemeClr val="bg1"/>
          </a:solidFill>
          <a:ln w="57150">
            <a:solidFill>
              <a:schemeClr val="accent1">
                <a:lumMod val="20000"/>
                <a:lumOff val="80000"/>
              </a:schemeClr>
            </a:solidFill>
          </a:ln>
        </p:spPr>
        <p:txBody>
          <a:bodyPr wrap="square" rtlCol="0">
            <a:spAutoFit/>
          </a:bodyPr>
          <a:lstStyle/>
          <a:p>
            <a:pPr algn="ctr"/>
            <a:r>
              <a:rPr lang="en-US" sz="3600" b="1" i="1" dirty="0">
                <a:solidFill>
                  <a:srgbClr val="C00000"/>
                </a:solidFill>
                <a:latin typeface="Cambria" panose="02040503050406030204" pitchFamily="18" charset="0"/>
                <a:ea typeface="Cambria" panose="02040503050406030204" pitchFamily="18" charset="0"/>
              </a:rPr>
              <a:t>02.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Viết</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vào</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phiếu</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đọc</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sách</a:t>
            </a:r>
            <a:endParaRPr lang="en-US" sz="3600" b="1" dirty="0">
              <a:solidFill>
                <a:schemeClr val="tx1">
                  <a:lumMod val="65000"/>
                  <a:lumOff val="35000"/>
                </a:schemeClr>
              </a:solidFill>
              <a:latin typeface="Cambria" panose="02040503050406030204" pitchFamily="18" charset="0"/>
              <a:ea typeface="Cambria" panose="02040503050406030204" pitchFamily="18" charset="0"/>
            </a:endParaRPr>
          </a:p>
        </p:txBody>
      </p:sp>
      <p:graphicFrame>
        <p:nvGraphicFramePr>
          <p:cNvPr id="12" name="Table 9"/>
          <p:cNvGraphicFramePr>
            <a:graphicFrameLocks noGrp="1"/>
          </p:cNvGraphicFramePr>
          <p:nvPr>
            <p:extLst>
              <p:ext uri="{D42A27DB-BD31-4B8C-83A1-F6EECF244321}">
                <p14:modId xmlns:p14="http://schemas.microsoft.com/office/powerpoint/2010/main" val="639131867"/>
              </p:ext>
            </p:extLst>
          </p:nvPr>
        </p:nvGraphicFramePr>
        <p:xfrm>
          <a:off x="753036" y="1627017"/>
          <a:ext cx="11000799" cy="4139946"/>
        </p:xfrm>
        <a:graphic>
          <a:graphicData uri="http://schemas.openxmlformats.org/drawingml/2006/table">
            <a:tbl>
              <a:tblPr/>
              <a:tblGrid>
                <a:gridCol w="4435157">
                  <a:extLst>
                    <a:ext uri="{9D8B030D-6E8A-4147-A177-3AD203B41FA5}">
                      <a16:colId xmlns:a16="http://schemas.microsoft.com/office/drawing/2014/main" val="20000"/>
                    </a:ext>
                  </a:extLst>
                </a:gridCol>
                <a:gridCol w="2898709">
                  <a:extLst>
                    <a:ext uri="{9D8B030D-6E8A-4147-A177-3AD203B41FA5}">
                      <a16:colId xmlns:a16="http://schemas.microsoft.com/office/drawing/2014/main" val="20001"/>
                    </a:ext>
                  </a:extLst>
                </a:gridCol>
                <a:gridCol w="3666933">
                  <a:extLst>
                    <a:ext uri="{9D8B030D-6E8A-4147-A177-3AD203B41FA5}">
                      <a16:colId xmlns:a16="http://schemas.microsoft.com/office/drawing/2014/main" val="20843704"/>
                    </a:ext>
                  </a:extLst>
                </a:gridCol>
              </a:tblGrid>
              <a:tr h="0">
                <a:tc gridSpan="3">
                  <a:txBody>
                    <a:bodyPr/>
                    <a:lstStyle/>
                    <a:p>
                      <a:pPr algn="ctr">
                        <a:lnSpc>
                          <a:spcPts val="5040"/>
                        </a:lnSpc>
                        <a:defRPr/>
                      </a:pPr>
                      <a:r>
                        <a:rPr lang="en-US" sz="28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PHIẾU</a:t>
                      </a:r>
                      <a:r>
                        <a:rPr lang="en-US" sz="2800" b="1" baseline="0"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 ĐỌC SÁCH</a:t>
                      </a:r>
                      <a:endParaRPr lang="en-US" sz="28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l">
                        <a:lnSpc>
                          <a:spcPts val="5040"/>
                        </a:lnSpc>
                        <a:defRPr/>
                      </a:pPr>
                      <a:endParaRPr lang="en-US" sz="700" dirty="0">
                        <a:latin typeface="Cambria" panose="02040503050406030204" pitchFamily="18" charset="0"/>
                        <a:ea typeface="Cambria" panose="02040503050406030204" pitchFamily="18"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hMerge="1">
                  <a:txBody>
                    <a:bodyPr/>
                    <a:lstStyle/>
                    <a:p>
                      <a:pPr algn="ctr">
                        <a:lnSpc>
                          <a:spcPts val="5040"/>
                        </a:lnSpc>
                        <a:defRPr/>
                      </a:pPr>
                      <a:endParaRPr lang="en-US" sz="2800" dirty="0">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632241135"/>
                  </a:ext>
                </a:extLst>
              </a:tr>
              <a:tr h="0">
                <a:tc>
                  <a:txBody>
                    <a:bodyPr/>
                    <a:lstStyle/>
                    <a:p>
                      <a:pPr algn="l">
                        <a:lnSpc>
                          <a:spcPts val="5040"/>
                        </a:lnSpc>
                        <a:defRPr/>
                      </a:pP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Tên</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bài</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thơ</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bài</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văn</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a:t>
                      </a:r>
                      <a:endParaRPr lang="en-US" sz="2800" dirty="0">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ts val="5040"/>
                        </a:lnSpc>
                        <a:defRPr/>
                      </a:pP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Tác</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giả</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a:t>
                      </a:r>
                      <a:endParaRPr lang="en-US" sz="2800" dirty="0">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lnSpc>
                          <a:spcPts val="5040"/>
                        </a:lnSpc>
                        <a:defRPr/>
                      </a:pPr>
                      <a:r>
                        <a:rPr lang="en-US" sz="2800" dirty="0" err="1">
                          <a:latin typeface="Open Sans" panose="020B0606030504020204" pitchFamily="34" charset="0"/>
                          <a:ea typeface="Open Sans" panose="020B0606030504020204" pitchFamily="34" charset="0"/>
                          <a:cs typeface="Open Sans" panose="020B0606030504020204" pitchFamily="34" charset="0"/>
                        </a:rPr>
                        <a:t>Ngày</a:t>
                      </a:r>
                      <a:r>
                        <a:rPr lang="en-US" sz="2800" baseline="0" dirty="0">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latin typeface="Open Sans" panose="020B0606030504020204" pitchFamily="34" charset="0"/>
                          <a:ea typeface="Open Sans" panose="020B0606030504020204" pitchFamily="34" charset="0"/>
                          <a:cs typeface="Open Sans" panose="020B0606030504020204" pitchFamily="34" charset="0"/>
                        </a:rPr>
                        <a:t>đọc</a:t>
                      </a:r>
                      <a:r>
                        <a:rPr lang="en-US" sz="2800" baseline="0" dirty="0">
                          <a:latin typeface="Open Sans" panose="020B0606030504020204" pitchFamily="34" charset="0"/>
                          <a:ea typeface="Open Sans" panose="020B0606030504020204" pitchFamily="34" charset="0"/>
                          <a:cs typeface="Open Sans" panose="020B0606030504020204" pitchFamily="34" charset="0"/>
                        </a:rPr>
                        <a:t>:</a:t>
                      </a:r>
                      <a:endParaRPr lang="en-US" sz="2800" dirty="0">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0">
                <a:tc gridSpan="3">
                  <a:txBody>
                    <a:bodyPr/>
                    <a:lstStyle/>
                    <a:p>
                      <a:pPr algn="l">
                        <a:lnSpc>
                          <a:spcPts val="5040"/>
                        </a:lnSpc>
                        <a:defRPr/>
                      </a:pP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Trải</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nghiệm</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trong</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cuộc</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sống</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được</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nhắc</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đến</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a:t>
                      </a:r>
                      <a:endParaRPr lang="en-US" sz="2800" dirty="0">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l">
                        <a:lnSpc>
                          <a:spcPts val="5040"/>
                        </a:lnSpc>
                        <a:defRPr/>
                      </a:pPr>
                      <a:endParaRPr lang="en-US" sz="700" dirty="0">
                        <a:latin typeface="Cambria" panose="02040503050406030204" pitchFamily="18" charset="0"/>
                        <a:ea typeface="Cambria" panose="02040503050406030204" pitchFamily="18"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hMerge="1">
                  <a:txBody>
                    <a:bodyPr/>
                    <a:lstStyle/>
                    <a:p>
                      <a:pPr algn="l">
                        <a:lnSpc>
                          <a:spcPts val="5040"/>
                        </a:lnSpc>
                        <a:defRPr/>
                      </a:pPr>
                      <a:endParaRPr lang="en-US" sz="700" dirty="0">
                        <a:latin typeface="Cambria" panose="02040503050406030204" pitchFamily="18" charset="0"/>
                        <a:ea typeface="Cambria" panose="02040503050406030204" pitchFamily="18"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1"/>
                  </a:ext>
                </a:extLst>
              </a:tr>
              <a:tr h="0">
                <a:tc gridSpan="3">
                  <a:txBody>
                    <a:bodyPr/>
                    <a:lstStyle/>
                    <a:p>
                      <a:pPr algn="l">
                        <a:lnSpc>
                          <a:spcPts val="5040"/>
                        </a:lnSpc>
                        <a:defRPr/>
                      </a:pP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Suy</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nghĩ</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của</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em</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về</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trải</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nghiệm</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a:t>
                      </a:r>
                      <a:endParaRPr lang="en-US" sz="2800" dirty="0">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l">
                        <a:lnSpc>
                          <a:spcPts val="5040"/>
                        </a:lnSpc>
                        <a:defRPr/>
                      </a:pPr>
                      <a:endParaRPr lang="en-US" sz="700" dirty="0">
                        <a:latin typeface="Cambria" panose="02040503050406030204" pitchFamily="18" charset="0"/>
                        <a:ea typeface="Cambria" panose="02040503050406030204" pitchFamily="18"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hMerge="1">
                  <a:txBody>
                    <a:bodyPr/>
                    <a:lstStyle/>
                    <a:p>
                      <a:pPr algn="l">
                        <a:lnSpc>
                          <a:spcPts val="5040"/>
                        </a:lnSpc>
                        <a:defRPr/>
                      </a:pPr>
                      <a:endParaRPr lang="en-US" sz="700" dirty="0">
                        <a:latin typeface="Cambria" panose="02040503050406030204" pitchFamily="18" charset="0"/>
                        <a:ea typeface="Cambria" panose="02040503050406030204" pitchFamily="18"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2"/>
                  </a:ext>
                </a:extLst>
              </a:tr>
              <a:tr h="0">
                <a:tc gridSpan="3">
                  <a:txBody>
                    <a:bodyPr/>
                    <a:lstStyle/>
                    <a:p>
                      <a:pPr algn="l">
                        <a:lnSpc>
                          <a:spcPts val="5040"/>
                        </a:lnSpc>
                        <a:defRPr/>
                      </a:pP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Em</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đã</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có</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trải</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nghiệm</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này</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chưa</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Cùng</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với</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baseline="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ai</a:t>
                      </a:r>
                      <a:r>
                        <a:rPr lang="en-US" sz="2800" baseline="0" dirty="0">
                          <a:solidFill>
                            <a:srgbClr val="262626"/>
                          </a:solidFill>
                          <a:latin typeface="Open Sans" panose="020B0606030504020204" pitchFamily="34" charset="0"/>
                          <a:ea typeface="Open Sans" panose="020B0606030504020204" pitchFamily="34" charset="0"/>
                          <a:cs typeface="Open Sans" panose="020B0606030504020204" pitchFamily="34" charset="0"/>
                        </a:rPr>
                        <a:t>?:</a:t>
                      </a:r>
                      <a:endParaRPr lang="en-US" sz="2800" dirty="0">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l">
                        <a:lnSpc>
                          <a:spcPts val="5040"/>
                        </a:lnSpc>
                        <a:defRPr/>
                      </a:pPr>
                      <a:endParaRPr lang="en-US" sz="1100"/>
                    </a:p>
                  </a:txBody>
                  <a:tcPr marT="91440" marB="9144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F4F7"/>
                    </a:solidFill>
                  </a:tcPr>
                </a:tc>
                <a:tc hMerge="1">
                  <a:txBody>
                    <a:bodyPr/>
                    <a:lstStyle/>
                    <a:p>
                      <a:pPr algn="l">
                        <a:lnSpc>
                          <a:spcPts val="5040"/>
                        </a:lnSpc>
                        <a:defRPr/>
                      </a:pPr>
                      <a:endParaRPr lang="en-US" sz="700" dirty="0">
                        <a:latin typeface="Cambria" panose="02040503050406030204" pitchFamily="18" charset="0"/>
                        <a:ea typeface="Cambria" panose="02040503050406030204" pitchFamily="18"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3"/>
                  </a:ext>
                </a:extLst>
              </a:tr>
              <a:tr h="0">
                <a:tc gridSpan="3">
                  <a:txBody>
                    <a:bodyPr/>
                    <a:lstStyle/>
                    <a:p>
                      <a:pPr algn="l">
                        <a:lnSpc>
                          <a:spcPts val="5040"/>
                        </a:lnSpc>
                        <a:defRPr/>
                      </a:pP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Mức</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độ</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yêu</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 </a:t>
                      </a:r>
                      <a:r>
                        <a:rPr lang="en-US" sz="2800" dirty="0" err="1">
                          <a:solidFill>
                            <a:srgbClr val="262626"/>
                          </a:solidFill>
                          <a:latin typeface="Open Sans" panose="020B0606030504020204" pitchFamily="34" charset="0"/>
                          <a:ea typeface="Open Sans" panose="020B0606030504020204" pitchFamily="34" charset="0"/>
                          <a:cs typeface="Open Sans" panose="020B0606030504020204" pitchFamily="34" charset="0"/>
                        </a:rPr>
                        <a:t>thích</a:t>
                      </a:r>
                      <a:r>
                        <a:rPr lang="en-US" sz="2800" dirty="0">
                          <a:solidFill>
                            <a:srgbClr val="262626"/>
                          </a:solidFill>
                          <a:latin typeface="Open Sans" panose="020B0606030504020204" pitchFamily="34" charset="0"/>
                          <a:ea typeface="Open Sans" panose="020B0606030504020204" pitchFamily="34" charset="0"/>
                          <a:cs typeface="Open Sans" panose="020B0606030504020204" pitchFamily="34" charset="0"/>
                        </a:rPr>
                        <a:t>:</a:t>
                      </a:r>
                      <a:endParaRPr lang="en-US" sz="2800" dirty="0">
                        <a:latin typeface="Open Sans" panose="020B0606030504020204" pitchFamily="34" charset="0"/>
                        <a:ea typeface="Open Sans" panose="020B0606030504020204" pitchFamily="34" charset="0"/>
                        <a:cs typeface="Open Sans" panose="020B0606030504020204" pitchFamily="34"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algn="l">
                        <a:lnSpc>
                          <a:spcPts val="5040"/>
                        </a:lnSpc>
                        <a:defRPr/>
                      </a:pPr>
                      <a:endParaRPr lang="en-US" sz="1100"/>
                    </a:p>
                  </a:txBody>
                  <a:tcPr marT="91440" marB="9144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F4F7"/>
                    </a:solidFill>
                  </a:tcPr>
                </a:tc>
                <a:tc hMerge="1">
                  <a:txBody>
                    <a:bodyPr/>
                    <a:lstStyle/>
                    <a:p>
                      <a:pPr algn="l">
                        <a:lnSpc>
                          <a:spcPts val="5040"/>
                        </a:lnSpc>
                        <a:defRPr/>
                      </a:pPr>
                      <a:endParaRPr lang="en-US" sz="700" dirty="0">
                        <a:latin typeface="Cambria" panose="02040503050406030204" pitchFamily="18" charset="0"/>
                        <a:ea typeface="Cambria" panose="02040503050406030204" pitchFamily="18" charset="0"/>
                      </a:endParaRPr>
                    </a:p>
                  </a:txBody>
                  <a:tcPr marL="60960" marR="6096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4"/>
                  </a:ext>
                </a:extLst>
              </a:tr>
            </a:tbl>
          </a:graphicData>
        </a:graphic>
      </p:graphicFrame>
      <p:grpSp>
        <p:nvGrpSpPr>
          <p:cNvPr id="13" name="Group 12"/>
          <p:cNvGrpSpPr/>
          <p:nvPr/>
        </p:nvGrpSpPr>
        <p:grpSpPr>
          <a:xfrm>
            <a:off x="4099159" y="5470934"/>
            <a:ext cx="2937282" cy="614881"/>
            <a:chOff x="5823678" y="5037015"/>
            <a:chExt cx="2937282" cy="614881"/>
          </a:xfrm>
        </p:grpSpPr>
        <p:sp>
          <p:nvSpPr>
            <p:cNvPr id="14" name="Freeform 10"/>
            <p:cNvSpPr/>
            <p:nvPr/>
          </p:nvSpPr>
          <p:spPr>
            <a:xfrm>
              <a:off x="5823678" y="5038710"/>
              <a:ext cx="639559" cy="613186"/>
            </a:xfrm>
            <a:custGeom>
              <a:avLst/>
              <a:gdLst/>
              <a:ahLst/>
              <a:cxnLst/>
              <a:rect l="l" t="t" r="r" b="b"/>
              <a:pathLst>
                <a:path w="959339" h="919779">
                  <a:moveTo>
                    <a:pt x="0" y="0"/>
                  </a:moveTo>
                  <a:lnTo>
                    <a:pt x="959338" y="0"/>
                  </a:lnTo>
                  <a:lnTo>
                    <a:pt x="959338" y="919779"/>
                  </a:lnTo>
                  <a:lnTo>
                    <a:pt x="0" y="919779"/>
                  </a:lnTo>
                  <a:lnTo>
                    <a:pt x="0" y="0"/>
                  </a:lnTo>
                  <a:close/>
                </a:path>
              </a:pathLst>
            </a:custGeom>
            <a:blipFill>
              <a:blip r:embed="rId4"/>
              <a:stretch>
                <a:fillRect/>
              </a:stretch>
            </a:blipFill>
          </p:spPr>
        </p:sp>
        <p:sp>
          <p:nvSpPr>
            <p:cNvPr id="15" name="Freeform 11"/>
            <p:cNvSpPr/>
            <p:nvPr/>
          </p:nvSpPr>
          <p:spPr>
            <a:xfrm>
              <a:off x="6398108" y="5038710"/>
              <a:ext cx="639559" cy="613186"/>
            </a:xfrm>
            <a:custGeom>
              <a:avLst/>
              <a:gdLst/>
              <a:ahLst/>
              <a:cxnLst/>
              <a:rect l="l" t="t" r="r" b="b"/>
              <a:pathLst>
                <a:path w="959338" h="919779">
                  <a:moveTo>
                    <a:pt x="0" y="0"/>
                  </a:moveTo>
                  <a:lnTo>
                    <a:pt x="959338" y="0"/>
                  </a:lnTo>
                  <a:lnTo>
                    <a:pt x="959338" y="919779"/>
                  </a:lnTo>
                  <a:lnTo>
                    <a:pt x="0" y="919779"/>
                  </a:lnTo>
                  <a:lnTo>
                    <a:pt x="0" y="0"/>
                  </a:lnTo>
                  <a:close/>
                </a:path>
              </a:pathLst>
            </a:custGeom>
            <a:blipFill>
              <a:blip r:embed="rId4"/>
              <a:stretch>
                <a:fillRect/>
              </a:stretch>
            </a:blipFill>
          </p:spPr>
        </p:sp>
        <p:sp>
          <p:nvSpPr>
            <p:cNvPr id="16" name="Freeform 12"/>
            <p:cNvSpPr/>
            <p:nvPr/>
          </p:nvSpPr>
          <p:spPr>
            <a:xfrm>
              <a:off x="6972539" y="5038710"/>
              <a:ext cx="639559" cy="613186"/>
            </a:xfrm>
            <a:custGeom>
              <a:avLst/>
              <a:gdLst/>
              <a:ahLst/>
              <a:cxnLst/>
              <a:rect l="l" t="t" r="r" b="b"/>
              <a:pathLst>
                <a:path w="959339" h="919779">
                  <a:moveTo>
                    <a:pt x="0" y="0"/>
                  </a:moveTo>
                  <a:lnTo>
                    <a:pt x="959339" y="0"/>
                  </a:lnTo>
                  <a:lnTo>
                    <a:pt x="959339" y="919779"/>
                  </a:lnTo>
                  <a:lnTo>
                    <a:pt x="0" y="919779"/>
                  </a:lnTo>
                  <a:lnTo>
                    <a:pt x="0" y="0"/>
                  </a:lnTo>
                  <a:close/>
                </a:path>
              </a:pathLst>
            </a:custGeom>
            <a:blipFill>
              <a:blip r:embed="rId4"/>
              <a:stretch>
                <a:fillRect/>
              </a:stretch>
            </a:blipFill>
          </p:spPr>
        </p:sp>
        <p:sp>
          <p:nvSpPr>
            <p:cNvPr id="17" name="Freeform 13"/>
            <p:cNvSpPr/>
            <p:nvPr/>
          </p:nvSpPr>
          <p:spPr>
            <a:xfrm>
              <a:off x="7546971" y="5037015"/>
              <a:ext cx="639559" cy="613186"/>
            </a:xfrm>
            <a:custGeom>
              <a:avLst/>
              <a:gdLst/>
              <a:ahLst/>
              <a:cxnLst/>
              <a:rect l="l" t="t" r="r" b="b"/>
              <a:pathLst>
                <a:path w="959339" h="919779">
                  <a:moveTo>
                    <a:pt x="0" y="0"/>
                  </a:moveTo>
                  <a:lnTo>
                    <a:pt x="959339" y="0"/>
                  </a:lnTo>
                  <a:lnTo>
                    <a:pt x="959339" y="919780"/>
                  </a:lnTo>
                  <a:lnTo>
                    <a:pt x="0" y="919780"/>
                  </a:lnTo>
                  <a:lnTo>
                    <a:pt x="0" y="0"/>
                  </a:lnTo>
                  <a:close/>
                </a:path>
              </a:pathLst>
            </a:custGeom>
            <a:blipFill>
              <a:blip r:embed="rId4"/>
              <a:stretch>
                <a:fillRect/>
              </a:stretch>
            </a:blipFill>
          </p:spPr>
        </p:sp>
        <p:sp>
          <p:nvSpPr>
            <p:cNvPr id="18" name="Freeform 14"/>
            <p:cNvSpPr/>
            <p:nvPr/>
          </p:nvSpPr>
          <p:spPr>
            <a:xfrm>
              <a:off x="8121401" y="5037015"/>
              <a:ext cx="639559" cy="613186"/>
            </a:xfrm>
            <a:custGeom>
              <a:avLst/>
              <a:gdLst/>
              <a:ahLst/>
              <a:cxnLst/>
              <a:rect l="l" t="t" r="r" b="b"/>
              <a:pathLst>
                <a:path w="959339" h="919779">
                  <a:moveTo>
                    <a:pt x="0" y="0"/>
                  </a:moveTo>
                  <a:lnTo>
                    <a:pt x="959339" y="0"/>
                  </a:lnTo>
                  <a:lnTo>
                    <a:pt x="959339" y="919780"/>
                  </a:lnTo>
                  <a:lnTo>
                    <a:pt x="0" y="919780"/>
                  </a:lnTo>
                  <a:lnTo>
                    <a:pt x="0" y="0"/>
                  </a:lnTo>
                  <a:close/>
                </a:path>
              </a:pathLst>
            </a:custGeom>
            <a:blipFill>
              <a:blip r:embed="rId4"/>
              <a:stretch>
                <a:fillRect/>
              </a:stretch>
            </a:blipFill>
          </p:spPr>
        </p:sp>
      </p:grpSp>
      <p:pic>
        <p:nvPicPr>
          <p:cNvPr id="19" name="Picture 18"/>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6573216" y="2447241"/>
            <a:ext cx="766860" cy="546743"/>
          </a:xfrm>
          <a:prstGeom prst="rect">
            <a:avLst/>
          </a:prstGeom>
        </p:spPr>
      </p:pic>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4210364" y="2447241"/>
            <a:ext cx="766860" cy="546743"/>
          </a:xfrm>
          <a:prstGeom prst="rect">
            <a:avLst/>
          </a:prstGeom>
        </p:spPr>
      </p:pic>
      <p:pic>
        <p:nvPicPr>
          <p:cNvPr id="21" name="Picture 20"/>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6253435" y="4034517"/>
            <a:ext cx="766860" cy="546743"/>
          </a:xfrm>
          <a:prstGeom prst="rect">
            <a:avLst/>
          </a:prstGeom>
        </p:spPr>
      </p:pic>
      <p:pic>
        <p:nvPicPr>
          <p:cNvPr id="22" name="Picture 21"/>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9894108" y="2447240"/>
            <a:ext cx="766860" cy="546743"/>
          </a:xfrm>
          <a:prstGeom prst="rect">
            <a:avLst/>
          </a:prstGeom>
        </p:spPr>
      </p:pic>
      <p:pic>
        <p:nvPicPr>
          <p:cNvPr id="23" name="Picture 22"/>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8276891" y="3236194"/>
            <a:ext cx="766860" cy="546743"/>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ackgroundRemoval t="0" b="100000" l="9259" r="89815"/>
                    </a14:imgEffect>
                  </a14:imgLayer>
                </a14:imgProps>
              </a:ext>
            </a:extLst>
          </a:blip>
          <a:stretch>
            <a:fillRect/>
          </a:stretch>
        </p:blipFill>
        <p:spPr>
          <a:xfrm>
            <a:off x="8417252" y="4738308"/>
            <a:ext cx="766860" cy="546743"/>
          </a:xfrm>
          <a:prstGeom prst="rect">
            <a:avLst/>
          </a:prstGeom>
        </p:spPr>
      </p:pic>
    </p:spTree>
    <p:custDataLst>
      <p:tags r:id="rId1"/>
    </p:custDataLst>
    <p:extLst>
      <p:ext uri="{BB962C8B-B14F-4D97-AF65-F5344CB8AC3E}">
        <p14:creationId xmlns:p14="http://schemas.microsoft.com/office/powerpoint/2010/main" val="2192088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type.wav"/>
                                        </p:tgtEl>
                                      </p:cMediaNode>
                                    </p:audio>
                                  </p:sub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3" name="type.wav"/>
                                        </p:tgtEl>
                                      </p:cMediaNode>
                                    </p:audio>
                                  </p:sub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subTnLst>
                                    <p:audio>
                                      <p:cMediaNode>
                                        <p:cTn display="0" masterRel="sameClick">
                                          <p:stCondLst>
                                            <p:cond evt="begin" delay="0">
                                              <p:tn val="16"/>
                                            </p:cond>
                                          </p:stCondLst>
                                          <p:endCondLst>
                                            <p:cond evt="onStopAudio" delay="0">
                                              <p:tgtEl>
                                                <p:sldTgt/>
                                              </p:tgtEl>
                                            </p:cond>
                                          </p:endCondLst>
                                        </p:cTn>
                                        <p:tgtEl>
                                          <p:sndTgt r:embed="rId3" name="type.wav"/>
                                        </p:tgtEl>
                                      </p:cMediaNode>
                                    </p:audio>
                                  </p:subTnLst>
                                </p:cTn>
                              </p:par>
                              <p:par>
                                <p:cTn id="19" presetID="10"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subTnLst>
                                    <p:audio>
                                      <p:cMediaNode>
                                        <p:cTn display="0" masterRel="sameClick">
                                          <p:stCondLst>
                                            <p:cond evt="begin" delay="0">
                                              <p:tn val="19"/>
                                            </p:cond>
                                          </p:stCondLst>
                                          <p:endCondLst>
                                            <p:cond evt="onStopAudio" delay="0">
                                              <p:tgtEl>
                                                <p:sldTgt/>
                                              </p:tgtEl>
                                            </p:cond>
                                          </p:endCondLst>
                                        </p:cTn>
                                        <p:tgtEl>
                                          <p:sndTgt r:embed="rId3" name="type.wav"/>
                                        </p:tgtEl>
                                      </p:cMediaNode>
                                    </p:audio>
                                  </p:sub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subTnLst>
                                    <p:audio>
                                      <p:cMediaNode>
                                        <p:cTn display="0" masterRel="sameClick">
                                          <p:stCondLst>
                                            <p:cond evt="begin" delay="0">
                                              <p:tn val="22"/>
                                            </p:cond>
                                          </p:stCondLst>
                                          <p:endCondLst>
                                            <p:cond evt="onStopAudio" delay="0">
                                              <p:tgtEl>
                                                <p:sldTgt/>
                                              </p:tgtEl>
                                            </p:cond>
                                          </p:endCondLst>
                                        </p:cTn>
                                        <p:tgtEl>
                                          <p:sndTgt r:embed="rId3" name="type.wav"/>
                                        </p:tgtEl>
                                      </p:cMediaNode>
                                    </p:audio>
                                  </p:subTnLst>
                                </p:cTn>
                              </p:par>
                              <p:par>
                                <p:cTn id="25" presetID="10"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subTnLst>
                                    <p:audio>
                                      <p:cMediaNode>
                                        <p:cTn display="0" masterRel="sameClick">
                                          <p:stCondLst>
                                            <p:cond evt="begin" delay="0">
                                              <p:tn val="25"/>
                                            </p:cond>
                                          </p:stCondLst>
                                          <p:endCondLst>
                                            <p:cond evt="onStopAudio" delay="0">
                                              <p:tgtEl>
                                                <p:sldTgt/>
                                              </p:tgtEl>
                                            </p:cond>
                                          </p:endCondLst>
                                        </p:cTn>
                                        <p:tgtEl>
                                          <p:sndTgt r:embed="rId3" name="type.wav"/>
                                        </p:tgtEl>
                                      </p:cMediaNode>
                                    </p:audio>
                                  </p:subTnLst>
                                </p:cTn>
                              </p:par>
                              <p:par>
                                <p:cTn id="28" presetID="10"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subTnLst>
                                    <p:audio>
                                      <p:cMediaNode>
                                        <p:cTn display="0" masterRel="sameClick">
                                          <p:stCondLst>
                                            <p:cond evt="begin" delay="0">
                                              <p:tn val="28"/>
                                            </p:cond>
                                          </p:stCondLst>
                                          <p:endCondLst>
                                            <p:cond evt="onStopAudio" delay="0">
                                              <p:tgtEl>
                                                <p:sldTgt/>
                                              </p:tgtEl>
                                            </p:cond>
                                          </p:endCondLst>
                                        </p:cTn>
                                        <p:tgtEl>
                                          <p:sndTgt r:embed="rId3" name="type.wav"/>
                                        </p:tgtEl>
                                      </p:cMediaNode>
                                    </p:audio>
                                  </p:subTnLst>
                                </p:cTn>
                              </p:par>
                              <p:par>
                                <p:cTn id="31" presetID="10"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subTnLst>
                                    <p:audio>
                                      <p:cMediaNode>
                                        <p:cTn display="0" masterRel="sameClick">
                                          <p:stCondLst>
                                            <p:cond evt="begin" delay="0">
                                              <p:tn val="31"/>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4"/>
          <a:stretch>
            <a:fillRect/>
          </a:stretch>
        </p:blipFill>
        <p:spPr>
          <a:xfrm>
            <a:off x="7257695" y="2488251"/>
            <a:ext cx="5249111" cy="5261304"/>
          </a:xfrm>
          <a:prstGeom prst="rect">
            <a:avLst/>
          </a:prstGeom>
        </p:spPr>
      </p:pic>
      <p:pic>
        <p:nvPicPr>
          <p:cNvPr id="29" name="Picture 28"/>
          <p:cNvPicPr>
            <a:picLocks noChangeAspect="1"/>
          </p:cNvPicPr>
          <p:nvPr/>
        </p:nvPicPr>
        <p:blipFill>
          <a:blip r:embed="rId5"/>
          <a:stretch>
            <a:fillRect/>
          </a:stretch>
        </p:blipFill>
        <p:spPr>
          <a:xfrm>
            <a:off x="-167005" y="0"/>
            <a:ext cx="9400847" cy="5773412"/>
          </a:xfrm>
          <a:prstGeom prst="rect">
            <a:avLst/>
          </a:prstGeom>
        </p:spPr>
      </p:pic>
    </p:spTree>
    <p:custDataLst>
      <p:tags r:id="rId1"/>
    </p:custDataLst>
    <p:extLst>
      <p:ext uri="{BB962C8B-B14F-4D97-AF65-F5344CB8AC3E}">
        <p14:creationId xmlns:p14="http://schemas.microsoft.com/office/powerpoint/2010/main" val="3855159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4" name="Picture 3"/>
          <p:cNvPicPr>
            <a:picLocks noChangeAspect="1"/>
          </p:cNvPicPr>
          <p:nvPr/>
        </p:nvPicPr>
        <p:blipFill>
          <a:blip r:embed="rId4"/>
          <a:stretch>
            <a:fillRect/>
          </a:stretch>
        </p:blipFill>
        <p:spPr>
          <a:xfrm>
            <a:off x="2272770" y="621236"/>
            <a:ext cx="7901101" cy="4828450"/>
          </a:xfrm>
          <a:prstGeom prst="rect">
            <a:avLst/>
          </a:prstGeom>
        </p:spPr>
      </p:pic>
    </p:spTree>
    <p:custDataLst>
      <p:tags r:id="rId1"/>
    </p:custDataLst>
    <p:extLst>
      <p:ext uri="{BB962C8B-B14F-4D97-AF65-F5344CB8AC3E}">
        <p14:creationId xmlns:p14="http://schemas.microsoft.com/office/powerpoint/2010/main" val="1821078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21" name="组合 20">
            <a:extLst>
              <a:ext uri="{FF2B5EF4-FFF2-40B4-BE49-F238E27FC236}">
                <a16:creationId xmlns:a16="http://schemas.microsoft.com/office/drawing/2014/main" id="{F8544315-28AD-4463-90C8-948490ACD223}"/>
              </a:ext>
            </a:extLst>
          </p:cNvPr>
          <p:cNvGrpSpPr/>
          <p:nvPr/>
        </p:nvGrpSpPr>
        <p:grpSpPr>
          <a:xfrm>
            <a:off x="509286" y="451413"/>
            <a:ext cx="7935056" cy="3207001"/>
            <a:chOff x="-2100313" y="1157021"/>
            <a:chExt cx="7935056" cy="3207001"/>
          </a:xfrm>
        </p:grpSpPr>
        <p:sp>
          <p:nvSpPr>
            <p:cNvPr id="12" name="思想气泡: 云 11">
              <a:extLst>
                <a:ext uri="{FF2B5EF4-FFF2-40B4-BE49-F238E27FC236}">
                  <a16:creationId xmlns:a16="http://schemas.microsoft.com/office/drawing/2014/main" id="{FC005A91-1287-4A46-982E-B10734D5BE1F}"/>
                </a:ext>
              </a:extLst>
            </p:cNvPr>
            <p:cNvSpPr/>
            <p:nvPr/>
          </p:nvSpPr>
          <p:spPr>
            <a:xfrm>
              <a:off x="-2100313" y="1157021"/>
              <a:ext cx="7935056" cy="3207001"/>
            </a:xfrm>
            <a:prstGeom prst="cloudCallout">
              <a:avLst>
                <a:gd name="adj1" fmla="val 54788"/>
                <a:gd name="adj2" fmla="val 6000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6" name="文本框 15">
              <a:extLst>
                <a:ext uri="{FF2B5EF4-FFF2-40B4-BE49-F238E27FC236}">
                  <a16:creationId xmlns:a16="http://schemas.microsoft.com/office/drawing/2014/main" id="{5BDC11FC-A39C-486F-A052-AFB970D7863D}"/>
                </a:ext>
              </a:extLst>
            </p:cNvPr>
            <p:cNvSpPr txBox="1"/>
            <p:nvPr/>
          </p:nvSpPr>
          <p:spPr>
            <a:xfrm>
              <a:off x="-917610" y="1848258"/>
              <a:ext cx="599568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1" u="none" strike="noStrike" kern="1200" cap="none" normalizeH="0" baseline="0" noProof="0" dirty="0">
                  <a:ln>
                    <a:noFill/>
                  </a:ln>
                  <a:solidFill>
                    <a:srgbClr val="C00000"/>
                  </a:solidFill>
                  <a:effectLst/>
                  <a:uLnTx/>
                  <a:uFillTx/>
                  <a:latin typeface="Open Sans" panose="020B0606030504020204" pitchFamily="34" charset="0"/>
                  <a:ea typeface="Open Sans" panose="020B0606030504020204" pitchFamily="34" charset="0"/>
                  <a:cs typeface="Open Sans" panose="020B0606030504020204" pitchFamily="34" charset="0"/>
                </a:rPr>
                <a:t>3. </a:t>
              </a:r>
              <a:r>
                <a:rPr kumimoji="0" lang="en-US" altLang="zh-CN" sz="3600" b="0" i="0" u="none" strike="noStrike" kern="1200" cap="none" normalizeH="0" baseline="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Trao</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đổi</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với</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bạn</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về</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một</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điều</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thú</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vị</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trong</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bài</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thơ</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bài</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văn</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mà</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đã</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600" b="0" i="0" u="none" strike="noStrike" kern="1200" cap="none" normalizeH="0" noProof="0" dirty="0" err="1">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đọc</a:t>
              </a:r>
              <a:r>
                <a:rPr kumimoji="0" lang="en-US" altLang="zh-CN" sz="3600" b="0" i="0" u="none" strike="noStrike" kern="1200" cap="none" normalizeH="0" noProof="0" dirty="0">
                  <a:ln>
                    <a:noFill/>
                  </a:ln>
                  <a:solidFill>
                    <a:prstClr val="black">
                      <a:lumMod val="75000"/>
                      <a:lumOff val="25000"/>
                    </a:prstClr>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zh-CN" altLang="en-US" sz="3600" b="0" i="0" u="none" strike="noStrike" kern="1200" cap="none" normalizeH="0" baseline="0" noProof="0" dirty="0">
                <a:ln>
                  <a:noFill/>
                </a:ln>
                <a:solidFill>
                  <a:prstClr val="black">
                    <a:lumMod val="75000"/>
                    <a:lumOff val="25000"/>
                  </a:prstClr>
                </a:solidFill>
                <a:effectLst/>
                <a:uLnTx/>
                <a:uFillTx/>
                <a:latin typeface="Open Sans" panose="020B0606030504020204" pitchFamily="34" charset="0"/>
                <a:ea typeface="字魂95号-手刻宋" panose="00000500000000000000" pitchFamily="2" charset="-122"/>
                <a:cs typeface="Open Sans" panose="020B0606030504020204" pitchFamily="34" charset="0"/>
              </a:endParaRPr>
            </a:p>
          </p:txBody>
        </p:sp>
      </p:grpSp>
      <p:sp>
        <p:nvSpPr>
          <p:cNvPr id="19" name="文本框 18">
            <a:extLst>
              <a:ext uri="{FF2B5EF4-FFF2-40B4-BE49-F238E27FC236}">
                <a16:creationId xmlns:a16="http://schemas.microsoft.com/office/drawing/2014/main" id="{8C445581-A47A-40EA-8C31-FFF9B4DAD6AC}"/>
              </a:ext>
            </a:extLst>
          </p:cNvPr>
          <p:cNvSpPr txBox="1"/>
          <p:nvPr/>
        </p:nvSpPr>
        <p:spPr>
          <a:xfrm>
            <a:off x="457200" y="4134707"/>
            <a:ext cx="8039228" cy="2062103"/>
          </a:xfrm>
          <a:prstGeom prst="rect">
            <a:avLst/>
          </a:prstGeom>
          <a:solidFill>
            <a:schemeClr val="accent4">
              <a:lumMod val="60000"/>
              <a:lumOff val="40000"/>
            </a:schemeClr>
          </a:solidFill>
          <a:ln w="28575">
            <a:solidFill>
              <a:schemeClr val="tx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normalizeH="0" baseline="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Tìm</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thêm</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câu</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chuyện</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về</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các</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thần</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đồng</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hoặc</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nhà</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bác</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học</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nổi</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tiếng</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trên</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thế</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giới</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và</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ở </a:t>
            </a:r>
            <a:r>
              <a:rPr kumimoji="0" lang="en-US" altLang="zh-CN" sz="32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Việt</a:t>
            </a:r>
            <a:r>
              <a:rPr kumimoji="0" lang="en-US" altLang="zh-CN" sz="32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Nam </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US" altLang="zh-CN" sz="3200" b="0" i="1"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Thần</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1"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đồng</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1"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âm</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1"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nhạc</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1"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Mô</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-da, </a:t>
            </a:r>
            <a:r>
              <a:rPr kumimoji="0" lang="en-US" altLang="zh-CN" sz="3200" b="0" i="1"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Kể</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1"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chuyện</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1"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thần</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1"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đồng</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3200" b="0" i="1"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Việt</a:t>
            </a:r>
            <a:r>
              <a:rPr kumimoji="0" lang="en-US" altLang="zh-CN" sz="3200" b="0" i="1"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Nam,…)</a:t>
            </a:r>
            <a:endParaRPr kumimoji="0" lang="zh-CN" altLang="en-US" sz="3200" b="0" i="1" u="none" strike="noStrike" kern="1200" cap="none" normalizeH="0" baseline="0" noProof="0" dirty="0">
              <a:ln>
                <a:noFill/>
              </a:ln>
              <a:effectLst/>
              <a:uLnTx/>
              <a:uFillTx/>
              <a:latin typeface="Open Sans" panose="020B0606030504020204" pitchFamily="34" charset="0"/>
              <a:ea typeface="字魂95号-手刻宋" panose="00000500000000000000" pitchFamily="2" charset="-122"/>
              <a:cs typeface="Open Sans" panose="020B0606030504020204" pitchFamily="34" charset="0"/>
            </a:endParaRPr>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3616" y="2644718"/>
            <a:ext cx="4487045" cy="4487045"/>
          </a:xfrm>
          <a:prstGeom prst="rect">
            <a:avLst/>
          </a:prstGeom>
        </p:spPr>
      </p:pic>
      <p:pic>
        <p:nvPicPr>
          <p:cNvPr id="24" name="Picture 23"/>
          <p:cNvPicPr>
            <a:picLocks noChangeAspect="1"/>
          </p:cNvPicPr>
          <p:nvPr/>
        </p:nvPicPr>
        <p:blipFill>
          <a:blip r:embed="rId5"/>
          <a:stretch>
            <a:fillRect/>
          </a:stretch>
        </p:blipFill>
        <p:spPr>
          <a:xfrm>
            <a:off x="8444342" y="894632"/>
            <a:ext cx="3737172" cy="1511939"/>
          </a:xfrm>
          <a:prstGeom prst="rect">
            <a:avLst/>
          </a:prstGeom>
        </p:spPr>
      </p:pic>
    </p:spTree>
    <p:custDataLst>
      <p:tags r:id="rId1"/>
    </p:custDataLst>
    <p:extLst>
      <p:ext uri="{BB962C8B-B14F-4D97-AF65-F5344CB8AC3E}">
        <p14:creationId xmlns:p14="http://schemas.microsoft.com/office/powerpoint/2010/main" val="1989619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9">
                                            <p:bg/>
                                          </p:spTgt>
                                        </p:tgtEl>
                                        <p:attrNameLst>
                                          <p:attrName>style.visibility</p:attrName>
                                        </p:attrNameLst>
                                      </p:cBhvr>
                                      <p:to>
                                        <p:strVal val="visible"/>
                                      </p:to>
                                    </p:set>
                                    <p:animEffect transition="in" filter="wipe(left)">
                                      <p:cBhvr>
                                        <p:cTn id="14" dur="500"/>
                                        <p:tgtEl>
                                          <p:spTgt spid="19">
                                            <p:bg/>
                                          </p:spTgt>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left)">
                                      <p:cBhvr>
                                        <p:cTn id="17" dur="500"/>
                                        <p:tgtEl>
                                          <p:spTgt spid="1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250" fill="hold"/>
                                        <p:tgtEl>
                                          <p:spTgt spid="24"/>
                                        </p:tgtEl>
                                        <p:attrNameLst>
                                          <p:attrName>ppt_w</p:attrName>
                                        </p:attrNameLst>
                                      </p:cBhvr>
                                      <p:tavLst>
                                        <p:tav tm="0">
                                          <p:val>
                                            <p:fltVal val="0"/>
                                          </p:val>
                                        </p:tav>
                                        <p:tav tm="100000">
                                          <p:val>
                                            <p:strVal val="#ppt_w"/>
                                          </p:val>
                                        </p:tav>
                                      </p:tavLst>
                                    </p:anim>
                                    <p:anim calcmode="lin" valueType="num">
                                      <p:cBhvr>
                                        <p:cTn id="23" dur="250" fill="hold"/>
                                        <p:tgtEl>
                                          <p:spTgt spid="24"/>
                                        </p:tgtEl>
                                        <p:attrNameLst>
                                          <p:attrName>ppt_h</p:attrName>
                                        </p:attrNameLst>
                                      </p:cBhvr>
                                      <p:tavLst>
                                        <p:tav tm="0">
                                          <p:val>
                                            <p:fltVal val="0"/>
                                          </p:val>
                                        </p:tav>
                                        <p:tav tm="100000">
                                          <p:val>
                                            <p:strVal val="#ppt_h"/>
                                          </p:val>
                                        </p:tav>
                                      </p:tavLst>
                                    </p:anim>
                                    <p:anim calcmode="lin" valueType="num">
                                      <p:cBhvr>
                                        <p:cTn id="24" dur="250" fill="hold"/>
                                        <p:tgtEl>
                                          <p:spTgt spid="24"/>
                                        </p:tgtEl>
                                        <p:attrNameLst>
                                          <p:attrName>style.rotation</p:attrName>
                                        </p:attrNameLst>
                                      </p:cBhvr>
                                      <p:tavLst>
                                        <p:tav tm="0">
                                          <p:val>
                                            <p:fltVal val="90"/>
                                          </p:val>
                                        </p:tav>
                                        <p:tav tm="100000">
                                          <p:val>
                                            <p:fltVal val="0"/>
                                          </p:val>
                                        </p:tav>
                                      </p:tavLst>
                                    </p:anim>
                                    <p:animEffect transition="in" filter="fade">
                                      <p:cBhvr>
                                        <p:cTn id="25" dur="250"/>
                                        <p:tgtEl>
                                          <p:spTgt spid="24"/>
                                        </p:tgtEl>
                                      </p:cBhvr>
                                    </p:animEffect>
                                  </p:childTnLst>
                                  <p:subTnLst>
                                    <p:audio>
                                      <p:cMediaNode>
                                        <p:cTn display="0" masterRel="sameClick">
                                          <p:stCondLst>
                                            <p:cond evt="begin" delay="0">
                                              <p:tn val="20"/>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DB4F7497-4003-4AE3-BB7F-3763D14F31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922" r="46111" b="18634"/>
          <a:stretch/>
        </p:blipFill>
        <p:spPr>
          <a:xfrm>
            <a:off x="413253" y="1799577"/>
            <a:ext cx="3963896" cy="4482991"/>
          </a:xfrm>
          <a:prstGeom prst="rect">
            <a:avLst/>
          </a:prstGeom>
          <a:effectLst>
            <a:outerShdw blurRad="63500" algn="ctr" rotWithShape="0">
              <a:prstClr val="black">
                <a:alpha val="40000"/>
              </a:prstClr>
            </a:outerShdw>
          </a:effectLst>
        </p:spPr>
      </p:pic>
      <p:pic>
        <p:nvPicPr>
          <p:cNvPr id="28" name="Picture 27"/>
          <p:cNvPicPr>
            <a:picLocks noChangeAspect="1"/>
          </p:cNvPicPr>
          <p:nvPr/>
        </p:nvPicPr>
        <p:blipFill>
          <a:blip r:embed="rId4"/>
          <a:stretch>
            <a:fillRect/>
          </a:stretch>
        </p:blipFill>
        <p:spPr>
          <a:xfrm>
            <a:off x="4171019" y="907553"/>
            <a:ext cx="7901101" cy="4834547"/>
          </a:xfrm>
          <a:prstGeom prst="rect">
            <a:avLst/>
          </a:prstGeom>
        </p:spPr>
      </p:pic>
    </p:spTree>
    <p:custDataLst>
      <p:tags r:id="rId1"/>
    </p:custDataLst>
    <p:extLst>
      <p:ext uri="{BB962C8B-B14F-4D97-AF65-F5344CB8AC3E}">
        <p14:creationId xmlns:p14="http://schemas.microsoft.com/office/powerpoint/2010/main" val="685119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randombar(horizontal)">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8">
            <a:extLst>
              <a:ext uri="{FF2B5EF4-FFF2-40B4-BE49-F238E27FC236}">
                <a16:creationId xmlns:a16="http://schemas.microsoft.com/office/drawing/2014/main" id="{8C445581-A47A-40EA-8C31-FFF9B4DAD6AC}"/>
              </a:ext>
            </a:extLst>
          </p:cNvPr>
          <p:cNvSpPr txBox="1"/>
          <p:nvPr/>
        </p:nvSpPr>
        <p:spPr>
          <a:xfrm>
            <a:off x="3970116" y="1191937"/>
            <a:ext cx="7499525" cy="3170099"/>
          </a:xfrm>
          <a:prstGeom prst="rect">
            <a:avLst/>
          </a:prstGeom>
          <a:solidFill>
            <a:schemeClr val="bg1"/>
          </a:solidFill>
          <a:ln w="38100">
            <a:solidFill>
              <a:schemeClr val="tx1"/>
            </a:solidFill>
            <a:prstDash val="lg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normalizeH="0" baseline="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Hãy</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a:t>
            </a:r>
            <a:r>
              <a:rPr kumimoji="0" lang="en-US" altLang="zh-CN" sz="4000" b="0" i="0" u="none" strike="noStrike" kern="1200" cap="none" normalizeH="0" baseline="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ìm</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thêm</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câu</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chuyện</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về</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các</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thần</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đồng</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hoặc</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nhà</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bác</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học</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nổi</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tiếng</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trên</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thế</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giới</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và</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ở </a:t>
            </a:r>
            <a:r>
              <a:rPr kumimoji="0" lang="en-US" altLang="zh-CN" sz="4000" b="0" i="0" u="none" strike="noStrike" kern="1200" cap="none" normalizeH="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Việt</a:t>
            </a:r>
            <a:r>
              <a:rPr kumimoji="0" lang="en-US" altLang="zh-CN" sz="4000" b="0" i="0" u="none" strike="noStrike" kern="1200" cap="none" normalizeH="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Nam </a:t>
            </a:r>
            <a:r>
              <a:rPr lang="en-US" altLang="zh-CN" sz="4000" dirty="0" err="1">
                <a:latin typeface="Open Sans" panose="020B0606030504020204" pitchFamily="34" charset="0"/>
                <a:ea typeface="Open Sans" panose="020B0606030504020204" pitchFamily="34" charset="0"/>
                <a:cs typeface="Open Sans" panose="020B0606030504020204" pitchFamily="34" charset="0"/>
              </a:rPr>
              <a:t>và</a:t>
            </a:r>
            <a:r>
              <a:rPr lang="en-US" altLang="zh-CN" sz="4000" dirty="0">
                <a:latin typeface="Open Sans" panose="020B0606030504020204" pitchFamily="34" charset="0"/>
                <a:ea typeface="Open Sans" panose="020B0606030504020204" pitchFamily="34" charset="0"/>
                <a:cs typeface="Open Sans" panose="020B0606030504020204" pitchFamily="34" charset="0"/>
              </a:rPr>
              <a:t> chia </a:t>
            </a:r>
            <a:r>
              <a:rPr lang="en-US" altLang="zh-CN" sz="4000" dirty="0" err="1">
                <a:latin typeface="Open Sans" panose="020B0606030504020204" pitchFamily="34" charset="0"/>
                <a:ea typeface="Open Sans" panose="020B0606030504020204" pitchFamily="34" charset="0"/>
                <a:cs typeface="Open Sans" panose="020B0606030504020204" pitchFamily="34" charset="0"/>
              </a:rPr>
              <a:t>sẻ</a:t>
            </a:r>
            <a:r>
              <a:rPr lang="en-US" altLang="zh-CN" sz="4000" dirty="0">
                <a:latin typeface="Open Sans" panose="020B0606030504020204" pitchFamily="34" charset="0"/>
                <a:ea typeface="Open Sans" panose="020B0606030504020204" pitchFamily="34" charset="0"/>
                <a:cs typeface="Open Sans" panose="020B0606030504020204" pitchFamily="34" charset="0"/>
              </a:rPr>
              <a:t> </a:t>
            </a:r>
            <a:r>
              <a:rPr lang="en-US" altLang="zh-CN" sz="4000" dirty="0" err="1">
                <a:latin typeface="Open Sans" panose="020B0606030504020204" pitchFamily="34" charset="0"/>
                <a:ea typeface="Open Sans" panose="020B0606030504020204" pitchFamily="34" charset="0"/>
                <a:cs typeface="Open Sans" panose="020B0606030504020204" pitchFamily="34" charset="0"/>
              </a:rPr>
              <a:t>với</a:t>
            </a:r>
            <a:r>
              <a:rPr lang="en-US" altLang="zh-CN" sz="4000" dirty="0">
                <a:latin typeface="Open Sans" panose="020B0606030504020204" pitchFamily="34" charset="0"/>
                <a:ea typeface="Open Sans" panose="020B0606030504020204" pitchFamily="34" charset="0"/>
                <a:cs typeface="Open Sans" panose="020B0606030504020204" pitchFamily="34" charset="0"/>
              </a:rPr>
              <a:t> </a:t>
            </a:r>
            <a:r>
              <a:rPr lang="en-US" altLang="zh-CN" sz="4000" dirty="0" err="1">
                <a:latin typeface="Open Sans" panose="020B0606030504020204" pitchFamily="34" charset="0"/>
                <a:ea typeface="Open Sans" panose="020B0606030504020204" pitchFamily="34" charset="0"/>
                <a:cs typeface="Open Sans" panose="020B0606030504020204" pitchFamily="34" charset="0"/>
              </a:rPr>
              <a:t>người</a:t>
            </a:r>
            <a:r>
              <a:rPr lang="en-US" altLang="zh-CN" sz="4000" dirty="0">
                <a:latin typeface="Open Sans" panose="020B0606030504020204" pitchFamily="34" charset="0"/>
                <a:ea typeface="Open Sans" panose="020B0606030504020204" pitchFamily="34" charset="0"/>
                <a:cs typeface="Open Sans" panose="020B0606030504020204" pitchFamily="34" charset="0"/>
              </a:rPr>
              <a:t> </a:t>
            </a:r>
            <a:r>
              <a:rPr lang="en-US" altLang="zh-CN" sz="4000" dirty="0" err="1">
                <a:latin typeface="Open Sans" panose="020B0606030504020204" pitchFamily="34" charset="0"/>
                <a:ea typeface="Open Sans" panose="020B0606030504020204" pitchFamily="34" charset="0"/>
                <a:cs typeface="Open Sans" panose="020B0606030504020204" pitchFamily="34" charset="0"/>
              </a:rPr>
              <a:t>thân</a:t>
            </a:r>
            <a:r>
              <a:rPr lang="en-US" altLang="zh-CN" sz="4000" dirty="0">
                <a:latin typeface="Open Sans" panose="020B0606030504020204" pitchFamily="34" charset="0"/>
                <a:ea typeface="Open Sans" panose="020B0606030504020204" pitchFamily="34" charset="0"/>
                <a:cs typeface="Open Sans" panose="020B0606030504020204" pitchFamily="34" charset="0"/>
              </a:rPr>
              <a:t> </a:t>
            </a:r>
            <a:r>
              <a:rPr lang="en-US" altLang="zh-CN" sz="4000" dirty="0" err="1">
                <a:latin typeface="Open Sans" panose="020B0606030504020204" pitchFamily="34" charset="0"/>
                <a:ea typeface="Open Sans" panose="020B0606030504020204" pitchFamily="34" charset="0"/>
                <a:cs typeface="Open Sans" panose="020B0606030504020204" pitchFamily="34" charset="0"/>
              </a:rPr>
              <a:t>của</a:t>
            </a:r>
            <a:r>
              <a:rPr lang="en-US" altLang="zh-CN" sz="4000" dirty="0">
                <a:latin typeface="Open Sans" panose="020B0606030504020204" pitchFamily="34" charset="0"/>
                <a:ea typeface="Open Sans" panose="020B0606030504020204" pitchFamily="34" charset="0"/>
                <a:cs typeface="Open Sans" panose="020B0606030504020204" pitchFamily="34" charset="0"/>
              </a:rPr>
              <a:t> </a:t>
            </a:r>
            <a:r>
              <a:rPr lang="en-US" altLang="zh-CN" sz="4000" dirty="0" err="1">
                <a:latin typeface="Open Sans" panose="020B0606030504020204" pitchFamily="34" charset="0"/>
                <a:ea typeface="Open Sans" panose="020B0606030504020204" pitchFamily="34" charset="0"/>
                <a:cs typeface="Open Sans" panose="020B0606030504020204" pitchFamily="34" charset="0"/>
              </a:rPr>
              <a:t>em</a:t>
            </a:r>
            <a:r>
              <a:rPr lang="en-US" altLang="zh-CN" sz="4000" dirty="0">
                <a:latin typeface="Open Sans" panose="020B0606030504020204" pitchFamily="34" charset="0"/>
                <a:ea typeface="Open Sans" panose="020B0606030504020204" pitchFamily="34" charset="0"/>
                <a:cs typeface="Open Sans" panose="020B0606030504020204" pitchFamily="34" charset="0"/>
              </a:rPr>
              <a:t>.</a:t>
            </a:r>
            <a:endParaRPr kumimoji="0" lang="zh-CN" altLang="en-US" sz="4000" b="0" i="1" u="none" strike="noStrike" kern="1200" cap="none" normalizeH="0" baseline="0" noProof="0" dirty="0">
              <a:ln>
                <a:noFill/>
              </a:ln>
              <a:effectLst/>
              <a:uLnTx/>
              <a:uFillTx/>
              <a:latin typeface="Open Sans" panose="020B0606030504020204" pitchFamily="34" charset="0"/>
              <a:ea typeface="字魂95号-手刻宋" panose="00000500000000000000" pitchFamily="2" charset="-122"/>
              <a:cs typeface="Open Sans" panose="020B0606030504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28462" y="3264920"/>
            <a:ext cx="4725972" cy="3483770"/>
          </a:xfrm>
          <a:prstGeom prst="rect">
            <a:avLst/>
          </a:prstGeom>
        </p:spPr>
      </p:pic>
    </p:spTree>
    <p:custDataLst>
      <p:tags r:id="rId1"/>
    </p:custDataLst>
    <p:extLst>
      <p:ext uri="{BB962C8B-B14F-4D97-AF65-F5344CB8AC3E}">
        <p14:creationId xmlns:p14="http://schemas.microsoft.com/office/powerpoint/2010/main" val="307570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5"/>
          <p:cNvSpPr txBox="1"/>
          <p:nvPr/>
        </p:nvSpPr>
        <p:spPr>
          <a:xfrm>
            <a:off x="5141646" y="479895"/>
            <a:ext cx="7741921" cy="1477328"/>
          </a:xfrm>
          <a:prstGeom prst="rect">
            <a:avLst/>
          </a:prstGeom>
        </p:spPr>
        <p:txBody>
          <a:bodyPr wrap="square" lIns="0" tIns="0" rIns="0" bIns="0" rtlCol="0" anchor="t">
            <a:spAutoFit/>
          </a:bodyPr>
          <a:lstStyle/>
          <a:p>
            <a:pPr algn="ctr" defTabSz="609630"/>
            <a:r>
              <a:rPr lang="en-US" sz="9600" dirty="0">
                <a:ln>
                  <a:solidFill>
                    <a:schemeClr val="tx1"/>
                  </a:solidFill>
                </a:ln>
                <a:solidFill>
                  <a:schemeClr val="bg1"/>
                </a:solidFill>
                <a:latin typeface="#9Slide07 SVNErika Ormig" panose="020B0609050302020204" pitchFamily="49" charset="0"/>
              </a:rPr>
              <a:t>DẶN DÒ</a:t>
            </a:r>
          </a:p>
        </p:txBody>
      </p:sp>
      <p:sp>
        <p:nvSpPr>
          <p:cNvPr id="5" name="TextBox 4"/>
          <p:cNvSpPr txBox="1"/>
          <p:nvPr/>
        </p:nvSpPr>
        <p:spPr>
          <a:xfrm>
            <a:off x="2824224" y="1957223"/>
            <a:ext cx="8322196" cy="2308324"/>
          </a:xfrm>
          <a:prstGeom prst="rect">
            <a:avLst/>
          </a:prstGeom>
          <a:solidFill>
            <a:schemeClr val="bg1"/>
          </a:solidFill>
          <a:ln w="19050">
            <a:solidFill>
              <a:schemeClr val="tx1"/>
            </a:solidFill>
          </a:ln>
        </p:spPr>
        <p:txBody>
          <a:bodyPr wrap="square" rtlCol="0">
            <a:spAutoFit/>
          </a:bodyPr>
          <a:lstStyle/>
          <a:p>
            <a:pPr marL="571500" indent="-571500" algn="just">
              <a:buFont typeface="Arial" panose="020B0604020202020204" pitchFamily="34" charset="0"/>
              <a:buChar char="•"/>
            </a:pPr>
            <a:r>
              <a:rPr lang="en-US" altLang="zh-CN" sz="3600" dirty="0" err="1">
                <a:latin typeface="Open Sans" panose="020B0606030504020204" pitchFamily="34" charset="0"/>
                <a:ea typeface="Open Sans" panose="020B0606030504020204" pitchFamily="34" charset="0"/>
                <a:cs typeface="Open Sans" panose="020B0606030504020204" pitchFamily="34" charset="0"/>
              </a:rPr>
              <a:t>Tìm</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thêm</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những</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câu</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chuyện</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về</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các</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thần</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đồng</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hoặc</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nhà</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bác</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học</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nổi</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tiếng</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trên</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thế</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giới</a:t>
            </a:r>
            <a:r>
              <a:rPr lang="en-US" altLang="zh-CN" sz="3600" dirty="0">
                <a:latin typeface="Open Sans" panose="020B0606030504020204" pitchFamily="34" charset="0"/>
                <a:ea typeface="Open Sans" panose="020B0606030504020204" pitchFamily="34" charset="0"/>
                <a:cs typeface="Open Sans" panose="020B0606030504020204" pitchFamily="34" charset="0"/>
              </a:rPr>
              <a:t>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và</a:t>
            </a:r>
            <a:r>
              <a:rPr lang="en-US" altLang="zh-CN" sz="3600" dirty="0">
                <a:latin typeface="Open Sans" panose="020B0606030504020204" pitchFamily="34" charset="0"/>
                <a:ea typeface="Open Sans" panose="020B0606030504020204" pitchFamily="34" charset="0"/>
                <a:cs typeface="Open Sans" panose="020B0606030504020204" pitchFamily="34" charset="0"/>
              </a:rPr>
              <a:t> ở </a:t>
            </a:r>
            <a:r>
              <a:rPr lang="en-US" altLang="zh-CN" sz="3600" dirty="0" err="1">
                <a:latin typeface="Open Sans" panose="020B0606030504020204" pitchFamily="34" charset="0"/>
                <a:ea typeface="Open Sans" panose="020B0606030504020204" pitchFamily="34" charset="0"/>
                <a:cs typeface="Open Sans" panose="020B0606030504020204" pitchFamily="34" charset="0"/>
              </a:rPr>
              <a:t>Việt</a:t>
            </a:r>
            <a:r>
              <a:rPr lang="en-US" altLang="zh-CN" sz="3600" dirty="0">
                <a:latin typeface="Open Sans" panose="020B0606030504020204" pitchFamily="34" charset="0"/>
                <a:ea typeface="Open Sans" panose="020B0606030504020204" pitchFamily="34" charset="0"/>
                <a:cs typeface="Open Sans" panose="020B0606030504020204" pitchFamily="34" charset="0"/>
              </a:rPr>
              <a:t> Nam. </a:t>
            </a:r>
          </a:p>
          <a:p>
            <a:pPr marL="571500" indent="-571500" algn="just">
              <a:buFont typeface="Arial" panose="020B0604020202020204" pitchFamily="34" charset="0"/>
              <a:buChar char="•"/>
            </a:pPr>
            <a:r>
              <a:rPr lang="en-US" sz="3600" dirty="0" err="1">
                <a:latin typeface="Open Sans" panose="020B0606030504020204" pitchFamily="34" charset="0"/>
                <a:ea typeface="Open Sans" panose="020B0606030504020204" pitchFamily="34" charset="0"/>
                <a:cs typeface="Open Sans" panose="020B0606030504020204" pitchFamily="34" charset="0"/>
              </a:rPr>
              <a:t>Hoàn</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thành</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phiếu</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Đọc</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mở</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rộng</a:t>
            </a:r>
            <a:r>
              <a:rPr lang="en-US" sz="3600" dirty="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1043427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bg/>
                                          </p:spTgt>
                                        </p:tgtEl>
                                        <p:attrNameLst>
                                          <p:attrName>style.visibility</p:attrName>
                                        </p:attrNameLst>
                                      </p:cBhvr>
                                      <p:to>
                                        <p:strVal val="visible"/>
                                      </p:to>
                                    </p:set>
                                    <p:animEffect transition="in" filter="fade">
                                      <p:cBhvr>
                                        <p:cTn id="12" dur="1000"/>
                                        <p:tgtEl>
                                          <p:spTgt spid="5">
                                            <p:bg/>
                                          </p:spTgt>
                                        </p:tgtEl>
                                      </p:cBhvr>
                                    </p:animEffect>
                                    <p:anim calcmode="lin" valueType="num">
                                      <p:cBhvr>
                                        <p:cTn id="13" dur="1000" fill="hold"/>
                                        <p:tgtEl>
                                          <p:spTgt spid="5">
                                            <p:bg/>
                                          </p:spTgt>
                                        </p:tgtEl>
                                        <p:attrNameLst>
                                          <p:attrName>ppt_x</p:attrName>
                                        </p:attrNameLst>
                                      </p:cBhvr>
                                      <p:tavLst>
                                        <p:tav tm="0">
                                          <p:val>
                                            <p:strVal val="#ppt_x"/>
                                          </p:val>
                                        </p:tav>
                                        <p:tav tm="100000">
                                          <p:val>
                                            <p:strVal val="#ppt_x"/>
                                          </p:val>
                                        </p:tav>
                                      </p:tavLst>
                                    </p:anim>
                                    <p:anim calcmode="lin" valueType="num">
                                      <p:cBhvr>
                                        <p:cTn id="14" dur="1000" fill="hold"/>
                                        <p:tgtEl>
                                          <p:spTgt spid="5">
                                            <p:bg/>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1000"/>
                                        <p:tgtEl>
                                          <p:spTgt spid="5">
                                            <p:txEl>
                                              <p:pRg st="0" end="0"/>
                                            </p:txEl>
                                          </p:spTgt>
                                        </p:tgtEl>
                                      </p:cBhvr>
                                    </p:animEffect>
                                    <p:anim calcmode="lin" valueType="num">
                                      <p:cBhvr>
                                        <p:cTn id="1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1000"/>
                                        <p:tgtEl>
                                          <p:spTgt spid="5">
                                            <p:txEl>
                                              <p:pRg st="1" end="1"/>
                                            </p:txEl>
                                          </p:spTgt>
                                        </p:tgtEl>
                                      </p:cBhvr>
                                    </p:animEffect>
                                    <p:anim calcmode="lin" valueType="num">
                                      <p:cBhvr>
                                        <p:cTn id="2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build="allAtOnce"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14400" y="1320800"/>
            <a:ext cx="8940800" cy="4988560"/>
          </a:xfrm>
          <a:prstGeom prst="rect">
            <a:avLst/>
          </a:prstGeom>
          <a:solidFill>
            <a:schemeClr val="bg1"/>
          </a:solidFill>
          <a:ln w="57150">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a:extLst>
              <a:ext uri="{FF2B5EF4-FFF2-40B4-BE49-F238E27FC236}">
                <a16:creationId xmlns:a16="http://schemas.microsoft.com/office/drawing/2014/main" id="{A3DAE540-4A90-4ACC-87C2-63F0926218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063" r="65568"/>
          <a:stretch/>
        </p:blipFill>
        <p:spPr>
          <a:xfrm flipH="1">
            <a:off x="9855200" y="3576320"/>
            <a:ext cx="2629710" cy="3281680"/>
          </a:xfrm>
          <a:prstGeom prst="rect">
            <a:avLst/>
          </a:prstGeom>
        </p:spPr>
      </p:pic>
      <p:sp>
        <p:nvSpPr>
          <p:cNvPr id="32" name="TextBox 9"/>
          <p:cNvSpPr txBox="1"/>
          <p:nvPr/>
        </p:nvSpPr>
        <p:spPr>
          <a:xfrm>
            <a:off x="1243382" y="1804608"/>
            <a:ext cx="8445907" cy="4062651"/>
          </a:xfrm>
          <a:prstGeom prst="rect">
            <a:avLst/>
          </a:prstGeom>
          <a:noFill/>
        </p:spPr>
        <p:txBody>
          <a:bodyPr wrap="square" lIns="0" tIns="0" rIns="0" bIns="0" rtlCol="0" anchor="t">
            <a:spAutoFit/>
          </a:bodyPr>
          <a:lstStyle/>
          <a:p>
            <a:pPr algn="just" defTabSz="609630"/>
            <a:r>
              <a:rPr lang="en-US" sz="2400" b="1" dirty="0">
                <a:solidFill>
                  <a:prstClr val="black"/>
                </a:solidFill>
                <a:latin typeface="Cambria" panose="02040503050406030204" pitchFamily="18" charset="0"/>
                <a:ea typeface="Cambria" panose="02040503050406030204" pitchFamily="18" charset="0"/>
              </a:rPr>
              <a:t>1. </a:t>
            </a:r>
            <a:r>
              <a:rPr lang="en-US" sz="2400" b="1" dirty="0" err="1">
                <a:solidFill>
                  <a:prstClr val="black"/>
                </a:solidFill>
                <a:latin typeface="Cambria" panose="02040503050406030204" pitchFamily="18" charset="0"/>
                <a:ea typeface="Cambria" panose="02040503050406030204" pitchFamily="18" charset="0"/>
              </a:rPr>
              <a:t>Năng</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lực</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đặc</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thù</a:t>
            </a:r>
            <a:r>
              <a:rPr lang="en-US" sz="2400" b="1" dirty="0">
                <a:solidFill>
                  <a:prstClr val="black"/>
                </a:solidFill>
                <a:latin typeface="Cambria" panose="02040503050406030204" pitchFamily="18" charset="0"/>
                <a:ea typeface="Cambria" panose="02040503050406030204" pitchFamily="18" charset="0"/>
              </a:rPr>
              <a:t>:</a:t>
            </a:r>
          </a:p>
          <a:p>
            <a:pPr marL="342900" indent="-342900" algn="just" defTabSz="609630">
              <a:buFontTx/>
              <a:buChar char="-"/>
            </a:pPr>
            <a:r>
              <a:rPr lang="en-US" sz="2400" dirty="0">
                <a:solidFill>
                  <a:prstClr val="black"/>
                </a:solidFill>
                <a:latin typeface="Cambria" panose="02040503050406030204" pitchFamily="18" charset="0"/>
                <a:ea typeface="Cambria" panose="02040503050406030204" pitchFamily="18" charset="0"/>
              </a:rPr>
              <a:t>HS </a:t>
            </a:r>
            <a:r>
              <a:rPr lang="en-US" sz="2400" dirty="0" err="1">
                <a:solidFill>
                  <a:prstClr val="black"/>
                </a:solidFill>
                <a:latin typeface="Cambria" panose="02040503050406030204" pitchFamily="18" charset="0"/>
                <a:ea typeface="Cambria" panose="02040503050406030204" pitchFamily="18" charset="0"/>
              </a:rPr>
              <a:t>đọc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mở</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rộng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một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bài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thơ</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bài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văn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viết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về</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những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trải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nghiệm</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trong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cuộc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sống</a:t>
            </a:r>
            <a:r>
              <a:rPr lang="en-US" sz="2400" dirty="0">
                <a:solidFill>
                  <a:prstClr val="black"/>
                </a:solidFill>
                <a:latin typeface="Cambria" panose="02040503050406030204" pitchFamily="18" charset="0"/>
                <a:ea typeface="Cambria" panose="02040503050406030204" pitchFamily="18" charset="0"/>
              </a:rPr>
              <a:t>.</a:t>
            </a:r>
          </a:p>
          <a:p>
            <a:pPr marL="342900" indent="-342900" algn="just" defTabSz="609630">
              <a:buFontTx/>
              <a:buChar char="-"/>
            </a:pPr>
            <a:r>
              <a:rPr lang="en-US" sz="2400" dirty="0" err="1">
                <a:solidFill>
                  <a:prstClr val="black"/>
                </a:solidFill>
                <a:latin typeface="Cambria" panose="02040503050406030204" pitchFamily="18" charset="0"/>
                <a:ea typeface="Cambria" panose="02040503050406030204" pitchFamily="18" charset="0"/>
              </a:rPr>
              <a:t>Biết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ghi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phiếu</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đọc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sách</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các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thông</a:t>
            </a:r>
            <a:r>
              <a:rPr lang="en-US" sz="2400" dirty="0">
                <a:solidFill>
                  <a:prstClr val="black"/>
                </a:solidFill>
                <a:latin typeface="Cambria" panose="02040503050406030204" pitchFamily="18" charset="0"/>
                <a:ea typeface="Cambria" panose="02040503050406030204" pitchFamily="18" charset="0"/>
              </a:rPr>
              <a:t> tin </a:t>
            </a:r>
            <a:r>
              <a:rPr lang="en-US" sz="2400" dirty="0" err="1">
                <a:solidFill>
                  <a:prstClr val="black"/>
                </a:solidFill>
                <a:latin typeface="Cambria" panose="02040503050406030204" pitchFamily="18" charset="0"/>
                <a:ea typeface="Cambria" panose="02040503050406030204" pitchFamily="18" charset="0"/>
              </a:rPr>
              <a:t>về</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bài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đọc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biết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trao</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đổi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với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bạn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bè</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về</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một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trải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nghiệm</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thú</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vị</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mình</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với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người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thân</a:t>
            </a:r>
            <a:r>
              <a:rPr lang="en-US" sz="2400" dirty="0">
                <a:solidFill>
                  <a:prstClr val="black"/>
                </a:solidFill>
                <a:latin typeface="Cambria" panose="02040503050406030204" pitchFamily="18" charset="0"/>
                <a:ea typeface="Cambria" panose="02040503050406030204" pitchFamily="18" charset="0"/>
              </a:rPr>
              <a:t>.</a:t>
            </a:r>
          </a:p>
          <a:p>
            <a:pPr algn="just" defTabSz="609630"/>
            <a:r>
              <a:rPr lang="en-US" sz="2400" b="1" dirty="0">
                <a:solidFill>
                  <a:prstClr val="black"/>
                </a:solidFill>
                <a:latin typeface="Cambria" panose="02040503050406030204" pitchFamily="18" charset="0"/>
                <a:ea typeface="Cambria" panose="02040503050406030204" pitchFamily="18" charset="0"/>
              </a:rPr>
              <a:t>2. </a:t>
            </a:r>
            <a:r>
              <a:rPr lang="en-US" sz="2400" b="1" dirty="0" err="1">
                <a:solidFill>
                  <a:prstClr val="black"/>
                </a:solidFill>
                <a:latin typeface="Cambria" panose="02040503050406030204" pitchFamily="18" charset="0"/>
                <a:ea typeface="Cambria" panose="02040503050406030204" pitchFamily="18" charset="0"/>
              </a:rPr>
              <a:t>Năng</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lực</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chung</a:t>
            </a:r>
            <a:endParaRPr lang="en-US" sz="2400" b="1" dirty="0">
              <a:solidFill>
                <a:prstClr val="black"/>
              </a:solidFill>
              <a:latin typeface="Cambria" panose="02040503050406030204" pitchFamily="18" charset="0"/>
              <a:ea typeface="Cambria" panose="02040503050406030204" pitchFamily="18" charset="0"/>
            </a:endParaRPr>
          </a:p>
          <a:p>
            <a:pPr algn="just" defTabSz="609630"/>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Năng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lực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tự</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học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năng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lực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hợp</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tác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năng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lực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giao</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tiếp</a:t>
            </a:r>
            <a:r>
              <a:rPr lang="en-US" sz="2400" dirty="0">
                <a:solidFill>
                  <a:prstClr val="black"/>
                </a:solidFill>
                <a:latin typeface="Cambria" panose="02040503050406030204" pitchFamily="18" charset="0"/>
                <a:ea typeface="Cambria" panose="02040503050406030204" pitchFamily="18" charset="0"/>
              </a:rPr>
              <a:t>.</a:t>
            </a:r>
          </a:p>
          <a:p>
            <a:pPr algn="just" defTabSz="609630"/>
            <a:r>
              <a:rPr lang="en-US" sz="2400" b="1" dirty="0">
                <a:solidFill>
                  <a:prstClr val="black"/>
                </a:solidFill>
                <a:latin typeface="Cambria" panose="02040503050406030204" pitchFamily="18" charset="0"/>
                <a:ea typeface="Cambria" panose="02040503050406030204" pitchFamily="18" charset="0"/>
              </a:rPr>
              <a:t>3. </a:t>
            </a:r>
            <a:r>
              <a:rPr lang="en-US" sz="2400" b="1" dirty="0" err="1">
                <a:solidFill>
                  <a:prstClr val="black"/>
                </a:solidFill>
                <a:latin typeface="Cambria" panose="02040503050406030204" pitchFamily="18" charset="0"/>
                <a:ea typeface="Cambria" panose="02040503050406030204" pitchFamily="18" charset="0"/>
              </a:rPr>
              <a:t>Phẩm</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chất</a:t>
            </a:r>
            <a:r>
              <a:rPr lang="en-US" sz="2400" b="1" dirty="0">
                <a:solidFill>
                  <a:prstClr val="black"/>
                </a:solidFill>
                <a:latin typeface="Cambria" panose="02040503050406030204" pitchFamily="18" charset="0"/>
                <a:ea typeface="Cambria" panose="02040503050406030204" pitchFamily="18" charset="0"/>
              </a:rPr>
              <a:t>:</a:t>
            </a:r>
          </a:p>
          <a:p>
            <a:pPr algn="just" defTabSz="609630"/>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Biết</a:t>
            </a:r>
            <a:r>
              <a:rPr lang="en-US" sz="2400" dirty="0">
                <a:solidFill>
                  <a:prstClr val="black"/>
                </a:solidFill>
                <a:latin typeface="Cambria" panose="02040503050406030204" pitchFamily="18" charset="0"/>
                <a:ea typeface="Cambria" panose="02040503050406030204" pitchFamily="18" charset="0"/>
              </a:rPr>
              <a:t> chia </a:t>
            </a:r>
            <a:r>
              <a:rPr lang="en-US" sz="2400" dirty="0" err="1">
                <a:solidFill>
                  <a:prstClr val="black"/>
                </a:solidFill>
                <a:latin typeface="Cambria" panose="02040503050406030204" pitchFamily="18" charset="0"/>
                <a:ea typeface="Cambria" panose="02040503050406030204" pitchFamily="18" charset="0"/>
              </a:rPr>
              <a:t>sẻ</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khám</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phá</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những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trải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nghiệm</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của</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cuộc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sống</a:t>
            </a:r>
            <a:r>
              <a:rPr lang="en-US" sz="2400" dirty="0">
                <a:solidFill>
                  <a:prstClr val="black"/>
                </a:solidFill>
                <a:latin typeface="Cambria" panose="02040503050406030204" pitchFamily="18" charset="0"/>
                <a:ea typeface="Cambria" panose="02040503050406030204" pitchFamily="18" charset="0"/>
              </a:rPr>
              <a:t>.</a:t>
            </a:r>
          </a:p>
          <a:p>
            <a:pPr algn="just" defTabSz="609630"/>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Biết</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học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hỏi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từ</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những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điều</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gần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gũi</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quen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thuộc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và</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trân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trọng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những</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điều</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mình</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có</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thể</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học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được</a:t>
            </a:r>
            <a:r>
              <a:rPr lang="en-US" sz="2400" dirty="0">
                <a:solidFill>
                  <a:prstClr val="black"/>
                </a:solidFill>
                <a:latin typeface="Cambria" panose="02040503050406030204" pitchFamily="18" charset="0"/>
                <a:ea typeface="Cambria" panose="02040503050406030204" pitchFamily="18" charset="0"/>
              </a:rPr>
              <a:t> .</a:t>
            </a:r>
          </a:p>
        </p:txBody>
      </p:sp>
      <p:pic>
        <p:nvPicPr>
          <p:cNvPr id="33" name="Picture 32"/>
          <p:cNvPicPr>
            <a:picLocks noChangeAspect="1"/>
          </p:cNvPicPr>
          <p:nvPr/>
        </p:nvPicPr>
        <p:blipFill>
          <a:blip r:embed="rId4"/>
          <a:stretch>
            <a:fillRect/>
          </a:stretch>
        </p:blipFill>
        <p:spPr>
          <a:xfrm>
            <a:off x="2661932" y="464450"/>
            <a:ext cx="5608806" cy="1237595"/>
          </a:xfrm>
          <a:prstGeom prst="rect">
            <a:avLst/>
          </a:prstGeom>
        </p:spPr>
      </p:pic>
    </p:spTree>
    <p:custDataLst>
      <p:tags r:id="rId1"/>
    </p:custDataLst>
    <p:extLst>
      <p:ext uri="{BB962C8B-B14F-4D97-AF65-F5344CB8AC3E}">
        <p14:creationId xmlns:p14="http://schemas.microsoft.com/office/powerpoint/2010/main" val="1797746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randombar(horizontal)">
                                      <p:cBhvr>
                                        <p:cTn id="10" dur="500"/>
                                        <p:tgtEl>
                                          <p:spTgt spid="3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2342219" y="910603"/>
            <a:ext cx="7901101" cy="4828450"/>
          </a:xfrm>
          <a:prstGeom prst="rect">
            <a:avLst/>
          </a:prstGeom>
        </p:spPr>
      </p:pic>
    </p:spTree>
    <p:custDataLst>
      <p:tags r:id="rId1"/>
    </p:custDataLst>
    <p:extLst>
      <p:ext uri="{BB962C8B-B14F-4D97-AF65-F5344CB8AC3E}">
        <p14:creationId xmlns:p14="http://schemas.microsoft.com/office/powerpoint/2010/main" val="3422247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DB4F7497-4003-4AE3-BB7F-3763D14F31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922" r="46111" b="18634"/>
          <a:stretch/>
        </p:blipFill>
        <p:spPr>
          <a:xfrm>
            <a:off x="691045" y="2500132"/>
            <a:ext cx="3600320" cy="4071803"/>
          </a:xfrm>
          <a:prstGeom prst="rect">
            <a:avLst/>
          </a:prstGeom>
          <a:effectLst>
            <a:outerShdw blurRad="63500" algn="ctr" rotWithShape="0">
              <a:prstClr val="black">
                <a:alpha val="40000"/>
              </a:prstClr>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1283" y="578732"/>
            <a:ext cx="7900636" cy="4653023"/>
          </a:xfrm>
          <a:prstGeom prst="rect">
            <a:avLst/>
          </a:prstGeom>
        </p:spPr>
      </p:pic>
      <p:sp>
        <p:nvSpPr>
          <p:cNvPr id="4" name="TextBox 3"/>
          <p:cNvSpPr txBox="1"/>
          <p:nvPr/>
        </p:nvSpPr>
        <p:spPr>
          <a:xfrm>
            <a:off x="5555849" y="1751081"/>
            <a:ext cx="5544272" cy="2308324"/>
          </a:xfrm>
          <a:prstGeom prst="rect">
            <a:avLst/>
          </a:prstGeom>
          <a:noFill/>
        </p:spPr>
        <p:txBody>
          <a:bodyPr wrap="square" rtlCol="0">
            <a:spAutoFit/>
          </a:bodyPr>
          <a:lstStyle/>
          <a:p>
            <a:pPr algn="ctr"/>
            <a:r>
              <a:rPr lang="en-US" sz="3600" dirty="0" err="1"/>
              <a:t>Hãy</a:t>
            </a:r>
            <a:r>
              <a:rPr lang="en-US" sz="3600" dirty="0"/>
              <a:t> chia </a:t>
            </a:r>
            <a:r>
              <a:rPr lang="en-US" sz="3600" dirty="0" err="1"/>
              <a:t>sẻ</a:t>
            </a:r>
            <a:r>
              <a:rPr lang="en-US" sz="3600" dirty="0"/>
              <a:t> </a:t>
            </a:r>
            <a:r>
              <a:rPr lang="en-US" sz="3600" dirty="0" err="1"/>
              <a:t>về</a:t>
            </a:r>
            <a:r>
              <a:rPr lang="en-US" sz="3600" dirty="0"/>
              <a:t> </a:t>
            </a:r>
            <a:r>
              <a:rPr lang="en-US" sz="3600" dirty="0" err="1"/>
              <a:t>một</a:t>
            </a:r>
            <a:r>
              <a:rPr lang="en-US" sz="3600" dirty="0"/>
              <a:t> </a:t>
            </a:r>
            <a:r>
              <a:rPr lang="en-US" sz="3600" dirty="0" err="1"/>
              <a:t>trải</a:t>
            </a:r>
            <a:r>
              <a:rPr lang="en-US" sz="3600" dirty="0"/>
              <a:t> </a:t>
            </a:r>
            <a:r>
              <a:rPr lang="en-US" sz="3600" dirty="0" err="1"/>
              <a:t>nghiệm</a:t>
            </a:r>
            <a:r>
              <a:rPr lang="en-US" sz="3600" dirty="0"/>
              <a:t> </a:t>
            </a:r>
            <a:r>
              <a:rPr lang="en-US" sz="3600" dirty="0" err="1"/>
              <a:t>đáng</a:t>
            </a:r>
            <a:r>
              <a:rPr lang="en-US" sz="3600" dirty="0"/>
              <a:t> </a:t>
            </a:r>
            <a:r>
              <a:rPr lang="en-US" sz="3600" dirty="0" err="1"/>
              <a:t>nhớ</a:t>
            </a:r>
            <a:r>
              <a:rPr lang="en-US" sz="3600" dirty="0"/>
              <a:t> </a:t>
            </a:r>
            <a:r>
              <a:rPr lang="en-US" sz="3600" dirty="0" err="1"/>
              <a:t>mà</a:t>
            </a:r>
            <a:r>
              <a:rPr lang="en-US" sz="3600" dirty="0"/>
              <a:t> </a:t>
            </a:r>
            <a:r>
              <a:rPr lang="en-US" sz="3600" dirty="0" err="1"/>
              <a:t>em</a:t>
            </a:r>
            <a:r>
              <a:rPr lang="en-US" sz="3600" dirty="0"/>
              <a:t> </a:t>
            </a:r>
            <a:r>
              <a:rPr lang="en-US" sz="3600" dirty="0" err="1"/>
              <a:t>có</a:t>
            </a:r>
            <a:r>
              <a:rPr lang="en-US" sz="3600" dirty="0"/>
              <a:t> </a:t>
            </a:r>
            <a:r>
              <a:rPr lang="en-US" sz="3600" dirty="0" err="1"/>
              <a:t>dịp</a:t>
            </a:r>
            <a:r>
              <a:rPr lang="en-US" sz="3600" dirty="0"/>
              <a:t> </a:t>
            </a:r>
            <a:r>
              <a:rPr lang="en-US" sz="3600" dirty="0" err="1"/>
              <a:t>được</a:t>
            </a:r>
            <a:r>
              <a:rPr lang="en-US" sz="3600" dirty="0"/>
              <a:t> </a:t>
            </a:r>
            <a:r>
              <a:rPr lang="en-US" sz="3600" dirty="0" err="1"/>
              <a:t>khám</a:t>
            </a:r>
            <a:r>
              <a:rPr lang="en-US" sz="3600" dirty="0"/>
              <a:t> </a:t>
            </a:r>
            <a:r>
              <a:rPr lang="en-US" sz="3600" dirty="0" err="1"/>
              <a:t>phá</a:t>
            </a:r>
            <a:r>
              <a:rPr lang="en-US" sz="3600" dirty="0"/>
              <a:t> </a:t>
            </a:r>
            <a:r>
              <a:rPr lang="en-US" sz="3600" dirty="0" err="1"/>
              <a:t>vào</a:t>
            </a:r>
            <a:r>
              <a:rPr lang="en-US" sz="3600" dirty="0"/>
              <a:t> </a:t>
            </a:r>
            <a:r>
              <a:rPr lang="en-US" sz="3600" dirty="0" err="1"/>
              <a:t>kì</a:t>
            </a:r>
            <a:r>
              <a:rPr lang="en-US" sz="3600" dirty="0"/>
              <a:t> </a:t>
            </a:r>
            <a:r>
              <a:rPr lang="en-US" sz="3600" dirty="0" err="1"/>
              <a:t>nghỉ</a:t>
            </a:r>
            <a:r>
              <a:rPr lang="en-US" sz="3600" dirty="0"/>
              <a:t> </a:t>
            </a:r>
            <a:r>
              <a:rPr lang="en-US" sz="3600" dirty="0" err="1"/>
              <a:t>hè</a:t>
            </a:r>
            <a:r>
              <a:rPr lang="en-US" sz="3600" dirty="0"/>
              <a:t> </a:t>
            </a:r>
            <a:r>
              <a:rPr lang="en-US" sz="3600" dirty="0" err="1"/>
              <a:t>vừa</a:t>
            </a:r>
            <a:r>
              <a:rPr lang="en-US" sz="3600" dirty="0"/>
              <a:t> </a:t>
            </a:r>
            <a:r>
              <a:rPr lang="en-US" sz="3600" dirty="0" err="1"/>
              <a:t>rồi</a:t>
            </a:r>
            <a:r>
              <a:rPr lang="en-US" sz="3600" dirty="0"/>
              <a:t>.</a:t>
            </a:r>
          </a:p>
        </p:txBody>
      </p:sp>
    </p:spTree>
    <p:custDataLst>
      <p:tags r:id="rId1"/>
    </p:custDataLst>
    <p:extLst>
      <p:ext uri="{BB962C8B-B14F-4D97-AF65-F5344CB8AC3E}">
        <p14:creationId xmlns:p14="http://schemas.microsoft.com/office/powerpoint/2010/main" val="1570174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2145449" y="1014775"/>
            <a:ext cx="7901101" cy="4828450"/>
          </a:xfrm>
          <a:prstGeom prst="rect">
            <a:avLst/>
          </a:prstGeom>
        </p:spPr>
      </p:pic>
    </p:spTree>
    <p:custDataLst>
      <p:tags r:id="rId1"/>
    </p:custDataLst>
    <p:extLst>
      <p:ext uri="{BB962C8B-B14F-4D97-AF65-F5344CB8AC3E}">
        <p14:creationId xmlns:p14="http://schemas.microsoft.com/office/powerpoint/2010/main" val="2276129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A6CCC16-19CD-4DCE-8CD7-9A04C8A33D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7200" y="2702782"/>
            <a:ext cx="4387746" cy="4387746"/>
          </a:xfrm>
          <a:prstGeom prst="rect">
            <a:avLst/>
          </a:prstGeom>
        </p:spPr>
      </p:pic>
      <p:grpSp>
        <p:nvGrpSpPr>
          <p:cNvPr id="31" name="Group 30"/>
          <p:cNvGrpSpPr/>
          <p:nvPr/>
        </p:nvGrpSpPr>
        <p:grpSpPr>
          <a:xfrm>
            <a:off x="497840" y="548640"/>
            <a:ext cx="8575040" cy="5405120"/>
            <a:chOff x="497840" y="548640"/>
            <a:chExt cx="7970520" cy="5100320"/>
          </a:xfrm>
        </p:grpSpPr>
        <p:sp>
          <p:nvSpPr>
            <p:cNvPr id="10" name="Rounded Rectangle 9"/>
            <p:cNvSpPr/>
            <p:nvPr/>
          </p:nvSpPr>
          <p:spPr>
            <a:xfrm>
              <a:off x="497840" y="548640"/>
              <a:ext cx="7833360" cy="4856480"/>
            </a:xfrm>
            <a:prstGeom prst="roundRect">
              <a:avLst>
                <a:gd name="adj" fmla="val 4952"/>
              </a:avLst>
            </a:prstGeom>
            <a:solidFill>
              <a:schemeClr val="accent4">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635000" y="792480"/>
              <a:ext cx="7696200" cy="4856480"/>
            </a:xfrm>
            <a:prstGeom prst="roundRect">
              <a:avLst>
                <a:gd name="adj" fmla="val 4952"/>
              </a:avLst>
            </a:prstGeom>
            <a:solidFill>
              <a:schemeClr val="accent4">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635000" y="548640"/>
              <a:ext cx="7833360" cy="4856480"/>
            </a:xfrm>
            <a:prstGeom prst="roundRect">
              <a:avLst>
                <a:gd name="adj" fmla="val 4952"/>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p:cNvSpPr txBox="1"/>
          <p:nvPr/>
        </p:nvSpPr>
        <p:spPr>
          <a:xfrm>
            <a:off x="833120" y="661049"/>
            <a:ext cx="7498080" cy="1200329"/>
          </a:xfrm>
          <a:prstGeom prst="rect">
            <a:avLst/>
          </a:prstGeom>
          <a:noFill/>
        </p:spPr>
        <p:txBody>
          <a:bodyPr wrap="square" rtlCol="0">
            <a:spAutoFit/>
          </a:bodyPr>
          <a:lstStyle/>
          <a:p>
            <a:pPr algn="ctr"/>
            <a:r>
              <a:rPr lang="en-US" sz="3600" b="1" i="1" dirty="0">
                <a:solidFill>
                  <a:srgbClr val="C00000"/>
                </a:solidFill>
                <a:latin typeface="Cambria" panose="02040503050406030204" pitchFamily="18" charset="0"/>
                <a:ea typeface="Cambria" panose="02040503050406030204" pitchFamily="18" charset="0"/>
              </a:rPr>
              <a:t>01.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Đọc</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bài</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thơ</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bài</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văn</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viết</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về</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những</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trải</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nghiệm</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trong</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cuộc</a:t>
            </a:r>
            <a:r>
              <a:rPr lang="en-US" sz="3600" b="1" dirty="0">
                <a:solidFill>
                  <a:schemeClr val="tx1">
                    <a:lumMod val="65000"/>
                    <a:lumOff val="35000"/>
                  </a:schemeClr>
                </a:solidFill>
                <a:latin typeface="Cambria" panose="02040503050406030204" pitchFamily="18" charset="0"/>
                <a:ea typeface="Cambria" panose="02040503050406030204" pitchFamily="18" charset="0"/>
              </a:rPr>
              <a:t> </a:t>
            </a:r>
            <a:r>
              <a:rPr lang="en-US" sz="3600" b="1" dirty="0" err="1">
                <a:solidFill>
                  <a:schemeClr val="tx1">
                    <a:lumMod val="65000"/>
                    <a:lumOff val="35000"/>
                  </a:schemeClr>
                </a:solidFill>
                <a:latin typeface="Cambria" panose="02040503050406030204" pitchFamily="18" charset="0"/>
                <a:ea typeface="Cambria" panose="02040503050406030204" pitchFamily="18" charset="0"/>
              </a:rPr>
              <a:t>sống</a:t>
            </a:r>
            <a:endParaRPr lang="en-US" sz="3600" b="1" dirty="0">
              <a:solidFill>
                <a:schemeClr val="tx1">
                  <a:lumMod val="65000"/>
                  <a:lumOff val="35000"/>
                </a:schemeClr>
              </a:solidFill>
              <a:latin typeface="Cambria" panose="02040503050406030204" pitchFamily="18" charset="0"/>
              <a:ea typeface="Cambria" panose="02040503050406030204" pitchFamily="18" charset="0"/>
            </a:endParaRPr>
          </a:p>
        </p:txBody>
      </p:sp>
      <p:sp>
        <p:nvSpPr>
          <p:cNvPr id="29" name="Flowchart: Alternate Process 28"/>
          <p:cNvSpPr/>
          <p:nvPr/>
        </p:nvSpPr>
        <p:spPr>
          <a:xfrm>
            <a:off x="813043" y="2305620"/>
            <a:ext cx="3926840" cy="2518231"/>
          </a:xfrm>
          <a:prstGeom prst="flowChartAlternateProcess">
            <a:avLst/>
          </a:prstGeom>
          <a:solidFill>
            <a:schemeClr val="accent4">
              <a:lumMod val="20000"/>
              <a:lumOff val="80000"/>
            </a:schemeClr>
          </a:solidFill>
          <a:ln w="57150">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2400" dirty="0" err="1">
                <a:latin typeface="+mj-lt"/>
                <a:ea typeface="Cambria" panose="02040503050406030204" pitchFamily="18" charset="0"/>
              </a:rPr>
              <a:t>Bài</a:t>
            </a:r>
            <a:r>
              <a:rPr lang="en-US" sz="2400" dirty="0">
                <a:latin typeface="+mj-lt"/>
                <a:ea typeface="Cambria" panose="02040503050406030204" pitchFamily="18" charset="0"/>
              </a:rPr>
              <a:t> </a:t>
            </a:r>
            <a:r>
              <a:rPr lang="en-US" sz="2400" dirty="0" err="1">
                <a:latin typeface="+mj-lt"/>
                <a:ea typeface="Cambria" panose="02040503050406030204" pitchFamily="18" charset="0"/>
              </a:rPr>
              <a:t>thơ</a:t>
            </a:r>
            <a:r>
              <a:rPr lang="en-US" sz="2400" dirty="0">
                <a:latin typeface="+mj-lt"/>
                <a:ea typeface="Cambria" panose="02040503050406030204" pitchFamily="18" charset="0"/>
              </a:rPr>
              <a:t>, </a:t>
            </a:r>
            <a:r>
              <a:rPr lang="en-US" sz="2400" dirty="0" err="1">
                <a:latin typeface="+mj-lt"/>
                <a:ea typeface="Cambria" panose="02040503050406030204" pitchFamily="18" charset="0"/>
              </a:rPr>
              <a:t>bài</a:t>
            </a:r>
            <a:r>
              <a:rPr lang="en-US" sz="2400" dirty="0">
                <a:latin typeface="+mj-lt"/>
                <a:ea typeface="Cambria" panose="02040503050406030204" pitchFamily="18" charset="0"/>
              </a:rPr>
              <a:t> </a:t>
            </a:r>
            <a:r>
              <a:rPr lang="en-US" sz="2400" dirty="0" err="1">
                <a:latin typeface="+mj-lt"/>
                <a:ea typeface="Cambria" panose="02040503050406030204" pitchFamily="18" charset="0"/>
              </a:rPr>
              <a:t>văn</a:t>
            </a:r>
            <a:r>
              <a:rPr lang="en-US" sz="2400" dirty="0">
                <a:latin typeface="+mj-lt"/>
                <a:ea typeface="Cambria" panose="02040503050406030204" pitchFamily="18" charset="0"/>
              </a:rPr>
              <a:t> </a:t>
            </a:r>
            <a:r>
              <a:rPr lang="en-US" sz="2400" dirty="0" err="1">
                <a:latin typeface="+mj-lt"/>
                <a:ea typeface="Cambria" panose="02040503050406030204" pitchFamily="18" charset="0"/>
              </a:rPr>
              <a:t>viết</a:t>
            </a:r>
            <a:r>
              <a:rPr lang="en-US" sz="2400" dirty="0">
                <a:latin typeface="+mj-lt"/>
                <a:ea typeface="Cambria" panose="02040503050406030204" pitchFamily="18" charset="0"/>
              </a:rPr>
              <a:t> </a:t>
            </a:r>
            <a:r>
              <a:rPr lang="en-US" sz="2400" dirty="0" err="1">
                <a:latin typeface="+mj-lt"/>
                <a:ea typeface="Cambria" panose="02040503050406030204" pitchFamily="18" charset="0"/>
              </a:rPr>
              <a:t>về</a:t>
            </a:r>
            <a:r>
              <a:rPr lang="en-US" sz="2400" dirty="0">
                <a:latin typeface="+mj-lt"/>
                <a:ea typeface="Cambria" panose="02040503050406030204" pitchFamily="18" charset="0"/>
              </a:rPr>
              <a:t> </a:t>
            </a:r>
            <a:r>
              <a:rPr lang="en-US" sz="2400" b="1" dirty="0" err="1">
                <a:solidFill>
                  <a:srgbClr val="C00000"/>
                </a:solidFill>
                <a:latin typeface="+mj-lt"/>
                <a:ea typeface="Cambria" panose="02040503050406030204" pitchFamily="18" charset="0"/>
              </a:rPr>
              <a:t>trải</a:t>
            </a:r>
            <a:r>
              <a:rPr lang="en-US" sz="2400" b="1" dirty="0">
                <a:solidFill>
                  <a:srgbClr val="C00000"/>
                </a:solidFill>
                <a:latin typeface="+mj-lt"/>
                <a:ea typeface="Cambria" panose="02040503050406030204" pitchFamily="18" charset="0"/>
              </a:rPr>
              <a:t> </a:t>
            </a:r>
            <a:r>
              <a:rPr lang="en-US" sz="2400" b="1" dirty="0" err="1">
                <a:solidFill>
                  <a:srgbClr val="C00000"/>
                </a:solidFill>
                <a:latin typeface="+mj-lt"/>
                <a:ea typeface="Cambria" panose="02040503050406030204" pitchFamily="18" charset="0"/>
              </a:rPr>
              <a:t>nghiệm</a:t>
            </a:r>
            <a:r>
              <a:rPr lang="en-US" sz="2400" b="1" dirty="0">
                <a:solidFill>
                  <a:srgbClr val="C00000"/>
                </a:solidFill>
                <a:latin typeface="+mj-lt"/>
                <a:ea typeface="Cambria" panose="02040503050406030204" pitchFamily="18" charset="0"/>
              </a:rPr>
              <a:t> </a:t>
            </a:r>
            <a:r>
              <a:rPr lang="en-US" sz="2400" b="1" dirty="0" err="1">
                <a:solidFill>
                  <a:srgbClr val="C00000"/>
                </a:solidFill>
                <a:latin typeface="+mj-lt"/>
                <a:ea typeface="Cambria" panose="02040503050406030204" pitchFamily="18" charset="0"/>
              </a:rPr>
              <a:t>cùng</a:t>
            </a:r>
            <a:r>
              <a:rPr lang="en-US" sz="2400" b="1" dirty="0">
                <a:solidFill>
                  <a:srgbClr val="C00000"/>
                </a:solidFill>
                <a:latin typeface="+mj-lt"/>
                <a:ea typeface="Cambria" panose="02040503050406030204" pitchFamily="18" charset="0"/>
              </a:rPr>
              <a:t> </a:t>
            </a:r>
            <a:r>
              <a:rPr lang="en-US" sz="2400" b="1" dirty="0" err="1">
                <a:solidFill>
                  <a:srgbClr val="C00000"/>
                </a:solidFill>
                <a:latin typeface="+mj-lt"/>
                <a:ea typeface="Cambria" panose="02040503050406030204" pitchFamily="18" charset="0"/>
              </a:rPr>
              <a:t>gia</a:t>
            </a:r>
            <a:r>
              <a:rPr lang="en-US" sz="2400" b="1" dirty="0">
                <a:solidFill>
                  <a:srgbClr val="C00000"/>
                </a:solidFill>
                <a:latin typeface="+mj-lt"/>
                <a:ea typeface="Cambria" panose="02040503050406030204" pitchFamily="18" charset="0"/>
              </a:rPr>
              <a:t> </a:t>
            </a:r>
            <a:r>
              <a:rPr lang="en-US" sz="2400" b="1" dirty="0" err="1">
                <a:solidFill>
                  <a:srgbClr val="C00000"/>
                </a:solidFill>
                <a:latin typeface="+mj-lt"/>
                <a:ea typeface="Cambria" panose="02040503050406030204" pitchFamily="18" charset="0"/>
              </a:rPr>
              <a:t>đình</a:t>
            </a:r>
            <a:r>
              <a:rPr lang="en-US" sz="2400" dirty="0">
                <a:latin typeface="+mj-lt"/>
                <a:ea typeface="Cambria" panose="02040503050406030204" pitchFamily="18" charset="0"/>
              </a:rPr>
              <a:t>: </a:t>
            </a:r>
            <a:r>
              <a:rPr lang="en-US" sz="2400" dirty="0" err="1">
                <a:latin typeface="+mj-lt"/>
                <a:ea typeface="Cambria" panose="02040503050406030204" pitchFamily="18" charset="0"/>
              </a:rPr>
              <a:t>đi</a:t>
            </a:r>
            <a:r>
              <a:rPr lang="en-US" sz="2400" dirty="0">
                <a:latin typeface="+mj-lt"/>
                <a:ea typeface="Cambria" panose="02040503050406030204" pitchFamily="18" charset="0"/>
              </a:rPr>
              <a:t> du </a:t>
            </a:r>
            <a:r>
              <a:rPr lang="en-US" sz="2400" dirty="0" err="1">
                <a:latin typeface="+mj-lt"/>
                <a:ea typeface="Cambria" panose="02040503050406030204" pitchFamily="18" charset="0"/>
              </a:rPr>
              <a:t>lịch</a:t>
            </a:r>
            <a:r>
              <a:rPr lang="en-US" sz="2400" dirty="0">
                <a:latin typeface="+mj-lt"/>
                <a:ea typeface="Cambria" panose="02040503050406030204" pitchFamily="18" charset="0"/>
              </a:rPr>
              <a:t>, </a:t>
            </a:r>
            <a:r>
              <a:rPr lang="en-US" sz="2400" dirty="0" err="1">
                <a:latin typeface="+mj-lt"/>
                <a:ea typeface="Cambria" panose="02040503050406030204" pitchFamily="18" charset="0"/>
              </a:rPr>
              <a:t>về</a:t>
            </a:r>
            <a:r>
              <a:rPr lang="en-US" sz="2400" dirty="0">
                <a:latin typeface="+mj-lt"/>
                <a:ea typeface="Cambria" panose="02040503050406030204" pitchFamily="18" charset="0"/>
              </a:rPr>
              <a:t> </a:t>
            </a:r>
            <a:r>
              <a:rPr lang="en-US" sz="2400" dirty="0" err="1">
                <a:latin typeface="+mj-lt"/>
                <a:ea typeface="Cambria" panose="02040503050406030204" pitchFamily="18" charset="0"/>
              </a:rPr>
              <a:t>quê</a:t>
            </a:r>
            <a:r>
              <a:rPr lang="en-US" sz="2400" dirty="0">
                <a:latin typeface="+mj-lt"/>
                <a:ea typeface="Cambria" panose="02040503050406030204" pitchFamily="18" charset="0"/>
              </a:rPr>
              <a:t>,… (</a:t>
            </a:r>
            <a:r>
              <a:rPr lang="en-US" sz="2400" b="1" i="1" dirty="0" err="1">
                <a:latin typeface="+mj-lt"/>
                <a:ea typeface="Cambria" panose="02040503050406030204" pitchFamily="18" charset="0"/>
              </a:rPr>
              <a:t>Biển</a:t>
            </a:r>
            <a:r>
              <a:rPr lang="en-US" sz="2400" dirty="0">
                <a:latin typeface="+mj-lt"/>
                <a:ea typeface="Cambria" panose="02040503050406030204" pitchFamily="18" charset="0"/>
              </a:rPr>
              <a:t> </a:t>
            </a:r>
            <a:r>
              <a:rPr lang="en-US" sz="2400" dirty="0" err="1">
                <a:latin typeface="+mj-lt"/>
                <a:ea typeface="Cambria" panose="02040503050406030204" pitchFamily="18" charset="0"/>
              </a:rPr>
              <a:t>của</a:t>
            </a:r>
            <a:r>
              <a:rPr lang="en-US" sz="2400" dirty="0">
                <a:latin typeface="+mj-lt"/>
                <a:ea typeface="Cambria" panose="02040503050406030204" pitchFamily="18" charset="0"/>
              </a:rPr>
              <a:t> </a:t>
            </a:r>
            <a:r>
              <a:rPr lang="en-US" sz="2400" dirty="0" err="1">
                <a:latin typeface="+mj-lt"/>
                <a:ea typeface="Cambria" panose="02040503050406030204" pitchFamily="18" charset="0"/>
              </a:rPr>
              <a:t>Đặng</a:t>
            </a:r>
            <a:r>
              <a:rPr lang="en-US" sz="2400" dirty="0">
                <a:latin typeface="+mj-lt"/>
                <a:ea typeface="Cambria" panose="02040503050406030204" pitchFamily="18" charset="0"/>
              </a:rPr>
              <a:t> </a:t>
            </a:r>
            <a:r>
              <a:rPr lang="en-US" sz="2400" dirty="0" err="1">
                <a:latin typeface="+mj-lt"/>
                <a:ea typeface="Cambria" panose="02040503050406030204" pitchFamily="18" charset="0"/>
              </a:rPr>
              <a:t>Hấn</a:t>
            </a:r>
            <a:r>
              <a:rPr lang="en-US" sz="2400" dirty="0">
                <a:latin typeface="+mj-lt"/>
                <a:ea typeface="Cambria" panose="02040503050406030204" pitchFamily="18" charset="0"/>
              </a:rPr>
              <a:t>, </a:t>
            </a:r>
            <a:r>
              <a:rPr lang="en-US" sz="2400" b="1" i="1" dirty="0" err="1">
                <a:latin typeface="+mj-lt"/>
                <a:ea typeface="Cambria" panose="02040503050406030204" pitchFamily="18" charset="0"/>
              </a:rPr>
              <a:t>Về</a:t>
            </a:r>
            <a:r>
              <a:rPr lang="en-US" sz="2400" b="1" i="1" dirty="0">
                <a:latin typeface="+mj-lt"/>
                <a:ea typeface="Cambria" panose="02040503050406030204" pitchFamily="18" charset="0"/>
              </a:rPr>
              <a:t> </a:t>
            </a:r>
            <a:r>
              <a:rPr lang="en-US" sz="2400" b="1" i="1" dirty="0" err="1">
                <a:latin typeface="+mj-lt"/>
                <a:ea typeface="Cambria" panose="02040503050406030204" pitchFamily="18" charset="0"/>
              </a:rPr>
              <a:t>quê</a:t>
            </a:r>
            <a:r>
              <a:rPr lang="en-US" sz="2400" b="1" i="1" dirty="0">
                <a:latin typeface="+mj-lt"/>
                <a:ea typeface="Cambria" panose="02040503050406030204" pitchFamily="18" charset="0"/>
              </a:rPr>
              <a:t> </a:t>
            </a:r>
            <a:r>
              <a:rPr lang="en-US" sz="2400" dirty="0" err="1">
                <a:latin typeface="+mj-lt"/>
                <a:ea typeface="Cambria" panose="02040503050406030204" pitchFamily="18" charset="0"/>
              </a:rPr>
              <a:t>của</a:t>
            </a:r>
            <a:r>
              <a:rPr lang="en-US" sz="2400" dirty="0">
                <a:latin typeface="+mj-lt"/>
                <a:ea typeface="Cambria" panose="02040503050406030204" pitchFamily="18" charset="0"/>
              </a:rPr>
              <a:t> Nguyễn </a:t>
            </a:r>
            <a:r>
              <a:rPr lang="en-US" sz="2400" dirty="0" err="1">
                <a:latin typeface="+mj-lt"/>
                <a:ea typeface="Cambria" panose="02040503050406030204" pitchFamily="18" charset="0"/>
              </a:rPr>
              <a:t>Lãm</a:t>
            </a:r>
            <a:r>
              <a:rPr lang="en-US" sz="2400" dirty="0">
                <a:latin typeface="+mj-lt"/>
                <a:ea typeface="Cambria" panose="02040503050406030204" pitchFamily="18" charset="0"/>
              </a:rPr>
              <a:t> </a:t>
            </a:r>
            <a:r>
              <a:rPr lang="en-US" sz="2400" dirty="0" err="1">
                <a:latin typeface="+mj-lt"/>
                <a:ea typeface="Cambria" panose="02040503050406030204" pitchFamily="18" charset="0"/>
              </a:rPr>
              <a:t>Thắng</a:t>
            </a:r>
            <a:r>
              <a:rPr lang="en-US" sz="2400" dirty="0">
                <a:latin typeface="+mj-lt"/>
                <a:ea typeface="Cambria" panose="02040503050406030204" pitchFamily="18" charset="0"/>
              </a:rPr>
              <a:t>)</a:t>
            </a:r>
          </a:p>
        </p:txBody>
      </p:sp>
      <p:sp>
        <p:nvSpPr>
          <p:cNvPr id="30" name="Flowchart: Alternate Process 29"/>
          <p:cNvSpPr/>
          <p:nvPr/>
        </p:nvSpPr>
        <p:spPr>
          <a:xfrm>
            <a:off x="4878653" y="2843746"/>
            <a:ext cx="3926840" cy="2518231"/>
          </a:xfrm>
          <a:prstGeom prst="flowChartAlternateProcess">
            <a:avLst/>
          </a:prstGeom>
          <a:solidFill>
            <a:schemeClr val="accent4">
              <a:lumMod val="20000"/>
              <a:lumOff val="80000"/>
            </a:schemeClr>
          </a:solidFill>
          <a:ln w="57150">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2300" b="1" dirty="0" err="1">
                <a:latin typeface="+mj-lt"/>
                <a:ea typeface="Cambria" panose="02040503050406030204" pitchFamily="18" charset="0"/>
              </a:rPr>
              <a:t>Bài</a:t>
            </a:r>
            <a:r>
              <a:rPr lang="en-US" sz="2300" b="1" dirty="0">
                <a:latin typeface="+mj-lt"/>
                <a:ea typeface="Cambria" panose="02040503050406030204" pitchFamily="18" charset="0"/>
              </a:rPr>
              <a:t> </a:t>
            </a:r>
            <a:r>
              <a:rPr lang="en-US" sz="2300" b="1" dirty="0" err="1">
                <a:latin typeface="+mj-lt"/>
                <a:ea typeface="Cambria" panose="02040503050406030204" pitchFamily="18" charset="0"/>
              </a:rPr>
              <a:t>thơ</a:t>
            </a:r>
            <a:r>
              <a:rPr lang="en-US" sz="2300" b="1" dirty="0">
                <a:latin typeface="+mj-lt"/>
                <a:ea typeface="Cambria" panose="02040503050406030204" pitchFamily="18" charset="0"/>
              </a:rPr>
              <a:t>, </a:t>
            </a:r>
            <a:r>
              <a:rPr lang="en-US" sz="2300" b="1" dirty="0" err="1">
                <a:latin typeface="+mj-lt"/>
                <a:ea typeface="Cambria" panose="02040503050406030204" pitchFamily="18" charset="0"/>
              </a:rPr>
              <a:t>bài</a:t>
            </a:r>
            <a:r>
              <a:rPr lang="en-US" sz="2300" b="1" dirty="0">
                <a:latin typeface="+mj-lt"/>
                <a:ea typeface="Cambria" panose="02040503050406030204" pitchFamily="18" charset="0"/>
              </a:rPr>
              <a:t> </a:t>
            </a:r>
            <a:r>
              <a:rPr lang="en-US" sz="2300" b="1" dirty="0" err="1">
                <a:latin typeface="+mj-lt"/>
                <a:ea typeface="Cambria" panose="02040503050406030204" pitchFamily="18" charset="0"/>
              </a:rPr>
              <a:t>văn</a:t>
            </a:r>
            <a:r>
              <a:rPr lang="en-US" sz="2300" b="1" dirty="0">
                <a:latin typeface="+mj-lt"/>
                <a:ea typeface="Cambria" panose="02040503050406030204" pitchFamily="18" charset="0"/>
              </a:rPr>
              <a:t> </a:t>
            </a:r>
            <a:r>
              <a:rPr lang="en-US" sz="2300" b="1" dirty="0" err="1">
                <a:latin typeface="+mj-lt"/>
                <a:ea typeface="Cambria" panose="02040503050406030204" pitchFamily="18" charset="0"/>
              </a:rPr>
              <a:t>viết</a:t>
            </a:r>
            <a:r>
              <a:rPr lang="en-US" sz="2300" b="1" dirty="0">
                <a:latin typeface="+mj-lt"/>
                <a:ea typeface="Cambria" panose="02040503050406030204" pitchFamily="18" charset="0"/>
              </a:rPr>
              <a:t> </a:t>
            </a:r>
            <a:r>
              <a:rPr lang="en-US" sz="2300" b="1" dirty="0" err="1">
                <a:latin typeface="+mj-lt"/>
                <a:ea typeface="Cambria" panose="02040503050406030204" pitchFamily="18" charset="0"/>
              </a:rPr>
              <a:t>về</a:t>
            </a:r>
            <a:r>
              <a:rPr lang="en-US" sz="2300" b="1" dirty="0">
                <a:latin typeface="+mj-lt"/>
                <a:ea typeface="Cambria" panose="02040503050406030204" pitchFamily="18" charset="0"/>
              </a:rPr>
              <a:t> </a:t>
            </a:r>
            <a:r>
              <a:rPr lang="en-US" sz="2300" b="1" dirty="0" err="1">
                <a:solidFill>
                  <a:srgbClr val="C00000"/>
                </a:solidFill>
                <a:latin typeface="+mj-lt"/>
                <a:ea typeface="Cambria" panose="02040503050406030204" pitchFamily="18" charset="0"/>
              </a:rPr>
              <a:t>trải</a:t>
            </a:r>
            <a:r>
              <a:rPr lang="en-US" sz="2300" b="1" dirty="0">
                <a:solidFill>
                  <a:srgbClr val="C00000"/>
                </a:solidFill>
                <a:latin typeface="+mj-lt"/>
                <a:ea typeface="Cambria" panose="02040503050406030204" pitchFamily="18" charset="0"/>
              </a:rPr>
              <a:t> </a:t>
            </a:r>
            <a:r>
              <a:rPr lang="en-US" sz="2300" b="1" dirty="0" err="1">
                <a:solidFill>
                  <a:srgbClr val="C00000"/>
                </a:solidFill>
                <a:latin typeface="+mj-lt"/>
                <a:ea typeface="Cambria" panose="02040503050406030204" pitchFamily="18" charset="0"/>
              </a:rPr>
              <a:t>nghiệm</a:t>
            </a:r>
            <a:r>
              <a:rPr lang="en-US" sz="2300" b="1" dirty="0">
                <a:solidFill>
                  <a:srgbClr val="C00000"/>
                </a:solidFill>
                <a:latin typeface="+mj-lt"/>
                <a:ea typeface="Cambria" panose="02040503050406030204" pitchFamily="18" charset="0"/>
              </a:rPr>
              <a:t> ở </a:t>
            </a:r>
            <a:r>
              <a:rPr lang="en-US" sz="2300" b="1" dirty="0" err="1">
                <a:solidFill>
                  <a:srgbClr val="C00000"/>
                </a:solidFill>
                <a:latin typeface="+mj-lt"/>
                <a:ea typeface="Cambria" panose="02040503050406030204" pitchFamily="18" charset="0"/>
              </a:rPr>
              <a:t>trường</a:t>
            </a:r>
            <a:r>
              <a:rPr lang="en-US" sz="2300" b="1" dirty="0">
                <a:solidFill>
                  <a:srgbClr val="C00000"/>
                </a:solidFill>
                <a:latin typeface="+mj-lt"/>
                <a:ea typeface="Cambria" panose="02040503050406030204" pitchFamily="18" charset="0"/>
              </a:rPr>
              <a:t> </a:t>
            </a:r>
            <a:r>
              <a:rPr lang="en-US" sz="2300" b="1" dirty="0" err="1">
                <a:solidFill>
                  <a:srgbClr val="C00000"/>
                </a:solidFill>
                <a:latin typeface="+mj-lt"/>
                <a:ea typeface="Cambria" panose="02040503050406030204" pitchFamily="18" charset="0"/>
              </a:rPr>
              <a:t>học</a:t>
            </a:r>
            <a:r>
              <a:rPr lang="en-US" sz="2300" b="1" dirty="0">
                <a:solidFill>
                  <a:srgbClr val="C00000"/>
                </a:solidFill>
                <a:latin typeface="+mj-lt"/>
                <a:ea typeface="Cambria" panose="02040503050406030204" pitchFamily="18" charset="0"/>
              </a:rPr>
              <a:t>:</a:t>
            </a:r>
            <a:r>
              <a:rPr lang="en-US" sz="2300" b="1" dirty="0">
                <a:latin typeface="+mj-lt"/>
                <a:ea typeface="Cambria" panose="02040503050406030204" pitchFamily="18" charset="0"/>
              </a:rPr>
              <a:t> </a:t>
            </a:r>
            <a:r>
              <a:rPr lang="en-US" sz="2300" dirty="0" err="1">
                <a:latin typeface="+mj-lt"/>
                <a:ea typeface="Cambria" panose="02040503050406030204" pitchFamily="18" charset="0"/>
              </a:rPr>
              <a:t>học</a:t>
            </a:r>
            <a:r>
              <a:rPr lang="en-US" sz="2300" dirty="0">
                <a:latin typeface="+mj-lt"/>
                <a:ea typeface="Cambria" panose="02040503050406030204" pitchFamily="18" charset="0"/>
              </a:rPr>
              <a:t> </a:t>
            </a:r>
            <a:r>
              <a:rPr lang="en-US" sz="2300" dirty="0" err="1">
                <a:latin typeface="+mj-lt"/>
                <a:ea typeface="Cambria" panose="02040503050406030204" pitchFamily="18" charset="0"/>
              </a:rPr>
              <a:t>tập</a:t>
            </a:r>
            <a:r>
              <a:rPr lang="en-US" sz="2300" dirty="0">
                <a:latin typeface="+mj-lt"/>
                <a:ea typeface="Cambria" panose="02040503050406030204" pitchFamily="18" charset="0"/>
              </a:rPr>
              <a:t>, </a:t>
            </a:r>
            <a:r>
              <a:rPr lang="en-US" sz="2300" dirty="0" err="1">
                <a:latin typeface="+mj-lt"/>
                <a:ea typeface="Cambria" panose="02040503050406030204" pitchFamily="18" charset="0"/>
              </a:rPr>
              <a:t>vui</a:t>
            </a:r>
            <a:r>
              <a:rPr lang="en-US" sz="2300" dirty="0">
                <a:latin typeface="+mj-lt"/>
                <a:ea typeface="Cambria" panose="02040503050406030204" pitchFamily="18" charset="0"/>
              </a:rPr>
              <a:t> </a:t>
            </a:r>
            <a:r>
              <a:rPr lang="en-US" sz="2300" dirty="0" err="1">
                <a:latin typeface="+mj-lt"/>
                <a:ea typeface="Cambria" panose="02040503050406030204" pitchFamily="18" charset="0"/>
              </a:rPr>
              <a:t>chơi</a:t>
            </a:r>
            <a:r>
              <a:rPr lang="en-US" sz="2300" dirty="0">
                <a:latin typeface="+mj-lt"/>
                <a:ea typeface="Cambria" panose="02040503050406030204" pitchFamily="18" charset="0"/>
              </a:rPr>
              <a:t>, </a:t>
            </a:r>
            <a:r>
              <a:rPr lang="en-US" sz="2300" dirty="0" err="1">
                <a:latin typeface="+mj-lt"/>
                <a:ea typeface="Cambria" panose="02040503050406030204" pitchFamily="18" charset="0"/>
              </a:rPr>
              <a:t>đi</a:t>
            </a:r>
            <a:r>
              <a:rPr lang="en-US" sz="2300" dirty="0">
                <a:latin typeface="+mj-lt"/>
                <a:ea typeface="Cambria" panose="02040503050406030204" pitchFamily="18" charset="0"/>
              </a:rPr>
              <a:t> </a:t>
            </a:r>
            <a:r>
              <a:rPr lang="en-US" sz="2300" dirty="0" err="1">
                <a:latin typeface="+mj-lt"/>
                <a:ea typeface="Cambria" panose="02040503050406030204" pitchFamily="18" charset="0"/>
              </a:rPr>
              <a:t>thư</a:t>
            </a:r>
            <a:r>
              <a:rPr lang="en-US" sz="2300" dirty="0">
                <a:latin typeface="+mj-lt"/>
                <a:ea typeface="Cambria" panose="02040503050406030204" pitchFamily="18" charset="0"/>
              </a:rPr>
              <a:t> </a:t>
            </a:r>
            <a:r>
              <a:rPr lang="en-US" sz="2300" dirty="0" err="1">
                <a:latin typeface="+mj-lt"/>
                <a:ea typeface="Cambria" panose="02040503050406030204" pitchFamily="18" charset="0"/>
              </a:rPr>
              <a:t>viện</a:t>
            </a:r>
            <a:r>
              <a:rPr lang="en-US" sz="2300" dirty="0">
                <a:latin typeface="+mj-lt"/>
                <a:ea typeface="Cambria" panose="02040503050406030204" pitchFamily="18" charset="0"/>
              </a:rPr>
              <a:t>, </a:t>
            </a:r>
            <a:r>
              <a:rPr lang="en-US" sz="2300" dirty="0" err="1">
                <a:latin typeface="+mj-lt"/>
                <a:ea typeface="Cambria" panose="02040503050406030204" pitchFamily="18" charset="0"/>
              </a:rPr>
              <a:t>làm</a:t>
            </a:r>
            <a:r>
              <a:rPr lang="en-US" sz="2300" dirty="0">
                <a:latin typeface="+mj-lt"/>
                <a:ea typeface="Cambria" panose="02040503050406030204" pitchFamily="18" charset="0"/>
              </a:rPr>
              <a:t> </a:t>
            </a:r>
            <a:r>
              <a:rPr lang="en-US" sz="2300" dirty="0" err="1">
                <a:latin typeface="+mj-lt"/>
                <a:ea typeface="Cambria" panose="02040503050406030204" pitchFamily="18" charset="0"/>
              </a:rPr>
              <a:t>kế</a:t>
            </a:r>
            <a:r>
              <a:rPr lang="en-US" sz="2300" dirty="0">
                <a:latin typeface="+mj-lt"/>
                <a:ea typeface="Cambria" panose="02040503050406030204" pitchFamily="18" charset="0"/>
              </a:rPr>
              <a:t> </a:t>
            </a:r>
            <a:r>
              <a:rPr lang="en-US" sz="2300" dirty="0" err="1">
                <a:latin typeface="+mj-lt"/>
                <a:ea typeface="Cambria" panose="02040503050406030204" pitchFamily="18" charset="0"/>
              </a:rPr>
              <a:t>hoạch</a:t>
            </a:r>
            <a:r>
              <a:rPr lang="en-US" sz="2300" dirty="0">
                <a:latin typeface="+mj-lt"/>
                <a:ea typeface="Cambria" panose="02040503050406030204" pitchFamily="18" charset="0"/>
              </a:rPr>
              <a:t> </a:t>
            </a:r>
            <a:r>
              <a:rPr lang="en-US" sz="2300" dirty="0" err="1">
                <a:latin typeface="+mj-lt"/>
                <a:ea typeface="Cambria" panose="02040503050406030204" pitchFamily="18" charset="0"/>
              </a:rPr>
              <a:t>nhỏ</a:t>
            </a:r>
            <a:r>
              <a:rPr lang="en-US" sz="2300" dirty="0">
                <a:latin typeface="+mj-lt"/>
                <a:ea typeface="Cambria" panose="02040503050406030204" pitchFamily="18" charset="0"/>
              </a:rPr>
              <a:t>, </a:t>
            </a:r>
            <a:r>
              <a:rPr lang="en-US" sz="2300" dirty="0" err="1">
                <a:latin typeface="+mj-lt"/>
                <a:ea typeface="Cambria" panose="02040503050406030204" pitchFamily="18" charset="0"/>
              </a:rPr>
              <a:t>trồng</a:t>
            </a:r>
            <a:r>
              <a:rPr lang="en-US" sz="2300" dirty="0">
                <a:latin typeface="+mj-lt"/>
                <a:ea typeface="Cambria" panose="02040503050406030204" pitchFamily="18" charset="0"/>
              </a:rPr>
              <a:t> </a:t>
            </a:r>
            <a:r>
              <a:rPr lang="en-US" sz="2300" dirty="0" err="1">
                <a:latin typeface="+mj-lt"/>
                <a:ea typeface="Cambria" panose="02040503050406030204" pitchFamily="18" charset="0"/>
              </a:rPr>
              <a:t>cây</a:t>
            </a:r>
            <a:r>
              <a:rPr lang="en-US" sz="2300" dirty="0">
                <a:latin typeface="+mj-lt"/>
                <a:ea typeface="Cambria" panose="02040503050406030204" pitchFamily="18" charset="0"/>
              </a:rPr>
              <a:t>,… (</a:t>
            </a:r>
            <a:r>
              <a:rPr lang="en-US" sz="2300" b="1" i="1" dirty="0" err="1">
                <a:latin typeface="+mj-lt"/>
                <a:ea typeface="Cambria" panose="02040503050406030204" pitchFamily="18" charset="0"/>
              </a:rPr>
              <a:t>Bài</a:t>
            </a:r>
            <a:r>
              <a:rPr lang="en-US" sz="2300" b="1" i="1" dirty="0">
                <a:latin typeface="+mj-lt"/>
                <a:ea typeface="Cambria" panose="02040503050406030204" pitchFamily="18" charset="0"/>
              </a:rPr>
              <a:t> </a:t>
            </a:r>
            <a:r>
              <a:rPr lang="en-US" sz="2300" b="1" i="1" dirty="0" err="1">
                <a:latin typeface="+mj-lt"/>
                <a:ea typeface="Cambria" panose="02040503050406030204" pitchFamily="18" charset="0"/>
              </a:rPr>
              <a:t>thơ</a:t>
            </a:r>
            <a:r>
              <a:rPr lang="en-US" sz="2300" b="1" i="1" dirty="0">
                <a:latin typeface="+mj-lt"/>
                <a:ea typeface="Cambria" panose="02040503050406030204" pitchFamily="18" charset="0"/>
              </a:rPr>
              <a:t> </a:t>
            </a:r>
            <a:r>
              <a:rPr lang="en-US" sz="2300" b="1" i="1" dirty="0" err="1">
                <a:latin typeface="+mj-lt"/>
                <a:ea typeface="Cambria" panose="02040503050406030204" pitchFamily="18" charset="0"/>
              </a:rPr>
              <a:t>về</a:t>
            </a:r>
            <a:r>
              <a:rPr lang="en-US" sz="2300" b="1" i="1" dirty="0">
                <a:latin typeface="+mj-lt"/>
                <a:ea typeface="Cambria" panose="02040503050406030204" pitchFamily="18" charset="0"/>
              </a:rPr>
              <a:t> </a:t>
            </a:r>
            <a:r>
              <a:rPr lang="en-US" sz="2300" b="1" i="1" dirty="0" err="1">
                <a:latin typeface="+mj-lt"/>
                <a:ea typeface="Cambria" panose="02040503050406030204" pitchFamily="18" charset="0"/>
              </a:rPr>
              <a:t>cây</a:t>
            </a:r>
            <a:r>
              <a:rPr lang="en-US" sz="2300" b="1" i="1" dirty="0">
                <a:latin typeface="+mj-lt"/>
                <a:ea typeface="Cambria" panose="02040503050406030204" pitchFamily="18" charset="0"/>
              </a:rPr>
              <a:t> </a:t>
            </a:r>
            <a:r>
              <a:rPr lang="en-US" sz="2300" dirty="0" err="1">
                <a:latin typeface="+mj-lt"/>
                <a:ea typeface="Cambria" panose="02040503050406030204" pitchFamily="18" charset="0"/>
              </a:rPr>
              <a:t>của</a:t>
            </a:r>
            <a:r>
              <a:rPr lang="en-US" sz="2300" dirty="0">
                <a:latin typeface="+mj-lt"/>
                <a:ea typeface="Cambria" panose="02040503050406030204" pitchFamily="18" charset="0"/>
              </a:rPr>
              <a:t> </a:t>
            </a:r>
            <a:r>
              <a:rPr lang="en-US" sz="2300" dirty="0" err="1">
                <a:latin typeface="+mj-lt"/>
                <a:ea typeface="Cambria" panose="02040503050406030204" pitchFamily="18" charset="0"/>
              </a:rPr>
              <a:t>Đinh</a:t>
            </a:r>
            <a:r>
              <a:rPr lang="en-US" sz="2300" dirty="0">
                <a:latin typeface="+mj-lt"/>
                <a:ea typeface="Cambria" panose="02040503050406030204" pitchFamily="18" charset="0"/>
              </a:rPr>
              <a:t> </a:t>
            </a:r>
            <a:r>
              <a:rPr lang="en-US" sz="2300" dirty="0" err="1">
                <a:latin typeface="+mj-lt"/>
                <a:ea typeface="Cambria" panose="02040503050406030204" pitchFamily="18" charset="0"/>
              </a:rPr>
              <a:t>Xuân</a:t>
            </a:r>
            <a:r>
              <a:rPr lang="en-US" sz="2300" dirty="0">
                <a:latin typeface="+mj-lt"/>
                <a:ea typeface="Cambria" panose="02040503050406030204" pitchFamily="18" charset="0"/>
              </a:rPr>
              <a:t> </a:t>
            </a:r>
            <a:r>
              <a:rPr lang="en-US" sz="2300" dirty="0" err="1">
                <a:latin typeface="+mj-lt"/>
                <a:ea typeface="Cambria" panose="02040503050406030204" pitchFamily="18" charset="0"/>
              </a:rPr>
              <a:t>Tửu</a:t>
            </a:r>
            <a:r>
              <a:rPr lang="en-US" sz="2300" dirty="0">
                <a:latin typeface="+mj-lt"/>
                <a:ea typeface="Cambria" panose="02040503050406030204" pitchFamily="18" charset="0"/>
              </a:rPr>
              <a:t>, </a:t>
            </a:r>
            <a:r>
              <a:rPr lang="en-US" sz="2300" b="1" i="1" dirty="0" err="1">
                <a:latin typeface="+mj-lt"/>
                <a:ea typeface="Cambria" panose="02040503050406030204" pitchFamily="18" charset="0"/>
              </a:rPr>
              <a:t>Ngôi</a:t>
            </a:r>
            <a:r>
              <a:rPr lang="en-US" sz="2300" b="1" i="1" dirty="0">
                <a:latin typeface="+mj-lt"/>
                <a:ea typeface="Cambria" panose="02040503050406030204" pitchFamily="18" charset="0"/>
              </a:rPr>
              <a:t> </a:t>
            </a:r>
            <a:r>
              <a:rPr lang="en-US" sz="2300" b="1" i="1" dirty="0" err="1">
                <a:latin typeface="+mj-lt"/>
                <a:ea typeface="Cambria" panose="02040503050406030204" pitchFamily="18" charset="0"/>
              </a:rPr>
              <a:t>trường</a:t>
            </a:r>
            <a:r>
              <a:rPr lang="en-US" sz="2300" b="1" i="1" dirty="0">
                <a:latin typeface="+mj-lt"/>
                <a:ea typeface="Cambria" panose="02040503050406030204" pitchFamily="18" charset="0"/>
              </a:rPr>
              <a:t> </a:t>
            </a:r>
            <a:r>
              <a:rPr lang="en-US" sz="2300" b="1" i="1" dirty="0" err="1">
                <a:latin typeface="+mj-lt"/>
                <a:ea typeface="Cambria" panose="02040503050406030204" pitchFamily="18" charset="0"/>
              </a:rPr>
              <a:t>mới</a:t>
            </a:r>
            <a:r>
              <a:rPr lang="en-US" sz="2300" b="1" i="1" dirty="0">
                <a:latin typeface="+mj-lt"/>
                <a:ea typeface="Cambria" panose="02040503050406030204" pitchFamily="18" charset="0"/>
              </a:rPr>
              <a:t> </a:t>
            </a:r>
            <a:r>
              <a:rPr lang="en-US" sz="2300" dirty="0" err="1">
                <a:latin typeface="+mj-lt"/>
                <a:ea typeface="Cambria" panose="02040503050406030204" pitchFamily="18" charset="0"/>
              </a:rPr>
              <a:t>của</a:t>
            </a:r>
            <a:r>
              <a:rPr lang="en-US" sz="2300" dirty="0">
                <a:latin typeface="+mj-lt"/>
                <a:ea typeface="Cambria" panose="02040503050406030204" pitchFamily="18" charset="0"/>
              </a:rPr>
              <a:t> </a:t>
            </a:r>
            <a:r>
              <a:rPr lang="en-US" sz="2300" dirty="0" err="1">
                <a:latin typeface="+mj-lt"/>
                <a:ea typeface="Cambria" panose="02040503050406030204" pitchFamily="18" charset="0"/>
              </a:rPr>
              <a:t>Ngô</a:t>
            </a:r>
            <a:r>
              <a:rPr lang="en-US" sz="2300" dirty="0">
                <a:latin typeface="+mj-lt"/>
                <a:ea typeface="Cambria" panose="02040503050406030204" pitchFamily="18" charset="0"/>
              </a:rPr>
              <a:t> </a:t>
            </a:r>
            <a:r>
              <a:rPr lang="en-US" sz="2300" dirty="0" err="1">
                <a:latin typeface="+mj-lt"/>
                <a:ea typeface="Cambria" panose="02040503050406030204" pitchFamily="18" charset="0"/>
              </a:rPr>
              <a:t>Quân</a:t>
            </a:r>
            <a:r>
              <a:rPr lang="en-US" sz="2300" dirty="0">
                <a:latin typeface="+mj-lt"/>
                <a:ea typeface="Cambria" panose="02040503050406030204" pitchFamily="18" charset="0"/>
              </a:rPr>
              <a:t> </a:t>
            </a:r>
            <a:r>
              <a:rPr lang="en-US" sz="2300" dirty="0" err="1">
                <a:latin typeface="+mj-lt"/>
                <a:ea typeface="Cambria" panose="02040503050406030204" pitchFamily="18" charset="0"/>
              </a:rPr>
              <a:t>Miện</a:t>
            </a:r>
            <a:r>
              <a:rPr lang="en-US" sz="2300" dirty="0">
                <a:latin typeface="+mj-lt"/>
                <a:ea typeface="Cambria" panose="02040503050406030204" pitchFamily="18" charset="0"/>
              </a:rPr>
              <a:t>)</a:t>
            </a:r>
          </a:p>
        </p:txBody>
      </p:sp>
      <p:sp>
        <p:nvSpPr>
          <p:cNvPr id="32" name="文本框 6">
            <a:extLst>
              <a:ext uri="{FF2B5EF4-FFF2-40B4-BE49-F238E27FC236}">
                <a16:creationId xmlns:a16="http://schemas.microsoft.com/office/drawing/2014/main" id="{AA7DDBE8-CB61-41FA-A51F-73B4778152A4}"/>
              </a:ext>
            </a:extLst>
          </p:cNvPr>
          <p:cNvSpPr txBox="1"/>
          <p:nvPr/>
        </p:nvSpPr>
        <p:spPr>
          <a:xfrm>
            <a:off x="7070673" y="1897927"/>
            <a:ext cx="2011680" cy="783193"/>
          </a:xfrm>
          <a:prstGeom prst="roundRect">
            <a:avLst/>
          </a:prstGeom>
          <a:solidFill>
            <a:schemeClr val="accent4">
              <a:lumMod val="60000"/>
              <a:lumOff val="40000"/>
            </a:schemeClr>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a:ln>
                  <a:solidFill>
                    <a:schemeClr val="tx1"/>
                  </a:solidFill>
                </a:ln>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Gợi</a:t>
            </a:r>
            <a:r>
              <a:rPr lang="en-US" altLang="zh-CN" sz="4000" dirty="0">
                <a:ln>
                  <a:solidFill>
                    <a:schemeClr val="tx1"/>
                  </a:solidFill>
                </a:ln>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ý</a:t>
            </a:r>
            <a:endParaRPr kumimoji="0" lang="zh-CN" altLang="en-US" sz="4000" b="0" i="0" u="none" strike="noStrike" kern="1200" cap="none" spc="0" normalizeH="0" baseline="0" noProof="0" dirty="0">
              <a:ln>
                <a:solidFill>
                  <a:schemeClr val="tx1"/>
                </a:solidFill>
              </a:ln>
              <a:solidFill>
                <a:schemeClr val="bg1"/>
              </a:solidFill>
              <a:effectLst>
                <a:outerShdw blurRad="38100" dist="38100" dir="2700000" algn="tl">
                  <a:srgbClr val="000000">
                    <a:alpha val="43137"/>
                  </a:srgbClr>
                </a:outerShdw>
              </a:effectLst>
              <a:uLnTx/>
              <a:uFillTx/>
              <a:latin typeface="Cambria" panose="02040503050406030204" pitchFamily="18" charset="0"/>
              <a:ea typeface="字魂6号-日记插画体" panose="00000500000000000000" pitchFamily="2" charset="-122"/>
            </a:endParaRPr>
          </a:p>
        </p:txBody>
      </p:sp>
    </p:spTree>
    <p:custDataLst>
      <p:tags r:id="rId1"/>
    </p:custDataLst>
    <p:extLst>
      <p:ext uri="{BB962C8B-B14F-4D97-AF65-F5344CB8AC3E}">
        <p14:creationId xmlns:p14="http://schemas.microsoft.com/office/powerpoint/2010/main" val="3736018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1+#ppt_w/2"/>
                                          </p:val>
                                        </p:tav>
                                        <p:tav tm="100000">
                                          <p:val>
                                            <p:strVal val="#ppt_x"/>
                                          </p:val>
                                        </p:tav>
                                      </p:tavLst>
                                    </p:anim>
                                    <p:anim calcmode="lin" valueType="num">
                                      <p:cBhvr additive="base">
                                        <p:cTn id="16"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randombar(horizontal)">
                                      <p:cBhvr>
                                        <p:cTn id="21" dur="500"/>
                                        <p:tgtEl>
                                          <p:spTgt spid="29"/>
                                        </p:tgtEl>
                                      </p:cBhvr>
                                    </p:animEffect>
                                  </p:childTnLst>
                                  <p:subTnLst>
                                    <p:audio>
                                      <p:cMediaNode>
                                        <p:cTn display="0" masterRel="sameClick">
                                          <p:stCondLst>
                                            <p:cond evt="begin" delay="0">
                                              <p:tn val="19"/>
                                            </p:cond>
                                          </p:stCondLst>
                                          <p:endCondLst>
                                            <p:cond evt="onStopAudio" delay="0">
                                              <p:tgtEl>
                                                <p:sldTgt/>
                                              </p:tgtEl>
                                            </p:cond>
                                          </p:endCondLst>
                                        </p:cTn>
                                        <p:tgtEl>
                                          <p:sndTgt r:embed="rId3" name="type.wav"/>
                                        </p:tgtEl>
                                      </p:cMediaNode>
                                    </p:audio>
                                  </p:sub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randombar(horizontal)">
                                      <p:cBhvr>
                                        <p:cTn id="26" dur="500"/>
                                        <p:tgtEl>
                                          <p:spTgt spid="30"/>
                                        </p:tgtEl>
                                      </p:cBhvr>
                                    </p:animEffect>
                                  </p:childTnLst>
                                  <p:subTnLst>
                                    <p:audio>
                                      <p:cMediaNode>
                                        <p:cTn display="0" masterRel="sameClick">
                                          <p:stCondLst>
                                            <p:cond evt="begin" delay="0">
                                              <p:tn val="24"/>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animBg="1"/>
      <p:bldP spid="30"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Rectangle 23"/>
          <p:cNvSpPr/>
          <p:nvPr/>
        </p:nvSpPr>
        <p:spPr>
          <a:xfrm>
            <a:off x="1414748" y="378382"/>
            <a:ext cx="8734771" cy="5699117"/>
          </a:xfrm>
          <a:prstGeom prst="rect">
            <a:avLst/>
          </a:prstGeom>
          <a:solidFill>
            <a:schemeClr val="bg1"/>
          </a:solidFill>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851629" y="565892"/>
            <a:ext cx="7884160" cy="7571303"/>
          </a:xfrm>
          <a:prstGeom prst="rect">
            <a:avLst/>
          </a:prstGeom>
        </p:spPr>
        <p:txBody>
          <a:bodyPr wrap="square" numCol="2">
            <a:spAutoFit/>
          </a:bodyPr>
          <a:lstStyle/>
          <a:p>
            <a:r>
              <a:rPr lang="vi-VN" sz="2400" b="0" i="0" dirty="0">
                <a:solidFill>
                  <a:srgbClr val="00264D"/>
                </a:solidFill>
                <a:effectLst/>
                <a:latin typeface="Open Sans" panose="020B0606030504020204" pitchFamily="34" charset="0"/>
              </a:rPr>
              <a:t>Như chiếc chảo rất lớn</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Ông trời định nấu canh</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Lỡ tay bỏ nhiều muối</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Nên thôi, lại để dành!</a:t>
            </a:r>
            <a:br>
              <a:rPr lang="vi-VN" sz="2400" b="0" i="0" dirty="0">
                <a:solidFill>
                  <a:srgbClr val="00264D"/>
                </a:solidFill>
                <a:effectLst/>
                <a:latin typeface="Open Sans" panose="020B0606030504020204" pitchFamily="34" charset="0"/>
              </a:rPr>
            </a:b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Uống bao nước vào lòng</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Biển vẫn gào vẫn thét</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Ăn mặn quá phải không?</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Nước nào cho đã khát</a:t>
            </a:r>
            <a:br>
              <a:rPr lang="vi-VN" sz="2400" b="0" i="0" dirty="0">
                <a:solidFill>
                  <a:srgbClr val="00264D"/>
                </a:solidFill>
                <a:effectLst/>
                <a:latin typeface="Open Sans" panose="020B0606030504020204" pitchFamily="34" charset="0"/>
              </a:rPr>
            </a:b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Biển reo vui ào ạt</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Khi bãi có chúng em</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Biển xô </a:t>
            </a:r>
            <a:r>
              <a:rPr lang="en-US" sz="2400" b="0" i="0" dirty="0" err="1">
                <a:solidFill>
                  <a:srgbClr val="00264D"/>
                </a:solidFill>
                <a:effectLst/>
                <a:latin typeface="Open Sans" panose="020B0606030504020204" pitchFamily="34" charset="0"/>
              </a:rPr>
              <a:t>vài</a:t>
            </a:r>
            <a:r>
              <a:rPr lang="vi-VN" sz="2400" b="0" i="0" dirty="0">
                <a:solidFill>
                  <a:srgbClr val="00264D"/>
                </a:solidFill>
                <a:effectLst/>
                <a:latin typeface="Open Sans" panose="020B0606030504020204" pitchFamily="34" charset="0"/>
              </a:rPr>
              <a:t> người lớn</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Hắt sóng vào trẻ con</a:t>
            </a:r>
            <a:br>
              <a:rPr lang="vi-VN" sz="2400" b="0" i="0" dirty="0">
                <a:solidFill>
                  <a:srgbClr val="00264D"/>
                </a:solidFill>
                <a:effectLst/>
                <a:latin typeface="Open Sans" panose="020B0606030504020204" pitchFamily="34" charset="0"/>
              </a:rPr>
            </a:br>
            <a:endParaRPr lang="en-US" sz="2400" b="0" i="0" dirty="0">
              <a:solidFill>
                <a:srgbClr val="00264D"/>
              </a:solidFill>
              <a:effectLst/>
              <a:latin typeface="Open Sans" panose="020B0606030504020204" pitchFamily="34" charset="0"/>
            </a:endParaRPr>
          </a:p>
          <a:p>
            <a:endParaRPr lang="en-US" sz="2400" dirty="0">
              <a:solidFill>
                <a:srgbClr val="00264D"/>
              </a:solidFill>
              <a:latin typeface="Open Sans" panose="020B0606030504020204" pitchFamily="34" charset="0"/>
            </a:endParaRPr>
          </a:p>
          <a:p>
            <a:endParaRPr lang="en-US" sz="2400" b="0" i="0" dirty="0">
              <a:solidFill>
                <a:srgbClr val="00264D"/>
              </a:solidFill>
              <a:effectLst/>
              <a:latin typeface="Open Sans" panose="020B0606030504020204" pitchFamily="34" charset="0"/>
            </a:endParaRPr>
          </a:p>
          <a:p>
            <a:endParaRPr lang="en-US" sz="2400" dirty="0">
              <a:solidFill>
                <a:srgbClr val="00264D"/>
              </a:solidFill>
              <a:latin typeface="Open Sans" panose="020B0606030504020204" pitchFamily="34" charset="0"/>
            </a:endParaRPr>
          </a:p>
          <a:p>
            <a:endParaRPr lang="en-US" sz="2400" b="0" i="0" dirty="0">
              <a:solidFill>
                <a:srgbClr val="00264D"/>
              </a:solidFill>
              <a:effectLst/>
              <a:latin typeface="Open Sans" panose="020B0606030504020204" pitchFamily="34" charset="0"/>
            </a:endParaRPr>
          </a:p>
          <a:p>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Chiều, biển trở nên buồn</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Khi chúng em rời bãi</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Nước dâng tận bờ dương</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Muốn cùng lên xe đấy!</a:t>
            </a:r>
            <a:br>
              <a:rPr lang="vi-VN" sz="2400" b="0" i="0" dirty="0">
                <a:solidFill>
                  <a:srgbClr val="00264D"/>
                </a:solidFill>
                <a:effectLst/>
                <a:latin typeface="Open Sans" panose="020B0606030504020204" pitchFamily="34" charset="0"/>
              </a:rPr>
            </a:b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Biển ơi, chờ chút nhé</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Hình như còn chỗ ngồi</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Nhưng...biển to lớn thế</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Ta đành tạm biệt thôi!</a:t>
            </a:r>
            <a:br>
              <a:rPr lang="vi-VN" sz="2400" b="0" i="0" dirty="0">
                <a:solidFill>
                  <a:srgbClr val="00264D"/>
                </a:solidFill>
                <a:effectLst/>
                <a:latin typeface="Open Sans" panose="020B0606030504020204" pitchFamily="34" charset="0"/>
              </a:rPr>
            </a:b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Bác tài xế nhìn biển</a:t>
            </a:r>
            <a:br>
              <a:rPr lang="vi-VN" sz="2400" b="0" i="0" dirty="0">
                <a:solidFill>
                  <a:srgbClr val="00264D"/>
                </a:solidFill>
                <a:effectLst/>
                <a:latin typeface="Open Sans" panose="020B0606030504020204" pitchFamily="34" charset="0"/>
              </a:rPr>
            </a:br>
            <a:r>
              <a:rPr lang="vi-VN" sz="2400" b="0" i="0" dirty="0">
                <a:solidFill>
                  <a:srgbClr val="00264D"/>
                </a:solidFill>
                <a:effectLst/>
                <a:latin typeface="Open Sans" panose="020B0606030504020204" pitchFamily="34" charset="0"/>
              </a:rPr>
              <a:t>Nhấn vang một hồi còi...</a:t>
            </a:r>
            <a:endParaRPr lang="en-US" sz="2400" b="0" i="0" dirty="0">
              <a:solidFill>
                <a:srgbClr val="00264D"/>
              </a:solidFill>
              <a:effectLst/>
              <a:latin typeface="Open Sans" panose="020B0606030504020204" pitchFamily="34" charset="0"/>
            </a:endParaRPr>
          </a:p>
          <a:p>
            <a:pPr algn="just"/>
            <a:r>
              <a:rPr lang="en-US" sz="2400" dirty="0">
                <a:solidFill>
                  <a:srgbClr val="00264D"/>
                </a:solidFill>
                <a:latin typeface="Open Sans" panose="020B0606030504020204" pitchFamily="34" charset="0"/>
              </a:rPr>
              <a:t>              </a:t>
            </a:r>
          </a:p>
          <a:p>
            <a:pPr algn="just"/>
            <a:r>
              <a:rPr lang="en-US" sz="2400" dirty="0">
                <a:solidFill>
                  <a:srgbClr val="00264D"/>
                </a:solidFill>
                <a:latin typeface="Open Sans" panose="020B0606030504020204" pitchFamily="34" charset="0"/>
              </a:rPr>
              <a:t>              </a:t>
            </a:r>
            <a:r>
              <a:rPr lang="en-US" sz="2400" i="1" dirty="0" err="1">
                <a:solidFill>
                  <a:srgbClr val="C00000"/>
                </a:solidFill>
                <a:latin typeface="Open Sans" panose="020B0606030504020204" pitchFamily="34" charset="0"/>
              </a:rPr>
              <a:t>Đặng</a:t>
            </a:r>
            <a:r>
              <a:rPr lang="en-US" sz="2400" i="1" dirty="0">
                <a:solidFill>
                  <a:srgbClr val="C00000"/>
                </a:solidFill>
                <a:latin typeface="Open Sans" panose="020B0606030504020204" pitchFamily="34" charset="0"/>
              </a:rPr>
              <a:t> </a:t>
            </a:r>
            <a:r>
              <a:rPr lang="en-US" sz="2400" i="1" dirty="0" err="1">
                <a:solidFill>
                  <a:srgbClr val="C00000"/>
                </a:solidFill>
                <a:latin typeface="Open Sans" panose="020B0606030504020204" pitchFamily="34" charset="0"/>
              </a:rPr>
              <a:t>Hấn</a:t>
            </a:r>
            <a:endParaRPr lang="vi-VN" sz="2400" b="0" i="1" dirty="0">
              <a:solidFill>
                <a:srgbClr val="C00000"/>
              </a:solidFill>
              <a:effectLst/>
              <a:latin typeface="Open Sans" panose="020B0606030504020204" pitchFamily="34" charset="0"/>
            </a:endParaRPr>
          </a:p>
        </p:txBody>
      </p:sp>
      <p:pic>
        <p:nvPicPr>
          <p:cNvPr id="25" name="图片 14">
            <a:extLst>
              <a:ext uri="{FF2B5EF4-FFF2-40B4-BE49-F238E27FC236}">
                <a16:creationId xmlns:a16="http://schemas.microsoft.com/office/drawing/2014/main" id="{3C1F6657-7D1B-4745-8E90-A3FCCEA3A17F}"/>
              </a:ext>
            </a:extLst>
          </p:cNvPr>
          <p:cNvPicPr>
            <a:picLocks noChangeAspect="1"/>
          </p:cNvPicPr>
          <p:nvPr/>
        </p:nvPicPr>
        <p:blipFill rotWithShape="1">
          <a:blip r:embed="rId4">
            <a:extLst>
              <a:ext uri="{28A0092B-C50C-407E-A947-70E740481C1C}">
                <a14:useLocalDpi xmlns:a14="http://schemas.microsoft.com/office/drawing/2010/main" val="0"/>
              </a:ext>
            </a:extLst>
          </a:blip>
          <a:srcRect t="18957"/>
          <a:stretch/>
        </p:blipFill>
        <p:spPr>
          <a:xfrm flipH="1">
            <a:off x="8790207" y="5058137"/>
            <a:ext cx="3401793" cy="1799863"/>
          </a:xfrm>
          <a:prstGeom prst="rect">
            <a:avLst/>
          </a:prstGeom>
        </p:spPr>
      </p:pic>
      <p:sp>
        <p:nvSpPr>
          <p:cNvPr id="26" name="TextBox 25"/>
          <p:cNvSpPr txBox="1"/>
          <p:nvPr/>
        </p:nvSpPr>
        <p:spPr>
          <a:xfrm>
            <a:off x="268853" y="378382"/>
            <a:ext cx="1273216" cy="6001643"/>
          </a:xfrm>
          <a:prstGeom prst="rect">
            <a:avLst/>
          </a:prstGeom>
          <a:noFill/>
        </p:spPr>
        <p:txBody>
          <a:bodyPr wrap="square" rtlCol="0">
            <a:spAutoFit/>
          </a:bodyPr>
          <a:lstStyle/>
          <a:p>
            <a:r>
              <a:rPr lang="en-US" sz="9600" dirty="0">
                <a:ln>
                  <a:solidFill>
                    <a:schemeClr val="tx1"/>
                  </a:solidFill>
                </a:ln>
                <a:solidFill>
                  <a:schemeClr val="bg1"/>
                </a:solidFill>
                <a:latin typeface="#9Slide05 SVNVanilla Daisy Pro" panose="00000500000000000000" pitchFamily="2" charset="0"/>
              </a:rPr>
              <a:t>BIỂN</a:t>
            </a:r>
          </a:p>
        </p:txBody>
      </p:sp>
    </p:spTree>
    <p:custDataLst>
      <p:tags r:id="rId1"/>
    </p:custDataLst>
    <p:extLst>
      <p:ext uri="{BB962C8B-B14F-4D97-AF65-F5344CB8AC3E}">
        <p14:creationId xmlns:p14="http://schemas.microsoft.com/office/powerpoint/2010/main" val="3662518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523281" y="381877"/>
            <a:ext cx="9258269" cy="6068717"/>
          </a:xfrm>
          <a:prstGeom prst="rect">
            <a:avLst/>
          </a:prstGeom>
          <a:solidFill>
            <a:schemeClr val="bg1">
              <a:alpha val="97000"/>
            </a:schemeClr>
          </a:solidFill>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911183" y="2119270"/>
            <a:ext cx="7766934" cy="3970318"/>
          </a:xfrm>
          <a:prstGeom prst="rect">
            <a:avLst/>
          </a:prstGeom>
        </p:spPr>
        <p:txBody>
          <a:bodyPr wrap="square" numCol="1">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Nghỉ hè bé lại thăm quê</a:t>
            </a:r>
            <a:br>
              <a:rPr lang="vi-VN" sz="2800" dirty="0">
                <a:latin typeface="Open Sans" panose="020B0606030504020204" pitchFamily="34" charset="0"/>
                <a:ea typeface="Open Sans" panose="020B0606030504020204" pitchFamily="34" charset="0"/>
                <a:cs typeface="Open Sans" panose="020B0606030504020204" pitchFamily="34" charset="0"/>
              </a:rPr>
            </a:br>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Được đi lên rẫy, được về tắm sông</a:t>
            </a:r>
          </a:p>
          <a:p>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Thăm bà, rồi lại thăm ông</a:t>
            </a:r>
            <a:br>
              <a:rPr lang="vi-VN" sz="2800" dirty="0">
                <a:latin typeface="Open Sans" panose="020B0606030504020204" pitchFamily="34" charset="0"/>
                <a:ea typeface="Open Sans" panose="020B0606030504020204" pitchFamily="34" charset="0"/>
                <a:cs typeface="Open Sans" panose="020B0606030504020204" pitchFamily="34" charset="0"/>
              </a:rPr>
            </a:br>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Thả diều, câu cá… sướng không chi bằng</a:t>
            </a:r>
          </a:p>
          <a:p>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Đêm về ngồi ngắm ông trăng</a:t>
            </a:r>
            <a:br>
              <a:rPr lang="vi-VN" sz="2800" dirty="0">
                <a:latin typeface="Open Sans" panose="020B0606030504020204" pitchFamily="34" charset="0"/>
                <a:ea typeface="Open Sans" panose="020B0606030504020204" pitchFamily="34" charset="0"/>
                <a:cs typeface="Open Sans" panose="020B0606030504020204" pitchFamily="34" charset="0"/>
              </a:rPr>
            </a:br>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Nghe ông kể chuyện chị Hằng ngày xưa</a:t>
            </a:r>
          </a:p>
          <a:p>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Bà rang đậu lạc thơm chưa</a:t>
            </a:r>
            <a:br>
              <a:rPr lang="vi-VN" sz="2800" dirty="0">
                <a:latin typeface="Open Sans" panose="020B0606030504020204" pitchFamily="34" charset="0"/>
                <a:ea typeface="Open Sans" panose="020B0606030504020204" pitchFamily="34" charset="0"/>
                <a:cs typeface="Open Sans" panose="020B0606030504020204" pitchFamily="34" charset="0"/>
              </a:rPr>
            </a:br>
            <a:r>
              <a:rPr lang="en-US" sz="2800" dirty="0">
                <a:latin typeface="Open Sans" panose="020B0606030504020204" pitchFamily="34" charset="0"/>
                <a:ea typeface="Open Sans" panose="020B0606030504020204" pitchFamily="34" charset="0"/>
                <a:cs typeface="Open Sans" panose="020B0606030504020204" pitchFamily="34" charset="0"/>
              </a:rPr>
              <a:t> </a:t>
            </a:r>
            <a:r>
              <a:rPr lang="vi-VN" sz="2800" dirty="0">
                <a:latin typeface="Open Sans" panose="020B0606030504020204" pitchFamily="34" charset="0"/>
                <a:ea typeface="Open Sans" panose="020B0606030504020204" pitchFamily="34" charset="0"/>
                <a:cs typeface="Open Sans" panose="020B0606030504020204" pitchFamily="34" charset="0"/>
              </a:rPr>
              <a:t>Mời ông bà, bé say sưa chuyện trò.</a:t>
            </a:r>
            <a:endParaRPr lang="en-US" sz="2800" dirty="0">
              <a:latin typeface="Open Sans" panose="020B0606030504020204" pitchFamily="34" charset="0"/>
              <a:ea typeface="Open Sans" panose="020B0606030504020204" pitchFamily="34" charset="0"/>
              <a:cs typeface="Open Sans" panose="020B0606030504020204" pitchFamily="34" charset="0"/>
            </a:endParaRPr>
          </a:p>
          <a:p>
            <a:pPr algn="r"/>
            <a:r>
              <a:rPr lang="en-US" sz="28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Nguyễn </a:t>
            </a:r>
            <a:r>
              <a:rPr lang="en-US" sz="28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Lãm</a:t>
            </a:r>
            <a:r>
              <a:rPr lang="en-US" sz="28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28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Thắng</a:t>
            </a:r>
            <a:endParaRPr lang="vi-VN" sz="2800" i="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p:cNvSpPr txBox="1"/>
          <p:nvPr/>
        </p:nvSpPr>
        <p:spPr>
          <a:xfrm>
            <a:off x="5557745" y="413106"/>
            <a:ext cx="6120372" cy="1569660"/>
          </a:xfrm>
          <a:prstGeom prst="rect">
            <a:avLst/>
          </a:prstGeom>
          <a:noFill/>
        </p:spPr>
        <p:txBody>
          <a:bodyPr wrap="square" rtlCol="0">
            <a:spAutoFit/>
          </a:bodyPr>
          <a:lstStyle/>
          <a:p>
            <a:r>
              <a:rPr lang="en-US" sz="9600" dirty="0" err="1">
                <a:ln>
                  <a:solidFill>
                    <a:schemeClr val="tx1"/>
                  </a:solidFill>
                </a:ln>
                <a:solidFill>
                  <a:schemeClr val="bg1"/>
                </a:solidFill>
                <a:latin typeface="#9Slide05 SVNVanilla Daisy Pro" panose="00000500000000000000" pitchFamily="2" charset="0"/>
              </a:rPr>
              <a:t>Về</a:t>
            </a:r>
            <a:r>
              <a:rPr lang="en-US" sz="9600" dirty="0">
                <a:ln>
                  <a:solidFill>
                    <a:schemeClr val="tx1"/>
                  </a:solidFill>
                </a:ln>
                <a:solidFill>
                  <a:schemeClr val="bg1"/>
                </a:solidFill>
                <a:latin typeface="#9Slide05 SVNVanilla Daisy Pro" panose="00000500000000000000" pitchFamily="2" charset="0"/>
              </a:rPr>
              <a:t> </a:t>
            </a:r>
            <a:r>
              <a:rPr lang="en-US" sz="9600" dirty="0" err="1">
                <a:ln>
                  <a:solidFill>
                    <a:schemeClr val="tx1"/>
                  </a:solidFill>
                </a:ln>
                <a:solidFill>
                  <a:schemeClr val="bg1"/>
                </a:solidFill>
                <a:latin typeface="#9Slide05 SVNVanilla Daisy Pro" panose="00000500000000000000" pitchFamily="2" charset="0"/>
              </a:rPr>
              <a:t>quê</a:t>
            </a:r>
            <a:endParaRPr lang="en-US" sz="9600" dirty="0">
              <a:ln>
                <a:solidFill>
                  <a:schemeClr val="tx1"/>
                </a:solidFill>
              </a:ln>
              <a:solidFill>
                <a:schemeClr val="bg1"/>
              </a:solidFill>
              <a:latin typeface="#9Slide05 SVNVanilla Daisy Pro" panose="00000500000000000000" pitchFamily="2" charset="0"/>
            </a:endParaRPr>
          </a:p>
        </p:txBody>
      </p:sp>
      <p:pic>
        <p:nvPicPr>
          <p:cNvPr id="7" name="Picture 6"/>
          <p:cNvPicPr>
            <a:picLocks noChangeAspect="1"/>
          </p:cNvPicPr>
          <p:nvPr/>
        </p:nvPicPr>
        <p:blipFill>
          <a:blip r:embed="rId3"/>
          <a:stretch>
            <a:fillRect/>
          </a:stretch>
        </p:blipFill>
        <p:spPr>
          <a:xfrm>
            <a:off x="305484" y="1000673"/>
            <a:ext cx="3387258" cy="24557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descr="Bài thơ &quot;Về Quê&quot; của Nguyễn Lãm Thắng (Mầm Non) - Dr. Khỏe Re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599" y="3599929"/>
            <a:ext cx="3406143" cy="24896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 name="图片 13">
            <a:extLst>
              <a:ext uri="{FF2B5EF4-FFF2-40B4-BE49-F238E27FC236}">
                <a16:creationId xmlns:a16="http://schemas.microsoft.com/office/drawing/2014/main" id="{40D2D482-0CB1-4D3D-956D-EF08A3449A5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1860" t="14403" r="3873" b="-6361"/>
          <a:stretch/>
        </p:blipFill>
        <p:spPr>
          <a:xfrm>
            <a:off x="10240146" y="-598556"/>
            <a:ext cx="1951854" cy="3698260"/>
          </a:xfrm>
          <a:prstGeom prst="rect">
            <a:avLst/>
          </a:prstGeom>
        </p:spPr>
      </p:pic>
    </p:spTree>
    <p:extLst>
      <p:ext uri="{BB962C8B-B14F-4D97-AF65-F5344CB8AC3E}">
        <p14:creationId xmlns:p14="http://schemas.microsoft.com/office/powerpoint/2010/main" val="1702449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347241" y="381877"/>
            <a:ext cx="11434309" cy="6285141"/>
          </a:xfrm>
          <a:prstGeom prst="rect">
            <a:avLst/>
          </a:prstGeom>
          <a:solidFill>
            <a:schemeClr val="bg1">
              <a:alpha val="97000"/>
            </a:schemeClr>
          </a:solidFill>
          <a:ln w="38100"/>
          <a:effectLst>
            <a:outerShdw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3759875" y="530217"/>
            <a:ext cx="7766934" cy="9479518"/>
          </a:xfrm>
          <a:prstGeom prst="rect">
            <a:avLst/>
          </a:prstGeom>
        </p:spPr>
        <p:txBody>
          <a:bodyPr wrap="square" numCol="2">
            <a:spAutoFit/>
          </a:bodyPr>
          <a:lstStyle/>
          <a:p>
            <a:r>
              <a:rPr lang="vi-VN" sz="2400" dirty="0">
                <a:latin typeface="Open Sans" panose="020B0606030504020204" pitchFamily="34" charset="0"/>
                <a:ea typeface="Open Sans" panose="020B0606030504020204" pitchFamily="34" charset="0"/>
                <a:cs typeface="Open Sans" panose="020B0606030504020204" pitchFamily="34" charset="0"/>
              </a:rPr>
              <a:t>Hôm nay học loài cây,</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Bài cô giảng thật hay:</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Rễ cây hút nhựa đất</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Như ta ăn hàng ngày.</a:t>
            </a:r>
            <a:br>
              <a:rPr lang="vi-VN" sz="3600" dirty="0">
                <a:latin typeface="Open Sans" panose="020B0606030504020204" pitchFamily="34" charset="0"/>
                <a:ea typeface="Open Sans" panose="020B0606030504020204" pitchFamily="34" charset="0"/>
                <a:cs typeface="Open Sans" panose="020B0606030504020204" pitchFamily="34" charset="0"/>
              </a:rPr>
            </a:b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Cây không hề biết đi,</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Chưa bao giờ cây nói,</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Cây chỉ biết thầm thì</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Khi trăng lên gió thổi.</a:t>
            </a:r>
            <a:br>
              <a:rPr lang="vi-VN" sz="3600" dirty="0">
                <a:latin typeface="Open Sans" panose="020B0606030504020204" pitchFamily="34" charset="0"/>
                <a:ea typeface="Open Sans" panose="020B0606030504020204" pitchFamily="34" charset="0"/>
                <a:cs typeface="Open Sans" panose="020B0606030504020204" pitchFamily="34" charset="0"/>
              </a:rPr>
            </a:b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Lá cây làm lá phổi</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Cũng hít vào, thở ra.</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Cành cây thường vẫy gọi</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Như tay người chúng ta.</a:t>
            </a:r>
            <a:br>
              <a:rPr lang="vi-VN" sz="3600" dirty="0">
                <a:latin typeface="Open Sans" panose="020B0606030504020204" pitchFamily="34" charset="0"/>
                <a:ea typeface="Open Sans" panose="020B0606030504020204" pitchFamily="34" charset="0"/>
                <a:cs typeface="Open Sans" panose="020B0606030504020204" pitchFamily="34" charset="0"/>
              </a:rPr>
            </a:br>
            <a:endParaRPr lang="en-US" sz="3600" dirty="0">
              <a:latin typeface="Open Sans" panose="020B0606030504020204" pitchFamily="34" charset="0"/>
              <a:ea typeface="Open Sans" panose="020B0606030504020204" pitchFamily="34" charset="0"/>
              <a:cs typeface="Open Sans" panose="020B0606030504020204" pitchFamily="34" charset="0"/>
            </a:endParaRPr>
          </a:p>
          <a:p>
            <a:endParaRPr lang="en-US" sz="3600" dirty="0">
              <a:latin typeface="Open Sans" panose="020B0606030504020204" pitchFamily="34" charset="0"/>
              <a:ea typeface="Open Sans" panose="020B0606030504020204" pitchFamily="34" charset="0"/>
              <a:cs typeface="Open Sans" panose="020B0606030504020204" pitchFamily="34" charset="0"/>
            </a:endParaRPr>
          </a:p>
          <a:p>
            <a:endParaRPr lang="en-US" sz="3600" dirty="0">
              <a:latin typeface="Open Sans" panose="020B0606030504020204" pitchFamily="34" charset="0"/>
              <a:ea typeface="Open Sans" panose="020B0606030504020204" pitchFamily="34" charset="0"/>
              <a:cs typeface="Open Sans" panose="020B0606030504020204" pitchFamily="34" charset="0"/>
            </a:endParaRPr>
          </a:p>
          <a:p>
            <a:endParaRPr lang="en-US" sz="3600" dirty="0">
              <a:latin typeface="Open Sans" panose="020B0606030504020204" pitchFamily="34" charset="0"/>
              <a:ea typeface="Open Sans" panose="020B0606030504020204" pitchFamily="34" charset="0"/>
              <a:cs typeface="Open Sans" panose="020B0606030504020204" pitchFamily="34" charset="0"/>
            </a:endParaRPr>
          </a:p>
          <a:p>
            <a:endParaRPr lang="en-US" sz="3600" dirty="0">
              <a:latin typeface="Open Sans" panose="020B0606030504020204" pitchFamily="34" charset="0"/>
              <a:ea typeface="Open Sans" panose="020B0606030504020204" pitchFamily="34" charset="0"/>
              <a:cs typeface="Open Sans" panose="020B0606030504020204" pitchFamily="34" charset="0"/>
            </a:endParaRPr>
          </a:p>
          <a:p>
            <a:endParaRPr lang="en-US" sz="3600" dirty="0">
              <a:latin typeface="Open Sans" panose="020B0606030504020204" pitchFamily="34" charset="0"/>
              <a:ea typeface="Open Sans" panose="020B0606030504020204" pitchFamily="34" charset="0"/>
              <a:cs typeface="Open Sans" panose="020B0606030504020204" pitchFamily="34" charset="0"/>
            </a:endParaRPr>
          </a:p>
          <a:p>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Khi vui cây nở hoa</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Khi buồn cây héo lá.</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Ai bẻ cành vặt hoa</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Nhựa tuôn như máu ứa.</a:t>
            </a:r>
            <a:br>
              <a:rPr lang="vi-VN" sz="3600" dirty="0">
                <a:latin typeface="Open Sans" panose="020B0606030504020204" pitchFamily="34" charset="0"/>
                <a:ea typeface="Open Sans" panose="020B0606030504020204" pitchFamily="34" charset="0"/>
                <a:cs typeface="Open Sans" panose="020B0606030504020204" pitchFamily="34" charset="0"/>
              </a:rPr>
            </a:b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Xanh, cây làm bức tranh</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Cho vườn ta thêm xinh,</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Già, cây làm chiếc ghế</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Chúng ta ngồi học hành.</a:t>
            </a:r>
            <a:br>
              <a:rPr lang="vi-VN" sz="3600" dirty="0">
                <a:latin typeface="Open Sans" panose="020B0606030504020204" pitchFamily="34" charset="0"/>
                <a:ea typeface="Open Sans" panose="020B0606030504020204" pitchFamily="34" charset="0"/>
                <a:cs typeface="Open Sans" panose="020B0606030504020204" pitchFamily="34" charset="0"/>
              </a:rPr>
            </a:b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Còn bao điều thú vị</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Cây giúp đời chúng mình.</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Loài cây cũng có nghĩa</a:t>
            </a:r>
            <a:br>
              <a:rPr lang="vi-VN" sz="3600" dirty="0">
                <a:latin typeface="Open Sans" panose="020B0606030504020204" pitchFamily="34" charset="0"/>
                <a:ea typeface="Open Sans" panose="020B0606030504020204" pitchFamily="34" charset="0"/>
                <a:cs typeface="Open Sans" panose="020B0606030504020204" pitchFamily="34" charset="0"/>
              </a:rPr>
            </a:br>
            <a:r>
              <a:rPr lang="vi-VN" sz="2400" dirty="0">
                <a:latin typeface="Open Sans" panose="020B0606030504020204" pitchFamily="34" charset="0"/>
                <a:ea typeface="Open Sans" panose="020B0606030504020204" pitchFamily="34" charset="0"/>
                <a:cs typeface="Open Sans" panose="020B0606030504020204" pitchFamily="34" charset="0"/>
              </a:rPr>
              <a:t>Loài cây cũng có </a:t>
            </a:r>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24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Đinh</a:t>
            </a:r>
            <a:r>
              <a:rPr lang="en-US" sz="24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24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Xuân</a:t>
            </a:r>
            <a:r>
              <a:rPr lang="en-US" sz="2400" i="1" dirty="0">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en-US" sz="2400" i="1" dirty="0" err="1">
                <a:solidFill>
                  <a:srgbClr val="C00000"/>
                </a:solidFill>
                <a:latin typeface="Open Sans" panose="020B0606030504020204" pitchFamily="34" charset="0"/>
                <a:ea typeface="Open Sans" panose="020B0606030504020204" pitchFamily="34" charset="0"/>
                <a:cs typeface="Open Sans" panose="020B0606030504020204" pitchFamily="34" charset="0"/>
              </a:rPr>
              <a:t>Tửu</a:t>
            </a:r>
            <a:endParaRPr lang="vi-VN" sz="2400" i="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p:cNvSpPr txBox="1"/>
          <p:nvPr/>
        </p:nvSpPr>
        <p:spPr>
          <a:xfrm>
            <a:off x="254644" y="1166203"/>
            <a:ext cx="3759875" cy="2123658"/>
          </a:xfrm>
          <a:prstGeom prst="rect">
            <a:avLst/>
          </a:prstGeom>
          <a:noFill/>
        </p:spPr>
        <p:txBody>
          <a:bodyPr wrap="square" rtlCol="0">
            <a:spAutoFit/>
          </a:bodyPr>
          <a:lstStyle/>
          <a:p>
            <a:pPr algn="ctr"/>
            <a:r>
              <a:rPr lang="en-US" sz="6600" dirty="0" err="1">
                <a:solidFill>
                  <a:srgbClr val="00B050"/>
                </a:solidFill>
                <a:latin typeface="#9Slide05 SVNVanilla Daisy Pro" panose="00000500000000000000" pitchFamily="2" charset="0"/>
              </a:rPr>
              <a:t>Bài</a:t>
            </a:r>
            <a:r>
              <a:rPr lang="en-US" sz="6600" dirty="0">
                <a:solidFill>
                  <a:srgbClr val="00B050"/>
                </a:solidFill>
                <a:latin typeface="#9Slide05 SVNVanilla Daisy Pro" panose="00000500000000000000" pitchFamily="2" charset="0"/>
              </a:rPr>
              <a:t> </a:t>
            </a:r>
            <a:r>
              <a:rPr lang="en-US" sz="6600" dirty="0" err="1">
                <a:solidFill>
                  <a:srgbClr val="00B050"/>
                </a:solidFill>
                <a:latin typeface="#9Slide05 SVNVanilla Daisy Pro" panose="00000500000000000000" pitchFamily="2" charset="0"/>
              </a:rPr>
              <a:t>thơ</a:t>
            </a:r>
            <a:endParaRPr lang="en-US" sz="6600" dirty="0">
              <a:solidFill>
                <a:srgbClr val="00B050"/>
              </a:solidFill>
              <a:latin typeface="#9Slide05 SVNVanilla Daisy Pro" panose="00000500000000000000" pitchFamily="2" charset="0"/>
            </a:endParaRPr>
          </a:p>
          <a:p>
            <a:pPr algn="ctr"/>
            <a:r>
              <a:rPr lang="en-US" sz="6600" dirty="0" err="1">
                <a:solidFill>
                  <a:srgbClr val="00B050"/>
                </a:solidFill>
                <a:latin typeface="#9Slide05 SVNVanilla Daisy Pro" panose="00000500000000000000" pitchFamily="2" charset="0"/>
              </a:rPr>
              <a:t>trồng</a:t>
            </a:r>
            <a:r>
              <a:rPr lang="en-US" sz="6600" dirty="0">
                <a:solidFill>
                  <a:srgbClr val="00B050"/>
                </a:solidFill>
                <a:latin typeface="#9Slide05 SVNVanilla Daisy Pro" panose="00000500000000000000" pitchFamily="2" charset="0"/>
              </a:rPr>
              <a:t> </a:t>
            </a:r>
            <a:r>
              <a:rPr lang="en-US" sz="6600" dirty="0" err="1">
                <a:solidFill>
                  <a:srgbClr val="00B050"/>
                </a:solidFill>
                <a:latin typeface="#9Slide05 SVNVanilla Daisy Pro" panose="00000500000000000000" pitchFamily="2" charset="0"/>
              </a:rPr>
              <a:t>cây</a:t>
            </a:r>
            <a:endParaRPr lang="en-US" sz="6600" dirty="0">
              <a:solidFill>
                <a:srgbClr val="00B050"/>
              </a:solidFill>
              <a:latin typeface="#9Slide05 SVNVanilla Daisy Pro" panose="00000500000000000000" pitchFamily="2" charset="0"/>
            </a:endParaRPr>
          </a:p>
        </p:txBody>
      </p:sp>
      <p:pic>
        <p:nvPicPr>
          <p:cNvPr id="2050" name="Picture 2" descr="Premium Vector | Vector illustration of a cartoon happy children helping  their father planting the young tre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744" b="89776" l="0" r="100000">
                        <a14:foregroundMark x1="30671" y1="72204" x2="53195" y2="71406"/>
                        <a14:foregroundMark x1="65974" y1="58946" x2="72843" y2="70927"/>
                      </a14:backgroundRemoval>
                    </a14:imgEffect>
                  </a14:imgLayer>
                </a14:imgProps>
              </a:ext>
              <a:ext uri="{28A0092B-C50C-407E-A947-70E740481C1C}">
                <a14:useLocalDpi xmlns:a14="http://schemas.microsoft.com/office/drawing/2010/main" val="0"/>
              </a:ext>
            </a:extLst>
          </a:blip>
          <a:srcRect/>
          <a:stretch>
            <a:fillRect/>
          </a:stretch>
        </p:blipFill>
        <p:spPr bwMode="auto">
          <a:xfrm>
            <a:off x="-200355" y="3289861"/>
            <a:ext cx="3960230" cy="396023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86576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1|0.7|0.7"/>
</p:tagLst>
</file>

<file path=ppt/tags/tag10.xml><?xml version="1.0" encoding="utf-8"?>
<p:tagLst xmlns:a="http://schemas.openxmlformats.org/drawingml/2006/main" xmlns:r="http://schemas.openxmlformats.org/officeDocument/2006/relationships" xmlns:p="http://schemas.openxmlformats.org/presentationml/2006/main">
  <p:tag name="TIMING" val="|0.4|0.4|0.3|0.4|0.4|0.3|0.4"/>
</p:tagLst>
</file>

<file path=ppt/tags/tag11.xml><?xml version="1.0" encoding="utf-8"?>
<p:tagLst xmlns:a="http://schemas.openxmlformats.org/drawingml/2006/main" xmlns:r="http://schemas.openxmlformats.org/officeDocument/2006/relationships" xmlns:p="http://schemas.openxmlformats.org/presentationml/2006/main">
  <p:tag name="TIMING" val="|0.3|0.4|0.4|0.4|0.5|0.4|0.3"/>
</p:tagLst>
</file>

<file path=ppt/tags/tag12.xml><?xml version="1.0" encoding="utf-8"?>
<p:tagLst xmlns:a="http://schemas.openxmlformats.org/drawingml/2006/main" xmlns:r="http://schemas.openxmlformats.org/officeDocument/2006/relationships" xmlns:p="http://schemas.openxmlformats.org/presentationml/2006/main">
  <p:tag name="TIMING" val="|0.4"/>
</p:tagLst>
</file>

<file path=ppt/tags/tag13.xml><?xml version="1.0" encoding="utf-8"?>
<p:tagLst xmlns:a="http://schemas.openxmlformats.org/drawingml/2006/main" xmlns:r="http://schemas.openxmlformats.org/officeDocument/2006/relationships" xmlns:p="http://schemas.openxmlformats.org/presentationml/2006/main">
  <p:tag name="TIMING" val="|0.5|0.3|0.4|0.7|0.3"/>
</p:tagLst>
</file>

<file path=ppt/tags/tag14.xml><?xml version="1.0" encoding="utf-8"?>
<p:tagLst xmlns:a="http://schemas.openxmlformats.org/drawingml/2006/main" xmlns:r="http://schemas.openxmlformats.org/officeDocument/2006/relationships" xmlns:p="http://schemas.openxmlformats.org/presentationml/2006/main">
  <p:tag name="TIMING" val="|0.2|0.2|0.2|0.2|0.2|0.2|0.2"/>
</p:tagLst>
</file>

<file path=ppt/tags/tag15.xml><?xml version="1.0" encoding="utf-8"?>
<p:tagLst xmlns:a="http://schemas.openxmlformats.org/drawingml/2006/main" xmlns:r="http://schemas.openxmlformats.org/officeDocument/2006/relationships" xmlns:p="http://schemas.openxmlformats.org/presentationml/2006/main">
  <p:tag name="TIMING" val="|0.2|0.2|0.2"/>
</p:tagLst>
</file>

<file path=ppt/tags/tag2.xml><?xml version="1.0" encoding="utf-8"?>
<p:tagLst xmlns:a="http://schemas.openxmlformats.org/drawingml/2006/main" xmlns:r="http://schemas.openxmlformats.org/officeDocument/2006/relationships" xmlns:p="http://schemas.openxmlformats.org/presentationml/2006/main">
  <p:tag name="TIMING" val="|0.6"/>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ags/tag4.xml><?xml version="1.0" encoding="utf-8"?>
<p:tagLst xmlns:a="http://schemas.openxmlformats.org/drawingml/2006/main" xmlns:r="http://schemas.openxmlformats.org/officeDocument/2006/relationships" xmlns:p="http://schemas.openxmlformats.org/presentationml/2006/main">
  <p:tag name="TIMING" val="|0.2|0.2|0.2|0.2|0.2|0.2|0.2"/>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4|0.4|0.3|0.4|0.4|0.3|0.4"/>
</p:tagLst>
</file>

<file path=ppt/tags/tag7.xml><?xml version="1.0" encoding="utf-8"?>
<p:tagLst xmlns:a="http://schemas.openxmlformats.org/drawingml/2006/main" xmlns:r="http://schemas.openxmlformats.org/officeDocument/2006/relationships" xmlns:p="http://schemas.openxmlformats.org/presentationml/2006/main">
  <p:tag name="TIMING" val="|0.5|0.6|0.6|0.8|0.7|0.5|0.4"/>
</p:tagLst>
</file>

<file path=ppt/tags/tag8.xml><?xml version="1.0" encoding="utf-8"?>
<p:tagLst xmlns:a="http://schemas.openxmlformats.org/drawingml/2006/main" xmlns:r="http://schemas.openxmlformats.org/officeDocument/2006/relationships" xmlns:p="http://schemas.openxmlformats.org/presentationml/2006/main">
  <p:tag name="TIMING" val="|0.5|0.4|0.4|0.5|0.4|0.5|0.5|0.4"/>
</p:tagLst>
</file>

<file path=ppt/tags/tag9.xml><?xml version="1.0" encoding="utf-8"?>
<p:tagLst xmlns:a="http://schemas.openxmlformats.org/drawingml/2006/main" xmlns:r="http://schemas.openxmlformats.org/officeDocument/2006/relationships" xmlns:p="http://schemas.openxmlformats.org/presentationml/2006/main">
  <p:tag name="TIMING" val="|0.5|0.4|0.4|0.5|0.4|0.5|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967</Words>
  <Application>Microsoft Office PowerPoint</Application>
  <PresentationFormat>Widescreen</PresentationFormat>
  <Paragraphs>57</Paragraphs>
  <Slides>17</Slides>
  <Notes>0</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17</vt:i4>
      </vt:variant>
    </vt:vector>
  </HeadingPairs>
  <TitlesOfParts>
    <vt:vector size="29" baseType="lpstr">
      <vt:lpstr>#9Slide05 SVNVanilla Daisy Pro</vt:lpstr>
      <vt:lpstr>#9Slide07 HoneyCream</vt:lpstr>
      <vt:lpstr>#9Slide07 SVNErika Ormig</vt:lpstr>
      <vt:lpstr>Arial</vt:lpstr>
      <vt:lpstr>Calibri</vt:lpstr>
      <vt:lpstr>Calibri Light</vt:lpstr>
      <vt:lpstr>Cambria</vt:lpstr>
      <vt:lpstr>Open Sans</vt:lpstr>
      <vt:lpstr>SVN-Newton</vt:lpstr>
      <vt:lpstr>Times New Roman</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THUY</cp:lastModifiedBy>
  <cp:revision>12</cp:revision>
  <dcterms:created xsi:type="dcterms:W3CDTF">2023-07-30T13:34:39Z</dcterms:created>
  <dcterms:modified xsi:type="dcterms:W3CDTF">2025-10-07T09:58:39Z</dcterms:modified>
</cp:coreProperties>
</file>