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0.svg" ContentType="image/svg+xml"/>
  <Override PartName="/ppt/media/image12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20.svg" ContentType="image/svg+xml"/>
  <Override PartName="/ppt/media/image23.svg" ContentType="image/svg+xml"/>
  <Override PartName="/ppt/media/image25.svg" ContentType="image/svg+xml"/>
  <Override PartName="/ppt/media/image28.svg" ContentType="image/svg+xml"/>
  <Override PartName="/ppt/media/image30.svg" ContentType="image/svg+xml"/>
  <Override PartName="/ppt/media/image32.svg" ContentType="image/svg+xml"/>
  <Override PartName="/ppt/media/image36.svg" ContentType="image/svg+xml"/>
  <Override PartName="/ppt/media/image38.svg" ContentType="image/svg+xml"/>
  <Override PartName="/ppt/media/image42.svg" ContentType="image/svg+xml"/>
  <Override PartName="/ppt/media/image46.svg" ContentType="image/svg+xml"/>
  <Override PartName="/ppt/media/image48.svg" ContentType="image/svg+xml"/>
  <Override PartName="/ppt/media/image50.svg" ContentType="image/svg+xml"/>
  <Override PartName="/ppt/media/image52.svg" ContentType="image/svg+xml"/>
  <Override PartName="/ppt/media/image54.svg" ContentType="image/svg+xml"/>
  <Override PartName="/ppt/media/image58.svg" ContentType="image/svg+xml"/>
  <Override PartName="/ppt/media/image6.svg" ContentType="image/svg+xml"/>
  <Override PartName="/ppt/media/image60.svg" ContentType="image/svg+xml"/>
  <Override PartName="/ppt/media/image8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</p:sldMasterIdLst>
  <p:sldIdLst>
    <p:sldId id="256" r:id="rId4"/>
    <p:sldId id="263" r:id="rId5"/>
    <p:sldId id="265" r:id="rId6"/>
    <p:sldId id="273" r:id="rId7"/>
    <p:sldId id="276" r:id="rId8"/>
    <p:sldId id="278" r:id="rId9"/>
    <p:sldId id="277" r:id="rId10"/>
    <p:sldId id="280" r:id="rId11"/>
    <p:sldId id="281" r:id="rId12"/>
    <p:sldId id="282" r:id="rId13"/>
    <p:sldId id="283" r:id="rId14"/>
    <p:sldId id="284" r:id="rId15"/>
    <p:sldId id="274" r:id="rId16"/>
    <p:sldId id="285" r:id="rId17"/>
    <p:sldId id="259" r:id="rId18"/>
    <p:sldId id="286" r:id="rId19"/>
    <p:sldId id="287" r:id="rId20"/>
  </p:sldIdLst>
  <p:sldSz cx="18288000" cy="10287000"/>
  <p:notesSz cx="6858000" cy="9144000"/>
  <p:embeddedFontLst>
    <p:embeddedFont>
      <p:font typeface="#9Slide07 HoneyCream" pitchFamily="2" charset="0"/>
      <p:regular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41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9" autoAdjust="0"/>
    <p:restoredTop sz="94689" autoAdjust="0"/>
  </p:normalViewPr>
  <p:slideViewPr>
    <p:cSldViewPr showGuides="1">
      <p:cViewPr varScale="1">
        <p:scale>
          <a:sx n="61" d="100"/>
          <a:sy n="61" d="100"/>
        </p:scale>
        <p:origin x="605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2" Type="http://schemas.openxmlformats.org/officeDocument/2006/relationships/font" Target="fonts/font9.fntdata"/><Relationship Id="rId31" Type="http://schemas.openxmlformats.org/officeDocument/2006/relationships/font" Target="fonts/font8.fntdata"/><Relationship Id="rId30" Type="http://schemas.openxmlformats.org/officeDocument/2006/relationships/font" Target="fonts/font7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6.fntdata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6927" y="5810254"/>
            <a:ext cx="26711828" cy="40091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3852" y="10598727"/>
            <a:ext cx="21997977" cy="47798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247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93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740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987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234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481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728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975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5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1285" y="4364186"/>
            <a:ext cx="28283111" cy="123435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2414" y="12018822"/>
            <a:ext cx="26711828" cy="3714750"/>
          </a:xfrm>
          <a:prstGeom prst="rect">
            <a:avLst/>
          </a:prstGeom>
        </p:spPr>
        <p:txBody>
          <a:bodyPr anchor="t"/>
          <a:lstStyle>
            <a:lvl1pPr algn="l">
              <a:defRPr sz="1091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82414" y="7927403"/>
            <a:ext cx="26711828" cy="40914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455">
                <a:solidFill>
                  <a:schemeClr val="tx1">
                    <a:tint val="75000"/>
                  </a:schemeClr>
                </a:solidFill>
              </a:defRPr>
            </a:lvl1pPr>
            <a:lvl2pPr marL="1247140" indent="0">
              <a:buNone/>
              <a:defRPr sz="4910">
                <a:solidFill>
                  <a:schemeClr val="tx1">
                    <a:tint val="75000"/>
                  </a:schemeClr>
                </a:solidFill>
              </a:defRPr>
            </a:lvl2pPr>
            <a:lvl3pPr marL="2493645" indent="0">
              <a:buNone/>
              <a:defRPr sz="4365">
                <a:solidFill>
                  <a:schemeClr val="tx1">
                    <a:tint val="75000"/>
                  </a:schemeClr>
                </a:solidFill>
              </a:defRPr>
            </a:lvl3pPr>
            <a:lvl4pPr marL="3740785" indent="0">
              <a:buNone/>
              <a:defRPr sz="3820">
                <a:solidFill>
                  <a:schemeClr val="tx1">
                    <a:tint val="75000"/>
                  </a:schemeClr>
                </a:solidFill>
              </a:defRPr>
            </a:lvl4pPr>
            <a:lvl5pPr marL="4987925" indent="0">
              <a:buNone/>
              <a:defRPr sz="3820">
                <a:solidFill>
                  <a:schemeClr val="tx1">
                    <a:tint val="75000"/>
                  </a:schemeClr>
                </a:solidFill>
              </a:defRPr>
            </a:lvl5pPr>
            <a:lvl6pPr marL="6234430" indent="0">
              <a:buNone/>
              <a:defRPr sz="3820">
                <a:solidFill>
                  <a:schemeClr val="tx1">
                    <a:tint val="75000"/>
                  </a:schemeClr>
                </a:solidFill>
              </a:defRPr>
            </a:lvl6pPr>
            <a:lvl7pPr marL="7481570" indent="0">
              <a:buNone/>
              <a:defRPr sz="3820">
                <a:solidFill>
                  <a:schemeClr val="tx1">
                    <a:tint val="75000"/>
                  </a:schemeClr>
                </a:solidFill>
              </a:defRPr>
            </a:lvl7pPr>
            <a:lvl8pPr marL="8728710" indent="0">
              <a:buNone/>
              <a:defRPr sz="3820">
                <a:solidFill>
                  <a:schemeClr val="tx1">
                    <a:tint val="75000"/>
                  </a:schemeClr>
                </a:solidFill>
              </a:defRPr>
            </a:lvl8pPr>
            <a:lvl9pPr marL="9975215" indent="0">
              <a:buNone/>
              <a:defRPr sz="38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5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1285" y="4364186"/>
            <a:ext cx="13879675" cy="12343535"/>
          </a:xfrm>
          <a:prstGeom prst="rect">
            <a:avLst/>
          </a:prstGeom>
        </p:spPr>
        <p:txBody>
          <a:bodyPr/>
          <a:lstStyle>
            <a:lvl1pPr>
              <a:defRPr sz="7635"/>
            </a:lvl1pPr>
            <a:lvl2pPr>
              <a:defRPr sz="6545"/>
            </a:lvl2pPr>
            <a:lvl3pPr>
              <a:defRPr sz="5455"/>
            </a:lvl3pPr>
            <a:lvl4pPr>
              <a:defRPr sz="4910"/>
            </a:lvl4pPr>
            <a:lvl5pPr>
              <a:defRPr sz="4910"/>
            </a:lvl5pPr>
            <a:lvl6pPr>
              <a:defRPr sz="4910"/>
            </a:lvl6pPr>
            <a:lvl7pPr>
              <a:defRPr sz="4910"/>
            </a:lvl7pPr>
            <a:lvl8pPr>
              <a:defRPr sz="4910"/>
            </a:lvl8pPr>
            <a:lvl9pPr>
              <a:defRPr sz="491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974722" y="4364186"/>
            <a:ext cx="13879675" cy="12343535"/>
          </a:xfrm>
          <a:prstGeom prst="rect">
            <a:avLst/>
          </a:prstGeom>
        </p:spPr>
        <p:txBody>
          <a:bodyPr/>
          <a:lstStyle>
            <a:lvl1pPr>
              <a:defRPr sz="7635"/>
            </a:lvl1pPr>
            <a:lvl2pPr>
              <a:defRPr sz="6545"/>
            </a:lvl2pPr>
            <a:lvl3pPr>
              <a:defRPr sz="5455"/>
            </a:lvl3pPr>
            <a:lvl4pPr>
              <a:defRPr sz="4910"/>
            </a:lvl4pPr>
            <a:lvl5pPr>
              <a:defRPr sz="4910"/>
            </a:lvl5pPr>
            <a:lvl6pPr>
              <a:defRPr sz="4910"/>
            </a:lvl6pPr>
            <a:lvl7pPr>
              <a:defRPr sz="4910"/>
            </a:lvl7pPr>
            <a:lvl8pPr>
              <a:defRPr sz="4910"/>
            </a:lvl8pPr>
            <a:lvl9pPr>
              <a:defRPr sz="491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5" y="749013"/>
            <a:ext cx="28283111" cy="311727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1287" y="4186672"/>
            <a:ext cx="13885132" cy="174480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545" b="1"/>
            </a:lvl1pPr>
            <a:lvl2pPr marL="1247140" indent="0">
              <a:buNone/>
              <a:defRPr sz="5455" b="1"/>
            </a:lvl2pPr>
            <a:lvl3pPr marL="2493645" indent="0">
              <a:buNone/>
              <a:defRPr sz="4910" b="1"/>
            </a:lvl3pPr>
            <a:lvl4pPr marL="3740785" indent="0">
              <a:buNone/>
              <a:defRPr sz="4365" b="1"/>
            </a:lvl4pPr>
            <a:lvl5pPr marL="4987925" indent="0">
              <a:buNone/>
              <a:defRPr sz="4365" b="1"/>
            </a:lvl5pPr>
            <a:lvl6pPr marL="6234430" indent="0">
              <a:buNone/>
              <a:defRPr sz="4365" b="1"/>
            </a:lvl6pPr>
            <a:lvl7pPr marL="7481570" indent="0">
              <a:buNone/>
              <a:defRPr sz="4365" b="1"/>
            </a:lvl7pPr>
            <a:lvl8pPr marL="8728710" indent="0">
              <a:buNone/>
              <a:defRPr sz="4365" b="1"/>
            </a:lvl8pPr>
            <a:lvl9pPr marL="9975215" indent="0">
              <a:buNone/>
              <a:defRPr sz="43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71287" y="5931477"/>
            <a:ext cx="13885132" cy="10776240"/>
          </a:xfrm>
          <a:prstGeom prst="rect">
            <a:avLst/>
          </a:prstGeom>
        </p:spPr>
        <p:txBody>
          <a:bodyPr/>
          <a:lstStyle>
            <a:lvl1pPr>
              <a:defRPr sz="6545"/>
            </a:lvl1pPr>
            <a:lvl2pPr>
              <a:defRPr sz="5455"/>
            </a:lvl2pPr>
            <a:lvl3pPr>
              <a:defRPr sz="4910"/>
            </a:lvl3pPr>
            <a:lvl4pPr>
              <a:defRPr sz="4365"/>
            </a:lvl4pPr>
            <a:lvl5pPr>
              <a:defRPr sz="4365"/>
            </a:lvl5pPr>
            <a:lvl6pPr>
              <a:defRPr sz="4365"/>
            </a:lvl6pPr>
            <a:lvl7pPr>
              <a:defRPr sz="4365"/>
            </a:lvl7pPr>
            <a:lvl8pPr>
              <a:defRPr sz="4365"/>
            </a:lvl8pPr>
            <a:lvl9pPr>
              <a:defRPr sz="43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963812" y="4186672"/>
            <a:ext cx="13890586" cy="174480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545" b="1"/>
            </a:lvl1pPr>
            <a:lvl2pPr marL="1247140" indent="0">
              <a:buNone/>
              <a:defRPr sz="5455" b="1"/>
            </a:lvl2pPr>
            <a:lvl3pPr marL="2493645" indent="0">
              <a:buNone/>
              <a:defRPr sz="4910" b="1"/>
            </a:lvl3pPr>
            <a:lvl4pPr marL="3740785" indent="0">
              <a:buNone/>
              <a:defRPr sz="4365" b="1"/>
            </a:lvl4pPr>
            <a:lvl5pPr marL="4987925" indent="0">
              <a:buNone/>
              <a:defRPr sz="4365" b="1"/>
            </a:lvl5pPr>
            <a:lvl6pPr marL="6234430" indent="0">
              <a:buNone/>
              <a:defRPr sz="4365" b="1"/>
            </a:lvl6pPr>
            <a:lvl7pPr marL="7481570" indent="0">
              <a:buNone/>
              <a:defRPr sz="4365" b="1"/>
            </a:lvl7pPr>
            <a:lvl8pPr marL="8728710" indent="0">
              <a:buNone/>
              <a:defRPr sz="4365" b="1"/>
            </a:lvl8pPr>
            <a:lvl9pPr marL="9975215" indent="0">
              <a:buNone/>
              <a:defRPr sz="43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963812" y="5931477"/>
            <a:ext cx="13890586" cy="10776240"/>
          </a:xfrm>
          <a:prstGeom prst="rect">
            <a:avLst/>
          </a:prstGeom>
        </p:spPr>
        <p:txBody>
          <a:bodyPr/>
          <a:lstStyle>
            <a:lvl1pPr>
              <a:defRPr sz="6545"/>
            </a:lvl1pPr>
            <a:lvl2pPr>
              <a:defRPr sz="5455"/>
            </a:lvl2pPr>
            <a:lvl3pPr>
              <a:defRPr sz="4910"/>
            </a:lvl3pPr>
            <a:lvl4pPr>
              <a:defRPr sz="4365"/>
            </a:lvl4pPr>
            <a:lvl5pPr>
              <a:defRPr sz="4365"/>
            </a:lvl5pPr>
            <a:lvl6pPr>
              <a:defRPr sz="4365"/>
            </a:lvl6pPr>
            <a:lvl7pPr>
              <a:defRPr sz="4365"/>
            </a:lvl7pPr>
            <a:lvl8pPr>
              <a:defRPr sz="4365"/>
            </a:lvl8pPr>
            <a:lvl9pPr>
              <a:defRPr sz="43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5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4682"/>
            <a:ext cx="10338832" cy="3169227"/>
          </a:xfrm>
          <a:prstGeom prst="rect">
            <a:avLst/>
          </a:prstGeom>
        </p:spPr>
        <p:txBody>
          <a:bodyPr anchor="b"/>
          <a:lstStyle>
            <a:lvl1pPr algn="l">
              <a:defRPr sz="545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6570" y="744686"/>
            <a:ext cx="17567828" cy="15963035"/>
          </a:xfrm>
          <a:prstGeom prst="rect">
            <a:avLst/>
          </a:prstGeom>
        </p:spPr>
        <p:txBody>
          <a:bodyPr/>
          <a:lstStyle>
            <a:lvl1pPr>
              <a:defRPr sz="8725"/>
            </a:lvl1pPr>
            <a:lvl2pPr>
              <a:defRPr sz="7635"/>
            </a:lvl2pPr>
            <a:lvl3pPr>
              <a:defRPr sz="6545"/>
            </a:lvl3pPr>
            <a:lvl4pPr>
              <a:defRPr sz="5455"/>
            </a:lvl4pPr>
            <a:lvl5pPr>
              <a:defRPr sz="5455"/>
            </a:lvl5pPr>
            <a:lvl6pPr>
              <a:defRPr sz="5455"/>
            </a:lvl6pPr>
            <a:lvl7pPr>
              <a:defRPr sz="5455"/>
            </a:lvl7pPr>
            <a:lvl8pPr>
              <a:defRPr sz="5455"/>
            </a:lvl8pPr>
            <a:lvl9pPr>
              <a:defRPr sz="545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71287" y="3913913"/>
            <a:ext cx="10338832" cy="127938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20"/>
            </a:lvl1pPr>
            <a:lvl2pPr marL="1247140" indent="0">
              <a:buNone/>
              <a:defRPr sz="3275"/>
            </a:lvl2pPr>
            <a:lvl3pPr marL="2493645" indent="0">
              <a:buNone/>
              <a:defRPr sz="2725"/>
            </a:lvl3pPr>
            <a:lvl4pPr marL="3740785" indent="0">
              <a:buNone/>
              <a:defRPr sz="2455"/>
            </a:lvl4pPr>
            <a:lvl5pPr marL="4987925" indent="0">
              <a:buNone/>
              <a:defRPr sz="2455"/>
            </a:lvl5pPr>
            <a:lvl6pPr marL="6234430" indent="0">
              <a:buNone/>
              <a:defRPr sz="2455"/>
            </a:lvl6pPr>
            <a:lvl7pPr marL="7481570" indent="0">
              <a:buNone/>
              <a:defRPr sz="2455"/>
            </a:lvl7pPr>
            <a:lvl8pPr marL="8728710" indent="0">
              <a:buNone/>
              <a:defRPr sz="2455"/>
            </a:lvl8pPr>
            <a:lvl9pPr marL="9975215" indent="0">
              <a:buNone/>
              <a:defRPr sz="245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652" y="13092546"/>
            <a:ext cx="18855409" cy="1545649"/>
          </a:xfrm>
          <a:prstGeom prst="rect">
            <a:avLst/>
          </a:prstGeom>
        </p:spPr>
        <p:txBody>
          <a:bodyPr anchor="b"/>
          <a:lstStyle>
            <a:lvl1pPr algn="l">
              <a:defRPr sz="545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159652" y="1671204"/>
            <a:ext cx="18855409" cy="112221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725"/>
            </a:lvl1pPr>
            <a:lvl2pPr marL="1247140" indent="0">
              <a:buNone/>
              <a:defRPr sz="7635"/>
            </a:lvl2pPr>
            <a:lvl3pPr marL="2493645" indent="0">
              <a:buNone/>
              <a:defRPr sz="6545"/>
            </a:lvl3pPr>
            <a:lvl4pPr marL="3740785" indent="0">
              <a:buNone/>
              <a:defRPr sz="5455"/>
            </a:lvl4pPr>
            <a:lvl5pPr marL="4987925" indent="0">
              <a:buNone/>
              <a:defRPr sz="5455"/>
            </a:lvl5pPr>
            <a:lvl6pPr marL="6234430" indent="0">
              <a:buNone/>
              <a:defRPr sz="5455"/>
            </a:lvl6pPr>
            <a:lvl7pPr marL="7481570" indent="0">
              <a:buNone/>
              <a:defRPr sz="5455"/>
            </a:lvl7pPr>
            <a:lvl8pPr marL="8728710" indent="0">
              <a:buNone/>
              <a:defRPr sz="5455"/>
            </a:lvl8pPr>
            <a:lvl9pPr marL="9975215" indent="0">
              <a:buNone/>
              <a:defRPr sz="545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59652" y="14638195"/>
            <a:ext cx="18855409" cy="2195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20"/>
            </a:lvl1pPr>
            <a:lvl2pPr marL="1247140" indent="0">
              <a:buNone/>
              <a:defRPr sz="3275"/>
            </a:lvl2pPr>
            <a:lvl3pPr marL="2493645" indent="0">
              <a:buNone/>
              <a:defRPr sz="2725"/>
            </a:lvl3pPr>
            <a:lvl4pPr marL="3740785" indent="0">
              <a:buNone/>
              <a:defRPr sz="2455"/>
            </a:lvl4pPr>
            <a:lvl5pPr marL="4987925" indent="0">
              <a:buNone/>
              <a:defRPr sz="2455"/>
            </a:lvl5pPr>
            <a:lvl6pPr marL="6234430" indent="0">
              <a:buNone/>
              <a:defRPr sz="2455"/>
            </a:lvl6pPr>
            <a:lvl7pPr marL="7481570" indent="0">
              <a:buNone/>
              <a:defRPr sz="2455"/>
            </a:lvl7pPr>
            <a:lvl8pPr marL="8728710" indent="0">
              <a:buNone/>
              <a:defRPr sz="2455"/>
            </a:lvl8pPr>
            <a:lvl9pPr marL="9975215" indent="0">
              <a:buNone/>
              <a:defRPr sz="245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5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285" y="4364186"/>
            <a:ext cx="28283111" cy="1234353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2783619" y="749017"/>
            <a:ext cx="7070779" cy="1595870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283" y="749017"/>
            <a:ext cx="20688573" cy="1595870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hyperlink" Target="https://www.facebook.com/groups/629898828017053" TargetMode="External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7" Type="http://schemas.openxmlformats.org/officeDocument/2006/relationships/theme" Target="../theme/theme2.xml"/><Relationship Id="rId16" Type="http://schemas.openxmlformats.org/officeDocument/2006/relationships/image" Target="../media/image4.png"/><Relationship Id="rId15" Type="http://schemas.openxmlformats.org/officeDocument/2006/relationships/image" Target="../media/image3.png"/><Relationship Id="rId14" Type="http://schemas.openxmlformats.org/officeDocument/2006/relationships/hyperlink" Target="https://www.facebook.com/groups/629898828017053" TargetMode="External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>
            <a:fillRect/>
          </a:stretch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/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  <a:endParaRPr kumimoji="0" lang="en-US" sz="2145" b="1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4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/>
              </a:rPr>
              <a:t>MĂNG NON- TÀI LIỆU TIỂU HỌC | Facebook</a:t>
            </a:r>
            <a:endParaRPr kumimoji="0" lang="en-US" sz="214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/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/>
          <p:cNvSpPr txBox="1"/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>
            <a:fillRect/>
          </a:stretch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/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  <a:endParaRPr kumimoji="0" lang="en-US" sz="2145" b="1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4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/>
              </a:rPr>
              <a:t>MĂNG NON- TÀI LIỆU TIỂU HỌC | Facebook</a:t>
            </a:r>
            <a:endParaRPr kumimoji="0" lang="en-US" sz="214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/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6" name="Title 1"/>
          <p:cNvSpPr txBox="1"/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45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5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/>
          <p:cNvSpPr txBox="1"/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416466" y="-675914"/>
            <a:ext cx="19120931" cy="1163882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2493645" rtl="0" eaLnBrk="1" latinLnBrk="0" hangingPunct="1">
        <a:spcBef>
          <a:spcPct val="0"/>
        </a:spcBef>
        <a:buNone/>
        <a:defRPr sz="1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35355" indent="-935355" algn="l" defTabSz="2493645" rtl="0" eaLnBrk="1" latinLnBrk="0" hangingPunct="1">
        <a:spcBef>
          <a:spcPct val="20000"/>
        </a:spcBef>
        <a:buFont typeface="Arial" panose="020B0604020202020204" pitchFamily="34" charset="0"/>
        <a:buChar char="•"/>
        <a:defRPr sz="8725" kern="1200">
          <a:solidFill>
            <a:schemeClr val="tx1"/>
          </a:solidFill>
          <a:latin typeface="+mn-lt"/>
          <a:ea typeface="+mn-ea"/>
          <a:cs typeface="+mn-cs"/>
        </a:defRPr>
      </a:lvl1pPr>
      <a:lvl2pPr marL="2026285" indent="-779145" algn="l" defTabSz="2493645" rtl="0" eaLnBrk="1" latinLnBrk="0" hangingPunct="1">
        <a:spcBef>
          <a:spcPct val="20000"/>
        </a:spcBef>
        <a:buFont typeface="Arial" panose="020B0604020202020204" pitchFamily="34" charset="0"/>
        <a:buChar char="–"/>
        <a:defRPr sz="7635" kern="1200">
          <a:solidFill>
            <a:schemeClr val="tx1"/>
          </a:solidFill>
          <a:latin typeface="+mn-lt"/>
          <a:ea typeface="+mn-ea"/>
          <a:cs typeface="+mn-cs"/>
        </a:defRPr>
      </a:lvl2pPr>
      <a:lvl3pPr marL="3117215" indent="-623570" algn="l" defTabSz="2493645" rtl="0" eaLnBrk="1" latinLnBrk="0" hangingPunct="1">
        <a:spcBef>
          <a:spcPct val="20000"/>
        </a:spcBef>
        <a:buFont typeface="Arial" panose="020B0604020202020204" pitchFamily="34" charset="0"/>
        <a:buChar char="•"/>
        <a:defRPr sz="6545" kern="1200">
          <a:solidFill>
            <a:schemeClr val="tx1"/>
          </a:solidFill>
          <a:latin typeface="+mn-lt"/>
          <a:ea typeface="+mn-ea"/>
          <a:cs typeface="+mn-cs"/>
        </a:defRPr>
      </a:lvl3pPr>
      <a:lvl4pPr marL="4364355" indent="-623570" algn="l" defTabSz="2493645" rtl="0" eaLnBrk="1" latinLnBrk="0" hangingPunct="1">
        <a:spcBef>
          <a:spcPct val="20000"/>
        </a:spcBef>
        <a:buFont typeface="Arial" panose="020B0604020202020204" pitchFamily="34" charset="0"/>
        <a:buChar char="–"/>
        <a:defRPr sz="5455" kern="1200">
          <a:solidFill>
            <a:schemeClr val="tx1"/>
          </a:solidFill>
          <a:latin typeface="+mn-lt"/>
          <a:ea typeface="+mn-ea"/>
          <a:cs typeface="+mn-cs"/>
        </a:defRPr>
      </a:lvl4pPr>
      <a:lvl5pPr marL="5610860" indent="-623570" algn="l" defTabSz="2493645" rtl="0" eaLnBrk="1" latinLnBrk="0" hangingPunct="1">
        <a:spcBef>
          <a:spcPct val="20000"/>
        </a:spcBef>
        <a:buFont typeface="Arial" panose="020B0604020202020204" pitchFamily="34" charset="0"/>
        <a:buChar char="»"/>
        <a:defRPr sz="5455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0" indent="-623570" algn="l" defTabSz="2493645" rtl="0" eaLnBrk="1" latinLnBrk="0" hangingPunct="1">
        <a:spcBef>
          <a:spcPct val="20000"/>
        </a:spcBef>
        <a:buFont typeface="Arial" panose="020B0604020202020204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6pPr>
      <a:lvl7pPr marL="8105140" indent="-623570" algn="l" defTabSz="2493645" rtl="0" eaLnBrk="1" latinLnBrk="0" hangingPunct="1">
        <a:spcBef>
          <a:spcPct val="20000"/>
        </a:spcBef>
        <a:buFont typeface="Arial" panose="020B0604020202020204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7pPr>
      <a:lvl8pPr marL="9351645" indent="-623570" algn="l" defTabSz="2493645" rtl="0" eaLnBrk="1" latinLnBrk="0" hangingPunct="1">
        <a:spcBef>
          <a:spcPct val="20000"/>
        </a:spcBef>
        <a:buFont typeface="Arial" panose="020B0604020202020204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8pPr>
      <a:lvl9pPr marL="10598785" indent="-623570" algn="l" defTabSz="2493645" rtl="0" eaLnBrk="1" latinLnBrk="0" hangingPunct="1">
        <a:spcBef>
          <a:spcPct val="20000"/>
        </a:spcBef>
        <a:buFont typeface="Arial" panose="020B0604020202020204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93645" rtl="0" eaLnBrk="1" latinLnBrk="0" hangingPunct="1">
        <a:defRPr sz="4910" kern="1200">
          <a:solidFill>
            <a:schemeClr val="tx1"/>
          </a:solidFill>
          <a:latin typeface="+mn-lt"/>
          <a:ea typeface="+mn-ea"/>
          <a:cs typeface="+mn-cs"/>
        </a:defRPr>
      </a:lvl1pPr>
      <a:lvl2pPr marL="1247140" algn="l" defTabSz="2493645" rtl="0" eaLnBrk="1" latinLnBrk="0" hangingPunct="1">
        <a:defRPr sz="4910" kern="1200">
          <a:solidFill>
            <a:schemeClr val="tx1"/>
          </a:solidFill>
          <a:latin typeface="+mn-lt"/>
          <a:ea typeface="+mn-ea"/>
          <a:cs typeface="+mn-cs"/>
        </a:defRPr>
      </a:lvl2pPr>
      <a:lvl3pPr marL="2493645" algn="l" defTabSz="2493645" rtl="0" eaLnBrk="1" latinLnBrk="0" hangingPunct="1">
        <a:defRPr sz="4910" kern="1200">
          <a:solidFill>
            <a:schemeClr val="tx1"/>
          </a:solidFill>
          <a:latin typeface="+mn-lt"/>
          <a:ea typeface="+mn-ea"/>
          <a:cs typeface="+mn-cs"/>
        </a:defRPr>
      </a:lvl3pPr>
      <a:lvl4pPr marL="3740785" algn="l" defTabSz="2493645" rtl="0" eaLnBrk="1" latinLnBrk="0" hangingPunct="1">
        <a:defRPr sz="4910" kern="1200">
          <a:solidFill>
            <a:schemeClr val="tx1"/>
          </a:solidFill>
          <a:latin typeface="+mn-lt"/>
          <a:ea typeface="+mn-ea"/>
          <a:cs typeface="+mn-cs"/>
        </a:defRPr>
      </a:lvl4pPr>
      <a:lvl5pPr marL="4987925" algn="l" defTabSz="2493645" rtl="0" eaLnBrk="1" latinLnBrk="0" hangingPunct="1">
        <a:defRPr sz="4910" kern="1200">
          <a:solidFill>
            <a:schemeClr val="tx1"/>
          </a:solidFill>
          <a:latin typeface="+mn-lt"/>
          <a:ea typeface="+mn-ea"/>
          <a:cs typeface="+mn-cs"/>
        </a:defRPr>
      </a:lvl5pPr>
      <a:lvl6pPr marL="6234430" algn="l" defTabSz="2493645" rtl="0" eaLnBrk="1" latinLnBrk="0" hangingPunct="1">
        <a:defRPr sz="4910" kern="1200">
          <a:solidFill>
            <a:schemeClr val="tx1"/>
          </a:solidFill>
          <a:latin typeface="+mn-lt"/>
          <a:ea typeface="+mn-ea"/>
          <a:cs typeface="+mn-cs"/>
        </a:defRPr>
      </a:lvl6pPr>
      <a:lvl7pPr marL="7481570" algn="l" defTabSz="2493645" rtl="0" eaLnBrk="1" latinLnBrk="0" hangingPunct="1">
        <a:defRPr sz="4910" kern="1200">
          <a:solidFill>
            <a:schemeClr val="tx1"/>
          </a:solidFill>
          <a:latin typeface="+mn-lt"/>
          <a:ea typeface="+mn-ea"/>
          <a:cs typeface="+mn-cs"/>
        </a:defRPr>
      </a:lvl7pPr>
      <a:lvl8pPr marL="8728710" algn="l" defTabSz="2493645" rtl="0" eaLnBrk="1" latinLnBrk="0" hangingPunct="1">
        <a:defRPr sz="4910" kern="1200">
          <a:solidFill>
            <a:schemeClr val="tx1"/>
          </a:solidFill>
          <a:latin typeface="+mn-lt"/>
          <a:ea typeface="+mn-ea"/>
          <a:cs typeface="+mn-cs"/>
        </a:defRPr>
      </a:lvl8pPr>
      <a:lvl9pPr marL="9975215" algn="l" defTabSz="2493645" rtl="0" eaLnBrk="1" latinLnBrk="0" hangingPunct="1">
        <a:defRPr sz="49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svg"/><Relationship Id="rId7" Type="http://schemas.openxmlformats.org/officeDocument/2006/relationships/image" Target="../media/image11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Relationship Id="rId3" Type="http://schemas.openxmlformats.org/officeDocument/2006/relationships/image" Target="../media/image7.png"/><Relationship Id="rId23" Type="http://schemas.openxmlformats.org/officeDocument/2006/relationships/slideLayout" Target="../slideLayouts/slideLayout7.xml"/><Relationship Id="rId22" Type="http://schemas.openxmlformats.org/officeDocument/2006/relationships/image" Target="../media/image26.emf"/><Relationship Id="rId21" Type="http://schemas.openxmlformats.org/officeDocument/2006/relationships/image" Target="../media/image25.svg"/><Relationship Id="rId20" Type="http://schemas.openxmlformats.org/officeDocument/2006/relationships/image" Target="../media/image24.png"/><Relationship Id="rId2" Type="http://schemas.openxmlformats.org/officeDocument/2006/relationships/image" Target="../media/image6.svg"/><Relationship Id="rId19" Type="http://schemas.openxmlformats.org/officeDocument/2006/relationships/image" Target="../media/image23.svg"/><Relationship Id="rId18" Type="http://schemas.openxmlformats.org/officeDocument/2006/relationships/image" Target="../media/image22.png"/><Relationship Id="rId17" Type="http://schemas.openxmlformats.org/officeDocument/2006/relationships/image" Target="../media/image21.png"/><Relationship Id="rId16" Type="http://schemas.openxmlformats.org/officeDocument/2006/relationships/image" Target="../media/image20.svg"/><Relationship Id="rId15" Type="http://schemas.openxmlformats.org/officeDocument/2006/relationships/image" Target="../media/image19.png"/><Relationship Id="rId14" Type="http://schemas.openxmlformats.org/officeDocument/2006/relationships/image" Target="../media/image18.svg"/><Relationship Id="rId13" Type="http://schemas.openxmlformats.org/officeDocument/2006/relationships/image" Target="../media/image17.png"/><Relationship Id="rId12" Type="http://schemas.openxmlformats.org/officeDocument/2006/relationships/image" Target="../media/image16.svg"/><Relationship Id="rId11" Type="http://schemas.openxmlformats.org/officeDocument/2006/relationships/image" Target="../media/image15.png"/><Relationship Id="rId10" Type="http://schemas.openxmlformats.org/officeDocument/2006/relationships/image" Target="../media/image14.svg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2.svg"/><Relationship Id="rId1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2.svg"/><Relationship Id="rId1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png"/><Relationship Id="rId8" Type="http://schemas.openxmlformats.org/officeDocument/2006/relationships/image" Target="../media/image52.svg"/><Relationship Id="rId7" Type="http://schemas.openxmlformats.org/officeDocument/2006/relationships/image" Target="../media/image51.png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Relationship Id="rId3" Type="http://schemas.openxmlformats.org/officeDocument/2006/relationships/image" Target="../media/image47.png"/><Relationship Id="rId2" Type="http://schemas.openxmlformats.org/officeDocument/2006/relationships/image" Target="../media/image46.sv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25.svg"/><Relationship Id="rId11" Type="http://schemas.openxmlformats.org/officeDocument/2006/relationships/image" Target="../media/image24.png"/><Relationship Id="rId10" Type="http://schemas.openxmlformats.org/officeDocument/2006/relationships/image" Target="../media/image54.svg"/><Relationship Id="rId1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30.svg"/><Relationship Id="rId7" Type="http://schemas.openxmlformats.org/officeDocument/2006/relationships/image" Target="../media/image29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6.svg"/><Relationship Id="rId3" Type="http://schemas.openxmlformats.org/officeDocument/2006/relationships/image" Target="../media/image5.png"/><Relationship Id="rId2" Type="http://schemas.openxmlformats.org/officeDocument/2006/relationships/image" Target="../media/image8.svg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56.emf"/><Relationship Id="rId13" Type="http://schemas.openxmlformats.org/officeDocument/2006/relationships/image" Target="../media/image33.png"/><Relationship Id="rId12" Type="http://schemas.openxmlformats.org/officeDocument/2006/relationships/image" Target="../media/image32.svg"/><Relationship Id="rId11" Type="http://schemas.openxmlformats.org/officeDocument/2006/relationships/image" Target="../media/image31.png"/><Relationship Id="rId10" Type="http://schemas.openxmlformats.org/officeDocument/2006/relationships/image" Target="../media/image10.sv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Relationship Id="rId3" Type="http://schemas.openxmlformats.org/officeDocument/2006/relationships/image" Target="../media/image57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0.svg"/><Relationship Id="rId3" Type="http://schemas.openxmlformats.org/officeDocument/2006/relationships/image" Target="../media/image59.png"/><Relationship Id="rId2" Type="http://schemas.openxmlformats.org/officeDocument/2006/relationships/image" Target="../media/image58.svg"/><Relationship Id="rId1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svg"/><Relationship Id="rId7" Type="http://schemas.openxmlformats.org/officeDocument/2006/relationships/image" Target="../media/image11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Relationship Id="rId3" Type="http://schemas.openxmlformats.org/officeDocument/2006/relationships/image" Target="../media/image7.png"/><Relationship Id="rId23" Type="http://schemas.openxmlformats.org/officeDocument/2006/relationships/slideLayout" Target="../slideLayouts/slideLayout7.xml"/><Relationship Id="rId22" Type="http://schemas.openxmlformats.org/officeDocument/2006/relationships/image" Target="../media/image61.emf"/><Relationship Id="rId21" Type="http://schemas.openxmlformats.org/officeDocument/2006/relationships/image" Target="../media/image25.svg"/><Relationship Id="rId20" Type="http://schemas.openxmlformats.org/officeDocument/2006/relationships/image" Target="../media/image24.png"/><Relationship Id="rId2" Type="http://schemas.openxmlformats.org/officeDocument/2006/relationships/image" Target="../media/image6.svg"/><Relationship Id="rId19" Type="http://schemas.openxmlformats.org/officeDocument/2006/relationships/image" Target="../media/image23.svg"/><Relationship Id="rId18" Type="http://schemas.openxmlformats.org/officeDocument/2006/relationships/image" Target="../media/image22.png"/><Relationship Id="rId17" Type="http://schemas.openxmlformats.org/officeDocument/2006/relationships/image" Target="../media/image21.png"/><Relationship Id="rId16" Type="http://schemas.openxmlformats.org/officeDocument/2006/relationships/image" Target="../media/image20.svg"/><Relationship Id="rId15" Type="http://schemas.openxmlformats.org/officeDocument/2006/relationships/image" Target="../media/image19.png"/><Relationship Id="rId14" Type="http://schemas.openxmlformats.org/officeDocument/2006/relationships/image" Target="../media/image18.svg"/><Relationship Id="rId13" Type="http://schemas.openxmlformats.org/officeDocument/2006/relationships/image" Target="../media/image17.png"/><Relationship Id="rId12" Type="http://schemas.openxmlformats.org/officeDocument/2006/relationships/image" Target="../media/image16.svg"/><Relationship Id="rId11" Type="http://schemas.openxmlformats.org/officeDocument/2006/relationships/image" Target="../media/image15.png"/><Relationship Id="rId10" Type="http://schemas.openxmlformats.org/officeDocument/2006/relationships/image" Target="../media/image14.svg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30.svg"/><Relationship Id="rId7" Type="http://schemas.openxmlformats.org/officeDocument/2006/relationships/image" Target="../media/image29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6.svg"/><Relationship Id="rId3" Type="http://schemas.openxmlformats.org/officeDocument/2006/relationships/image" Target="../media/image5.png"/><Relationship Id="rId2" Type="http://schemas.openxmlformats.org/officeDocument/2006/relationships/image" Target="../media/image8.svg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34.emf"/><Relationship Id="rId13" Type="http://schemas.openxmlformats.org/officeDocument/2006/relationships/image" Target="../media/image33.png"/><Relationship Id="rId12" Type="http://schemas.openxmlformats.org/officeDocument/2006/relationships/image" Target="../media/image32.svg"/><Relationship Id="rId11" Type="http://schemas.openxmlformats.org/officeDocument/2006/relationships/image" Target="../media/image31.png"/><Relationship Id="rId10" Type="http://schemas.openxmlformats.org/officeDocument/2006/relationships/image" Target="../media/image10.sv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emf"/><Relationship Id="rId8" Type="http://schemas.openxmlformats.org/officeDocument/2006/relationships/image" Target="../media/image38.svg"/><Relationship Id="rId7" Type="http://schemas.openxmlformats.org/officeDocument/2006/relationships/image" Target="../media/image37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6.svg"/><Relationship Id="rId3" Type="http://schemas.openxmlformats.org/officeDocument/2006/relationships/image" Target="../media/image5.png"/><Relationship Id="rId2" Type="http://schemas.openxmlformats.org/officeDocument/2006/relationships/image" Target="../media/image36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30.svg"/><Relationship Id="rId7" Type="http://schemas.openxmlformats.org/officeDocument/2006/relationships/image" Target="../media/image29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6.svg"/><Relationship Id="rId3" Type="http://schemas.openxmlformats.org/officeDocument/2006/relationships/image" Target="../media/image5.png"/><Relationship Id="rId2" Type="http://schemas.openxmlformats.org/officeDocument/2006/relationships/image" Target="../media/image8.svg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40.emf"/><Relationship Id="rId13" Type="http://schemas.openxmlformats.org/officeDocument/2006/relationships/image" Target="../media/image33.png"/><Relationship Id="rId12" Type="http://schemas.openxmlformats.org/officeDocument/2006/relationships/image" Target="../media/image32.svg"/><Relationship Id="rId11" Type="http://schemas.openxmlformats.org/officeDocument/2006/relationships/image" Target="../media/image31.png"/><Relationship Id="rId10" Type="http://schemas.openxmlformats.org/officeDocument/2006/relationships/image" Target="../media/image10.sv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3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3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4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png"/><Relationship Id="rId8" Type="http://schemas.openxmlformats.org/officeDocument/2006/relationships/image" Target="../media/image52.svg"/><Relationship Id="rId7" Type="http://schemas.openxmlformats.org/officeDocument/2006/relationships/image" Target="../media/image51.png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Relationship Id="rId3" Type="http://schemas.openxmlformats.org/officeDocument/2006/relationships/image" Target="../media/image47.png"/><Relationship Id="rId2" Type="http://schemas.openxmlformats.org/officeDocument/2006/relationships/image" Target="../media/image46.sv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25.svg"/><Relationship Id="rId11" Type="http://schemas.openxmlformats.org/officeDocument/2006/relationships/image" Target="../media/image24.png"/><Relationship Id="rId10" Type="http://schemas.openxmlformats.org/officeDocument/2006/relationships/image" Target="../media/image54.svg"/><Relationship Id="rId1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5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639395" y="6343741"/>
            <a:ext cx="19927395" cy="4202869"/>
          </a:xfrm>
          <a:custGeom>
            <a:avLst/>
            <a:gdLst/>
            <a:ahLst/>
            <a:cxnLst/>
            <a:rect l="l" t="t" r="r" b="b"/>
            <a:pathLst>
              <a:path w="19927395" h="4202869">
                <a:moveTo>
                  <a:pt x="19927395" y="0"/>
                </a:moveTo>
                <a:lnTo>
                  <a:pt x="0" y="0"/>
                </a:lnTo>
                <a:lnTo>
                  <a:pt x="0" y="4202869"/>
                </a:lnTo>
                <a:lnTo>
                  <a:pt x="19927395" y="4202869"/>
                </a:lnTo>
                <a:lnTo>
                  <a:pt x="19927395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23554" y="3981190"/>
            <a:ext cx="12822019" cy="3484244"/>
          </a:xfrm>
          <a:custGeom>
            <a:avLst/>
            <a:gdLst/>
            <a:ahLst/>
            <a:cxnLst/>
            <a:rect l="l" t="t" r="r" b="b"/>
            <a:pathLst>
              <a:path w="12822019" h="3484244">
                <a:moveTo>
                  <a:pt x="0" y="0"/>
                </a:moveTo>
                <a:lnTo>
                  <a:pt x="12822019" y="0"/>
                </a:lnTo>
                <a:lnTo>
                  <a:pt x="12822019" y="3484244"/>
                </a:lnTo>
                <a:lnTo>
                  <a:pt x="0" y="34842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171804" y="629227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85237" y="4516001"/>
            <a:ext cx="2808518" cy="4290792"/>
          </a:xfrm>
          <a:custGeom>
            <a:avLst/>
            <a:gdLst/>
            <a:ahLst/>
            <a:cxnLst/>
            <a:rect l="l" t="t" r="r" b="b"/>
            <a:pathLst>
              <a:path w="2808518" h="4290792">
                <a:moveTo>
                  <a:pt x="0" y="0"/>
                </a:moveTo>
                <a:lnTo>
                  <a:pt x="2808518" y="0"/>
                </a:lnTo>
                <a:lnTo>
                  <a:pt x="2808518" y="4290791"/>
                </a:lnTo>
                <a:lnTo>
                  <a:pt x="0" y="42907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54923" y="4277023"/>
            <a:ext cx="2705522" cy="4133437"/>
          </a:xfrm>
          <a:custGeom>
            <a:avLst/>
            <a:gdLst/>
            <a:ahLst/>
            <a:cxnLst/>
            <a:rect l="l" t="t" r="r" b="b"/>
            <a:pathLst>
              <a:path w="2705522" h="4133437">
                <a:moveTo>
                  <a:pt x="0" y="0"/>
                </a:moveTo>
                <a:lnTo>
                  <a:pt x="2705522" y="0"/>
                </a:lnTo>
                <a:lnTo>
                  <a:pt x="2705522" y="4133437"/>
                </a:lnTo>
                <a:lnTo>
                  <a:pt x="0" y="41334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63590" y="5758128"/>
            <a:ext cx="5942549" cy="3537231"/>
          </a:xfrm>
          <a:custGeom>
            <a:avLst/>
            <a:gdLst/>
            <a:ahLst/>
            <a:cxnLst/>
            <a:rect l="l" t="t" r="r" b="b"/>
            <a:pathLst>
              <a:path w="5942549" h="3537231">
                <a:moveTo>
                  <a:pt x="0" y="0"/>
                </a:moveTo>
                <a:lnTo>
                  <a:pt x="5942548" y="0"/>
                </a:lnTo>
                <a:lnTo>
                  <a:pt x="5942548" y="3537231"/>
                </a:lnTo>
                <a:lnTo>
                  <a:pt x="0" y="35372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25296" y="9552534"/>
            <a:ext cx="7315200" cy="2463030"/>
          </a:xfrm>
          <a:custGeom>
            <a:avLst/>
            <a:gdLst/>
            <a:ahLst/>
            <a:cxnLst/>
            <a:rect l="l" t="t" r="r" b="b"/>
            <a:pathLst>
              <a:path w="7315200" h="2463030">
                <a:moveTo>
                  <a:pt x="0" y="0"/>
                </a:moveTo>
                <a:lnTo>
                  <a:pt x="7315200" y="0"/>
                </a:lnTo>
                <a:lnTo>
                  <a:pt x="7315200" y="2463030"/>
                </a:lnTo>
                <a:lnTo>
                  <a:pt x="0" y="24630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860038" y="7526743"/>
            <a:ext cx="5061204" cy="4114800"/>
          </a:xfrm>
          <a:custGeom>
            <a:avLst/>
            <a:gdLst/>
            <a:ahLst/>
            <a:cxnLst/>
            <a:rect l="l" t="t" r="r" b="b"/>
            <a:pathLst>
              <a:path w="5061204" h="4114800">
                <a:moveTo>
                  <a:pt x="0" y="0"/>
                </a:moveTo>
                <a:lnTo>
                  <a:pt x="5061204" y="0"/>
                </a:lnTo>
                <a:lnTo>
                  <a:pt x="50612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352761" y="2819270"/>
            <a:ext cx="2838557" cy="4336684"/>
          </a:xfrm>
          <a:custGeom>
            <a:avLst/>
            <a:gdLst/>
            <a:ahLst/>
            <a:cxnLst/>
            <a:rect l="l" t="t" r="r" b="b"/>
            <a:pathLst>
              <a:path w="2838557" h="4336684">
                <a:moveTo>
                  <a:pt x="0" y="0"/>
                </a:moveTo>
                <a:lnTo>
                  <a:pt x="2838557" y="0"/>
                </a:lnTo>
                <a:lnTo>
                  <a:pt x="2838557" y="4336685"/>
                </a:lnTo>
                <a:lnTo>
                  <a:pt x="0" y="433668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520366" y="-403792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214" y="-32981"/>
            <a:ext cx="2832896" cy="2832896"/>
          </a:xfrm>
          <a:prstGeom prst="rect">
            <a:avLst/>
          </a:prstGeom>
        </p:spPr>
      </p:pic>
      <p:sp>
        <p:nvSpPr>
          <p:cNvPr id="24" name="Freeform 7"/>
          <p:cNvSpPr/>
          <p:nvPr/>
        </p:nvSpPr>
        <p:spPr>
          <a:xfrm>
            <a:off x="585388" y="5143500"/>
            <a:ext cx="3563295" cy="6781358"/>
          </a:xfrm>
          <a:custGeom>
            <a:avLst/>
            <a:gdLst/>
            <a:ahLst/>
            <a:cxnLst/>
            <a:rect l="l" t="t" r="r" b="b"/>
            <a:pathLst>
              <a:path w="3563295" h="6781358">
                <a:moveTo>
                  <a:pt x="0" y="0"/>
                </a:moveTo>
                <a:lnTo>
                  <a:pt x="3563295" y="0"/>
                </a:lnTo>
                <a:lnTo>
                  <a:pt x="3563295" y="6781358"/>
                </a:lnTo>
                <a:lnTo>
                  <a:pt x="0" y="678135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8"/>
          <p:cNvSpPr/>
          <p:nvPr/>
        </p:nvSpPr>
        <p:spPr>
          <a:xfrm flipH="1">
            <a:off x="15059775" y="4886626"/>
            <a:ext cx="3135213" cy="7038232"/>
          </a:xfrm>
          <a:custGeom>
            <a:avLst/>
            <a:gdLst/>
            <a:ahLst/>
            <a:cxnLst/>
            <a:rect l="l" t="t" r="r" b="b"/>
            <a:pathLst>
              <a:path w="3135213" h="7038232">
                <a:moveTo>
                  <a:pt x="3135213" y="0"/>
                </a:moveTo>
                <a:lnTo>
                  <a:pt x="0" y="0"/>
                </a:lnTo>
                <a:lnTo>
                  <a:pt x="0" y="7038232"/>
                </a:lnTo>
                <a:lnTo>
                  <a:pt x="3135213" y="7038232"/>
                </a:lnTo>
                <a:lnTo>
                  <a:pt x="3135213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993900" y="2273300"/>
            <a:ext cx="14300200" cy="5740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0"/>
          <p:cNvSpPr/>
          <p:nvPr/>
        </p:nvSpPr>
        <p:spPr>
          <a:xfrm>
            <a:off x="-947457" y="8730677"/>
            <a:ext cx="19235457" cy="3112647"/>
          </a:xfrm>
          <a:custGeom>
            <a:avLst/>
            <a:gdLst/>
            <a:ahLst/>
            <a:cxnLst/>
            <a:rect l="l" t="t" r="r" b="b"/>
            <a:pathLst>
              <a:path w="19235457" h="3112647">
                <a:moveTo>
                  <a:pt x="0" y="0"/>
                </a:moveTo>
                <a:lnTo>
                  <a:pt x="19235457" y="0"/>
                </a:lnTo>
                <a:lnTo>
                  <a:pt x="19235457" y="3112646"/>
                </a:lnTo>
                <a:lnTo>
                  <a:pt x="0" y="311264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5"/>
          <p:cNvSpPr txBox="1"/>
          <p:nvPr/>
        </p:nvSpPr>
        <p:spPr>
          <a:xfrm>
            <a:off x="1314082" y="647700"/>
            <a:ext cx="15659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mbria" panose="02040503050406030204" pitchFamily="18" charset="0"/>
              </a:rPr>
              <a:t>Thảo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luận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nhóm</a:t>
            </a:r>
            <a:r>
              <a:rPr lang="en-US" sz="3600" i="1" dirty="0">
                <a:latin typeface="Cambria" panose="02040503050406030204" pitchFamily="18" charset="0"/>
              </a:rPr>
              <a:t> 4 </a:t>
            </a:r>
            <a:r>
              <a:rPr lang="en-US" sz="3600" i="1" dirty="0" err="1">
                <a:latin typeface="Cambria" panose="02040503050406030204" pitchFamily="18" charset="0"/>
              </a:rPr>
              <a:t>và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hoàn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thành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các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thông</a:t>
            </a:r>
            <a:r>
              <a:rPr lang="en-US" sz="3600" i="1" dirty="0">
                <a:latin typeface="Cambria" panose="02040503050406030204" pitchFamily="18" charset="0"/>
              </a:rPr>
              <a:t> tin </a:t>
            </a:r>
            <a:r>
              <a:rPr lang="en-US" sz="3600" i="1" dirty="0" err="1">
                <a:latin typeface="Cambria" panose="02040503050406030204" pitchFamily="18" charset="0"/>
              </a:rPr>
              <a:t>sau</a:t>
            </a:r>
            <a:r>
              <a:rPr lang="en-US" sz="3600" i="1" dirty="0">
                <a:latin typeface="Cambria" panose="02040503050406030204" pitchFamily="18" charset="0"/>
              </a:rPr>
              <a:t>:</a:t>
            </a:r>
            <a:endParaRPr lang="en-US" sz="3600" i="1" dirty="0">
              <a:latin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13872" y="1258193"/>
            <a:ext cx="14098891" cy="274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latin typeface="Cambria" panose="02040503050406030204" pitchFamily="18" charset="0"/>
              </a:rPr>
              <a:t>Đặc điểm chính của khí hậu ở Tây Nguyên là:</a:t>
            </a:r>
            <a:endParaRPr lang="en-US" sz="4000" dirty="0"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4000" dirty="0">
                <a:latin typeface="Cambria" panose="02040503050406030204" pitchFamily="18" charset="0"/>
              </a:rPr>
              <a:t>Nhiệt độ: …………………………………………………………………………….</a:t>
            </a:r>
            <a:endParaRPr lang="en-US" sz="4000" dirty="0"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4000" dirty="0">
                <a:latin typeface="Cambria" panose="02040503050406030204" pitchFamily="18" charset="0"/>
              </a:rPr>
              <a:t>Mùa: …………………………………………………………………………………..</a:t>
            </a:r>
            <a:endParaRPr lang="en-US" sz="4000" dirty="0"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13872" y="4017650"/>
            <a:ext cx="15392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</a:rPr>
              <a:t>Dựa vào bảng 2. Nhiệt độ và lượng mưa trung bình tháng ở Buôn Ma Thuột, tỉnh Đắk Lắk, hãy hoàn thành bảng dưới đây:</a:t>
            </a:r>
            <a:endParaRPr lang="en-US" sz="4000" dirty="0">
              <a:latin typeface="Cambria" panose="02040503050406030204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3200400" y="5639010"/>
          <a:ext cx="12649200" cy="4063998"/>
        </p:xfrm>
        <a:graphic>
          <a:graphicData uri="http://schemas.openxmlformats.org/drawingml/2006/table">
            <a:tbl>
              <a:tblPr/>
              <a:tblGrid>
                <a:gridCol w="12649200"/>
              </a:tblGrid>
              <a:tr h="406399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mpd="sng">
                      <a:solidFill>
                        <a:srgbClr val="C00000"/>
                      </a:solidFill>
                      <a:prstDash val="solid"/>
                    </a:lnL>
                    <a:lnR w="57150" cmpd="sng">
                      <a:solidFill>
                        <a:srgbClr val="C00000"/>
                      </a:solidFill>
                      <a:prstDash val="solid"/>
                    </a:lnR>
                    <a:lnT w="57150" cmpd="sng">
                      <a:solidFill>
                        <a:srgbClr val="C00000"/>
                      </a:solidFill>
                      <a:prstDash val="solid"/>
                    </a:lnT>
                    <a:lnB w="57150" cmpd="sng">
                      <a:solidFill>
                        <a:srgbClr val="C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Table 8"/>
          <p:cNvGraphicFramePr>
            <a:graphicFrameLocks noGrp="1"/>
          </p:cNvGraphicFramePr>
          <p:nvPr/>
        </p:nvGraphicFramePr>
        <p:xfrm>
          <a:off x="3200400" y="5639010"/>
          <a:ext cx="12649200" cy="4063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24600"/>
                <a:gridCol w="6324600"/>
              </a:tblGrid>
              <a:tr h="677333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ambria" panose="02040503050406030204" pitchFamily="18" charset="0"/>
                        </a:rPr>
                        <a:t>Nhiệt độ tháng cao nhất (độ C)</a:t>
                      </a:r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773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>
                          <a:latin typeface="Cambria" panose="02040503050406030204" pitchFamily="18" charset="0"/>
                        </a:rPr>
                        <a:t>Nhiệt độ tháng thấp nhất (độ C)</a:t>
                      </a:r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77333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ambria" panose="02040503050406030204" pitchFamily="18" charset="0"/>
                        </a:rPr>
                        <a:t>Lượng mưa tháng cao nhất (mm)</a:t>
                      </a:r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773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>
                          <a:latin typeface="Cambria" panose="02040503050406030204" pitchFamily="18" charset="0"/>
                        </a:rPr>
                        <a:t>Lượng mưa tháng thấp nhất (mm)</a:t>
                      </a:r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77333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ambria" panose="02040503050406030204" pitchFamily="18" charset="0"/>
                        </a:rPr>
                        <a:t>Thời gian mùa mưa</a:t>
                      </a:r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77333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ambria" panose="02040503050406030204" pitchFamily="18" charset="0"/>
                        </a:rPr>
                        <a:t>Thời gian mùa khô</a:t>
                      </a:r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0"/>
          <p:cNvSpPr/>
          <p:nvPr/>
        </p:nvSpPr>
        <p:spPr>
          <a:xfrm>
            <a:off x="-947457" y="8730677"/>
            <a:ext cx="19235457" cy="3112647"/>
          </a:xfrm>
          <a:custGeom>
            <a:avLst/>
            <a:gdLst/>
            <a:ahLst/>
            <a:cxnLst/>
            <a:rect l="l" t="t" r="r" b="b"/>
            <a:pathLst>
              <a:path w="19235457" h="3112647">
                <a:moveTo>
                  <a:pt x="0" y="0"/>
                </a:moveTo>
                <a:lnTo>
                  <a:pt x="19235457" y="0"/>
                </a:lnTo>
                <a:lnTo>
                  <a:pt x="19235457" y="3112646"/>
                </a:lnTo>
                <a:lnTo>
                  <a:pt x="0" y="311264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5"/>
          <p:cNvSpPr txBox="1"/>
          <p:nvPr/>
        </p:nvSpPr>
        <p:spPr>
          <a:xfrm>
            <a:off x="1314082" y="647700"/>
            <a:ext cx="15659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mbria" panose="02040503050406030204" pitchFamily="18" charset="0"/>
              </a:rPr>
              <a:t>Thảo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luận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nhóm</a:t>
            </a:r>
            <a:r>
              <a:rPr lang="en-US" sz="3600" i="1" dirty="0">
                <a:latin typeface="Cambria" panose="02040503050406030204" pitchFamily="18" charset="0"/>
              </a:rPr>
              <a:t> 4 </a:t>
            </a:r>
            <a:r>
              <a:rPr lang="en-US" sz="3600" i="1" dirty="0" err="1">
                <a:latin typeface="Cambria" panose="02040503050406030204" pitchFamily="18" charset="0"/>
              </a:rPr>
              <a:t>và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hoàn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thành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các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thông</a:t>
            </a:r>
            <a:r>
              <a:rPr lang="en-US" sz="3600" i="1" dirty="0">
                <a:latin typeface="Cambria" panose="02040503050406030204" pitchFamily="18" charset="0"/>
              </a:rPr>
              <a:t> tin </a:t>
            </a:r>
            <a:r>
              <a:rPr lang="en-US" sz="3600" i="1" dirty="0" err="1">
                <a:latin typeface="Cambria" panose="02040503050406030204" pitchFamily="18" charset="0"/>
              </a:rPr>
              <a:t>sau</a:t>
            </a:r>
            <a:r>
              <a:rPr lang="en-US" sz="3600" i="1" dirty="0">
                <a:latin typeface="Cambria" panose="02040503050406030204" pitchFamily="18" charset="0"/>
              </a:rPr>
              <a:t>:</a:t>
            </a:r>
            <a:endParaRPr lang="en-US" sz="3600" i="1" dirty="0">
              <a:latin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13872" y="1258193"/>
            <a:ext cx="14098891" cy="274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latin typeface="Cambria" panose="02040503050406030204" pitchFamily="18" charset="0"/>
              </a:rPr>
              <a:t>Đặc điểm chính của khí hậu ở Tây Nguyên là:</a:t>
            </a:r>
            <a:endParaRPr lang="en-US" sz="4000" dirty="0"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4000" dirty="0">
                <a:latin typeface="Cambria" panose="02040503050406030204" pitchFamily="18" charset="0"/>
              </a:rPr>
              <a:t>Nhiệt độ: 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cao quanh năm, trung bình trên 20 độ C.</a:t>
            </a:r>
            <a:endParaRPr lang="en-US" sz="4000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4000" dirty="0">
                <a:latin typeface="Cambria" panose="02040503050406030204" pitchFamily="18" charset="0"/>
              </a:rPr>
              <a:t>Mùa: 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hai mùa rõ rệt là mùa mưa và mùa khô.</a:t>
            </a:r>
            <a:endParaRPr lang="en-US" sz="40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13872" y="4017650"/>
            <a:ext cx="15392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</a:rPr>
              <a:t>Dựa vào bảng 2. Nhiệt độ và lượng mưa trung bình tháng ở Buôn Ma Thuột, tỉnh Đắk Lắk, hãy hoàn thành bảng dưới đây:</a:t>
            </a:r>
            <a:endParaRPr lang="en-US" sz="4000" dirty="0">
              <a:latin typeface="Cambria" panose="02040503050406030204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3200400" y="5639010"/>
          <a:ext cx="12649200" cy="4063998"/>
        </p:xfrm>
        <a:graphic>
          <a:graphicData uri="http://schemas.openxmlformats.org/drawingml/2006/table">
            <a:tbl>
              <a:tblPr/>
              <a:tblGrid>
                <a:gridCol w="12649200"/>
              </a:tblGrid>
              <a:tr h="406399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mpd="sng">
                      <a:solidFill>
                        <a:srgbClr val="C00000"/>
                      </a:solidFill>
                      <a:prstDash val="solid"/>
                    </a:lnL>
                    <a:lnR w="57150" cmpd="sng">
                      <a:solidFill>
                        <a:srgbClr val="C00000"/>
                      </a:solidFill>
                      <a:prstDash val="solid"/>
                    </a:lnR>
                    <a:lnT w="57150" cmpd="sng">
                      <a:solidFill>
                        <a:srgbClr val="C00000"/>
                      </a:solidFill>
                      <a:prstDash val="solid"/>
                    </a:lnT>
                    <a:lnB w="57150" cmpd="sng">
                      <a:solidFill>
                        <a:srgbClr val="C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Table 8"/>
          <p:cNvGraphicFramePr>
            <a:graphicFrameLocks noGrp="1"/>
          </p:cNvGraphicFramePr>
          <p:nvPr/>
        </p:nvGraphicFramePr>
        <p:xfrm>
          <a:off x="3200400" y="5639010"/>
          <a:ext cx="12649200" cy="4063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24600"/>
                <a:gridCol w="6324600"/>
              </a:tblGrid>
              <a:tr h="677333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ambria" panose="02040503050406030204" pitchFamily="18" charset="0"/>
                        </a:rPr>
                        <a:t>Nhiệt độ tháng cao nhất (độ C)</a:t>
                      </a:r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26 độ C (tháng 4,5)</a:t>
                      </a:r>
                      <a:endParaRPr lang="en-US" sz="2800" dirty="0">
                        <a:solidFill>
                          <a:srgbClr val="C0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773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>
                          <a:latin typeface="Cambria" panose="02040503050406030204" pitchFamily="18" charset="0"/>
                        </a:rPr>
                        <a:t>Nhiệt độ tháng thấp nhất (độ C)</a:t>
                      </a:r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21 độ C (tháng 12, 1)</a:t>
                      </a:r>
                      <a:endParaRPr lang="en-US" sz="2800" dirty="0">
                        <a:solidFill>
                          <a:srgbClr val="C0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77333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ambria" panose="02040503050406030204" pitchFamily="18" charset="0"/>
                        </a:rPr>
                        <a:t>Lượng mưa tháng cao nhất (mm)</a:t>
                      </a:r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347 mm (tháng 9)</a:t>
                      </a:r>
                      <a:endParaRPr lang="en-US" sz="2800" dirty="0">
                        <a:solidFill>
                          <a:srgbClr val="C0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773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>
                          <a:latin typeface="Cambria" panose="02040503050406030204" pitchFamily="18" charset="0"/>
                        </a:rPr>
                        <a:t>Lượng mưa tháng thấp nhất (mm)</a:t>
                      </a:r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6 mm (tháng 2)</a:t>
                      </a:r>
                      <a:endParaRPr lang="en-US" sz="2800" dirty="0">
                        <a:solidFill>
                          <a:srgbClr val="C0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77333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ambria" panose="02040503050406030204" pitchFamily="18" charset="0"/>
                        </a:rPr>
                        <a:t>Thời gian mùa mưa</a:t>
                      </a:r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Tháng 5 đến tháng 11</a:t>
                      </a:r>
                      <a:endParaRPr lang="en-US" sz="2800" dirty="0">
                        <a:solidFill>
                          <a:srgbClr val="C0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77333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Cambria" panose="02040503050406030204" pitchFamily="18" charset="0"/>
                        </a:rPr>
                        <a:t>Thời gian mùa khô</a:t>
                      </a:r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Tháng 12 đến tháng 4 năm sau</a:t>
                      </a:r>
                      <a:endParaRPr lang="en-US" sz="2800" dirty="0">
                        <a:solidFill>
                          <a:srgbClr val="C0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42989" y="2400300"/>
            <a:ext cx="4587064" cy="7008015"/>
          </a:xfrm>
          <a:custGeom>
            <a:avLst/>
            <a:gdLst/>
            <a:ahLst/>
            <a:cxnLst/>
            <a:rect l="l" t="t" r="r" b="b"/>
            <a:pathLst>
              <a:path w="4587064" h="7008015">
                <a:moveTo>
                  <a:pt x="0" y="0"/>
                </a:moveTo>
                <a:lnTo>
                  <a:pt x="4587065" y="0"/>
                </a:lnTo>
                <a:lnTo>
                  <a:pt x="4587065" y="7008015"/>
                </a:lnTo>
                <a:lnTo>
                  <a:pt x="0" y="700801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265572" y="616502"/>
            <a:ext cx="3754834" cy="9137871"/>
          </a:xfrm>
          <a:custGeom>
            <a:avLst/>
            <a:gdLst/>
            <a:ahLst/>
            <a:cxnLst/>
            <a:rect l="l" t="t" r="r" b="b"/>
            <a:pathLst>
              <a:path w="3754834" h="9137871">
                <a:moveTo>
                  <a:pt x="0" y="0"/>
                </a:moveTo>
                <a:lnTo>
                  <a:pt x="3754835" y="0"/>
                </a:lnTo>
                <a:lnTo>
                  <a:pt x="3754835" y="9137871"/>
                </a:lnTo>
                <a:lnTo>
                  <a:pt x="0" y="91378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599506" y="1645202"/>
            <a:ext cx="3332132" cy="8109171"/>
          </a:xfrm>
          <a:custGeom>
            <a:avLst/>
            <a:gdLst/>
            <a:ahLst/>
            <a:cxnLst/>
            <a:rect l="l" t="t" r="r" b="b"/>
            <a:pathLst>
              <a:path w="3332132" h="8109171">
                <a:moveTo>
                  <a:pt x="0" y="0"/>
                </a:moveTo>
                <a:lnTo>
                  <a:pt x="3332132" y="0"/>
                </a:lnTo>
                <a:lnTo>
                  <a:pt x="3332132" y="8109171"/>
                </a:lnTo>
                <a:lnTo>
                  <a:pt x="0" y="81091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8549083"/>
            <a:ext cx="18611676" cy="3011708"/>
          </a:xfrm>
          <a:custGeom>
            <a:avLst/>
            <a:gdLst/>
            <a:ahLst/>
            <a:cxnLst/>
            <a:rect l="l" t="t" r="r" b="b"/>
            <a:pathLst>
              <a:path w="18611676" h="3011708">
                <a:moveTo>
                  <a:pt x="0" y="0"/>
                </a:moveTo>
                <a:lnTo>
                  <a:pt x="18611676" y="0"/>
                </a:lnTo>
                <a:lnTo>
                  <a:pt x="18611676" y="3011708"/>
                </a:lnTo>
                <a:lnTo>
                  <a:pt x="0" y="30117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/>
          <p:cNvSpPr/>
          <p:nvPr/>
        </p:nvSpPr>
        <p:spPr>
          <a:xfrm>
            <a:off x="786708" y="1006188"/>
            <a:ext cx="12056773" cy="8664310"/>
          </a:xfrm>
          <a:custGeom>
            <a:avLst/>
            <a:gdLst/>
            <a:ahLst/>
            <a:cxnLst/>
            <a:rect l="l" t="t" r="r" b="b"/>
            <a:pathLst>
              <a:path w="13982011" h="8032219">
                <a:moveTo>
                  <a:pt x="0" y="0"/>
                </a:moveTo>
                <a:lnTo>
                  <a:pt x="13982012" y="0"/>
                </a:lnTo>
                <a:lnTo>
                  <a:pt x="13982012" y="8032220"/>
                </a:lnTo>
                <a:lnTo>
                  <a:pt x="0" y="80322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560739" y="2638076"/>
            <a:ext cx="10324454" cy="4462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tabLst>
                <a:tab pos="255270" algn="l"/>
              </a:tabLst>
            </a:pPr>
            <a:r>
              <a:rPr lang="vi-VN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None/>
              <a:tabLst>
                <a:tab pos="255270" algn="l"/>
              </a:tabLst>
            </a:pPr>
            <a:r>
              <a:rPr lang="vi-VN" alt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 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None/>
              <a:tabLst>
                <a:tab pos="255270" algn="l"/>
              </a:tabLst>
            </a:pPr>
            <a:r>
              <a:rPr lang="vi-VN" alt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rệt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vi-VN" alt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3600" dirty="0">
                <a:solidFill>
                  <a:schemeClr val="bg1"/>
                </a:solidFill>
                <a:effectLst/>
              </a:rPr>
              <a:t> </a:t>
            </a:r>
            <a:endParaRPr lang="en-US" sz="3600" dirty="0">
              <a:solidFill>
                <a:schemeClr val="bg1"/>
              </a:solidFill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sp>
        <p:nvSpPr>
          <p:cNvPr id="12" name="Freeform 8"/>
          <p:cNvSpPr/>
          <p:nvPr/>
        </p:nvSpPr>
        <p:spPr>
          <a:xfrm flipH="1">
            <a:off x="13021621" y="4838700"/>
            <a:ext cx="3135213" cy="7038232"/>
          </a:xfrm>
          <a:custGeom>
            <a:avLst/>
            <a:gdLst/>
            <a:ahLst/>
            <a:cxnLst/>
            <a:rect l="l" t="t" r="r" b="b"/>
            <a:pathLst>
              <a:path w="3135213" h="7038232">
                <a:moveTo>
                  <a:pt x="3135213" y="0"/>
                </a:moveTo>
                <a:lnTo>
                  <a:pt x="0" y="0"/>
                </a:lnTo>
                <a:lnTo>
                  <a:pt x="0" y="7038232"/>
                </a:lnTo>
                <a:lnTo>
                  <a:pt x="3135213" y="7038232"/>
                </a:lnTo>
                <a:lnTo>
                  <a:pt x="313521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84079" y="3384960"/>
            <a:ext cx="20836884" cy="5662197"/>
          </a:xfrm>
          <a:custGeom>
            <a:avLst/>
            <a:gdLst/>
            <a:ahLst/>
            <a:cxnLst/>
            <a:rect l="l" t="t" r="r" b="b"/>
            <a:pathLst>
              <a:path w="20836884" h="5662197">
                <a:moveTo>
                  <a:pt x="0" y="0"/>
                </a:moveTo>
                <a:lnTo>
                  <a:pt x="20836884" y="0"/>
                </a:lnTo>
                <a:lnTo>
                  <a:pt x="20836884" y="5662196"/>
                </a:lnTo>
                <a:lnTo>
                  <a:pt x="0" y="566219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7118604"/>
            <a:ext cx="18288000" cy="3857105"/>
          </a:xfrm>
          <a:custGeom>
            <a:avLst/>
            <a:gdLst/>
            <a:ahLst/>
            <a:cxnLst/>
            <a:rect l="l" t="t" r="r" b="b"/>
            <a:pathLst>
              <a:path w="18288000" h="3857105">
                <a:moveTo>
                  <a:pt x="18288000" y="0"/>
                </a:moveTo>
                <a:lnTo>
                  <a:pt x="0" y="0"/>
                </a:lnTo>
                <a:lnTo>
                  <a:pt x="0" y="3857105"/>
                </a:lnTo>
                <a:lnTo>
                  <a:pt x="18288000" y="3857105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102112" y="8038205"/>
            <a:ext cx="11067487" cy="3684250"/>
          </a:xfrm>
          <a:custGeom>
            <a:avLst/>
            <a:gdLst/>
            <a:ahLst/>
            <a:cxnLst/>
            <a:rect l="l" t="t" r="r" b="b"/>
            <a:pathLst>
              <a:path w="11067487" h="3684250">
                <a:moveTo>
                  <a:pt x="0" y="0"/>
                </a:moveTo>
                <a:lnTo>
                  <a:pt x="11067487" y="0"/>
                </a:lnTo>
                <a:lnTo>
                  <a:pt x="11067487" y="3684250"/>
                </a:lnTo>
                <a:lnTo>
                  <a:pt x="0" y="36842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14037" y="5809391"/>
            <a:ext cx="4853256" cy="3448909"/>
          </a:xfrm>
          <a:custGeom>
            <a:avLst/>
            <a:gdLst/>
            <a:ahLst/>
            <a:cxnLst/>
            <a:rect l="l" t="t" r="r" b="b"/>
            <a:pathLst>
              <a:path w="4853256" h="3448909">
                <a:moveTo>
                  <a:pt x="0" y="0"/>
                </a:moveTo>
                <a:lnTo>
                  <a:pt x="4853256" y="0"/>
                </a:lnTo>
                <a:lnTo>
                  <a:pt x="4853256" y="3448909"/>
                </a:lnTo>
                <a:lnTo>
                  <a:pt x="0" y="34489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921361" y="443345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992754" y="1446941"/>
            <a:ext cx="8954486" cy="8724900"/>
          </a:xfrm>
          <a:custGeom>
            <a:avLst/>
            <a:gdLst/>
            <a:ahLst/>
            <a:cxnLst/>
            <a:rect l="l" t="t" r="r" b="b"/>
            <a:pathLst>
              <a:path w="7287322" h="6989756">
                <a:moveTo>
                  <a:pt x="0" y="0"/>
                </a:moveTo>
                <a:lnTo>
                  <a:pt x="7287322" y="0"/>
                </a:lnTo>
                <a:lnTo>
                  <a:pt x="7287322" y="6989756"/>
                </a:lnTo>
                <a:lnTo>
                  <a:pt x="0" y="69897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971637" y="1028700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493" y="1579136"/>
            <a:ext cx="10116112" cy="101161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1623" y="2581092"/>
            <a:ext cx="8356600" cy="3073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-947457" y="8730677"/>
            <a:ext cx="19235457" cy="3112647"/>
          </a:xfrm>
          <a:custGeom>
            <a:avLst/>
            <a:gdLst/>
            <a:ahLst/>
            <a:cxnLst/>
            <a:rect l="l" t="t" r="r" b="b"/>
            <a:pathLst>
              <a:path w="19235457" h="3112647">
                <a:moveTo>
                  <a:pt x="0" y="0"/>
                </a:moveTo>
                <a:lnTo>
                  <a:pt x="19235457" y="0"/>
                </a:lnTo>
                <a:lnTo>
                  <a:pt x="19235457" y="3112646"/>
                </a:lnTo>
                <a:lnTo>
                  <a:pt x="0" y="311264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991449" y="1574773"/>
            <a:ext cx="16764000" cy="2231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45"/>
              </a:lnSpc>
            </a:pPr>
            <a:r>
              <a:rPr lang="en-US" sz="66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Thảo</a:t>
            </a:r>
            <a:r>
              <a:rPr lang="en-US" sz="66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luận</a:t>
            </a:r>
            <a:r>
              <a:rPr lang="en-US" sz="66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nhóm</a:t>
            </a:r>
            <a:r>
              <a:rPr lang="en-US" sz="6600" b="1" dirty="0">
                <a:solidFill>
                  <a:srgbClr val="90594B"/>
                </a:solidFill>
                <a:latin typeface="Cambria" panose="02040503050406030204" pitchFamily="18" charset="0"/>
              </a:rPr>
              <a:t> 2 </a:t>
            </a:r>
            <a:r>
              <a:rPr lang="en-US" sz="66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và</a:t>
            </a:r>
            <a:r>
              <a:rPr lang="en-US" sz="66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hoàn</a:t>
            </a:r>
            <a:r>
              <a:rPr lang="en-US" sz="66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6600" b="1" dirty="0" err="1" smtClean="0">
                <a:solidFill>
                  <a:srgbClr val="90594B"/>
                </a:solidFill>
                <a:latin typeface="Cambria" panose="02040503050406030204" pitchFamily="18" charset="0"/>
              </a:rPr>
              <a:t>thành</a:t>
            </a:r>
            <a:endParaRPr lang="en-US" sz="6600" b="1" dirty="0">
              <a:solidFill>
                <a:srgbClr val="90594B"/>
              </a:solidFill>
              <a:latin typeface="Cambria" panose="02040503050406030204" pitchFamily="18" charset="0"/>
            </a:endParaRPr>
          </a:p>
          <a:p>
            <a:pPr algn="ctr">
              <a:lnSpc>
                <a:spcPts val="8745"/>
              </a:lnSpc>
            </a:pPr>
            <a:r>
              <a:rPr lang="en-US" sz="6600" b="1" dirty="0" err="1" smtClean="0">
                <a:solidFill>
                  <a:srgbClr val="90594B"/>
                </a:solidFill>
                <a:latin typeface="Cambria" panose="02040503050406030204" pitchFamily="18" charset="0"/>
              </a:rPr>
              <a:t>thông</a:t>
            </a:r>
            <a:r>
              <a:rPr lang="en-US" sz="6600" b="1" dirty="0" smtClean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6600" b="1" dirty="0">
                <a:solidFill>
                  <a:srgbClr val="90594B"/>
                </a:solidFill>
                <a:latin typeface="Cambria" panose="02040503050406030204" pitchFamily="18" charset="0"/>
              </a:rPr>
              <a:t>tin </a:t>
            </a:r>
            <a:r>
              <a:rPr lang="en-US" sz="66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về</a:t>
            </a:r>
            <a:r>
              <a:rPr lang="en-US" sz="66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đặc</a:t>
            </a:r>
            <a:r>
              <a:rPr lang="en-US" sz="66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điểm</a:t>
            </a:r>
            <a:r>
              <a:rPr lang="en-US" sz="66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của</a:t>
            </a:r>
            <a:r>
              <a:rPr lang="en-US" sz="66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vùng</a:t>
            </a:r>
            <a:r>
              <a:rPr lang="en-US" sz="66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Tây</a:t>
            </a:r>
            <a:r>
              <a:rPr lang="en-US" sz="66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Nguyên</a:t>
            </a:r>
            <a:endParaRPr lang="en-US" sz="6600" b="1" dirty="0">
              <a:solidFill>
                <a:srgbClr val="90594B"/>
              </a:solidFill>
              <a:latin typeface="Cambria" panose="02040503050406030204" pitchFamily="18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1017240" y="4108497"/>
            <a:ext cx="7175801" cy="2212991"/>
            <a:chOff x="901399" y="3210769"/>
            <a:chExt cx="7175801" cy="2212991"/>
          </a:xfrm>
        </p:grpSpPr>
        <p:grpSp>
          <p:nvGrpSpPr>
            <p:cNvPr id="2" name="Group 2"/>
            <p:cNvGrpSpPr/>
            <p:nvPr/>
          </p:nvGrpSpPr>
          <p:grpSpPr>
            <a:xfrm>
              <a:off x="2442556" y="3855503"/>
              <a:ext cx="5634644" cy="1026827"/>
              <a:chOff x="0" y="0"/>
              <a:chExt cx="1772811" cy="40640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772811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772811" h="406400">
                    <a:moveTo>
                      <a:pt x="1569611" y="0"/>
                    </a:moveTo>
                    <a:cubicBezTo>
                      <a:pt x="1681835" y="0"/>
                      <a:pt x="1772811" y="90976"/>
                      <a:pt x="1772811" y="203200"/>
                    </a:cubicBezTo>
                    <a:cubicBezTo>
                      <a:pt x="1772811" y="315424"/>
                      <a:pt x="1681835" y="406400"/>
                      <a:pt x="1569611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BFB666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1772811" cy="444500"/>
              </a:xfrm>
              <a:prstGeom prst="rect">
                <a:avLst/>
              </a:prstGeom>
            </p:spPr>
            <p:txBody>
              <a:bodyPr lIns="48803" tIns="48803" rIns="48803" bIns="48803" rtlCol="0" anchor="ctr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901399" y="3210769"/>
              <a:ext cx="2144071" cy="2212991"/>
            </a:xfrm>
            <a:custGeom>
              <a:avLst/>
              <a:gdLst/>
              <a:ahLst/>
              <a:cxnLst/>
              <a:rect l="l" t="t" r="r" b="b"/>
              <a:pathLst>
                <a:path w="2773628" h="2808737">
                  <a:moveTo>
                    <a:pt x="0" y="0"/>
                  </a:moveTo>
                  <a:lnTo>
                    <a:pt x="2773628" y="0"/>
                  </a:lnTo>
                  <a:lnTo>
                    <a:pt x="2773628" y="2808737"/>
                  </a:lnTo>
                  <a:lnTo>
                    <a:pt x="0" y="2808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TextBox 35"/>
            <p:cNvSpPr txBox="1"/>
            <p:nvPr/>
          </p:nvSpPr>
          <p:spPr>
            <a:xfrm>
              <a:off x="2969398" y="4108497"/>
              <a:ext cx="4580959" cy="5770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5"/>
                </a:lnSpc>
              </a:pPr>
              <a:r>
                <a:rPr lang="en-US" sz="4000" b="1" spc="37" dirty="0" err="1">
                  <a:latin typeface="Cambria" panose="02040503050406030204" pitchFamily="18" charset="0"/>
                </a:rPr>
                <a:t>Đặc</a:t>
              </a:r>
              <a:r>
                <a:rPr lang="en-US" sz="4000" b="1" spc="37" dirty="0">
                  <a:latin typeface="Cambria" panose="02040503050406030204" pitchFamily="18" charset="0"/>
                </a:rPr>
                <a:t> </a:t>
              </a:r>
              <a:r>
                <a:rPr lang="en-US" sz="4000" b="1" spc="37" dirty="0" err="1">
                  <a:latin typeface="Cambria" panose="02040503050406030204" pitchFamily="18" charset="0"/>
                </a:rPr>
                <a:t>điểm</a:t>
              </a:r>
              <a:r>
                <a:rPr lang="en-US" sz="4000" b="1" spc="37" dirty="0">
                  <a:latin typeface="Cambria" panose="02040503050406030204" pitchFamily="18" charset="0"/>
                </a:rPr>
                <a:t> </a:t>
              </a:r>
              <a:r>
                <a:rPr lang="en-US" sz="4000" b="1" spc="37" dirty="0" err="1">
                  <a:latin typeface="Cambria" panose="02040503050406030204" pitchFamily="18" charset="0"/>
                </a:rPr>
                <a:t>địa</a:t>
              </a:r>
              <a:r>
                <a:rPr lang="en-US" sz="4000" b="1" spc="37" dirty="0">
                  <a:latin typeface="Cambria" panose="02040503050406030204" pitchFamily="18" charset="0"/>
                </a:rPr>
                <a:t> </a:t>
              </a:r>
              <a:r>
                <a:rPr lang="en-US" sz="4000" b="1" spc="37" dirty="0" err="1">
                  <a:latin typeface="Cambria" panose="02040503050406030204" pitchFamily="18" charset="0"/>
                </a:rPr>
                <a:t>hình</a:t>
              </a:r>
              <a:endParaRPr lang="en-US" sz="4000" b="1" spc="37" dirty="0">
                <a:latin typeface="Cambria" panose="02040503050406030204" pitchFamily="18" charset="0"/>
              </a:endParaRPr>
            </a:p>
          </p:txBody>
        </p:sp>
      </p:grpSp>
      <p:sp>
        <p:nvSpPr>
          <p:cNvPr id="41" name="Freeform 41"/>
          <p:cNvSpPr/>
          <p:nvPr/>
        </p:nvSpPr>
        <p:spPr>
          <a:xfrm>
            <a:off x="11934169" y="-389799"/>
            <a:ext cx="7315200" cy="1702705"/>
          </a:xfrm>
          <a:custGeom>
            <a:avLst/>
            <a:gdLst/>
            <a:ahLst/>
            <a:cxnLst/>
            <a:rect l="l" t="t" r="r" b="b"/>
            <a:pathLst>
              <a:path w="7315200" h="1702705">
                <a:moveTo>
                  <a:pt x="0" y="0"/>
                </a:moveTo>
                <a:lnTo>
                  <a:pt x="7315200" y="0"/>
                </a:lnTo>
                <a:lnTo>
                  <a:pt x="7315200" y="1702705"/>
                </a:lnTo>
                <a:lnTo>
                  <a:pt x="0" y="17027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48" name="Group 47"/>
          <p:cNvGrpSpPr/>
          <p:nvPr/>
        </p:nvGrpSpPr>
        <p:grpSpPr>
          <a:xfrm>
            <a:off x="9373449" y="4113609"/>
            <a:ext cx="7175801" cy="2212991"/>
            <a:chOff x="9373449" y="3210769"/>
            <a:chExt cx="7175801" cy="2212991"/>
          </a:xfrm>
        </p:grpSpPr>
        <p:grpSp>
          <p:nvGrpSpPr>
            <p:cNvPr id="42" name="Group 2"/>
            <p:cNvGrpSpPr/>
            <p:nvPr/>
          </p:nvGrpSpPr>
          <p:grpSpPr>
            <a:xfrm>
              <a:off x="10914606" y="3855503"/>
              <a:ext cx="5634644" cy="1026827"/>
              <a:chOff x="0" y="0"/>
              <a:chExt cx="1772811" cy="406400"/>
            </a:xfrm>
          </p:grpSpPr>
          <p:sp>
            <p:nvSpPr>
              <p:cNvPr id="43" name="Freeform 3"/>
              <p:cNvSpPr/>
              <p:nvPr/>
            </p:nvSpPr>
            <p:spPr>
              <a:xfrm>
                <a:off x="0" y="0"/>
                <a:ext cx="1772811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772811" h="406400">
                    <a:moveTo>
                      <a:pt x="1569611" y="0"/>
                    </a:moveTo>
                    <a:cubicBezTo>
                      <a:pt x="1681835" y="0"/>
                      <a:pt x="1772811" y="90976"/>
                      <a:pt x="1772811" y="203200"/>
                    </a:cubicBezTo>
                    <a:cubicBezTo>
                      <a:pt x="1772811" y="315424"/>
                      <a:pt x="1681835" y="406400"/>
                      <a:pt x="1569611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BFB666"/>
              </a:solidFill>
            </p:spPr>
          </p:sp>
          <p:sp>
            <p:nvSpPr>
              <p:cNvPr id="44" name="TextBox 4"/>
              <p:cNvSpPr txBox="1"/>
              <p:nvPr/>
            </p:nvSpPr>
            <p:spPr>
              <a:xfrm>
                <a:off x="0" y="-38100"/>
                <a:ext cx="1772811" cy="444500"/>
              </a:xfrm>
              <a:prstGeom prst="rect">
                <a:avLst/>
              </a:prstGeom>
            </p:spPr>
            <p:txBody>
              <a:bodyPr lIns="48803" tIns="48803" rIns="48803" bIns="48803" rtlCol="0" anchor="ctr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sp>
          <p:nvSpPr>
            <p:cNvPr id="45" name="Freeform 5"/>
            <p:cNvSpPr/>
            <p:nvPr/>
          </p:nvSpPr>
          <p:spPr>
            <a:xfrm>
              <a:off x="9373449" y="3210769"/>
              <a:ext cx="2144071" cy="2212991"/>
            </a:xfrm>
            <a:custGeom>
              <a:avLst/>
              <a:gdLst/>
              <a:ahLst/>
              <a:cxnLst/>
              <a:rect l="l" t="t" r="r" b="b"/>
              <a:pathLst>
                <a:path w="2773628" h="2808737">
                  <a:moveTo>
                    <a:pt x="0" y="0"/>
                  </a:moveTo>
                  <a:lnTo>
                    <a:pt x="2773628" y="0"/>
                  </a:lnTo>
                  <a:lnTo>
                    <a:pt x="2773628" y="2808737"/>
                  </a:lnTo>
                  <a:lnTo>
                    <a:pt x="0" y="2808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TextBox 35"/>
            <p:cNvSpPr txBox="1"/>
            <p:nvPr/>
          </p:nvSpPr>
          <p:spPr>
            <a:xfrm>
              <a:off x="11441448" y="4108497"/>
              <a:ext cx="4580959" cy="5770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5"/>
                </a:lnSpc>
              </a:pPr>
              <a:r>
                <a:rPr lang="en-US" sz="4000" b="1" spc="37" dirty="0" err="1">
                  <a:latin typeface="Cambria" panose="02040503050406030204" pitchFamily="18" charset="0"/>
                </a:rPr>
                <a:t>Đặc</a:t>
              </a:r>
              <a:r>
                <a:rPr lang="en-US" sz="4000" b="1" spc="37" dirty="0">
                  <a:latin typeface="Cambria" panose="02040503050406030204" pitchFamily="18" charset="0"/>
                </a:rPr>
                <a:t> </a:t>
              </a:r>
              <a:r>
                <a:rPr lang="en-US" sz="4000" b="1" spc="37" dirty="0" err="1">
                  <a:latin typeface="Cambria" panose="02040503050406030204" pitchFamily="18" charset="0"/>
                </a:rPr>
                <a:t>điểm</a:t>
              </a:r>
              <a:r>
                <a:rPr lang="en-US" sz="4000" b="1" spc="37" dirty="0">
                  <a:latin typeface="Cambria" panose="02040503050406030204" pitchFamily="18" charset="0"/>
                </a:rPr>
                <a:t> </a:t>
              </a:r>
              <a:r>
                <a:rPr lang="en-US" sz="4000" b="1" spc="37" dirty="0" err="1">
                  <a:latin typeface="Cambria" panose="02040503050406030204" pitchFamily="18" charset="0"/>
                </a:rPr>
                <a:t>khí</a:t>
              </a:r>
              <a:r>
                <a:rPr lang="en-US" sz="4000" b="1" spc="37" dirty="0">
                  <a:latin typeface="Cambria" panose="02040503050406030204" pitchFamily="18" charset="0"/>
                </a:rPr>
                <a:t> </a:t>
              </a:r>
              <a:r>
                <a:rPr lang="en-US" sz="4000" b="1" spc="37" dirty="0" err="1">
                  <a:latin typeface="Cambria" panose="02040503050406030204" pitchFamily="18" charset="0"/>
                </a:rPr>
                <a:t>hậu</a:t>
              </a:r>
              <a:endParaRPr lang="en-US" sz="4000" b="1" spc="37" dirty="0">
                <a:latin typeface="Cambria" panose="02040503050406030204" pitchFamily="18" charset="0"/>
              </a:endParaRPr>
            </a:p>
          </p:txBody>
        </p:sp>
      </p:grpSp>
      <p:cxnSp>
        <p:nvCxnSpPr>
          <p:cNvPr id="50" name="Straight Connector 49"/>
          <p:cNvCxnSpPr/>
          <p:nvPr/>
        </p:nvCxnSpPr>
        <p:spPr>
          <a:xfrm>
            <a:off x="8915400" y="4656966"/>
            <a:ext cx="0" cy="4937875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4"/>
          <p:cNvSpPr txBox="1"/>
          <p:nvPr/>
        </p:nvSpPr>
        <p:spPr>
          <a:xfrm>
            <a:off x="1685955" y="1163816"/>
            <a:ext cx="15054444" cy="2231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45"/>
              </a:lnSpc>
            </a:pPr>
            <a:r>
              <a:rPr lang="en-US" sz="60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Thảo</a:t>
            </a:r>
            <a:r>
              <a:rPr lang="en-US" sz="60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luận</a:t>
            </a:r>
            <a:r>
              <a:rPr lang="en-US" sz="60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nhóm</a:t>
            </a:r>
            <a:r>
              <a:rPr lang="en-US" sz="6000" b="1" dirty="0">
                <a:solidFill>
                  <a:srgbClr val="90594B"/>
                </a:solidFill>
                <a:latin typeface="Cambria" panose="02040503050406030204" pitchFamily="18" charset="0"/>
              </a:rPr>
              <a:t> 2 </a:t>
            </a:r>
            <a:r>
              <a:rPr lang="en-US" sz="60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và</a:t>
            </a:r>
            <a:r>
              <a:rPr lang="en-US" sz="60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hoàn</a:t>
            </a:r>
            <a:r>
              <a:rPr lang="en-US" sz="60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thành</a:t>
            </a:r>
            <a:r>
              <a:rPr lang="en-US" sz="60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thông</a:t>
            </a:r>
            <a:r>
              <a:rPr lang="en-US" sz="60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smtClean="0">
                <a:solidFill>
                  <a:srgbClr val="90594B"/>
                </a:solidFill>
                <a:latin typeface="Cambria" panose="02040503050406030204" pitchFamily="18" charset="0"/>
              </a:rPr>
              <a:t>tin</a:t>
            </a:r>
            <a:endParaRPr lang="en-US" sz="6000" b="1" dirty="0" smtClean="0">
              <a:solidFill>
                <a:srgbClr val="90594B"/>
              </a:solidFill>
              <a:latin typeface="Cambria" panose="02040503050406030204" pitchFamily="18" charset="0"/>
            </a:endParaRPr>
          </a:p>
          <a:p>
            <a:pPr algn="ctr">
              <a:lnSpc>
                <a:spcPts val="8745"/>
              </a:lnSpc>
            </a:pPr>
            <a:r>
              <a:rPr lang="en-US" sz="6000" b="1" dirty="0" err="1" smtClean="0">
                <a:solidFill>
                  <a:srgbClr val="90594B"/>
                </a:solidFill>
                <a:latin typeface="Cambria" panose="02040503050406030204" pitchFamily="18" charset="0"/>
              </a:rPr>
              <a:t>về</a:t>
            </a:r>
            <a:r>
              <a:rPr lang="en-US" sz="6000" b="1" dirty="0" smtClean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đặc</a:t>
            </a:r>
            <a:r>
              <a:rPr lang="en-US" sz="60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điểm</a:t>
            </a:r>
            <a:r>
              <a:rPr lang="en-US" sz="60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của</a:t>
            </a:r>
            <a:r>
              <a:rPr lang="en-US" sz="60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vùng</a:t>
            </a:r>
            <a:r>
              <a:rPr lang="en-US" sz="60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Tây</a:t>
            </a:r>
            <a:r>
              <a:rPr lang="en-US" sz="60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Nguyên</a:t>
            </a:r>
            <a:endParaRPr lang="en-US" sz="6000" b="1" dirty="0">
              <a:solidFill>
                <a:srgbClr val="90594B"/>
              </a:solidFill>
              <a:latin typeface="Cambria" panose="02040503050406030204" pitchFamily="18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613920" y="3443328"/>
            <a:ext cx="7175801" cy="2212991"/>
            <a:chOff x="901399" y="3210769"/>
            <a:chExt cx="7175801" cy="2212991"/>
          </a:xfrm>
        </p:grpSpPr>
        <p:grpSp>
          <p:nvGrpSpPr>
            <p:cNvPr id="2" name="Group 2"/>
            <p:cNvGrpSpPr/>
            <p:nvPr/>
          </p:nvGrpSpPr>
          <p:grpSpPr>
            <a:xfrm>
              <a:off x="2442556" y="3855503"/>
              <a:ext cx="5634644" cy="1026827"/>
              <a:chOff x="0" y="0"/>
              <a:chExt cx="1772811" cy="40640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772811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772811" h="406400">
                    <a:moveTo>
                      <a:pt x="1569611" y="0"/>
                    </a:moveTo>
                    <a:cubicBezTo>
                      <a:pt x="1681835" y="0"/>
                      <a:pt x="1772811" y="90976"/>
                      <a:pt x="1772811" y="203200"/>
                    </a:cubicBezTo>
                    <a:cubicBezTo>
                      <a:pt x="1772811" y="315424"/>
                      <a:pt x="1681835" y="406400"/>
                      <a:pt x="1569611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BFB666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1772811" cy="444500"/>
              </a:xfrm>
              <a:prstGeom prst="rect">
                <a:avLst/>
              </a:prstGeom>
            </p:spPr>
            <p:txBody>
              <a:bodyPr lIns="48803" tIns="48803" rIns="48803" bIns="48803" rtlCol="0" anchor="ctr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901399" y="3210769"/>
              <a:ext cx="2144071" cy="2212991"/>
            </a:xfrm>
            <a:custGeom>
              <a:avLst/>
              <a:gdLst/>
              <a:ahLst/>
              <a:cxnLst/>
              <a:rect l="l" t="t" r="r" b="b"/>
              <a:pathLst>
                <a:path w="2773628" h="2808737">
                  <a:moveTo>
                    <a:pt x="0" y="0"/>
                  </a:moveTo>
                  <a:lnTo>
                    <a:pt x="2773628" y="0"/>
                  </a:lnTo>
                  <a:lnTo>
                    <a:pt x="2773628" y="2808737"/>
                  </a:lnTo>
                  <a:lnTo>
                    <a:pt x="0" y="2808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TextBox 35"/>
            <p:cNvSpPr txBox="1"/>
            <p:nvPr/>
          </p:nvSpPr>
          <p:spPr>
            <a:xfrm>
              <a:off x="2969398" y="4108497"/>
              <a:ext cx="4580959" cy="5770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5"/>
                </a:lnSpc>
              </a:pPr>
              <a:r>
                <a:rPr lang="en-US" sz="4000" b="1" spc="37" dirty="0" err="1">
                  <a:latin typeface="Cambria" panose="02040503050406030204" pitchFamily="18" charset="0"/>
                </a:rPr>
                <a:t>Đặc</a:t>
              </a:r>
              <a:r>
                <a:rPr lang="en-US" sz="4000" b="1" spc="37" dirty="0">
                  <a:latin typeface="Cambria" panose="02040503050406030204" pitchFamily="18" charset="0"/>
                </a:rPr>
                <a:t> </a:t>
              </a:r>
              <a:r>
                <a:rPr lang="en-US" sz="4000" b="1" spc="37" dirty="0" err="1">
                  <a:latin typeface="Cambria" panose="02040503050406030204" pitchFamily="18" charset="0"/>
                </a:rPr>
                <a:t>điểm</a:t>
              </a:r>
              <a:r>
                <a:rPr lang="en-US" sz="4000" b="1" spc="37" dirty="0">
                  <a:latin typeface="Cambria" panose="02040503050406030204" pitchFamily="18" charset="0"/>
                </a:rPr>
                <a:t> </a:t>
              </a:r>
              <a:r>
                <a:rPr lang="en-US" sz="4000" b="1" spc="37" dirty="0" err="1">
                  <a:latin typeface="Cambria" panose="02040503050406030204" pitchFamily="18" charset="0"/>
                </a:rPr>
                <a:t>địa</a:t>
              </a:r>
              <a:r>
                <a:rPr lang="en-US" sz="4000" b="1" spc="37" dirty="0">
                  <a:latin typeface="Cambria" panose="02040503050406030204" pitchFamily="18" charset="0"/>
                </a:rPr>
                <a:t> </a:t>
              </a:r>
              <a:r>
                <a:rPr lang="en-US" sz="4000" b="1" spc="37" dirty="0" err="1">
                  <a:latin typeface="Cambria" panose="02040503050406030204" pitchFamily="18" charset="0"/>
                </a:rPr>
                <a:t>hình</a:t>
              </a:r>
              <a:endParaRPr lang="en-US" sz="4000" b="1" spc="37" dirty="0">
                <a:latin typeface="Cambria" panose="02040503050406030204" pitchFamily="18" charset="0"/>
              </a:endParaRPr>
            </a:p>
          </p:txBody>
        </p:sp>
      </p:grpSp>
      <p:sp>
        <p:nvSpPr>
          <p:cNvPr id="41" name="Freeform 41"/>
          <p:cNvSpPr/>
          <p:nvPr/>
        </p:nvSpPr>
        <p:spPr>
          <a:xfrm>
            <a:off x="11934169" y="-389799"/>
            <a:ext cx="7315200" cy="1702705"/>
          </a:xfrm>
          <a:custGeom>
            <a:avLst/>
            <a:gdLst/>
            <a:ahLst/>
            <a:cxnLst/>
            <a:rect l="l" t="t" r="r" b="b"/>
            <a:pathLst>
              <a:path w="7315200" h="1702705">
                <a:moveTo>
                  <a:pt x="0" y="0"/>
                </a:moveTo>
                <a:lnTo>
                  <a:pt x="7315200" y="0"/>
                </a:lnTo>
                <a:lnTo>
                  <a:pt x="7315200" y="1702705"/>
                </a:lnTo>
                <a:lnTo>
                  <a:pt x="0" y="17027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8" name="Group 47"/>
          <p:cNvGrpSpPr/>
          <p:nvPr/>
        </p:nvGrpSpPr>
        <p:grpSpPr>
          <a:xfrm>
            <a:off x="8915400" y="3234560"/>
            <a:ext cx="7175801" cy="2212991"/>
            <a:chOff x="9373449" y="3210769"/>
            <a:chExt cx="7175801" cy="2212991"/>
          </a:xfrm>
        </p:grpSpPr>
        <p:grpSp>
          <p:nvGrpSpPr>
            <p:cNvPr id="42" name="Group 2"/>
            <p:cNvGrpSpPr/>
            <p:nvPr/>
          </p:nvGrpSpPr>
          <p:grpSpPr>
            <a:xfrm>
              <a:off x="10914606" y="3855503"/>
              <a:ext cx="5634644" cy="1026827"/>
              <a:chOff x="0" y="0"/>
              <a:chExt cx="1772811" cy="406400"/>
            </a:xfrm>
          </p:grpSpPr>
          <p:sp>
            <p:nvSpPr>
              <p:cNvPr id="43" name="Freeform 3"/>
              <p:cNvSpPr/>
              <p:nvPr/>
            </p:nvSpPr>
            <p:spPr>
              <a:xfrm>
                <a:off x="0" y="0"/>
                <a:ext cx="1772811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772811" h="406400">
                    <a:moveTo>
                      <a:pt x="1569611" y="0"/>
                    </a:moveTo>
                    <a:cubicBezTo>
                      <a:pt x="1681835" y="0"/>
                      <a:pt x="1772811" y="90976"/>
                      <a:pt x="1772811" y="203200"/>
                    </a:cubicBezTo>
                    <a:cubicBezTo>
                      <a:pt x="1772811" y="315424"/>
                      <a:pt x="1681835" y="406400"/>
                      <a:pt x="1569611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BFB666"/>
              </a:solidFill>
            </p:spPr>
          </p:sp>
          <p:sp>
            <p:nvSpPr>
              <p:cNvPr id="44" name="TextBox 4"/>
              <p:cNvSpPr txBox="1"/>
              <p:nvPr/>
            </p:nvSpPr>
            <p:spPr>
              <a:xfrm>
                <a:off x="0" y="-38100"/>
                <a:ext cx="1772811" cy="444500"/>
              </a:xfrm>
              <a:prstGeom prst="rect">
                <a:avLst/>
              </a:prstGeom>
            </p:spPr>
            <p:txBody>
              <a:bodyPr lIns="48803" tIns="48803" rIns="48803" bIns="48803" rtlCol="0" anchor="ctr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sp>
          <p:nvSpPr>
            <p:cNvPr id="45" name="Freeform 5"/>
            <p:cNvSpPr/>
            <p:nvPr/>
          </p:nvSpPr>
          <p:spPr>
            <a:xfrm>
              <a:off x="9373449" y="3210769"/>
              <a:ext cx="2144071" cy="2212991"/>
            </a:xfrm>
            <a:custGeom>
              <a:avLst/>
              <a:gdLst/>
              <a:ahLst/>
              <a:cxnLst/>
              <a:rect l="l" t="t" r="r" b="b"/>
              <a:pathLst>
                <a:path w="2773628" h="2808737">
                  <a:moveTo>
                    <a:pt x="0" y="0"/>
                  </a:moveTo>
                  <a:lnTo>
                    <a:pt x="2773628" y="0"/>
                  </a:lnTo>
                  <a:lnTo>
                    <a:pt x="2773628" y="2808737"/>
                  </a:lnTo>
                  <a:lnTo>
                    <a:pt x="0" y="2808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TextBox 35"/>
            <p:cNvSpPr txBox="1"/>
            <p:nvPr/>
          </p:nvSpPr>
          <p:spPr>
            <a:xfrm>
              <a:off x="11441448" y="4108497"/>
              <a:ext cx="4580959" cy="5770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5"/>
                </a:lnSpc>
              </a:pPr>
              <a:r>
                <a:rPr lang="en-US" sz="4000" b="1" spc="37" dirty="0" err="1">
                  <a:latin typeface="Cambria" panose="02040503050406030204" pitchFamily="18" charset="0"/>
                </a:rPr>
                <a:t>Đặc</a:t>
              </a:r>
              <a:r>
                <a:rPr lang="en-US" sz="4000" b="1" spc="37" dirty="0">
                  <a:latin typeface="Cambria" panose="02040503050406030204" pitchFamily="18" charset="0"/>
                </a:rPr>
                <a:t> </a:t>
              </a:r>
              <a:r>
                <a:rPr lang="en-US" sz="4000" b="1" spc="37" dirty="0" err="1">
                  <a:latin typeface="Cambria" panose="02040503050406030204" pitchFamily="18" charset="0"/>
                </a:rPr>
                <a:t>điểm</a:t>
              </a:r>
              <a:r>
                <a:rPr lang="en-US" sz="4000" b="1" spc="37" dirty="0">
                  <a:latin typeface="Cambria" panose="02040503050406030204" pitchFamily="18" charset="0"/>
                </a:rPr>
                <a:t> </a:t>
              </a:r>
              <a:r>
                <a:rPr lang="en-US" sz="4000" b="1" spc="37" dirty="0" err="1">
                  <a:latin typeface="Cambria" panose="02040503050406030204" pitchFamily="18" charset="0"/>
                </a:rPr>
                <a:t>khí</a:t>
              </a:r>
              <a:r>
                <a:rPr lang="en-US" sz="4000" b="1" spc="37" dirty="0">
                  <a:latin typeface="Cambria" panose="02040503050406030204" pitchFamily="18" charset="0"/>
                </a:rPr>
                <a:t> </a:t>
              </a:r>
              <a:r>
                <a:rPr lang="en-US" sz="4000" b="1" spc="37" dirty="0" err="1">
                  <a:latin typeface="Cambria" panose="02040503050406030204" pitchFamily="18" charset="0"/>
                </a:rPr>
                <a:t>hậu</a:t>
              </a:r>
              <a:endParaRPr lang="en-US" sz="4000" b="1" spc="37" dirty="0">
                <a:latin typeface="Cambria" panose="02040503050406030204" pitchFamily="18" charset="0"/>
              </a:endParaRPr>
            </a:p>
          </p:txBody>
        </p:sp>
      </p:grpSp>
      <p:cxnSp>
        <p:nvCxnSpPr>
          <p:cNvPr id="50" name="Straight Connector 49"/>
          <p:cNvCxnSpPr/>
          <p:nvPr/>
        </p:nvCxnSpPr>
        <p:spPr>
          <a:xfrm>
            <a:off x="8706708" y="4200565"/>
            <a:ext cx="0" cy="4937875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462300" y="5447551"/>
            <a:ext cx="6015809" cy="3313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6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Địa</a:t>
            </a:r>
            <a:r>
              <a:rPr lang="pt-BR" sz="36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36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hình</a:t>
            </a:r>
            <a:r>
              <a:rPr lang="pt-BR" sz="36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cao</a:t>
            </a:r>
            <a:endParaRPr lang="pt-BR" sz="36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6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G</a:t>
            </a:r>
            <a:r>
              <a:rPr lang="pt-BR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ồm</a:t>
            </a:r>
            <a:r>
              <a:rPr lang="pt-BR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các</a:t>
            </a:r>
            <a:r>
              <a:rPr lang="pt-BR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cao</a:t>
            </a:r>
            <a:r>
              <a:rPr lang="pt-BR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nguyên</a:t>
            </a:r>
            <a:r>
              <a:rPr lang="pt-BR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xếp</a:t>
            </a:r>
            <a:r>
              <a:rPr lang="pt-BR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tầng</a:t>
            </a:r>
            <a:r>
              <a:rPr lang="pt-BR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pt-BR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cao</a:t>
            </a:r>
            <a:r>
              <a:rPr lang="pt-BR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ở</a:t>
            </a:r>
            <a:r>
              <a:rPr lang="pt-BR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phía</a:t>
            </a:r>
            <a:r>
              <a:rPr lang="pt-BR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Đông</a:t>
            </a:r>
            <a:r>
              <a:rPr lang="pt-BR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pt-BR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thấp</a:t>
            </a:r>
            <a:r>
              <a:rPr lang="pt-BR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dần</a:t>
            </a:r>
            <a:r>
              <a:rPr lang="pt-BR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về</a:t>
            </a:r>
            <a:r>
              <a:rPr lang="pt-BR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phía</a:t>
            </a:r>
            <a:r>
              <a:rPr lang="pt-BR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Tây</a:t>
            </a:r>
            <a:r>
              <a:rPr lang="pt-BR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r>
              <a:rPr lang="en-US" sz="3600" dirty="0">
                <a:effectLst/>
                <a:latin typeface="Cambria" panose="02040503050406030204" pitchFamily="18" charset="0"/>
              </a:rPr>
              <a:t> 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012188" y="5416569"/>
            <a:ext cx="8266089" cy="4600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35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55270" algn="l"/>
              </a:tabLst>
            </a:pP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Nhiệt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độ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cao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quanh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năm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trung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bình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trên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20 </a:t>
            </a:r>
            <a:r>
              <a:rPr lang="en-US" sz="36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độ</a:t>
            </a:r>
            <a:r>
              <a:rPr lang="en-US" sz="36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 </a:t>
            </a:r>
            <a:endParaRPr lang="en-US" sz="36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pPr marL="571500" indent="-571500">
              <a:lnSpc>
                <a:spcPct val="135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55270" algn="l"/>
              </a:tabLst>
            </a:pP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Có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2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mùa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rõ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rệt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mùa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mưa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mùa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khô</a:t>
            </a:r>
            <a:r>
              <a:rPr lang="en-US" sz="3600" dirty="0">
                <a:latin typeface="Cambria" panose="02040503050406030204" pitchFamily="18" charset="0"/>
                <a:ea typeface="Times New Roman" panose="02020603050405020304" pitchFamily="18" charset="0"/>
              </a:rPr>
              <a:t>.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Lượng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mưa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trung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chủ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yếu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vào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mùa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mưa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Mùa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khô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có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tình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trạng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thiếu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nước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r>
              <a:rPr lang="en-US" sz="3600" dirty="0">
                <a:effectLst/>
                <a:latin typeface="Cambria" panose="02040503050406030204" pitchFamily="18" charset="0"/>
              </a:rPr>
              <a:t> </a:t>
            </a:r>
            <a:endParaRPr lang="en-US" sz="36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639395" y="6343741"/>
            <a:ext cx="19927395" cy="4202869"/>
          </a:xfrm>
          <a:custGeom>
            <a:avLst/>
            <a:gdLst/>
            <a:ahLst/>
            <a:cxnLst/>
            <a:rect l="l" t="t" r="r" b="b"/>
            <a:pathLst>
              <a:path w="19927395" h="4202869">
                <a:moveTo>
                  <a:pt x="19927395" y="0"/>
                </a:moveTo>
                <a:lnTo>
                  <a:pt x="0" y="0"/>
                </a:lnTo>
                <a:lnTo>
                  <a:pt x="0" y="4202869"/>
                </a:lnTo>
                <a:lnTo>
                  <a:pt x="19927395" y="4202869"/>
                </a:lnTo>
                <a:lnTo>
                  <a:pt x="19927395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23554" y="3981190"/>
            <a:ext cx="12822019" cy="3484244"/>
          </a:xfrm>
          <a:custGeom>
            <a:avLst/>
            <a:gdLst/>
            <a:ahLst/>
            <a:cxnLst/>
            <a:rect l="l" t="t" r="r" b="b"/>
            <a:pathLst>
              <a:path w="12822019" h="3484244">
                <a:moveTo>
                  <a:pt x="0" y="0"/>
                </a:moveTo>
                <a:lnTo>
                  <a:pt x="12822019" y="0"/>
                </a:lnTo>
                <a:lnTo>
                  <a:pt x="12822019" y="3484244"/>
                </a:lnTo>
                <a:lnTo>
                  <a:pt x="0" y="34842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171804" y="629227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85237" y="4516001"/>
            <a:ext cx="2808518" cy="4290792"/>
          </a:xfrm>
          <a:custGeom>
            <a:avLst/>
            <a:gdLst/>
            <a:ahLst/>
            <a:cxnLst/>
            <a:rect l="l" t="t" r="r" b="b"/>
            <a:pathLst>
              <a:path w="2808518" h="4290792">
                <a:moveTo>
                  <a:pt x="0" y="0"/>
                </a:moveTo>
                <a:lnTo>
                  <a:pt x="2808518" y="0"/>
                </a:lnTo>
                <a:lnTo>
                  <a:pt x="2808518" y="4290791"/>
                </a:lnTo>
                <a:lnTo>
                  <a:pt x="0" y="42907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54923" y="4277023"/>
            <a:ext cx="2705522" cy="4133437"/>
          </a:xfrm>
          <a:custGeom>
            <a:avLst/>
            <a:gdLst/>
            <a:ahLst/>
            <a:cxnLst/>
            <a:rect l="l" t="t" r="r" b="b"/>
            <a:pathLst>
              <a:path w="2705522" h="4133437">
                <a:moveTo>
                  <a:pt x="0" y="0"/>
                </a:moveTo>
                <a:lnTo>
                  <a:pt x="2705522" y="0"/>
                </a:lnTo>
                <a:lnTo>
                  <a:pt x="2705522" y="4133437"/>
                </a:lnTo>
                <a:lnTo>
                  <a:pt x="0" y="41334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63590" y="5758128"/>
            <a:ext cx="5942549" cy="3537231"/>
          </a:xfrm>
          <a:custGeom>
            <a:avLst/>
            <a:gdLst/>
            <a:ahLst/>
            <a:cxnLst/>
            <a:rect l="l" t="t" r="r" b="b"/>
            <a:pathLst>
              <a:path w="5942549" h="3537231">
                <a:moveTo>
                  <a:pt x="0" y="0"/>
                </a:moveTo>
                <a:lnTo>
                  <a:pt x="5942548" y="0"/>
                </a:lnTo>
                <a:lnTo>
                  <a:pt x="5942548" y="3537231"/>
                </a:lnTo>
                <a:lnTo>
                  <a:pt x="0" y="35372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25296" y="9552534"/>
            <a:ext cx="7315200" cy="2463030"/>
          </a:xfrm>
          <a:custGeom>
            <a:avLst/>
            <a:gdLst/>
            <a:ahLst/>
            <a:cxnLst/>
            <a:rect l="l" t="t" r="r" b="b"/>
            <a:pathLst>
              <a:path w="7315200" h="2463030">
                <a:moveTo>
                  <a:pt x="0" y="0"/>
                </a:moveTo>
                <a:lnTo>
                  <a:pt x="7315200" y="0"/>
                </a:lnTo>
                <a:lnTo>
                  <a:pt x="7315200" y="2463030"/>
                </a:lnTo>
                <a:lnTo>
                  <a:pt x="0" y="24630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860038" y="7526743"/>
            <a:ext cx="5061204" cy="4114800"/>
          </a:xfrm>
          <a:custGeom>
            <a:avLst/>
            <a:gdLst/>
            <a:ahLst/>
            <a:cxnLst/>
            <a:rect l="l" t="t" r="r" b="b"/>
            <a:pathLst>
              <a:path w="5061204" h="4114800">
                <a:moveTo>
                  <a:pt x="0" y="0"/>
                </a:moveTo>
                <a:lnTo>
                  <a:pt x="5061204" y="0"/>
                </a:lnTo>
                <a:lnTo>
                  <a:pt x="50612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352761" y="2819270"/>
            <a:ext cx="2838557" cy="4336684"/>
          </a:xfrm>
          <a:custGeom>
            <a:avLst/>
            <a:gdLst/>
            <a:ahLst/>
            <a:cxnLst/>
            <a:rect l="l" t="t" r="r" b="b"/>
            <a:pathLst>
              <a:path w="2838557" h="4336684">
                <a:moveTo>
                  <a:pt x="0" y="0"/>
                </a:moveTo>
                <a:lnTo>
                  <a:pt x="2838557" y="0"/>
                </a:lnTo>
                <a:lnTo>
                  <a:pt x="2838557" y="4336685"/>
                </a:lnTo>
                <a:lnTo>
                  <a:pt x="0" y="433668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520366" y="-403792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8960" y="723847"/>
            <a:ext cx="2562282" cy="2562282"/>
          </a:xfrm>
          <a:prstGeom prst="rect">
            <a:avLst/>
          </a:prstGeom>
        </p:spPr>
      </p:pic>
      <p:sp>
        <p:nvSpPr>
          <p:cNvPr id="24" name="Freeform 7"/>
          <p:cNvSpPr/>
          <p:nvPr/>
        </p:nvSpPr>
        <p:spPr>
          <a:xfrm>
            <a:off x="585388" y="5143500"/>
            <a:ext cx="3563295" cy="6781358"/>
          </a:xfrm>
          <a:custGeom>
            <a:avLst/>
            <a:gdLst/>
            <a:ahLst/>
            <a:cxnLst/>
            <a:rect l="l" t="t" r="r" b="b"/>
            <a:pathLst>
              <a:path w="3563295" h="6781358">
                <a:moveTo>
                  <a:pt x="0" y="0"/>
                </a:moveTo>
                <a:lnTo>
                  <a:pt x="3563295" y="0"/>
                </a:lnTo>
                <a:lnTo>
                  <a:pt x="3563295" y="6781358"/>
                </a:lnTo>
                <a:lnTo>
                  <a:pt x="0" y="678135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8"/>
          <p:cNvSpPr/>
          <p:nvPr/>
        </p:nvSpPr>
        <p:spPr>
          <a:xfrm flipH="1">
            <a:off x="15059775" y="4886626"/>
            <a:ext cx="3135213" cy="7038232"/>
          </a:xfrm>
          <a:custGeom>
            <a:avLst/>
            <a:gdLst/>
            <a:ahLst/>
            <a:cxnLst/>
            <a:rect l="l" t="t" r="r" b="b"/>
            <a:pathLst>
              <a:path w="3135213" h="7038232">
                <a:moveTo>
                  <a:pt x="3135213" y="0"/>
                </a:moveTo>
                <a:lnTo>
                  <a:pt x="0" y="0"/>
                </a:lnTo>
                <a:lnTo>
                  <a:pt x="0" y="7038232"/>
                </a:lnTo>
                <a:lnTo>
                  <a:pt x="3135213" y="7038232"/>
                </a:lnTo>
                <a:lnTo>
                  <a:pt x="3135213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63376" y="2939494"/>
            <a:ext cx="17353469" cy="41801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84079" y="3384960"/>
            <a:ext cx="20836884" cy="5662197"/>
          </a:xfrm>
          <a:custGeom>
            <a:avLst/>
            <a:gdLst/>
            <a:ahLst/>
            <a:cxnLst/>
            <a:rect l="l" t="t" r="r" b="b"/>
            <a:pathLst>
              <a:path w="20836884" h="5662197">
                <a:moveTo>
                  <a:pt x="0" y="0"/>
                </a:moveTo>
                <a:lnTo>
                  <a:pt x="20836884" y="0"/>
                </a:lnTo>
                <a:lnTo>
                  <a:pt x="20836884" y="5662196"/>
                </a:lnTo>
                <a:lnTo>
                  <a:pt x="0" y="566219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7118604"/>
            <a:ext cx="18288000" cy="3857105"/>
          </a:xfrm>
          <a:custGeom>
            <a:avLst/>
            <a:gdLst/>
            <a:ahLst/>
            <a:cxnLst/>
            <a:rect l="l" t="t" r="r" b="b"/>
            <a:pathLst>
              <a:path w="18288000" h="3857105">
                <a:moveTo>
                  <a:pt x="18288000" y="0"/>
                </a:moveTo>
                <a:lnTo>
                  <a:pt x="0" y="0"/>
                </a:lnTo>
                <a:lnTo>
                  <a:pt x="0" y="3857105"/>
                </a:lnTo>
                <a:lnTo>
                  <a:pt x="18288000" y="3857105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102112" y="8038205"/>
            <a:ext cx="11067487" cy="3684250"/>
          </a:xfrm>
          <a:custGeom>
            <a:avLst/>
            <a:gdLst/>
            <a:ahLst/>
            <a:cxnLst/>
            <a:rect l="l" t="t" r="r" b="b"/>
            <a:pathLst>
              <a:path w="11067487" h="3684250">
                <a:moveTo>
                  <a:pt x="0" y="0"/>
                </a:moveTo>
                <a:lnTo>
                  <a:pt x="11067487" y="0"/>
                </a:lnTo>
                <a:lnTo>
                  <a:pt x="11067487" y="3684250"/>
                </a:lnTo>
                <a:lnTo>
                  <a:pt x="0" y="36842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14037" y="5809391"/>
            <a:ext cx="4853256" cy="3448909"/>
          </a:xfrm>
          <a:custGeom>
            <a:avLst/>
            <a:gdLst/>
            <a:ahLst/>
            <a:cxnLst/>
            <a:rect l="l" t="t" r="r" b="b"/>
            <a:pathLst>
              <a:path w="4853256" h="3448909">
                <a:moveTo>
                  <a:pt x="0" y="0"/>
                </a:moveTo>
                <a:lnTo>
                  <a:pt x="4853256" y="0"/>
                </a:lnTo>
                <a:lnTo>
                  <a:pt x="4853256" y="3448909"/>
                </a:lnTo>
                <a:lnTo>
                  <a:pt x="0" y="34489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921361" y="443345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992754" y="1446941"/>
            <a:ext cx="8954486" cy="8724900"/>
          </a:xfrm>
          <a:custGeom>
            <a:avLst/>
            <a:gdLst/>
            <a:ahLst/>
            <a:cxnLst/>
            <a:rect l="l" t="t" r="r" b="b"/>
            <a:pathLst>
              <a:path w="7287322" h="6989756">
                <a:moveTo>
                  <a:pt x="0" y="0"/>
                </a:moveTo>
                <a:lnTo>
                  <a:pt x="7287322" y="0"/>
                </a:lnTo>
                <a:lnTo>
                  <a:pt x="7287322" y="6989756"/>
                </a:lnTo>
                <a:lnTo>
                  <a:pt x="0" y="69897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971637" y="1028700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493" y="1579136"/>
            <a:ext cx="10116112" cy="101161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84240" y="2525193"/>
            <a:ext cx="8763000" cy="3073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660503" y="4292785"/>
            <a:ext cx="15416871" cy="5994786"/>
          </a:xfrm>
          <a:custGeom>
            <a:avLst/>
            <a:gdLst/>
            <a:ahLst/>
            <a:cxnLst/>
            <a:rect l="l" t="t" r="r" b="b"/>
            <a:pathLst>
              <a:path w="15416871" h="5994786">
                <a:moveTo>
                  <a:pt x="15416871" y="0"/>
                </a:moveTo>
                <a:lnTo>
                  <a:pt x="0" y="0"/>
                </a:lnTo>
                <a:lnTo>
                  <a:pt x="0" y="5994786"/>
                </a:lnTo>
                <a:lnTo>
                  <a:pt x="15416871" y="5994786"/>
                </a:lnTo>
                <a:lnTo>
                  <a:pt x="15416871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290178"/>
            <a:ext cx="18663228" cy="3936244"/>
          </a:xfrm>
          <a:custGeom>
            <a:avLst/>
            <a:gdLst/>
            <a:ahLst/>
            <a:cxnLst/>
            <a:rect l="l" t="t" r="r" b="b"/>
            <a:pathLst>
              <a:path w="18663228" h="3936244">
                <a:moveTo>
                  <a:pt x="0" y="0"/>
                </a:moveTo>
                <a:lnTo>
                  <a:pt x="18663228" y="0"/>
                </a:lnTo>
                <a:lnTo>
                  <a:pt x="18663228" y="3936244"/>
                </a:lnTo>
                <a:lnTo>
                  <a:pt x="0" y="39362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1337342" y="5447720"/>
            <a:ext cx="8130950" cy="4839851"/>
          </a:xfrm>
          <a:custGeom>
            <a:avLst/>
            <a:gdLst/>
            <a:ahLst/>
            <a:cxnLst/>
            <a:rect l="l" t="t" r="r" b="b"/>
            <a:pathLst>
              <a:path w="8130950" h="4839851">
                <a:moveTo>
                  <a:pt x="8130951" y="0"/>
                </a:moveTo>
                <a:lnTo>
                  <a:pt x="0" y="0"/>
                </a:lnTo>
                <a:lnTo>
                  <a:pt x="0" y="4839851"/>
                </a:lnTo>
                <a:lnTo>
                  <a:pt x="8130951" y="4839851"/>
                </a:lnTo>
                <a:lnTo>
                  <a:pt x="813095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2"/>
          <p:cNvSpPr/>
          <p:nvPr/>
        </p:nvSpPr>
        <p:spPr>
          <a:xfrm flipH="1">
            <a:off x="2971382" y="0"/>
            <a:ext cx="0" cy="11226422"/>
          </a:xfrm>
          <a:prstGeom prst="line">
            <a:avLst/>
          </a:prstGeom>
          <a:ln w="219075" cap="flat">
            <a:solidFill>
              <a:srgbClr val="A86F4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5"/>
          <p:cNvSpPr/>
          <p:nvPr/>
        </p:nvSpPr>
        <p:spPr>
          <a:xfrm flipH="1">
            <a:off x="7467600" y="-1154"/>
            <a:ext cx="188464" cy="11227575"/>
          </a:xfrm>
          <a:prstGeom prst="line">
            <a:avLst/>
          </a:prstGeom>
          <a:ln w="219075" cap="flat">
            <a:solidFill>
              <a:srgbClr val="A86F4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Freeform 6"/>
          <p:cNvSpPr/>
          <p:nvPr/>
        </p:nvSpPr>
        <p:spPr>
          <a:xfrm>
            <a:off x="1629387" y="1824164"/>
            <a:ext cx="7621332" cy="2977020"/>
          </a:xfrm>
          <a:custGeom>
            <a:avLst/>
            <a:gdLst/>
            <a:ahLst/>
            <a:cxnLst/>
            <a:rect l="l" t="t" r="r" b="b"/>
            <a:pathLst>
              <a:path w="7134997" h="1471593">
                <a:moveTo>
                  <a:pt x="0" y="0"/>
                </a:moveTo>
                <a:lnTo>
                  <a:pt x="7134997" y="0"/>
                </a:lnTo>
                <a:lnTo>
                  <a:pt x="7134997" y="1471594"/>
                </a:lnTo>
                <a:lnTo>
                  <a:pt x="0" y="14715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9"/>
          <p:cNvSpPr/>
          <p:nvPr/>
        </p:nvSpPr>
        <p:spPr>
          <a:xfrm>
            <a:off x="1603367" y="5954966"/>
            <a:ext cx="7647352" cy="2977020"/>
          </a:xfrm>
          <a:custGeom>
            <a:avLst/>
            <a:gdLst/>
            <a:ahLst/>
            <a:cxnLst/>
            <a:rect l="l" t="t" r="r" b="b"/>
            <a:pathLst>
              <a:path w="7134997" h="1471593">
                <a:moveTo>
                  <a:pt x="0" y="0"/>
                </a:moveTo>
                <a:lnTo>
                  <a:pt x="7134997" y="0"/>
                </a:lnTo>
                <a:lnTo>
                  <a:pt x="7134997" y="1471593"/>
                </a:lnTo>
                <a:lnTo>
                  <a:pt x="0" y="14715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411977" y="2525298"/>
            <a:ext cx="6046234" cy="1626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Tây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Nguyên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gồm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các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tỉnh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nào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?</a:t>
            </a:r>
            <a:endParaRPr lang="en-US" sz="48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044266" y="6630208"/>
            <a:ext cx="7232473" cy="1626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Kể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tên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các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vùng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quốc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gia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tiếp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giáp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với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Tây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Nguyên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.</a:t>
            </a:r>
            <a:endParaRPr lang="en-US" sz="48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3578" y="1631212"/>
            <a:ext cx="10350500" cy="2806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84079" y="3384960"/>
            <a:ext cx="20836884" cy="5662197"/>
          </a:xfrm>
          <a:custGeom>
            <a:avLst/>
            <a:gdLst/>
            <a:ahLst/>
            <a:cxnLst/>
            <a:rect l="l" t="t" r="r" b="b"/>
            <a:pathLst>
              <a:path w="20836884" h="5662197">
                <a:moveTo>
                  <a:pt x="0" y="0"/>
                </a:moveTo>
                <a:lnTo>
                  <a:pt x="20836884" y="0"/>
                </a:lnTo>
                <a:lnTo>
                  <a:pt x="20836884" y="5662196"/>
                </a:lnTo>
                <a:lnTo>
                  <a:pt x="0" y="566219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7118604"/>
            <a:ext cx="18288000" cy="3857105"/>
          </a:xfrm>
          <a:custGeom>
            <a:avLst/>
            <a:gdLst/>
            <a:ahLst/>
            <a:cxnLst/>
            <a:rect l="l" t="t" r="r" b="b"/>
            <a:pathLst>
              <a:path w="18288000" h="3857105">
                <a:moveTo>
                  <a:pt x="18288000" y="0"/>
                </a:moveTo>
                <a:lnTo>
                  <a:pt x="0" y="0"/>
                </a:lnTo>
                <a:lnTo>
                  <a:pt x="0" y="3857105"/>
                </a:lnTo>
                <a:lnTo>
                  <a:pt x="18288000" y="3857105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102112" y="8038205"/>
            <a:ext cx="11067487" cy="3684250"/>
          </a:xfrm>
          <a:custGeom>
            <a:avLst/>
            <a:gdLst/>
            <a:ahLst/>
            <a:cxnLst/>
            <a:rect l="l" t="t" r="r" b="b"/>
            <a:pathLst>
              <a:path w="11067487" h="3684250">
                <a:moveTo>
                  <a:pt x="0" y="0"/>
                </a:moveTo>
                <a:lnTo>
                  <a:pt x="11067487" y="0"/>
                </a:lnTo>
                <a:lnTo>
                  <a:pt x="11067487" y="3684250"/>
                </a:lnTo>
                <a:lnTo>
                  <a:pt x="0" y="36842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14037" y="5809391"/>
            <a:ext cx="4853256" cy="3448909"/>
          </a:xfrm>
          <a:custGeom>
            <a:avLst/>
            <a:gdLst/>
            <a:ahLst/>
            <a:cxnLst/>
            <a:rect l="l" t="t" r="r" b="b"/>
            <a:pathLst>
              <a:path w="4853256" h="3448909">
                <a:moveTo>
                  <a:pt x="0" y="0"/>
                </a:moveTo>
                <a:lnTo>
                  <a:pt x="4853256" y="0"/>
                </a:lnTo>
                <a:lnTo>
                  <a:pt x="4853256" y="3448909"/>
                </a:lnTo>
                <a:lnTo>
                  <a:pt x="0" y="34489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921361" y="443345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992754" y="1446941"/>
            <a:ext cx="8954486" cy="8724900"/>
          </a:xfrm>
          <a:custGeom>
            <a:avLst/>
            <a:gdLst/>
            <a:ahLst/>
            <a:cxnLst/>
            <a:rect l="l" t="t" r="r" b="b"/>
            <a:pathLst>
              <a:path w="7287322" h="6989756">
                <a:moveTo>
                  <a:pt x="0" y="0"/>
                </a:moveTo>
                <a:lnTo>
                  <a:pt x="7287322" y="0"/>
                </a:lnTo>
                <a:lnTo>
                  <a:pt x="7287322" y="6989756"/>
                </a:lnTo>
                <a:lnTo>
                  <a:pt x="0" y="69897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971637" y="1028700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493" y="1579136"/>
            <a:ext cx="10116112" cy="101161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77397" y="2525193"/>
            <a:ext cx="8585200" cy="3073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3421" y="8855778"/>
            <a:ext cx="13411966" cy="2170300"/>
          </a:xfrm>
          <a:custGeom>
            <a:avLst/>
            <a:gdLst/>
            <a:ahLst/>
            <a:cxnLst/>
            <a:rect l="l" t="t" r="r" b="b"/>
            <a:pathLst>
              <a:path w="13411966" h="2170300">
                <a:moveTo>
                  <a:pt x="0" y="0"/>
                </a:moveTo>
                <a:lnTo>
                  <a:pt x="13411966" y="0"/>
                </a:lnTo>
                <a:lnTo>
                  <a:pt x="13411966" y="2170300"/>
                </a:lnTo>
                <a:lnTo>
                  <a:pt x="0" y="21703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838545" y="8855778"/>
            <a:ext cx="13411966" cy="2170300"/>
          </a:xfrm>
          <a:custGeom>
            <a:avLst/>
            <a:gdLst/>
            <a:ahLst/>
            <a:cxnLst/>
            <a:rect l="l" t="t" r="r" b="b"/>
            <a:pathLst>
              <a:path w="13411966" h="2170300">
                <a:moveTo>
                  <a:pt x="0" y="0"/>
                </a:moveTo>
                <a:lnTo>
                  <a:pt x="13411967" y="0"/>
                </a:lnTo>
                <a:lnTo>
                  <a:pt x="13411967" y="2170300"/>
                </a:lnTo>
                <a:lnTo>
                  <a:pt x="0" y="21703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1"/>
          <p:cNvGrpSpPr/>
          <p:nvPr/>
        </p:nvGrpSpPr>
        <p:grpSpPr>
          <a:xfrm>
            <a:off x="228600" y="5221241"/>
            <a:ext cx="8801833" cy="2302325"/>
            <a:chOff x="1815729" y="5597576"/>
            <a:chExt cx="7214704" cy="2302325"/>
          </a:xfrm>
        </p:grpSpPr>
        <p:grpSp>
          <p:nvGrpSpPr>
            <p:cNvPr id="12" name="Group 12"/>
            <p:cNvGrpSpPr/>
            <p:nvPr/>
          </p:nvGrpSpPr>
          <p:grpSpPr>
            <a:xfrm>
              <a:off x="1815729" y="5597576"/>
              <a:ext cx="7214704" cy="1742434"/>
              <a:chOff x="-31678" y="-222250"/>
              <a:chExt cx="2602982" cy="62865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-31678" y="-222250"/>
                <a:ext cx="2602982" cy="594471"/>
              </a:xfrm>
              <a:custGeom>
                <a:avLst/>
                <a:gdLst/>
                <a:ahLst/>
                <a:cxnLst/>
                <a:rect l="l" t="t" r="r" b="b"/>
                <a:pathLst>
                  <a:path w="2005242" h="406400">
                    <a:moveTo>
                      <a:pt x="1802042" y="0"/>
                    </a:moveTo>
                    <a:cubicBezTo>
                      <a:pt x="1914266" y="0"/>
                      <a:pt x="2005242" y="90976"/>
                      <a:pt x="2005242" y="203200"/>
                    </a:cubicBezTo>
                    <a:cubicBezTo>
                      <a:pt x="2005242" y="315424"/>
                      <a:pt x="1914266" y="406400"/>
                      <a:pt x="180204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AA780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005242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 sz="2800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2141567" y="5683910"/>
              <a:ext cx="6655778" cy="22159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57200" indent="-457200">
                <a:spcAft>
                  <a:spcPts val="800"/>
                </a:spcAft>
                <a:buFont typeface="Arial" panose="020B0604020202020204" pitchFamily="34" charset="0"/>
                <a:buChar char="•"/>
                <a:tabLst>
                  <a:tab pos="255270" algn="l"/>
                </a:tabLst>
              </a:pPr>
              <a:r>
                <a:rPr lang="pt-BR" sz="4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Kể</a:t>
              </a:r>
              <a:r>
                <a:rPr lang="pt-BR" sz="4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4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tên</a:t>
              </a:r>
              <a:r>
                <a:rPr lang="pt-BR" sz="4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4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và</a:t>
              </a:r>
              <a:r>
                <a:rPr lang="pt-BR" sz="4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4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chỉ</a:t>
              </a:r>
              <a:r>
                <a:rPr lang="pt-BR" sz="4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4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trên</a:t>
              </a:r>
              <a:r>
                <a:rPr lang="pt-BR" sz="4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4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bản</a:t>
              </a:r>
              <a:r>
                <a:rPr lang="pt-BR" sz="4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4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đồ</a:t>
              </a:r>
              <a:r>
                <a:rPr lang="pt-BR" sz="4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4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các</a:t>
              </a:r>
              <a:r>
                <a:rPr lang="pt-BR" sz="4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4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cao</a:t>
              </a:r>
              <a:r>
                <a:rPr lang="pt-BR" sz="4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4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nguyên</a:t>
              </a:r>
              <a:r>
                <a:rPr lang="pt-BR" sz="4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4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ở</a:t>
              </a:r>
              <a:r>
                <a:rPr lang="pt-BR" sz="4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4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Tây</a:t>
              </a:r>
              <a:r>
                <a:rPr lang="pt-BR" sz="4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4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Nguyên</a:t>
              </a:r>
              <a:r>
                <a:rPr lang="pt-BR" sz="4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. </a:t>
              </a:r>
              <a:endPara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090" y="698488"/>
            <a:ext cx="6061379" cy="8890023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28600" y="7474018"/>
            <a:ext cx="8801833" cy="1742434"/>
            <a:chOff x="1815729" y="8535994"/>
            <a:chExt cx="7214704" cy="1742434"/>
          </a:xfrm>
        </p:grpSpPr>
        <p:grpSp>
          <p:nvGrpSpPr>
            <p:cNvPr id="28" name="Group 12"/>
            <p:cNvGrpSpPr/>
            <p:nvPr/>
          </p:nvGrpSpPr>
          <p:grpSpPr>
            <a:xfrm>
              <a:off x="1815729" y="8535994"/>
              <a:ext cx="7214704" cy="1742434"/>
              <a:chOff x="-31678" y="-222250"/>
              <a:chExt cx="2602982" cy="628650"/>
            </a:xfrm>
          </p:grpSpPr>
          <p:sp>
            <p:nvSpPr>
              <p:cNvPr id="29" name="Freeform 13"/>
              <p:cNvSpPr/>
              <p:nvPr/>
            </p:nvSpPr>
            <p:spPr>
              <a:xfrm>
                <a:off x="-31678" y="-222250"/>
                <a:ext cx="2602982" cy="594471"/>
              </a:xfrm>
              <a:custGeom>
                <a:avLst/>
                <a:gdLst/>
                <a:ahLst/>
                <a:cxnLst/>
                <a:rect l="l" t="t" r="r" b="b"/>
                <a:pathLst>
                  <a:path w="2005242" h="406400">
                    <a:moveTo>
                      <a:pt x="1802042" y="0"/>
                    </a:moveTo>
                    <a:cubicBezTo>
                      <a:pt x="1914266" y="0"/>
                      <a:pt x="2005242" y="90976"/>
                      <a:pt x="2005242" y="203200"/>
                    </a:cubicBezTo>
                    <a:cubicBezTo>
                      <a:pt x="2005242" y="315424"/>
                      <a:pt x="1914266" y="406400"/>
                      <a:pt x="180204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AA780"/>
              </a:solidFill>
            </p:spPr>
          </p:sp>
          <p:sp>
            <p:nvSpPr>
              <p:cNvPr id="30" name="TextBox 14"/>
              <p:cNvSpPr txBox="1"/>
              <p:nvPr/>
            </p:nvSpPr>
            <p:spPr>
              <a:xfrm>
                <a:off x="0" y="-38100"/>
                <a:ext cx="2005242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 sz="2800"/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2094764" y="8613049"/>
              <a:ext cx="66593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pt-BR" sz="4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Cho biết độ cao trung bình của các cao nguyên đó</a:t>
              </a:r>
              <a:r>
                <a:rPr lang="pt-BR" sz="4800" dirty="0" smtClean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.</a:t>
              </a:r>
              <a:endPara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endParaRPr>
            </a:p>
          </p:txBody>
        </p:sp>
      </p:grpSp>
      <p:sp>
        <p:nvSpPr>
          <p:cNvPr id="34" name="TextBox 8"/>
          <p:cNvSpPr txBox="1"/>
          <p:nvPr/>
        </p:nvSpPr>
        <p:spPr>
          <a:xfrm>
            <a:off x="1143000" y="591820"/>
            <a:ext cx="10250170" cy="1121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745"/>
              </a:lnSpc>
            </a:pPr>
            <a:r>
              <a:rPr lang="en-US" sz="7200" b="1" dirty="0">
                <a:solidFill>
                  <a:srgbClr val="90594B"/>
                </a:solidFill>
                <a:latin typeface="Cambria" panose="02040503050406030204" pitchFamily="18" charset="0"/>
              </a:rPr>
              <a:t>2. </a:t>
            </a:r>
            <a:r>
              <a:rPr lang="en-US" sz="72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Đặc</a:t>
            </a:r>
            <a:r>
              <a:rPr lang="en-US" sz="72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điểm</a:t>
            </a:r>
            <a:r>
              <a:rPr lang="en-US" sz="72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t</a:t>
            </a:r>
            <a:r>
              <a:rPr lang="vi-VN" altLang="en-US" sz="72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hiên </a:t>
            </a:r>
            <a:r>
              <a:rPr lang="en-US" sz="72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nhiên</a:t>
            </a:r>
            <a:endParaRPr lang="en-US" sz="7200" b="1" dirty="0">
              <a:solidFill>
                <a:srgbClr val="90594B"/>
              </a:solidFill>
              <a:latin typeface="Cambria" panose="020405030504060302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912824" y="1852361"/>
            <a:ext cx="1036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ambria" panose="02040503050406030204" pitchFamily="18" charset="0"/>
              </a:rPr>
              <a:t>a) Địa hình</a:t>
            </a:r>
            <a:endParaRPr lang="en-US" sz="5400" dirty="0">
              <a:latin typeface="Cambria" panose="0204050305040603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8600" y="2892036"/>
            <a:ext cx="100944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>
                <a:latin typeface="Cambria" panose="02040503050406030204" pitchFamily="18" charset="0"/>
              </a:rPr>
              <a:t>Vùng Tây Nguyên có địa hình cao, gồm các cao nguyên xếp tầng, cao ở phía đông và thấp dần về phía tây.</a:t>
            </a:r>
            <a:endParaRPr lang="en-US" sz="4800" i="1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3421" y="8855778"/>
            <a:ext cx="13411966" cy="2170300"/>
          </a:xfrm>
          <a:custGeom>
            <a:avLst/>
            <a:gdLst/>
            <a:ahLst/>
            <a:cxnLst/>
            <a:rect l="l" t="t" r="r" b="b"/>
            <a:pathLst>
              <a:path w="13411966" h="2170300">
                <a:moveTo>
                  <a:pt x="0" y="0"/>
                </a:moveTo>
                <a:lnTo>
                  <a:pt x="13411966" y="0"/>
                </a:lnTo>
                <a:lnTo>
                  <a:pt x="13411966" y="2170300"/>
                </a:lnTo>
                <a:lnTo>
                  <a:pt x="0" y="21703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838545" y="8855778"/>
            <a:ext cx="13411966" cy="2170300"/>
          </a:xfrm>
          <a:custGeom>
            <a:avLst/>
            <a:gdLst/>
            <a:ahLst/>
            <a:cxnLst/>
            <a:rect l="l" t="t" r="r" b="b"/>
            <a:pathLst>
              <a:path w="13411966" h="2170300">
                <a:moveTo>
                  <a:pt x="0" y="0"/>
                </a:moveTo>
                <a:lnTo>
                  <a:pt x="13411967" y="0"/>
                </a:lnTo>
                <a:lnTo>
                  <a:pt x="13411967" y="2170300"/>
                </a:lnTo>
                <a:lnTo>
                  <a:pt x="0" y="21703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1"/>
          <p:cNvGrpSpPr/>
          <p:nvPr/>
        </p:nvGrpSpPr>
        <p:grpSpPr>
          <a:xfrm>
            <a:off x="457200" y="5220970"/>
            <a:ext cx="13450570" cy="4189730"/>
            <a:chOff x="457049" y="5597576"/>
            <a:chExt cx="11069617" cy="4189730"/>
          </a:xfrm>
        </p:grpSpPr>
        <p:grpSp>
          <p:nvGrpSpPr>
            <p:cNvPr id="12" name="Group 12"/>
            <p:cNvGrpSpPr/>
            <p:nvPr/>
          </p:nvGrpSpPr>
          <p:grpSpPr>
            <a:xfrm>
              <a:off x="457049" y="5597576"/>
              <a:ext cx="11069617" cy="4189730"/>
              <a:chOff x="-521874" y="-222250"/>
              <a:chExt cx="3993790" cy="1511606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-521874" y="-222250"/>
                <a:ext cx="3993790" cy="1511606"/>
              </a:xfrm>
              <a:custGeom>
                <a:avLst/>
                <a:gdLst/>
                <a:ahLst/>
                <a:cxnLst/>
                <a:rect l="l" t="t" r="r" b="b"/>
                <a:pathLst>
                  <a:path w="2005242" h="406400">
                    <a:moveTo>
                      <a:pt x="1802042" y="0"/>
                    </a:moveTo>
                    <a:cubicBezTo>
                      <a:pt x="1914266" y="0"/>
                      <a:pt x="2005242" y="90976"/>
                      <a:pt x="2005242" y="203200"/>
                    </a:cubicBezTo>
                    <a:cubicBezTo>
                      <a:pt x="2005242" y="315424"/>
                      <a:pt x="1914266" y="406400"/>
                      <a:pt x="180204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005242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 sz="2400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833318" y="5914441"/>
              <a:ext cx="10257503" cy="18268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35000"/>
                </a:lnSpc>
                <a:spcAft>
                  <a:spcPts val="800"/>
                </a:spcAft>
                <a:tabLst>
                  <a:tab pos="255270" algn="l"/>
                </a:tabLst>
              </a:pPr>
              <a:r>
                <a:rPr lang="vi-VN" altLang="pt-BR" sz="44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- </a:t>
              </a:r>
              <a:r>
                <a:rPr lang="pt-BR" sz="44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C</a:t>
              </a:r>
              <a:r>
                <a:rPr lang="pt-BR" sz="44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ao nguyên xếp theo chiều từ Bắc xuống Nam: Kon </a:t>
              </a:r>
              <a:r>
                <a:rPr lang="pt-BR" sz="44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T</a:t>
              </a:r>
              <a:r>
                <a:rPr lang="pt-BR" sz="4400" dirty="0" smtClean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um</a:t>
              </a:r>
              <a:r>
                <a:rPr lang="pt-BR" sz="44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Plei</a:t>
              </a:r>
              <a:r>
                <a:rPr lang="pt-BR" sz="44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k</a:t>
              </a:r>
              <a:r>
                <a:rPr lang="pt-BR" sz="44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u, </a:t>
              </a:r>
              <a:r>
                <a:rPr lang="pt-BR" sz="4400" dirty="0" smtClean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Đắk Lắk</a:t>
              </a:r>
              <a:r>
                <a:rPr lang="pt-BR" sz="44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Mơ Nông, Lâm Viên, Di Linh.</a:t>
              </a:r>
              <a:endParaRPr lang="en-US" sz="4400" dirty="0">
                <a:effectLst/>
                <a:latin typeface="Cambria" panose="02040503050406030204" pitchFamily="18" charset="0"/>
                <a:ea typeface="Calibri" panose="020F0502020204030204" pitchFamily="34" charset="0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695" y="876288"/>
            <a:ext cx="6061379" cy="8890023"/>
          </a:xfrm>
          <a:prstGeom prst="rect">
            <a:avLst/>
          </a:prstGeom>
        </p:spPr>
      </p:pic>
      <p:sp>
        <p:nvSpPr>
          <p:cNvPr id="34" name="TextBox 8"/>
          <p:cNvSpPr txBox="1"/>
          <p:nvPr/>
        </p:nvSpPr>
        <p:spPr>
          <a:xfrm>
            <a:off x="1143000" y="591640"/>
            <a:ext cx="8839200" cy="1046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745"/>
              </a:lnSpc>
            </a:pPr>
            <a:r>
              <a:rPr lang="en-US" sz="7200" b="1" dirty="0">
                <a:solidFill>
                  <a:srgbClr val="90594B"/>
                </a:solidFill>
                <a:latin typeface="Cambria" panose="02040503050406030204" pitchFamily="18" charset="0"/>
              </a:rPr>
              <a:t>2. </a:t>
            </a:r>
            <a:r>
              <a:rPr lang="en-US" sz="72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Đặc</a:t>
            </a:r>
            <a:r>
              <a:rPr lang="en-US" sz="72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điểm</a:t>
            </a:r>
            <a:r>
              <a:rPr lang="en-US" sz="72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tự</a:t>
            </a:r>
            <a:r>
              <a:rPr lang="en-US" sz="72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nhiên</a:t>
            </a:r>
            <a:endParaRPr lang="en-US" sz="7200" b="1" dirty="0">
              <a:solidFill>
                <a:srgbClr val="90594B"/>
              </a:solidFill>
              <a:latin typeface="Cambria" panose="020405030504060302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912824" y="1852361"/>
            <a:ext cx="1036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ambria" panose="02040503050406030204" pitchFamily="18" charset="0"/>
              </a:rPr>
              <a:t>a) Địa hình</a:t>
            </a:r>
            <a:endParaRPr lang="en-US" sz="5400" dirty="0">
              <a:latin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6860" y="2936875"/>
            <a:ext cx="1362710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en-US" sz="4400" i="1" dirty="0">
                <a:latin typeface="Cambria" panose="02040503050406030204" pitchFamily="18" charset="0"/>
              </a:rPr>
              <a:t>- </a:t>
            </a:r>
            <a:r>
              <a:rPr lang="en-US" sz="4400" i="1" dirty="0">
                <a:latin typeface="Cambria" panose="02040503050406030204" pitchFamily="18" charset="0"/>
              </a:rPr>
              <a:t>Vùng Tây Nguyên có địa hình cao, gồm các cao nguyên xếp tầng, cao ở phía đông và thấp dần về phía tây.</a:t>
            </a:r>
            <a:endParaRPr lang="en-US" sz="4400" i="1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3421" y="8855778"/>
            <a:ext cx="13411966" cy="2170300"/>
          </a:xfrm>
          <a:custGeom>
            <a:avLst/>
            <a:gdLst/>
            <a:ahLst/>
            <a:cxnLst/>
            <a:rect l="l" t="t" r="r" b="b"/>
            <a:pathLst>
              <a:path w="13411966" h="2170300">
                <a:moveTo>
                  <a:pt x="0" y="0"/>
                </a:moveTo>
                <a:lnTo>
                  <a:pt x="13411966" y="0"/>
                </a:lnTo>
                <a:lnTo>
                  <a:pt x="13411966" y="2170300"/>
                </a:lnTo>
                <a:lnTo>
                  <a:pt x="0" y="21703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838545" y="8855778"/>
            <a:ext cx="13411966" cy="2170300"/>
          </a:xfrm>
          <a:custGeom>
            <a:avLst/>
            <a:gdLst/>
            <a:ahLst/>
            <a:cxnLst/>
            <a:rect l="l" t="t" r="r" b="b"/>
            <a:pathLst>
              <a:path w="13411966" h="2170300">
                <a:moveTo>
                  <a:pt x="0" y="0"/>
                </a:moveTo>
                <a:lnTo>
                  <a:pt x="13411967" y="0"/>
                </a:lnTo>
                <a:lnTo>
                  <a:pt x="13411967" y="2170300"/>
                </a:lnTo>
                <a:lnTo>
                  <a:pt x="0" y="21703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143000" y="591640"/>
            <a:ext cx="8839200" cy="1046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745"/>
              </a:lnSpc>
            </a:pPr>
            <a:r>
              <a:rPr lang="en-US" sz="7200" b="1" dirty="0">
                <a:solidFill>
                  <a:srgbClr val="90594B"/>
                </a:solidFill>
                <a:latin typeface="Cambria" panose="02040503050406030204" pitchFamily="18" charset="0"/>
              </a:rPr>
              <a:t>2. </a:t>
            </a:r>
            <a:r>
              <a:rPr lang="en-US" sz="72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Đặc</a:t>
            </a:r>
            <a:r>
              <a:rPr lang="en-US" sz="72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điểm</a:t>
            </a:r>
            <a:r>
              <a:rPr lang="en-US" sz="72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tự</a:t>
            </a:r>
            <a:r>
              <a:rPr lang="en-US" sz="72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nhiên</a:t>
            </a:r>
            <a:endParaRPr lang="en-US" sz="7200" b="1" dirty="0">
              <a:solidFill>
                <a:srgbClr val="90594B"/>
              </a:solidFill>
              <a:latin typeface="Cambria" panose="02040503050406030204" pitchFamily="18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676400" y="6319202"/>
            <a:ext cx="7214704" cy="1742434"/>
            <a:chOff x="1815729" y="5597576"/>
            <a:chExt cx="7214704" cy="1742434"/>
          </a:xfrm>
        </p:grpSpPr>
        <p:grpSp>
          <p:nvGrpSpPr>
            <p:cNvPr id="12" name="Group 12"/>
            <p:cNvGrpSpPr/>
            <p:nvPr/>
          </p:nvGrpSpPr>
          <p:grpSpPr>
            <a:xfrm>
              <a:off x="1815729" y="5597576"/>
              <a:ext cx="7214704" cy="1742434"/>
              <a:chOff x="-31678" y="-222250"/>
              <a:chExt cx="2602982" cy="62865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-31678" y="-222250"/>
                <a:ext cx="2602982" cy="594471"/>
              </a:xfrm>
              <a:custGeom>
                <a:avLst/>
                <a:gdLst/>
                <a:ahLst/>
                <a:cxnLst/>
                <a:rect l="l" t="t" r="r" b="b"/>
                <a:pathLst>
                  <a:path w="2005242" h="406400">
                    <a:moveTo>
                      <a:pt x="1802042" y="0"/>
                    </a:moveTo>
                    <a:cubicBezTo>
                      <a:pt x="1914266" y="0"/>
                      <a:pt x="2005242" y="90976"/>
                      <a:pt x="2005242" y="203200"/>
                    </a:cubicBezTo>
                    <a:cubicBezTo>
                      <a:pt x="2005242" y="315424"/>
                      <a:pt x="1914266" y="406400"/>
                      <a:pt x="180204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AA780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005242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2098353" y="5716259"/>
              <a:ext cx="6454218" cy="14137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57200" indent="-457200">
                <a:lnSpc>
                  <a:spcPct val="135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  <a:tabLst>
                  <a:tab pos="255270" algn="l"/>
                </a:tabLst>
              </a:pPr>
              <a:r>
                <a:rPr lang="pt-BR" sz="36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Tây</a:t>
              </a:r>
              <a:r>
                <a:rPr lang="pt-BR" sz="36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Nguyên</a:t>
              </a:r>
              <a:r>
                <a:rPr lang="pt-BR" sz="36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có</a:t>
              </a:r>
              <a:r>
                <a:rPr lang="pt-BR" sz="36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địa</a:t>
              </a:r>
              <a:r>
                <a:rPr lang="pt-BR" sz="36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hình</a:t>
              </a:r>
              <a:r>
                <a:rPr lang="pt-BR" sz="36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cao</a:t>
              </a:r>
              <a:r>
                <a:rPr lang="pt-BR" sz="36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hay</a:t>
              </a:r>
              <a:r>
                <a:rPr lang="pt-BR" sz="36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thấp</a:t>
              </a:r>
              <a:r>
                <a:rPr lang="pt-BR" sz="36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?</a:t>
              </a:r>
              <a:r>
                <a:rPr lang="en-US" sz="3600" dirty="0">
                  <a:effectLst/>
                  <a:latin typeface="Cambria" panose="02040503050406030204" pitchFamily="18" charset="0"/>
                </a:rPr>
                <a:t> </a:t>
              </a:r>
              <a:endParaRPr lang="en-US" sz="3600" dirty="0">
                <a:effectLst/>
                <a:latin typeface="Cambria" panose="02040503050406030204" pitchFamily="18" charset="0"/>
                <a:ea typeface="Calibri" panose="020F0502020204030204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912824" y="1852361"/>
            <a:ext cx="1036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ambria" panose="02040503050406030204" pitchFamily="18" charset="0"/>
              </a:rPr>
              <a:t>a) Địa hình</a:t>
            </a:r>
            <a:endParaRPr lang="en-US" sz="5400" dirty="0">
              <a:latin typeface="Cambria" panose="0204050305040603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510058" y="2871479"/>
            <a:ext cx="49397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mbria" panose="02040503050406030204" pitchFamily="18" charset="0"/>
              </a:rPr>
              <a:t>Vùng Tây Nguyên có địa hình cao, gồm các cao nguyên xếp tầng, cao ở phía đông và thấp dần về phía tây.</a:t>
            </a:r>
            <a:endParaRPr lang="en-US" sz="3600" i="1" dirty="0">
              <a:latin typeface="Cambria" panose="02040503050406030204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9982200" y="6286365"/>
            <a:ext cx="7214704" cy="1742434"/>
            <a:chOff x="1815729" y="8535994"/>
            <a:chExt cx="7214704" cy="1742434"/>
          </a:xfrm>
        </p:grpSpPr>
        <p:grpSp>
          <p:nvGrpSpPr>
            <p:cNvPr id="28" name="Group 12"/>
            <p:cNvGrpSpPr/>
            <p:nvPr/>
          </p:nvGrpSpPr>
          <p:grpSpPr>
            <a:xfrm>
              <a:off x="1815729" y="8535994"/>
              <a:ext cx="7214704" cy="1742434"/>
              <a:chOff x="-31678" y="-222250"/>
              <a:chExt cx="2602982" cy="628650"/>
            </a:xfrm>
          </p:grpSpPr>
          <p:sp>
            <p:nvSpPr>
              <p:cNvPr id="29" name="Freeform 13"/>
              <p:cNvSpPr/>
              <p:nvPr/>
            </p:nvSpPr>
            <p:spPr>
              <a:xfrm>
                <a:off x="-31678" y="-222250"/>
                <a:ext cx="2602982" cy="594471"/>
              </a:xfrm>
              <a:custGeom>
                <a:avLst/>
                <a:gdLst/>
                <a:ahLst/>
                <a:cxnLst/>
                <a:rect l="l" t="t" r="r" b="b"/>
                <a:pathLst>
                  <a:path w="2005242" h="406400">
                    <a:moveTo>
                      <a:pt x="1802042" y="0"/>
                    </a:moveTo>
                    <a:cubicBezTo>
                      <a:pt x="1914266" y="0"/>
                      <a:pt x="2005242" y="90976"/>
                      <a:pt x="2005242" y="203200"/>
                    </a:cubicBezTo>
                    <a:cubicBezTo>
                      <a:pt x="2005242" y="315424"/>
                      <a:pt x="1914266" y="406400"/>
                      <a:pt x="180204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AA780"/>
              </a:solidFill>
            </p:spPr>
          </p:sp>
          <p:sp>
            <p:nvSpPr>
              <p:cNvPr id="30" name="TextBox 14"/>
              <p:cNvSpPr txBox="1"/>
              <p:nvPr/>
            </p:nvSpPr>
            <p:spPr>
              <a:xfrm>
                <a:off x="0" y="-38100"/>
                <a:ext cx="2005242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2094765" y="8753733"/>
              <a:ext cx="665936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pt-BR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Dạng</a:t>
              </a:r>
              <a:r>
                <a:rPr lang="pt-BR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địa</a:t>
              </a:r>
              <a:r>
                <a:rPr lang="pt-BR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hình</a:t>
              </a:r>
              <a:r>
                <a:rPr lang="pt-BR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chính</a:t>
              </a:r>
              <a:r>
                <a:rPr lang="pt-BR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ở</a:t>
              </a:r>
              <a:r>
                <a:rPr lang="pt-BR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Tây</a:t>
              </a:r>
              <a:r>
                <a:rPr lang="pt-BR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Nguyên</a:t>
              </a:r>
              <a:r>
                <a:rPr lang="pt-BR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pt-BR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gì</a:t>
              </a:r>
              <a:r>
                <a:rPr lang="pt-BR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?</a:t>
              </a:r>
              <a:r>
                <a:rPr lang="en-US" sz="3600" dirty="0">
                  <a:effectLst/>
                </a:rPr>
                <a:t> </a:t>
              </a:r>
              <a:endParaRPr lang="en-US" sz="36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295354" y="8315404"/>
            <a:ext cx="7328270" cy="1742434"/>
            <a:chOff x="1815729" y="8535994"/>
            <a:chExt cx="7328270" cy="1742434"/>
          </a:xfrm>
        </p:grpSpPr>
        <p:grpSp>
          <p:nvGrpSpPr>
            <p:cNvPr id="19" name="Group 12"/>
            <p:cNvGrpSpPr/>
            <p:nvPr/>
          </p:nvGrpSpPr>
          <p:grpSpPr>
            <a:xfrm>
              <a:off x="1815729" y="8535994"/>
              <a:ext cx="7214704" cy="1742434"/>
              <a:chOff x="-31678" y="-222250"/>
              <a:chExt cx="2602982" cy="628650"/>
            </a:xfrm>
          </p:grpSpPr>
          <p:sp>
            <p:nvSpPr>
              <p:cNvPr id="21" name="Freeform 13"/>
              <p:cNvSpPr/>
              <p:nvPr/>
            </p:nvSpPr>
            <p:spPr>
              <a:xfrm>
                <a:off x="-31678" y="-222250"/>
                <a:ext cx="2602982" cy="594471"/>
              </a:xfrm>
              <a:custGeom>
                <a:avLst/>
                <a:gdLst/>
                <a:ahLst/>
                <a:cxnLst/>
                <a:rect l="l" t="t" r="r" b="b"/>
                <a:pathLst>
                  <a:path w="2005242" h="406400">
                    <a:moveTo>
                      <a:pt x="1802042" y="0"/>
                    </a:moveTo>
                    <a:cubicBezTo>
                      <a:pt x="1914266" y="0"/>
                      <a:pt x="2005242" y="90976"/>
                      <a:pt x="2005242" y="203200"/>
                    </a:cubicBezTo>
                    <a:cubicBezTo>
                      <a:pt x="2005242" y="315424"/>
                      <a:pt x="1914266" y="406400"/>
                      <a:pt x="180204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AA780"/>
              </a:solidFill>
            </p:spPr>
          </p:sp>
          <p:sp>
            <p:nvSpPr>
              <p:cNvPr id="22" name="TextBox 14"/>
              <p:cNvSpPr txBox="1"/>
              <p:nvPr/>
            </p:nvSpPr>
            <p:spPr>
              <a:xfrm>
                <a:off x="0" y="-38100"/>
                <a:ext cx="2005242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094764" y="8597258"/>
              <a:ext cx="7049235" cy="1509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35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  <a:tabLst>
                  <a:tab pos="255270" algn="l"/>
                </a:tabLst>
              </a:pPr>
              <a:r>
                <a:rPr lang="pt-BR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Độ</a:t>
              </a:r>
              <a:r>
                <a:rPr lang="pt-BR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cao</a:t>
              </a:r>
              <a:r>
                <a:rPr lang="pt-BR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pt-BR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địa</a:t>
              </a:r>
              <a:r>
                <a:rPr lang="pt-BR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hình</a:t>
              </a:r>
              <a:r>
                <a:rPr lang="pt-BR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pt-BR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sự</a:t>
              </a:r>
              <a:r>
                <a:rPr lang="pt-BR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thay</a:t>
              </a:r>
              <a:r>
                <a:rPr lang="pt-BR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đổi</a:t>
              </a:r>
              <a:r>
                <a:rPr lang="pt-BR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như</a:t>
              </a:r>
              <a:r>
                <a:rPr lang="pt-BR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thế</a:t>
              </a:r>
              <a:r>
                <a:rPr lang="pt-BR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nào</a:t>
              </a:r>
              <a:r>
                <a:rPr lang="pt-BR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từ</a:t>
              </a:r>
              <a:r>
                <a:rPr lang="pt-BR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Tây</a:t>
              </a:r>
              <a:r>
                <a:rPr lang="pt-BR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sang</a:t>
              </a:r>
              <a:r>
                <a:rPr lang="pt-BR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Đông</a:t>
              </a:r>
              <a:r>
                <a:rPr lang="pt-BR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?</a:t>
              </a:r>
              <a:endPara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918" y="2866603"/>
            <a:ext cx="10791708" cy="3039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42989" y="2400300"/>
            <a:ext cx="4587064" cy="7008015"/>
          </a:xfrm>
          <a:custGeom>
            <a:avLst/>
            <a:gdLst/>
            <a:ahLst/>
            <a:cxnLst/>
            <a:rect l="l" t="t" r="r" b="b"/>
            <a:pathLst>
              <a:path w="4587064" h="7008015">
                <a:moveTo>
                  <a:pt x="0" y="0"/>
                </a:moveTo>
                <a:lnTo>
                  <a:pt x="4587065" y="0"/>
                </a:lnTo>
                <a:lnTo>
                  <a:pt x="4587065" y="7008015"/>
                </a:lnTo>
                <a:lnTo>
                  <a:pt x="0" y="700801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265572" y="616502"/>
            <a:ext cx="3754834" cy="9137871"/>
          </a:xfrm>
          <a:custGeom>
            <a:avLst/>
            <a:gdLst/>
            <a:ahLst/>
            <a:cxnLst/>
            <a:rect l="l" t="t" r="r" b="b"/>
            <a:pathLst>
              <a:path w="3754834" h="9137871">
                <a:moveTo>
                  <a:pt x="0" y="0"/>
                </a:moveTo>
                <a:lnTo>
                  <a:pt x="3754835" y="0"/>
                </a:lnTo>
                <a:lnTo>
                  <a:pt x="3754835" y="9137871"/>
                </a:lnTo>
                <a:lnTo>
                  <a:pt x="0" y="91378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599506" y="1645202"/>
            <a:ext cx="3332132" cy="8109171"/>
          </a:xfrm>
          <a:custGeom>
            <a:avLst/>
            <a:gdLst/>
            <a:ahLst/>
            <a:cxnLst/>
            <a:rect l="l" t="t" r="r" b="b"/>
            <a:pathLst>
              <a:path w="3332132" h="8109171">
                <a:moveTo>
                  <a:pt x="0" y="0"/>
                </a:moveTo>
                <a:lnTo>
                  <a:pt x="3332132" y="0"/>
                </a:lnTo>
                <a:lnTo>
                  <a:pt x="3332132" y="8109171"/>
                </a:lnTo>
                <a:lnTo>
                  <a:pt x="0" y="81091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8549083"/>
            <a:ext cx="18611676" cy="3011708"/>
          </a:xfrm>
          <a:custGeom>
            <a:avLst/>
            <a:gdLst/>
            <a:ahLst/>
            <a:cxnLst/>
            <a:rect l="l" t="t" r="r" b="b"/>
            <a:pathLst>
              <a:path w="18611676" h="3011708">
                <a:moveTo>
                  <a:pt x="0" y="0"/>
                </a:moveTo>
                <a:lnTo>
                  <a:pt x="18611676" y="0"/>
                </a:lnTo>
                <a:lnTo>
                  <a:pt x="18611676" y="3011708"/>
                </a:lnTo>
                <a:lnTo>
                  <a:pt x="0" y="30117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/>
          <p:cNvSpPr/>
          <p:nvPr/>
        </p:nvSpPr>
        <p:spPr>
          <a:xfrm>
            <a:off x="786708" y="1006188"/>
            <a:ext cx="12056773" cy="8664310"/>
          </a:xfrm>
          <a:custGeom>
            <a:avLst/>
            <a:gdLst/>
            <a:ahLst/>
            <a:cxnLst/>
            <a:rect l="l" t="t" r="r" b="b"/>
            <a:pathLst>
              <a:path w="13982011" h="8032219">
                <a:moveTo>
                  <a:pt x="0" y="0"/>
                </a:moveTo>
                <a:lnTo>
                  <a:pt x="13982012" y="0"/>
                </a:lnTo>
                <a:lnTo>
                  <a:pt x="13982012" y="8032220"/>
                </a:lnTo>
                <a:lnTo>
                  <a:pt x="0" y="80322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22019" y="2400300"/>
            <a:ext cx="9798561" cy="5334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5000"/>
              </a:lnSpc>
              <a:spcAft>
                <a:spcPts val="800"/>
              </a:spcAft>
              <a:tabLst>
                <a:tab pos="255270" algn="l"/>
              </a:tabLst>
            </a:pPr>
            <a:r>
              <a:rPr lang="pt-BR" sz="6600" i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Tây</a:t>
            </a:r>
            <a:r>
              <a:rPr lang="pt-BR" sz="6600" i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600" i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Nguyên</a:t>
            </a:r>
            <a:r>
              <a:rPr lang="pt-BR" sz="6600" i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600" i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có</a:t>
            </a:r>
            <a:r>
              <a:rPr lang="pt-BR" sz="6600" i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600" i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địa</a:t>
            </a:r>
            <a:r>
              <a:rPr lang="pt-BR" sz="6600" i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600" i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hình</a:t>
            </a:r>
            <a:r>
              <a:rPr lang="pt-BR" sz="6600" i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600" i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cao</a:t>
            </a:r>
            <a:r>
              <a:rPr lang="pt-BR" sz="6600" i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pt-BR" sz="6600" i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gồm</a:t>
            </a:r>
            <a:r>
              <a:rPr lang="pt-BR" sz="6600" i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600" i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các</a:t>
            </a:r>
            <a:r>
              <a:rPr lang="pt-BR" sz="6600" i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600" i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cao</a:t>
            </a:r>
            <a:r>
              <a:rPr lang="pt-BR" sz="6600" i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600" i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nguyên</a:t>
            </a:r>
            <a:r>
              <a:rPr lang="pt-BR" sz="6600" i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600" i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xếp</a:t>
            </a:r>
            <a:r>
              <a:rPr lang="pt-BR" sz="6600" i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600" i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tầng</a:t>
            </a:r>
            <a:r>
              <a:rPr lang="pt-BR" sz="6600" i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pt-BR" sz="6600" i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cao</a:t>
            </a:r>
            <a:r>
              <a:rPr lang="pt-BR" sz="6600" i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600" i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ở</a:t>
            </a:r>
            <a:r>
              <a:rPr lang="pt-BR" sz="6600" i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600" i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phía</a:t>
            </a:r>
            <a:r>
              <a:rPr lang="pt-BR" sz="6600" i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600" i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Đông</a:t>
            </a:r>
            <a:r>
              <a:rPr lang="pt-BR" sz="6600" i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600" i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pt-BR" sz="6600" i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600" i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thấp</a:t>
            </a:r>
            <a:r>
              <a:rPr lang="pt-BR" sz="6600" i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600" i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dần</a:t>
            </a:r>
            <a:r>
              <a:rPr lang="pt-BR" sz="6600" i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600" i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về</a:t>
            </a:r>
            <a:r>
              <a:rPr lang="pt-BR" sz="6600" i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600" i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phía</a:t>
            </a:r>
            <a:r>
              <a:rPr lang="pt-BR" sz="6600" i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600" i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Tây</a:t>
            </a:r>
            <a:r>
              <a:rPr lang="pt-BR" sz="6600" i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r>
              <a:rPr lang="en-US" sz="660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 </a:t>
            </a:r>
            <a:endParaRPr lang="en-US" sz="6600" dirty="0">
              <a:solidFill>
                <a:schemeClr val="bg1"/>
              </a:solidFill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sp>
        <p:nvSpPr>
          <p:cNvPr id="12" name="Freeform 8"/>
          <p:cNvSpPr/>
          <p:nvPr/>
        </p:nvSpPr>
        <p:spPr>
          <a:xfrm flipH="1">
            <a:off x="13021621" y="4838700"/>
            <a:ext cx="3135213" cy="7038232"/>
          </a:xfrm>
          <a:custGeom>
            <a:avLst/>
            <a:gdLst/>
            <a:ahLst/>
            <a:cxnLst/>
            <a:rect l="l" t="t" r="r" b="b"/>
            <a:pathLst>
              <a:path w="3135213" h="7038232">
                <a:moveTo>
                  <a:pt x="3135213" y="0"/>
                </a:moveTo>
                <a:lnTo>
                  <a:pt x="0" y="0"/>
                </a:lnTo>
                <a:lnTo>
                  <a:pt x="0" y="7038232"/>
                </a:lnTo>
                <a:lnTo>
                  <a:pt x="3135213" y="7038232"/>
                </a:lnTo>
                <a:lnTo>
                  <a:pt x="313521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3421" y="8855778"/>
            <a:ext cx="13411966" cy="2170300"/>
          </a:xfrm>
          <a:custGeom>
            <a:avLst/>
            <a:gdLst/>
            <a:ahLst/>
            <a:cxnLst/>
            <a:rect l="l" t="t" r="r" b="b"/>
            <a:pathLst>
              <a:path w="13411966" h="2170300">
                <a:moveTo>
                  <a:pt x="0" y="0"/>
                </a:moveTo>
                <a:lnTo>
                  <a:pt x="13411966" y="0"/>
                </a:lnTo>
                <a:lnTo>
                  <a:pt x="13411966" y="2170300"/>
                </a:lnTo>
                <a:lnTo>
                  <a:pt x="0" y="21703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838545" y="8855778"/>
            <a:ext cx="13411966" cy="2170300"/>
          </a:xfrm>
          <a:custGeom>
            <a:avLst/>
            <a:gdLst/>
            <a:ahLst/>
            <a:cxnLst/>
            <a:rect l="l" t="t" r="r" b="b"/>
            <a:pathLst>
              <a:path w="13411966" h="2170300">
                <a:moveTo>
                  <a:pt x="0" y="0"/>
                </a:moveTo>
                <a:lnTo>
                  <a:pt x="13411967" y="0"/>
                </a:lnTo>
                <a:lnTo>
                  <a:pt x="13411967" y="2170300"/>
                </a:lnTo>
                <a:lnTo>
                  <a:pt x="0" y="21703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8"/>
          <p:cNvSpPr txBox="1"/>
          <p:nvPr/>
        </p:nvSpPr>
        <p:spPr>
          <a:xfrm>
            <a:off x="1143000" y="591640"/>
            <a:ext cx="8839200" cy="1046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745"/>
              </a:lnSpc>
            </a:pPr>
            <a:r>
              <a:rPr lang="en-US" sz="7200" b="1" dirty="0">
                <a:solidFill>
                  <a:srgbClr val="90594B"/>
                </a:solidFill>
                <a:latin typeface="Cambria" panose="02040503050406030204" pitchFamily="18" charset="0"/>
              </a:rPr>
              <a:t>2. </a:t>
            </a:r>
            <a:r>
              <a:rPr lang="en-US" sz="72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Đặc</a:t>
            </a:r>
            <a:r>
              <a:rPr lang="en-US" sz="72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điểm</a:t>
            </a:r>
            <a:r>
              <a:rPr lang="en-US" sz="72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tự</a:t>
            </a:r>
            <a:r>
              <a:rPr lang="en-US" sz="72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nhiên</a:t>
            </a:r>
            <a:endParaRPr lang="en-US" sz="7200" b="1" dirty="0">
              <a:solidFill>
                <a:srgbClr val="90594B"/>
              </a:solidFill>
              <a:latin typeface="Cambria" panose="020405030504060302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912824" y="1852361"/>
            <a:ext cx="1036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ambria" panose="02040503050406030204" pitchFamily="18" charset="0"/>
              </a:rPr>
              <a:t>b) Khí hậu</a:t>
            </a:r>
            <a:endParaRPr lang="en-US" sz="5400" dirty="0">
              <a:latin typeface="Cambria" panose="0204050305040603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81000" y="2983907"/>
            <a:ext cx="173735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latin typeface="Cambria" panose="02040503050406030204" pitchFamily="18" charset="0"/>
              </a:rPr>
              <a:t>Vùng Tây Nguyên có nhiệt độ cao quanh năm, trung bình trên 20 độ C. khí hậu của vùng có hai mùa rõ rệt là mùa mưa và mùa khô. </a:t>
            </a:r>
            <a:r>
              <a:rPr lang="en-US" sz="4000" i="1" dirty="0">
                <a:latin typeface="Cambria" panose="02040503050406030204" pitchFamily="18" charset="0"/>
              </a:rPr>
              <a:t>L</a:t>
            </a:r>
            <a:r>
              <a:rPr lang="en-US" sz="4000" i="1" dirty="0">
                <a:latin typeface="Cambria" panose="02040503050406030204" pitchFamily="18" charset="0"/>
              </a:rPr>
              <a:t>ượng mưa trong năm tập trung chủ yếu vào mùa mưa. </a:t>
            </a:r>
            <a:r>
              <a:rPr lang="en-US" sz="4000" i="1" dirty="0">
                <a:latin typeface="Cambria" panose="02040503050406030204" pitchFamily="18" charset="0"/>
              </a:rPr>
              <a:t>M</a:t>
            </a:r>
            <a:r>
              <a:rPr lang="en-US" sz="4000" i="1" dirty="0">
                <a:latin typeface="Cambria" panose="02040503050406030204" pitchFamily="18" charset="0"/>
              </a:rPr>
              <a:t>ùa khô xảy ra tình trạng thiếu nước nghiêm trọng.</a:t>
            </a:r>
            <a:endParaRPr lang="en-US" sz="4000" i="1" dirty="0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8300" y="5143500"/>
            <a:ext cx="12471400" cy="4406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2833</Words>
  <Application>WPS Presentation</Application>
  <PresentationFormat>Custom</PresentationFormat>
  <Paragraphs>119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0" baseType="lpstr">
      <vt:lpstr>Arial</vt:lpstr>
      <vt:lpstr>SimSun</vt:lpstr>
      <vt:lpstr>Wingdings</vt:lpstr>
      <vt:lpstr>SVN-Newton</vt:lpstr>
      <vt:lpstr>Segoe Print</vt:lpstr>
      <vt:lpstr>Times New Roman</vt:lpstr>
      <vt:lpstr>#9Slide07 HoneyCream</vt:lpstr>
      <vt:lpstr>Cambria</vt:lpstr>
      <vt:lpstr>Calibri</vt:lpstr>
      <vt:lpstr>Microsoft YaHei</vt:lpstr>
      <vt:lpstr>Arial Unicode MS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Cream And Green Creative Natural Tourism Presentation</dc:title>
  <dc:creator/>
  <cp:lastModifiedBy>Admin</cp:lastModifiedBy>
  <cp:revision>11</cp:revision>
  <dcterms:created xsi:type="dcterms:W3CDTF">2006-08-16T00:00:00Z</dcterms:created>
  <dcterms:modified xsi:type="dcterms:W3CDTF">2024-03-04T07:12:03Z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FDA9C41792FD428AAFE291AEB30CEB38_12</vt:lpwstr>
  </property>
  <property fmtid="{D5CDD505-2E9C-101B-9397-08002B2CF9AE}" pid="3" name="KSOProductBuildVer">
    <vt:lpwstr>1033-12.2.0.13489</vt:lpwstr>
  </property>
</Properties>
</file>