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45" r:id="rId2"/>
    <p:sldId id="368" r:id="rId3"/>
    <p:sldId id="369" r:id="rId4"/>
    <p:sldId id="313" r:id="rId5"/>
    <p:sldId id="314" r:id="rId6"/>
    <p:sldId id="257" r:id="rId7"/>
    <p:sldId id="274" r:id="rId8"/>
    <p:sldId id="316" r:id="rId9"/>
    <p:sldId id="373" r:id="rId10"/>
    <p:sldId id="374" r:id="rId11"/>
    <p:sldId id="271" r:id="rId12"/>
    <p:sldId id="318" r:id="rId13"/>
    <p:sldId id="353" r:id="rId14"/>
    <p:sldId id="273" r:id="rId15"/>
    <p:sldId id="319" r:id="rId16"/>
    <p:sldId id="320" r:id="rId17"/>
    <p:sldId id="35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25" r:id="rId32"/>
    <p:sldId id="261" r:id="rId33"/>
    <p:sldId id="265" r:id="rId34"/>
    <p:sldId id="388" r:id="rId35"/>
    <p:sldId id="367" r:id="rId36"/>
    <p:sldId id="371" r:id="rId37"/>
    <p:sldId id="389" r:id="rId38"/>
    <p:sldId id="390" r:id="rId39"/>
    <p:sldId id="35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xmlns="" id="{3C953B58-E5DC-1883-9E87-8DE9ADF3177B}"/>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32.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33.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svg"/><Relationship Id="rId3" Type="http://schemas.openxmlformats.org/officeDocument/2006/relationships/image" Target="../media/image34.png"/><Relationship Id="rId7" Type="http://schemas.openxmlformats.org/officeDocument/2006/relationships/image" Target="../media/image59.sv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63.sv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56.sv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svg"/><Relationship Id="rId3" Type="http://schemas.openxmlformats.org/officeDocument/2006/relationships/image" Target="../media/image34.png"/><Relationship Id="rId7" Type="http://schemas.openxmlformats.org/officeDocument/2006/relationships/image" Target="../media/image59.svg"/><Relationship Id="rId12" Type="http://schemas.openxmlformats.org/officeDocument/2006/relationships/image" Target="../media/image41.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63.svg"/><Relationship Id="rId5" Type="http://schemas.openxmlformats.org/officeDocument/2006/relationships/image" Target="../media/image35.png"/><Relationship Id="rId15" Type="http://schemas.openxmlformats.org/officeDocument/2006/relationships/image" Target="../media/image67.svg"/><Relationship Id="rId10"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svg"/><Relationship Id="rId3" Type="http://schemas.openxmlformats.org/officeDocument/2006/relationships/image" Target="../media/image34.png"/><Relationship Id="rId7" Type="http://schemas.openxmlformats.org/officeDocument/2006/relationships/image" Target="../media/image59.svg"/><Relationship Id="rId12" Type="http://schemas.openxmlformats.org/officeDocument/2006/relationships/image" Target="../media/image41.png"/><Relationship Id="rId2" Type="http://schemas.openxmlformats.org/officeDocument/2006/relationships/notesSlide" Target="../notesSlides/notesSlide20.xml"/><Relationship Id="rId16"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63.svg"/><Relationship Id="rId5" Type="http://schemas.openxmlformats.org/officeDocument/2006/relationships/image" Target="../media/image35.png"/><Relationship Id="rId15" Type="http://schemas.openxmlformats.org/officeDocument/2006/relationships/image" Target="../media/image67.svg"/><Relationship Id="rId10"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svg"/><Relationship Id="rId3" Type="http://schemas.openxmlformats.org/officeDocument/2006/relationships/image" Target="../media/image34.png"/><Relationship Id="rId7" Type="http://schemas.openxmlformats.org/officeDocument/2006/relationships/image" Target="../media/image59.svg"/><Relationship Id="rId12" Type="http://schemas.openxmlformats.org/officeDocument/2006/relationships/image" Target="../media/image41.png"/><Relationship Id="rId2" Type="http://schemas.openxmlformats.org/officeDocument/2006/relationships/notesSlide" Target="../notesSlides/notesSlide24.xml"/><Relationship Id="rId16"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63.svg"/><Relationship Id="rId5" Type="http://schemas.openxmlformats.org/officeDocument/2006/relationships/image" Target="../media/image35.png"/><Relationship Id="rId15" Type="http://schemas.openxmlformats.org/officeDocument/2006/relationships/image" Target="../media/image67.svg"/><Relationship Id="rId10"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svg"/><Relationship Id="rId3" Type="http://schemas.openxmlformats.org/officeDocument/2006/relationships/image" Target="../media/image34.png"/><Relationship Id="rId7" Type="http://schemas.openxmlformats.org/officeDocument/2006/relationships/image" Target="../media/image59.svg"/><Relationship Id="rId12" Type="http://schemas.openxmlformats.org/officeDocument/2006/relationships/image" Target="../media/image41.png"/><Relationship Id="rId2" Type="http://schemas.openxmlformats.org/officeDocument/2006/relationships/notesSlide" Target="../notesSlides/notesSlide28.xml"/><Relationship Id="rId16"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63.svg"/><Relationship Id="rId5" Type="http://schemas.openxmlformats.org/officeDocument/2006/relationships/image" Target="../media/image35.png"/><Relationship Id="rId15" Type="http://schemas.openxmlformats.org/officeDocument/2006/relationships/image" Target="../media/image67.svg"/><Relationship Id="rId10"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70.svg"/><Relationship Id="rId11" Type="http://schemas.openxmlformats.org/officeDocument/2006/relationships/image" Target="../media/image7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69.svg"/><Relationship Id="rId9" Type="http://schemas.openxmlformats.org/officeDocument/2006/relationships/image" Target="../media/image71.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0.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78.sv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8.svg"/><Relationship Id="rId1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83.svg"/><Relationship Id="rId12" Type="http://schemas.openxmlformats.org/officeDocument/2006/relationships/image" Target="../media/image56.png"/><Relationship Id="rId17" Type="http://schemas.openxmlformats.org/officeDocument/2006/relationships/image" Target="../media/image92.svg"/><Relationship Id="rId2" Type="http://schemas.openxmlformats.org/officeDocument/2006/relationships/notesSlide" Target="../notesSlides/notesSlide32.xml"/><Relationship Id="rId16"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55.png"/><Relationship Id="rId5" Type="http://schemas.openxmlformats.org/officeDocument/2006/relationships/image" Target="../media/image82.svg"/><Relationship Id="rId15" Type="http://schemas.openxmlformats.org/officeDocument/2006/relationships/image" Target="../media/image90.svg"/><Relationship Id="rId10" Type="http://schemas.openxmlformats.org/officeDocument/2006/relationships/image" Target="../media/image54.png"/><Relationship Id="rId19" Type="http://schemas.openxmlformats.org/officeDocument/2006/relationships/image" Target="../media/image94.sv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8.svg"/><Relationship Id="rId5" Type="http://schemas.openxmlformats.org/officeDocument/2006/relationships/image" Target="../media/image61.png"/><Relationship Id="rId4" Type="http://schemas.openxmlformats.org/officeDocument/2006/relationships/image" Target="../media/image9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100.sv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100.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8.svg"/><Relationship Id="rId1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83.svg"/><Relationship Id="rId12" Type="http://schemas.openxmlformats.org/officeDocument/2006/relationships/image" Target="../media/image56.png"/><Relationship Id="rId17" Type="http://schemas.openxmlformats.org/officeDocument/2006/relationships/image" Target="../media/image92.svg"/><Relationship Id="rId2" Type="http://schemas.openxmlformats.org/officeDocument/2006/relationships/notesSlide" Target="../notesSlides/notesSlide37.xml"/><Relationship Id="rId16"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55.png"/><Relationship Id="rId5" Type="http://schemas.openxmlformats.org/officeDocument/2006/relationships/image" Target="../media/image82.svg"/><Relationship Id="rId15" Type="http://schemas.openxmlformats.org/officeDocument/2006/relationships/image" Target="../media/image90.svg"/><Relationship Id="rId10" Type="http://schemas.openxmlformats.org/officeDocument/2006/relationships/image" Target="../media/image54.png"/><Relationship Id="rId19" Type="http://schemas.openxmlformats.org/officeDocument/2006/relationships/image" Target="../media/image94.sv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4.svg"/><Relationship Id="rId2" Type="http://schemas.openxmlformats.org/officeDocument/2006/relationships/notesSlide" Target="../notesSlides/notesSlide38.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98.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7.svg"/><Relationship Id="rId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28.png"/><Relationship Id="rId10" Type="http://schemas.openxmlformats.org/officeDocument/2006/relationships/image" Target="../media/image44.svg"/><Relationship Id="rId4" Type="http://schemas.openxmlformats.org/officeDocument/2006/relationships/image" Target="../media/image41.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6.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xmlns=""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xmlns=""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xmlns="" id="{98095320-72CD-4DDB-AC81-BFB2659425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xmlns="" id="{12AF1F5D-2926-44A3-8D58-49B189A79D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xmlns=""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b="1" dirty="0">
                <a:latin typeface="Coiny" panose="02000903060500060000" pitchFamily="2" charset="0"/>
              </a:rPr>
              <a:t>HOẠT ĐỘNG</a:t>
            </a:r>
            <a:endParaRPr b="1" dirty="0">
              <a:latin typeface="Coiny" panose="02000903060500060000" pitchFamily="2" charset="0"/>
            </a:endParaRPr>
          </a:p>
        </p:txBody>
      </p:sp>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xmlns=""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xmlns="" id="{15875F00-6698-4C92-9903-719F008257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xmlns=""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xmlns="" id="{1370FE1B-6F99-410C-A5A6-18499D9574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xmlns=""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xmlns=""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xmlns=""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xmlns=""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xmlns=""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xmlns=""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xmlns=""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xmlns="" id="{A5284A57-6A4D-4DDE-885D-A59B18BE19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xmlns="" id="{64E8E939-5A26-4AB4-BA60-564B0EFEB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xmlns=""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xmlns="" id="{70D03C53-7902-423D-8045-FE2979ABCF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xmlns=""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xmlns="" id="{424531BB-8050-47B6-8401-627B5E640C8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xmlns="" id="{65203D8F-DA91-4FD5-A1D7-3A5DF1FC4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xmlns="" id="{6057ECAD-DFD3-4DA5-9A1F-7BFF2C710C5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xmlns=""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xmlns=""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xmlns="" id="{71A0D015-7D0E-4093-AAA3-BD5FECCF663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xmlns="" id="{3FD8CB2E-5CC5-4F1E-B4AB-5063F56B0CB3}"/>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xmlns="" id="{7C8F48B3-1BB5-4394-8650-12287738280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xmlns="" id="{B5FA8042-4475-4843-8A66-482EBC53B9A0}"/>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xmlns="" id="{A6877896-B035-4E32-8BB3-0C869FEA772B}"/>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xmlns="" id="{CD4090B7-DAFB-44E3-AAE4-DDF1E1DBB7F5}"/>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xmlns=""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xmlns=""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xmlns="" id="{C5B0B1EE-04A5-4012-B55B-43BE23E9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xmlns=""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xmlns="" id="{A9C0AF01-64AC-454A-BC39-9CADC46D7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xmlns=""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xmlns="" id="{45807A68-4D96-4787-9BCA-A032301E3F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xmlns="" id="{97EA9EFD-2964-4E5C-B22C-BA560BF185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xmlns="" id="{D3D51D44-5E46-4687-A61A-25DD7DA9D9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xmlns="" id="{27884D60-CBD9-4353-985D-56E1C68E5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xmlns="" id="{CDBAD82C-D03E-4E18-B661-4DF4340F85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xmlns=""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xmlns=""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xmlns=""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xmlns="" id="{118F3656-A7FD-4985-9ADD-6D7D64EBC3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xmlns="" id="{BF1326E9-6DDE-41A2-BE7D-045C2A8D13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xmlns=""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xmlns="" id="{76FBD4C5-32F1-409D-AEE4-4A1F518A35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xmlns="" id="{51AF0629-BD52-4A2F-87AF-EA269281C2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xmlns="" id="{653E8A31-F46A-420A-B667-727409A1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xmlns="" id="{1F87FDA6-FE67-484B-B419-1F7F25461C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xmlns="" id="{E6DA1D3D-BDC6-4DBD-B537-280F10B7DD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xmlns=""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xmlns=""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xmlns="" id="{38A9D6E3-73AE-4347-A623-1C06AC990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xmlns=""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xmlns=""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xmlns=""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xmlns=""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xmlns=""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xmlns=""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xmlns=""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xmlns=""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xmlns=""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xmlns=""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xmlns=""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xmlns="" id="{AA8955E1-CCB5-445D-86D8-B3BD523ED3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xmlns=""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xmlns=""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xmlns="" id="{4D05B65D-5673-4610-BE38-FFDD483A99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xmlns=""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xmlns="" id="{679F3E41-D5CA-44AB-ACEF-02652B52F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xmlns="" id="{33AE6E1F-1A3D-4825-AF07-D288794711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xmlns="" id="{12E5132C-0FB1-4B4E-BBD6-49FB840BBC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xmlns=""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xmlns="" id="{0CE58961-E463-4BAC-8613-2CE00292F2C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xmlns="" id="{765E3E9D-D046-424A-B9CC-06902E05CDE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xmlns="" id="{64C4571B-405F-4A13-AE0E-A474B3B166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xmlns="" id="{7A13060B-76B6-4E15-BB38-5F5CCA47A9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xmlns="" id="{9CAC1B57-5BD5-4F29-A024-EC99FF1B93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xmlns="" id="{FC0A09D8-C9D7-4467-B827-8C3643CC64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xmlns="" id="{AF8FB4FC-AE1B-450B-A16C-755C558B09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xmlns="" id="{1F58D3E1-5023-47B3-86B8-5815C05C95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xmlns=""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xmlns="" id="{DF54EEF1-B987-4666-B3F4-7CDDB20143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xmlns=""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xmlns=""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xmlns=""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xmlns="" id="{58EC29F6-00BF-46DB-91FC-F18F7E0EBF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xmlns=""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xmlns=""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xmlns=""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xmlns=""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xmlns=""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xmlns="" id="{3780A04D-1621-4E3F-89EC-369E149088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xmlns="" id="{3CB15F8A-2005-4DCE-A14B-ADD5F4D3C0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xmlns=""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xmlns=""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xmlns="" id="{38A9D6E3-73AE-4347-A623-1C06AC990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xmlns="" id="{A7CE5145-E0F6-4CD6-95A7-7C3A33A7E4C1}"/>
                </a:ext>
              </a:extLst>
            </p:cNvPr>
            <p:cNvSpPr txBox="1"/>
            <p:nvPr/>
          </p:nvSpPr>
          <p:spPr>
            <a:xfrm>
              <a:off x="3805476" y="238472"/>
              <a:ext cx="4831975" cy="1429670"/>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smtClean="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VẬN DỤNG</a:t>
              </a:r>
              <a:endPar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xmlns=""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xmlns=""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xmlns=""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xmlns=""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xmlns=""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xmlns=""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xmlns=""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xmlns=""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xmlns=""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xmlns="" id="{AA8955E1-CCB5-445D-86D8-B3BD523ED3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xmlns=""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xmlns=""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xmlns="" id="{4D05B65D-5673-4610-BE38-FFDD483A99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xmlns=""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xmlns="" id="{679F3E41-D5CA-44AB-ACEF-02652B52F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xmlns="" id="{33AE6E1F-1A3D-4825-AF07-D2887947118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xmlns="" id="{12E5132C-0FB1-4B4E-BBD6-49FB840BBC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xmlns=""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xmlns="" id="{0CE58961-E463-4BAC-8613-2CE00292F2C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xmlns="" id="{765E3E9D-D046-424A-B9CC-06902E05CDE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xmlns="" id="{64C4571B-405F-4A13-AE0E-A474B3B166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xmlns="" id="{7A13060B-76B6-4E15-BB38-5F5CCA47A9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xmlns="" id="{9CAC1B57-5BD5-4F29-A024-EC99FF1B93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xmlns="" id="{FC0A09D8-C9D7-4467-B827-8C3643CC64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xmlns="" id="{AF8FB4FC-AE1B-450B-A16C-755C558B09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xmlns="" id="{1F58D3E1-5023-47B3-86B8-5815C05C95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543384" y="3562170"/>
            <a:ext cx="1264777" cy="1816556"/>
          </a:xfrm>
          <a:prstGeom prst="rect">
            <a:avLst/>
          </a:prstGeom>
        </p:spPr>
      </p:pic>
    </p:spTree>
    <p:extLst>
      <p:ext uri="{BB962C8B-B14F-4D97-AF65-F5344CB8AC3E}">
        <p14:creationId xmlns:p14="http://schemas.microsoft.com/office/powerpoint/2010/main" val="337731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1347" y="1296632"/>
            <a:ext cx="9805182" cy="4708981"/>
          </a:xfrm>
          <a:prstGeom prst="rect">
            <a:avLst/>
          </a:prstGeom>
        </p:spPr>
        <p:txBody>
          <a:bodyPr wrap="square">
            <a:spAutoFit/>
          </a:bodyPr>
          <a:lstStyle/>
          <a:p>
            <a:pPr algn="just"/>
            <a:r>
              <a:rPr lang="en-US" sz="2800" dirty="0" smtClean="0">
                <a:latin typeface="+mj-lt"/>
              </a:rPr>
              <a:t>        </a:t>
            </a:r>
            <a:r>
              <a:rPr lang="vi-VN" sz="3000" dirty="0" smtClean="0">
                <a:latin typeface="+mj-lt"/>
              </a:rPr>
              <a:t>Thân </a:t>
            </a:r>
            <a:r>
              <a:rPr lang="vi-VN" sz="3000" dirty="0">
                <a:latin typeface="+mj-lt"/>
              </a:rPr>
              <a:t>cây ổi không to như thân cây mít hay cây nhãn, chỉ lớn bằng bắp chân của em. Thế nhưng nó lại cứng cáp và rắn chắn hơn các cây ăn quả khác rất nhiều. Thân ổi đặc và cứng như thân cây bạch đàn. Bởi vậy dù nhỏ nhắn nhưng nó vẫn thoải mái gánh cả một tán ổi lớn xum xuê. Lớp vỏ ngoài của thân cây ổi khá mỏng, có màu trắng xám. Nhiều chỗ có vết loang lổ màu trắng như ai vẩy sơn lên. Phần thân sát mặt đất, lớp vỏ thân cây còn tự bong ra như vẩy rắn, để lộ phần thân trắng ngà ở bên trong. Khi lên cao chừng gần 2m, thân cây tự chẻ ra làm đôi, tạo ra hai cái cành lớn - bắt nguồn của tán ổi.</a:t>
            </a:r>
            <a:endParaRPr lang="en-US" sz="3000" dirty="0">
              <a:latin typeface="+mj-lt"/>
            </a:endParaRPr>
          </a:p>
        </p:txBody>
      </p:sp>
      <p:sp>
        <p:nvSpPr>
          <p:cNvPr id="6" name="Rectangle 5"/>
          <p:cNvSpPr/>
          <p:nvPr/>
        </p:nvSpPr>
        <p:spPr>
          <a:xfrm>
            <a:off x="2358683" y="227878"/>
            <a:ext cx="7840394" cy="954107"/>
          </a:xfrm>
          <a:prstGeom prst="rect">
            <a:avLst/>
          </a:prstGeom>
          <a:solidFill>
            <a:srgbClr val="FFFF00"/>
          </a:solidFill>
        </p:spPr>
        <p:txBody>
          <a:bodyPr wrap="square">
            <a:spAutoFit/>
          </a:bodyPr>
          <a:lstStyle/>
          <a:p>
            <a:r>
              <a:rPr lang="en-US" sz="2800" dirty="0" err="1">
                <a:solidFill>
                  <a:srgbClr val="FF0000"/>
                </a:solidFill>
                <a:latin typeface="Times New Roman" pitchFamily="18" charset="0"/>
                <a:cs typeface="Times New Roman" pitchFamily="18" charset="0"/>
              </a:rPr>
              <a:t>T</a:t>
            </a:r>
            <a:r>
              <a:rPr lang="en-US" sz="2800" dirty="0" err="1" smtClean="0">
                <a:solidFill>
                  <a:srgbClr val="FF0000"/>
                </a:solidFill>
                <a:latin typeface="Times New Roman" pitchFamily="18" charset="0"/>
                <a:cs typeface="Times New Roman" pitchFamily="18" charset="0"/>
              </a:rPr>
              <a:t>ìm</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đặc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văn</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94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xmlns=""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xmlns="" id="{453B91B1-CFFC-40C8-8748-1D4347F93C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xmlns="" id="{56420502-B034-435D-8B79-51FFCBAFBA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xmlns=""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xmlns="" id="{A2EBC51C-2C4B-4FC3-9868-31A1E02552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xmlns="" id="{758D6D6F-CC20-4DE1-ABF7-70D092BD7A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xmlns=""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xmlns="" id="{DCE1EF7B-11ED-409E-8915-3B95B1CF50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xmlns=""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xmlns=""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xmlns=""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xmlns=""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xmlns=""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xmlns=""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xmlns=""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xmlns=""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xmlns=""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xmlns=""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xmlns=""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xmlns=""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xmlns=""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xmlns=""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xmlns=""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xmlns=""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xmlns=""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xmlns=""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xmlns=""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xmlns=""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xmlns=""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xmlns=""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xmlns=""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xmlns=""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xmlns=""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xmlns=""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xmlns=""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xmlns=""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xmlns=""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xmlns=""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xmlns=""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xmlns=""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xmlns=""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xmlns=""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xmlns=""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xmlns=""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xmlns=""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xmlns=""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xmlns=""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xmlns=""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xmlns=""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xmlns=""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xmlns=""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xmlns=""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xmlns=""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xmlns=""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xmlns=""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xmlns=""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xmlns="" id="{87761A0A-970D-4B75-97D6-6157B97B27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xmlns="" id="{C934317E-A060-4F28-8559-67948612E2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xmlns=""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xmlns="" id="{179CABCA-2261-443C-95FD-5DB8551F10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xmlns=""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xmlns=""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xmlns=""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xmlns="" id="{D3BC6538-9E84-4191-923A-5BE11CCA10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xmlns="" id="{0B8E5734-E8E8-4CFD-9345-DF34114CC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xmlns="" id="{EE1A8045-D0F2-42FD-A323-5831C093E0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xmlns="" id="{75AC7B1F-AED6-4B52-96FF-DF888FAD08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xmlns=""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xmlns=""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xmlns=""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xmlns=""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xmlns="" id="{B337E9C1-7F79-4CC1-99AB-F3316977C9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xmlns=""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1490</Words>
  <Application>Microsoft Office PowerPoint</Application>
  <PresentationFormat>Custom</PresentationFormat>
  <Paragraphs>80</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28</cp:revision>
  <dcterms:created xsi:type="dcterms:W3CDTF">2023-12-19T07:18:53Z</dcterms:created>
  <dcterms:modified xsi:type="dcterms:W3CDTF">2024-03-29T09:38:00Z</dcterms:modified>
</cp:coreProperties>
</file>