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87" r:id="rId5"/>
    <p:sldId id="266" r:id="rId6"/>
    <p:sldId id="28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70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53</cp:revision>
  <dcterms:created xsi:type="dcterms:W3CDTF">2020-08-23T01:47:27Z</dcterms:created>
  <dcterms:modified xsi:type="dcterms:W3CDTF">2025-01-23T04:23:17Z</dcterms:modified>
</cp:coreProperties>
</file>