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1"/>
    <p:sldMasterId id="2147483722" r:id="rId2"/>
  </p:sldMasterIdLst>
  <p:notesMasterIdLst>
    <p:notesMasterId r:id="rId17"/>
  </p:notesMasterIdLst>
  <p:sldIdLst>
    <p:sldId id="397" r:id="rId3"/>
    <p:sldId id="405" r:id="rId4"/>
    <p:sldId id="417" r:id="rId5"/>
    <p:sldId id="408" r:id="rId6"/>
    <p:sldId id="406" r:id="rId7"/>
    <p:sldId id="418" r:id="rId8"/>
    <p:sldId id="392" r:id="rId9"/>
    <p:sldId id="393" r:id="rId10"/>
    <p:sldId id="394" r:id="rId11"/>
    <p:sldId id="400" r:id="rId12"/>
    <p:sldId id="432" r:id="rId13"/>
    <p:sldId id="313" r:id="rId14"/>
    <p:sldId id="278" r:id="rId15"/>
    <p:sldId id="329" r:id="rId16"/>
  </p:sldIdLst>
  <p:sldSz cx="12192000" cy="6858000"/>
  <p:notesSz cx="6858000" cy="9144000"/>
  <p:embeddedFontLst>
    <p:embeddedFont>
      <p:font typeface="UTM Avo" panose="02040603050506020204" pitchFamily="18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5FD0-0763-485E-99EA-6B42C74B1673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BFEA2-D75B-408A-BD3F-2CE61BDB7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52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7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9670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E478C-E022-4034-8012-F8B030C64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38DF4-0598-482F-AE0B-B7221A47F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9454D-B034-495B-84FA-C323FD82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D1A634-4A47-4B98-A279-87DB4083D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B543BC4D-A905-4E53-A1A9-7FBD343FE559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344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0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5E8E8-A544-436C-A341-C245833CF970}"/>
              </a:ext>
            </a:extLst>
          </p:cNvPr>
          <p:cNvSpPr/>
          <p:nvPr userDrawn="1"/>
        </p:nvSpPr>
        <p:spPr>
          <a:xfrm>
            <a:off x="10819495" y="2298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CD53-0665-4135-977E-752191F0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5CBCC-89CA-4AAF-8626-9D02F9141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AA63-A04D-4817-B844-68F366F9D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872E-7FD8-4B2D-80F1-D6913425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19BAA-4E49-41A8-BA26-D25AF230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8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70704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71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785E8E8-A544-436C-A341-C245833CF970}"/>
              </a:ext>
            </a:extLst>
          </p:cNvPr>
          <p:cNvSpPr/>
          <p:nvPr userDrawn="1"/>
        </p:nvSpPr>
        <p:spPr>
          <a:xfrm>
            <a:off x="10683328" y="278638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34;p10">
            <a:extLst>
              <a:ext uri="{FF2B5EF4-FFF2-40B4-BE49-F238E27FC236}">
                <a16:creationId xmlns:a16="http://schemas.microsoft.com/office/drawing/2014/main" id="{38578C2C-C9E5-4FA4-8A23-7162D401665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97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FD1410BE-87CE-499C-82FC-E6208E2B87A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75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27;p9">
            <a:extLst>
              <a:ext uri="{FF2B5EF4-FFF2-40B4-BE49-F238E27FC236}">
                <a16:creationId xmlns:a16="http://schemas.microsoft.com/office/drawing/2014/main" id="{FC7B74AC-36C6-4272-8892-57C51CED86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70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;p10">
            <a:extLst>
              <a:ext uri="{FF2B5EF4-FFF2-40B4-BE49-F238E27FC236}">
                <a16:creationId xmlns:a16="http://schemas.microsoft.com/office/drawing/2014/main" id="{F6FFB9C9-9044-4D68-9F8E-F4C4F6A9B1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CF5DA-38D5-49B3-8FA3-C8A159482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BB2201-0845-43AB-A9DC-6689B951D08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4F54F8-368C-4006-99BF-25425ECD778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933AD-7FED-411B-8327-1AE8E44D34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34;p10">
            <a:extLst>
              <a:ext uri="{FF2B5EF4-FFF2-40B4-BE49-F238E27FC236}">
                <a16:creationId xmlns:a16="http://schemas.microsoft.com/office/drawing/2014/main" id="{C727E10A-CCF0-4683-B6DA-46AFA255D246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70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7561B3B-9BA6-4C4D-8B30-45AEED0A188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65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2/5/2025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941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4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hoc10.vn/doc-sach/tieng-viet-1-2/1/2/30/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41000" y="1648606"/>
            <a:ext cx="7310014" cy="25090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109: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iêu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yêu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91046" y="79839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63591" y="659109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5E6456-ECC8-4598-A865-D8EF4E535375}"/>
              </a:ext>
            </a:extLst>
          </p:cNvPr>
          <p:cNvSpPr txBox="1"/>
          <p:nvPr/>
        </p:nvSpPr>
        <p:spPr>
          <a:xfrm>
            <a:off x="887014" y="687246"/>
            <a:ext cx="10417969" cy="615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iêu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vần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</a:rPr>
              <a:t>yê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u?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03460B-E310-4595-B2BC-A1DD862F2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3" b="1475"/>
          <a:stretch/>
        </p:blipFill>
        <p:spPr>
          <a:xfrm>
            <a:off x="2451650" y="1488315"/>
            <a:ext cx="7288695" cy="501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5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91475741-9047-4DE0-81F9-13E536463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16"/>
          <a:stretch/>
        </p:blipFill>
        <p:spPr bwMode="auto">
          <a:xfrm>
            <a:off x="0" y="438538"/>
            <a:ext cx="12192000" cy="27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13A6D738-32EF-4A9B-B4B6-2C2FB0CD2F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70" b="2346"/>
          <a:stretch/>
        </p:blipFill>
        <p:spPr bwMode="auto">
          <a:xfrm>
            <a:off x="5656" y="4083845"/>
            <a:ext cx="12192000" cy="2721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57017A-5D08-4A8E-A177-248DBBFDD2BE}"/>
              </a:ext>
            </a:extLst>
          </p:cNvPr>
          <p:cNvCxnSpPr>
            <a:cxnSpLocks/>
          </p:cNvCxnSpPr>
          <p:nvPr/>
        </p:nvCxnSpPr>
        <p:spPr>
          <a:xfrm>
            <a:off x="2161047" y="3001869"/>
            <a:ext cx="955497" cy="6268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C0A1DA-6B73-453A-87B7-A1DB81D0A90C}"/>
              </a:ext>
            </a:extLst>
          </p:cNvPr>
          <p:cNvCxnSpPr>
            <a:cxnSpLocks/>
          </p:cNvCxnSpPr>
          <p:nvPr/>
        </p:nvCxnSpPr>
        <p:spPr>
          <a:xfrm flipV="1">
            <a:off x="4499777" y="3057381"/>
            <a:ext cx="777814" cy="206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AFAA99-2CAE-4FE1-A038-1240C2EAD215}"/>
              </a:ext>
            </a:extLst>
          </p:cNvPr>
          <p:cNvCxnSpPr>
            <a:cxnSpLocks/>
          </p:cNvCxnSpPr>
          <p:nvPr/>
        </p:nvCxnSpPr>
        <p:spPr>
          <a:xfrm flipV="1">
            <a:off x="2301286" y="3781635"/>
            <a:ext cx="750175" cy="4717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A845051-7036-4CD6-A6D3-215144555C2A}"/>
              </a:ext>
            </a:extLst>
          </p:cNvPr>
          <p:cNvCxnSpPr>
            <a:cxnSpLocks/>
            <a:stCxn id="7" idx="6"/>
          </p:cNvCxnSpPr>
          <p:nvPr/>
        </p:nvCxnSpPr>
        <p:spPr>
          <a:xfrm>
            <a:off x="4863161" y="3674780"/>
            <a:ext cx="4164725" cy="1072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1177558-72CE-4710-897D-269B91DC517F}"/>
              </a:ext>
            </a:extLst>
          </p:cNvPr>
          <p:cNvCxnSpPr>
            <a:cxnSpLocks/>
          </p:cNvCxnSpPr>
          <p:nvPr/>
        </p:nvCxnSpPr>
        <p:spPr>
          <a:xfrm flipV="1">
            <a:off x="7082971" y="3852064"/>
            <a:ext cx="654943" cy="5981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0E29EC1-ACE9-4243-BABA-E7FE5ED78BEF}"/>
              </a:ext>
            </a:extLst>
          </p:cNvPr>
          <p:cNvCxnSpPr>
            <a:cxnSpLocks/>
          </p:cNvCxnSpPr>
          <p:nvPr/>
        </p:nvCxnSpPr>
        <p:spPr>
          <a:xfrm flipH="1">
            <a:off x="9027886" y="2392070"/>
            <a:ext cx="434426" cy="6653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6FE09A90-052F-46D2-9D52-FBAB31E50F4E}"/>
              </a:ext>
            </a:extLst>
          </p:cNvPr>
          <p:cNvSpPr/>
          <p:nvPr/>
        </p:nvSpPr>
        <p:spPr>
          <a:xfrm>
            <a:off x="2976304" y="3057381"/>
            <a:ext cx="1886857" cy="12347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iêu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101377-127D-4B16-BE2F-1F663D74628B}"/>
              </a:ext>
            </a:extLst>
          </p:cNvPr>
          <p:cNvSpPr/>
          <p:nvPr/>
        </p:nvSpPr>
        <p:spPr>
          <a:xfrm>
            <a:off x="7327966" y="2952296"/>
            <a:ext cx="2134346" cy="123479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yêu</a:t>
            </a:r>
            <a:endParaRPr lang="en-US" sz="54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69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菱形 19">
            <a:extLst>
              <a:ext uri="{FF2B5EF4-FFF2-40B4-BE49-F238E27FC236}">
                <a16:creationId xmlns:a16="http://schemas.microsoft.com/office/drawing/2014/main" id="{1A12B864-BC00-4AAE-855E-8CAB0602C5AE}"/>
              </a:ext>
            </a:extLst>
          </p:cNvPr>
          <p:cNvSpPr/>
          <p:nvPr/>
        </p:nvSpPr>
        <p:spPr>
          <a:xfrm>
            <a:off x="1826414" y="2103120"/>
            <a:ext cx="4410753" cy="3722677"/>
          </a:xfrm>
          <a:prstGeom prst="diamond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14" name="菱形 20">
            <a:extLst>
              <a:ext uri="{FF2B5EF4-FFF2-40B4-BE49-F238E27FC236}">
                <a16:creationId xmlns:a16="http://schemas.microsoft.com/office/drawing/2014/main" id="{137B73D0-9601-4611-A12F-F3ABC3354D28}"/>
              </a:ext>
            </a:extLst>
          </p:cNvPr>
          <p:cNvSpPr/>
          <p:nvPr/>
        </p:nvSpPr>
        <p:spPr>
          <a:xfrm>
            <a:off x="1730316" y="2293504"/>
            <a:ext cx="4400865" cy="3779921"/>
          </a:xfrm>
          <a:prstGeom prst="diamond">
            <a:avLst/>
          </a:prstGeom>
          <a:noFill/>
          <a:ln w="19050">
            <a:solidFill>
              <a:srgbClr val="EE9E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18" name="组合 22">
            <a:extLst>
              <a:ext uri="{FF2B5EF4-FFF2-40B4-BE49-F238E27FC236}">
                <a16:creationId xmlns:a16="http://schemas.microsoft.com/office/drawing/2014/main" id="{0F04BC98-3B5E-4CD0-9E0F-C7288D8FE62A}"/>
              </a:ext>
            </a:extLst>
          </p:cNvPr>
          <p:cNvGrpSpPr/>
          <p:nvPr/>
        </p:nvGrpSpPr>
        <p:grpSpPr>
          <a:xfrm>
            <a:off x="6347859" y="2060448"/>
            <a:ext cx="4610092" cy="4066031"/>
            <a:chOff x="1460500" y="1385556"/>
            <a:chExt cx="2616200" cy="2857500"/>
          </a:xfrm>
        </p:grpSpPr>
        <p:sp>
          <p:nvSpPr>
            <p:cNvPr id="21" name="菱形 25">
              <a:extLst>
                <a:ext uri="{FF2B5EF4-FFF2-40B4-BE49-F238E27FC236}">
                  <a16:creationId xmlns:a16="http://schemas.microsoft.com/office/drawing/2014/main" id="{4D65B942-D101-40A9-8369-5479DBE3CC4D}"/>
                </a:ext>
              </a:extLst>
            </p:cNvPr>
            <p:cNvSpPr/>
            <p:nvPr/>
          </p:nvSpPr>
          <p:spPr>
            <a:xfrm>
              <a:off x="1460500" y="1385556"/>
              <a:ext cx="2616200" cy="2616200"/>
            </a:xfrm>
            <a:prstGeom prst="diamond">
              <a:avLst/>
            </a:prstGeom>
            <a:solidFill>
              <a:srgbClr val="6192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  <p:sp>
          <p:nvSpPr>
            <p:cNvPr id="22" name="菱形 26">
              <a:extLst>
                <a:ext uri="{FF2B5EF4-FFF2-40B4-BE49-F238E27FC236}">
                  <a16:creationId xmlns:a16="http://schemas.microsoft.com/office/drawing/2014/main" id="{CD8AEEFE-D684-4F42-932C-DE57C2857A6D}"/>
                </a:ext>
              </a:extLst>
            </p:cNvPr>
            <p:cNvSpPr/>
            <p:nvPr/>
          </p:nvSpPr>
          <p:spPr>
            <a:xfrm>
              <a:off x="1460500" y="1626856"/>
              <a:ext cx="2616200" cy="2616200"/>
            </a:xfrm>
            <a:prstGeom prst="diamond">
              <a:avLst/>
            </a:prstGeom>
            <a:noFill/>
            <a:ln w="19050">
              <a:solidFill>
                <a:srgbClr val="6192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zihun35hao-jindianyahei" panose="00000500000000000000" pitchFamily="2" charset="-122"/>
                <a:ea typeface="zihun35hao-jindianyahei" panose="00000500000000000000" pitchFamily="2" charset="-122"/>
                <a:cs typeface="+mn-cs"/>
                <a:sym typeface="zihun35hao-jindianyahei" panose="00000500000000000000" pitchFamily="2" charset="-122"/>
              </a:endParaRPr>
            </a:p>
          </p:txBody>
        </p:sp>
      </p:grpSp>
      <p:sp>
        <p:nvSpPr>
          <p:cNvPr id="27" name="Freeform 5">
            <a:extLst>
              <a:ext uri="{FF2B5EF4-FFF2-40B4-BE49-F238E27FC236}">
                <a16:creationId xmlns:a16="http://schemas.microsoft.com/office/drawing/2014/main" id="{4CFA57F2-491D-45D7-A484-CB153E232BD9}"/>
              </a:ext>
            </a:extLst>
          </p:cNvPr>
          <p:cNvSpPr>
            <a:spLocks noEditPoints="1"/>
          </p:cNvSpPr>
          <p:nvPr/>
        </p:nvSpPr>
        <p:spPr bwMode="auto">
          <a:xfrm>
            <a:off x="10359404" y="2483972"/>
            <a:ext cx="402604" cy="594430"/>
          </a:xfrm>
          <a:custGeom>
            <a:avLst/>
            <a:gdLst>
              <a:gd name="T0" fmla="*/ 189 w 316"/>
              <a:gd name="T1" fmla="*/ 16 h 467"/>
              <a:gd name="T2" fmla="*/ 225 w 316"/>
              <a:gd name="T3" fmla="*/ 7 h 467"/>
              <a:gd name="T4" fmla="*/ 300 w 316"/>
              <a:gd name="T5" fmla="*/ 52 h 467"/>
              <a:gd name="T6" fmla="*/ 309 w 316"/>
              <a:gd name="T7" fmla="*/ 89 h 467"/>
              <a:gd name="T8" fmla="*/ 298 w 316"/>
              <a:gd name="T9" fmla="*/ 105 h 467"/>
              <a:gd name="T10" fmla="*/ 179 w 316"/>
              <a:gd name="T11" fmla="*/ 33 h 467"/>
              <a:gd name="T12" fmla="*/ 189 w 316"/>
              <a:gd name="T13" fmla="*/ 16 h 467"/>
              <a:gd name="T14" fmla="*/ 164 w 316"/>
              <a:gd name="T15" fmla="*/ 58 h 467"/>
              <a:gd name="T16" fmla="*/ 147 w 316"/>
              <a:gd name="T17" fmla="*/ 85 h 467"/>
              <a:gd name="T18" fmla="*/ 266 w 316"/>
              <a:gd name="T19" fmla="*/ 157 h 467"/>
              <a:gd name="T20" fmla="*/ 283 w 316"/>
              <a:gd name="T21" fmla="*/ 130 h 467"/>
              <a:gd name="T22" fmla="*/ 164 w 316"/>
              <a:gd name="T23" fmla="*/ 58 h 467"/>
              <a:gd name="T24" fmla="*/ 2 w 316"/>
              <a:gd name="T25" fmla="*/ 446 h 467"/>
              <a:gd name="T26" fmla="*/ 13 w 316"/>
              <a:gd name="T27" fmla="*/ 354 h 467"/>
              <a:gd name="T28" fmla="*/ 90 w 316"/>
              <a:gd name="T29" fmla="*/ 401 h 467"/>
              <a:gd name="T30" fmla="*/ 13 w 316"/>
              <a:gd name="T31" fmla="*/ 453 h 467"/>
              <a:gd name="T32" fmla="*/ 2 w 316"/>
              <a:gd name="T33" fmla="*/ 446 h 467"/>
              <a:gd name="T34" fmla="*/ 20 w 316"/>
              <a:gd name="T35" fmla="*/ 296 h 467"/>
              <a:gd name="T36" fmla="*/ 133 w 316"/>
              <a:gd name="T37" fmla="*/ 109 h 467"/>
              <a:gd name="T38" fmla="*/ 172 w 316"/>
              <a:gd name="T39" fmla="*/ 133 h 467"/>
              <a:gd name="T40" fmla="*/ 59 w 316"/>
              <a:gd name="T41" fmla="*/ 320 h 467"/>
              <a:gd name="T42" fmla="*/ 20 w 316"/>
              <a:gd name="T43" fmla="*/ 296 h 467"/>
              <a:gd name="T44" fmla="*/ 99 w 316"/>
              <a:gd name="T45" fmla="*/ 344 h 467"/>
              <a:gd name="T46" fmla="*/ 212 w 316"/>
              <a:gd name="T47" fmla="*/ 158 h 467"/>
              <a:gd name="T48" fmla="*/ 252 w 316"/>
              <a:gd name="T49" fmla="*/ 182 h 467"/>
              <a:gd name="T50" fmla="*/ 139 w 316"/>
              <a:gd name="T51" fmla="*/ 368 h 467"/>
              <a:gd name="T52" fmla="*/ 99 w 316"/>
              <a:gd name="T53" fmla="*/ 344 h 467"/>
              <a:gd name="T54" fmla="*/ 95 w 316"/>
              <a:gd name="T55" fmla="*/ 446 h 467"/>
              <a:gd name="T56" fmla="*/ 301 w 316"/>
              <a:gd name="T57" fmla="*/ 446 h 467"/>
              <a:gd name="T58" fmla="*/ 311 w 316"/>
              <a:gd name="T59" fmla="*/ 456 h 467"/>
              <a:gd name="T60" fmla="*/ 301 w 316"/>
              <a:gd name="T61" fmla="*/ 467 h 467"/>
              <a:gd name="T62" fmla="*/ 95 w 316"/>
              <a:gd name="T63" fmla="*/ 467 h 467"/>
              <a:gd name="T64" fmla="*/ 84 w 316"/>
              <a:gd name="T65" fmla="*/ 456 h 467"/>
              <a:gd name="T66" fmla="*/ 95 w 316"/>
              <a:gd name="T67" fmla="*/ 446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467">
                <a:moveTo>
                  <a:pt x="189" y="16"/>
                </a:moveTo>
                <a:cubicBezTo>
                  <a:pt x="197" y="4"/>
                  <a:pt x="213" y="0"/>
                  <a:pt x="225" y="7"/>
                </a:cubicBezTo>
                <a:cubicBezTo>
                  <a:pt x="300" y="52"/>
                  <a:pt x="300" y="52"/>
                  <a:pt x="300" y="52"/>
                </a:cubicBezTo>
                <a:cubicBezTo>
                  <a:pt x="312" y="60"/>
                  <a:pt x="316" y="76"/>
                  <a:pt x="309" y="89"/>
                </a:cubicBezTo>
                <a:cubicBezTo>
                  <a:pt x="298" y="105"/>
                  <a:pt x="298" y="105"/>
                  <a:pt x="298" y="105"/>
                </a:cubicBezTo>
                <a:cubicBezTo>
                  <a:pt x="179" y="33"/>
                  <a:pt x="179" y="33"/>
                  <a:pt x="179" y="33"/>
                </a:cubicBezTo>
                <a:lnTo>
                  <a:pt x="189" y="16"/>
                </a:lnTo>
                <a:close/>
                <a:moveTo>
                  <a:pt x="164" y="58"/>
                </a:moveTo>
                <a:cubicBezTo>
                  <a:pt x="147" y="85"/>
                  <a:pt x="147" y="85"/>
                  <a:pt x="147" y="85"/>
                </a:cubicBezTo>
                <a:cubicBezTo>
                  <a:pt x="266" y="157"/>
                  <a:pt x="266" y="157"/>
                  <a:pt x="266" y="157"/>
                </a:cubicBezTo>
                <a:cubicBezTo>
                  <a:pt x="283" y="130"/>
                  <a:pt x="283" y="130"/>
                  <a:pt x="283" y="130"/>
                </a:cubicBezTo>
                <a:lnTo>
                  <a:pt x="164" y="58"/>
                </a:lnTo>
                <a:close/>
                <a:moveTo>
                  <a:pt x="2" y="446"/>
                </a:moveTo>
                <a:cubicBezTo>
                  <a:pt x="13" y="354"/>
                  <a:pt x="13" y="354"/>
                  <a:pt x="13" y="354"/>
                </a:cubicBezTo>
                <a:cubicBezTo>
                  <a:pt x="90" y="401"/>
                  <a:pt x="90" y="401"/>
                  <a:pt x="90" y="401"/>
                </a:cubicBezTo>
                <a:cubicBezTo>
                  <a:pt x="13" y="453"/>
                  <a:pt x="13" y="453"/>
                  <a:pt x="13" y="453"/>
                </a:cubicBezTo>
                <a:cubicBezTo>
                  <a:pt x="5" y="459"/>
                  <a:pt x="0" y="456"/>
                  <a:pt x="2" y="446"/>
                </a:cubicBezTo>
                <a:close/>
                <a:moveTo>
                  <a:pt x="20" y="296"/>
                </a:moveTo>
                <a:cubicBezTo>
                  <a:pt x="133" y="109"/>
                  <a:pt x="133" y="109"/>
                  <a:pt x="133" y="109"/>
                </a:cubicBezTo>
                <a:cubicBezTo>
                  <a:pt x="172" y="133"/>
                  <a:pt x="172" y="133"/>
                  <a:pt x="172" y="133"/>
                </a:cubicBezTo>
                <a:cubicBezTo>
                  <a:pt x="59" y="320"/>
                  <a:pt x="59" y="320"/>
                  <a:pt x="59" y="320"/>
                </a:cubicBezTo>
                <a:lnTo>
                  <a:pt x="20" y="296"/>
                </a:lnTo>
                <a:close/>
                <a:moveTo>
                  <a:pt x="99" y="344"/>
                </a:moveTo>
                <a:cubicBezTo>
                  <a:pt x="212" y="158"/>
                  <a:pt x="212" y="158"/>
                  <a:pt x="212" y="158"/>
                </a:cubicBezTo>
                <a:cubicBezTo>
                  <a:pt x="252" y="182"/>
                  <a:pt x="252" y="182"/>
                  <a:pt x="252" y="182"/>
                </a:cubicBezTo>
                <a:cubicBezTo>
                  <a:pt x="139" y="368"/>
                  <a:pt x="139" y="368"/>
                  <a:pt x="139" y="368"/>
                </a:cubicBezTo>
                <a:lnTo>
                  <a:pt x="99" y="344"/>
                </a:lnTo>
                <a:close/>
                <a:moveTo>
                  <a:pt x="95" y="446"/>
                </a:moveTo>
                <a:cubicBezTo>
                  <a:pt x="301" y="446"/>
                  <a:pt x="301" y="446"/>
                  <a:pt x="301" y="446"/>
                </a:cubicBezTo>
                <a:cubicBezTo>
                  <a:pt x="307" y="446"/>
                  <a:pt x="311" y="450"/>
                  <a:pt x="311" y="456"/>
                </a:cubicBezTo>
                <a:cubicBezTo>
                  <a:pt x="311" y="462"/>
                  <a:pt x="307" y="467"/>
                  <a:pt x="301" y="467"/>
                </a:cubicBezTo>
                <a:cubicBezTo>
                  <a:pt x="95" y="467"/>
                  <a:pt x="95" y="467"/>
                  <a:pt x="95" y="467"/>
                </a:cubicBezTo>
                <a:cubicBezTo>
                  <a:pt x="89" y="467"/>
                  <a:pt x="84" y="462"/>
                  <a:pt x="84" y="456"/>
                </a:cubicBezTo>
                <a:cubicBezTo>
                  <a:pt x="84" y="450"/>
                  <a:pt x="89" y="446"/>
                  <a:pt x="95" y="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FBCDB4B5-B796-4F32-B1A8-F50B7D1C0344}"/>
              </a:ext>
            </a:extLst>
          </p:cNvPr>
          <p:cNvSpPr>
            <a:spLocks noEditPoints="1"/>
          </p:cNvSpPr>
          <p:nvPr/>
        </p:nvSpPr>
        <p:spPr bwMode="auto">
          <a:xfrm>
            <a:off x="3756578" y="2435474"/>
            <a:ext cx="400234" cy="686792"/>
          </a:xfrm>
          <a:custGeom>
            <a:avLst/>
            <a:gdLst>
              <a:gd name="T0" fmla="*/ 287 w 314"/>
              <a:gd name="T1" fmla="*/ 134 h 540"/>
              <a:gd name="T2" fmla="*/ 314 w 314"/>
              <a:gd name="T3" fmla="*/ 144 h 540"/>
              <a:gd name="T4" fmla="*/ 275 w 314"/>
              <a:gd name="T5" fmla="*/ 254 h 540"/>
              <a:gd name="T6" fmla="*/ 244 w 314"/>
              <a:gd name="T7" fmla="*/ 254 h 540"/>
              <a:gd name="T8" fmla="*/ 287 w 314"/>
              <a:gd name="T9" fmla="*/ 134 h 540"/>
              <a:gd name="T10" fmla="*/ 306 w 314"/>
              <a:gd name="T11" fmla="*/ 50 h 540"/>
              <a:gd name="T12" fmla="*/ 298 w 314"/>
              <a:gd name="T13" fmla="*/ 47 h 540"/>
              <a:gd name="T14" fmla="*/ 258 w 314"/>
              <a:gd name="T15" fmla="*/ 88 h 540"/>
              <a:gd name="T16" fmla="*/ 311 w 314"/>
              <a:gd name="T17" fmla="*/ 107 h 540"/>
              <a:gd name="T18" fmla="*/ 306 w 314"/>
              <a:gd name="T19" fmla="*/ 50 h 540"/>
              <a:gd name="T20" fmla="*/ 213 w 314"/>
              <a:gd name="T21" fmla="*/ 254 h 540"/>
              <a:gd name="T22" fmla="*/ 260 w 314"/>
              <a:gd name="T23" fmla="*/ 124 h 540"/>
              <a:gd name="T24" fmla="*/ 233 w 314"/>
              <a:gd name="T25" fmla="*/ 114 h 540"/>
              <a:gd name="T26" fmla="*/ 183 w 314"/>
              <a:gd name="T27" fmla="*/ 254 h 540"/>
              <a:gd name="T28" fmla="*/ 213 w 314"/>
              <a:gd name="T29" fmla="*/ 254 h 540"/>
              <a:gd name="T30" fmla="*/ 7 w 314"/>
              <a:gd name="T31" fmla="*/ 68 h 540"/>
              <a:gd name="T32" fmla="*/ 42 w 314"/>
              <a:gd name="T33" fmla="*/ 7 h 540"/>
              <a:gd name="T34" fmla="*/ 103 w 314"/>
              <a:gd name="T35" fmla="*/ 42 h 540"/>
              <a:gd name="T36" fmla="*/ 159 w 314"/>
              <a:gd name="T37" fmla="*/ 254 h 540"/>
              <a:gd name="T38" fmla="*/ 56 w 314"/>
              <a:gd name="T39" fmla="*/ 254 h 540"/>
              <a:gd name="T40" fmla="*/ 7 w 314"/>
              <a:gd name="T41" fmla="*/ 68 h 540"/>
              <a:gd name="T42" fmla="*/ 43 w 314"/>
              <a:gd name="T43" fmla="*/ 59 h 540"/>
              <a:gd name="T44" fmla="*/ 78 w 314"/>
              <a:gd name="T45" fmla="*/ 187 h 540"/>
              <a:gd name="T46" fmla="*/ 93 w 314"/>
              <a:gd name="T47" fmla="*/ 195 h 540"/>
              <a:gd name="T48" fmla="*/ 102 w 314"/>
              <a:gd name="T49" fmla="*/ 181 h 540"/>
              <a:gd name="T50" fmla="*/ 67 w 314"/>
              <a:gd name="T51" fmla="*/ 53 h 540"/>
              <a:gd name="T52" fmla="*/ 52 w 314"/>
              <a:gd name="T53" fmla="*/ 44 h 540"/>
              <a:gd name="T54" fmla="*/ 43 w 314"/>
              <a:gd name="T55" fmla="*/ 59 h 540"/>
              <a:gd name="T56" fmla="*/ 292 w 314"/>
              <a:gd name="T57" fmla="*/ 274 h 540"/>
              <a:gd name="T58" fmla="*/ 22 w 314"/>
              <a:gd name="T59" fmla="*/ 274 h 540"/>
              <a:gd name="T60" fmla="*/ 6 w 314"/>
              <a:gd name="T61" fmla="*/ 286 h 540"/>
              <a:gd name="T62" fmla="*/ 22 w 314"/>
              <a:gd name="T63" fmla="*/ 298 h 540"/>
              <a:gd name="T64" fmla="*/ 52 w 314"/>
              <a:gd name="T65" fmla="*/ 516 h 540"/>
              <a:gd name="T66" fmla="*/ 38 w 314"/>
              <a:gd name="T67" fmla="*/ 528 h 540"/>
              <a:gd name="T68" fmla="*/ 55 w 314"/>
              <a:gd name="T69" fmla="*/ 540 h 540"/>
              <a:gd name="T70" fmla="*/ 260 w 314"/>
              <a:gd name="T71" fmla="*/ 540 h 540"/>
              <a:gd name="T72" fmla="*/ 276 w 314"/>
              <a:gd name="T73" fmla="*/ 528 h 540"/>
              <a:gd name="T74" fmla="*/ 262 w 314"/>
              <a:gd name="T75" fmla="*/ 516 h 540"/>
              <a:gd name="T76" fmla="*/ 293 w 314"/>
              <a:gd name="T77" fmla="*/ 298 h 540"/>
              <a:gd name="T78" fmla="*/ 309 w 314"/>
              <a:gd name="T79" fmla="*/ 286 h 540"/>
              <a:gd name="T80" fmla="*/ 292 w 314"/>
              <a:gd name="T81" fmla="*/ 274 h 540"/>
              <a:gd name="T82" fmla="*/ 94 w 314"/>
              <a:gd name="T83" fmla="*/ 508 h 540"/>
              <a:gd name="T84" fmla="*/ 92 w 314"/>
              <a:gd name="T85" fmla="*/ 508 h 540"/>
              <a:gd name="T86" fmla="*/ 81 w 314"/>
              <a:gd name="T87" fmla="*/ 498 h 540"/>
              <a:gd name="T88" fmla="*/ 55 w 314"/>
              <a:gd name="T89" fmla="*/ 312 h 540"/>
              <a:gd name="T90" fmla="*/ 64 w 314"/>
              <a:gd name="T91" fmla="*/ 300 h 540"/>
              <a:gd name="T92" fmla="*/ 77 w 314"/>
              <a:gd name="T93" fmla="*/ 309 h 540"/>
              <a:gd name="T94" fmla="*/ 104 w 314"/>
              <a:gd name="T95" fmla="*/ 495 h 540"/>
              <a:gd name="T96" fmla="*/ 94 w 314"/>
              <a:gd name="T97" fmla="*/ 508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14" h="540">
                <a:moveTo>
                  <a:pt x="287" y="134"/>
                </a:moveTo>
                <a:cubicBezTo>
                  <a:pt x="314" y="144"/>
                  <a:pt x="314" y="144"/>
                  <a:pt x="314" y="144"/>
                </a:cubicBezTo>
                <a:cubicBezTo>
                  <a:pt x="275" y="254"/>
                  <a:pt x="275" y="254"/>
                  <a:pt x="275" y="254"/>
                </a:cubicBezTo>
                <a:cubicBezTo>
                  <a:pt x="244" y="254"/>
                  <a:pt x="244" y="254"/>
                  <a:pt x="244" y="254"/>
                </a:cubicBezTo>
                <a:lnTo>
                  <a:pt x="287" y="134"/>
                </a:lnTo>
                <a:close/>
                <a:moveTo>
                  <a:pt x="306" y="50"/>
                </a:moveTo>
                <a:cubicBezTo>
                  <a:pt x="306" y="44"/>
                  <a:pt x="302" y="42"/>
                  <a:pt x="298" y="47"/>
                </a:cubicBezTo>
                <a:cubicBezTo>
                  <a:pt x="258" y="88"/>
                  <a:pt x="258" y="88"/>
                  <a:pt x="258" y="88"/>
                </a:cubicBezTo>
                <a:cubicBezTo>
                  <a:pt x="311" y="107"/>
                  <a:pt x="311" y="107"/>
                  <a:pt x="311" y="107"/>
                </a:cubicBezTo>
                <a:lnTo>
                  <a:pt x="306" y="50"/>
                </a:lnTo>
                <a:close/>
                <a:moveTo>
                  <a:pt x="213" y="254"/>
                </a:moveTo>
                <a:cubicBezTo>
                  <a:pt x="260" y="124"/>
                  <a:pt x="260" y="124"/>
                  <a:pt x="260" y="124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183" y="254"/>
                  <a:pt x="183" y="254"/>
                  <a:pt x="183" y="254"/>
                </a:cubicBezTo>
                <a:lnTo>
                  <a:pt x="213" y="254"/>
                </a:lnTo>
                <a:close/>
                <a:moveTo>
                  <a:pt x="7" y="68"/>
                </a:moveTo>
                <a:cubicBezTo>
                  <a:pt x="0" y="42"/>
                  <a:pt x="16" y="14"/>
                  <a:pt x="42" y="7"/>
                </a:cubicBezTo>
                <a:cubicBezTo>
                  <a:pt x="69" y="0"/>
                  <a:pt x="96" y="16"/>
                  <a:pt x="103" y="42"/>
                </a:cubicBezTo>
                <a:cubicBezTo>
                  <a:pt x="159" y="254"/>
                  <a:pt x="159" y="254"/>
                  <a:pt x="159" y="254"/>
                </a:cubicBezTo>
                <a:cubicBezTo>
                  <a:pt x="56" y="254"/>
                  <a:pt x="56" y="254"/>
                  <a:pt x="56" y="254"/>
                </a:cubicBezTo>
                <a:lnTo>
                  <a:pt x="7" y="68"/>
                </a:lnTo>
                <a:close/>
                <a:moveTo>
                  <a:pt x="43" y="59"/>
                </a:moveTo>
                <a:cubicBezTo>
                  <a:pt x="78" y="187"/>
                  <a:pt x="78" y="187"/>
                  <a:pt x="78" y="187"/>
                </a:cubicBezTo>
                <a:cubicBezTo>
                  <a:pt x="79" y="193"/>
                  <a:pt x="86" y="197"/>
                  <a:pt x="93" y="195"/>
                </a:cubicBezTo>
                <a:cubicBezTo>
                  <a:pt x="99" y="194"/>
                  <a:pt x="103" y="187"/>
                  <a:pt x="102" y="181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46"/>
                  <a:pt x="59" y="43"/>
                  <a:pt x="52" y="44"/>
                </a:cubicBezTo>
                <a:cubicBezTo>
                  <a:pt x="46" y="46"/>
                  <a:pt x="42" y="53"/>
                  <a:pt x="43" y="59"/>
                </a:cubicBezTo>
                <a:close/>
                <a:moveTo>
                  <a:pt x="292" y="274"/>
                </a:moveTo>
                <a:cubicBezTo>
                  <a:pt x="22" y="274"/>
                  <a:pt x="22" y="274"/>
                  <a:pt x="22" y="274"/>
                </a:cubicBezTo>
                <a:cubicBezTo>
                  <a:pt x="13" y="274"/>
                  <a:pt x="6" y="279"/>
                  <a:pt x="6" y="286"/>
                </a:cubicBezTo>
                <a:cubicBezTo>
                  <a:pt x="6" y="292"/>
                  <a:pt x="13" y="297"/>
                  <a:pt x="22" y="298"/>
                </a:cubicBezTo>
                <a:cubicBezTo>
                  <a:pt x="52" y="516"/>
                  <a:pt x="52" y="516"/>
                  <a:pt x="52" y="516"/>
                </a:cubicBezTo>
                <a:cubicBezTo>
                  <a:pt x="44" y="517"/>
                  <a:pt x="38" y="522"/>
                  <a:pt x="38" y="528"/>
                </a:cubicBezTo>
                <a:cubicBezTo>
                  <a:pt x="38" y="534"/>
                  <a:pt x="46" y="540"/>
                  <a:pt x="55" y="540"/>
                </a:cubicBezTo>
                <a:cubicBezTo>
                  <a:pt x="260" y="540"/>
                  <a:pt x="260" y="540"/>
                  <a:pt x="260" y="540"/>
                </a:cubicBezTo>
                <a:cubicBezTo>
                  <a:pt x="269" y="540"/>
                  <a:pt x="276" y="534"/>
                  <a:pt x="276" y="528"/>
                </a:cubicBezTo>
                <a:cubicBezTo>
                  <a:pt x="276" y="522"/>
                  <a:pt x="270" y="517"/>
                  <a:pt x="262" y="516"/>
                </a:cubicBezTo>
                <a:cubicBezTo>
                  <a:pt x="293" y="298"/>
                  <a:pt x="293" y="298"/>
                  <a:pt x="293" y="298"/>
                </a:cubicBezTo>
                <a:cubicBezTo>
                  <a:pt x="302" y="297"/>
                  <a:pt x="309" y="292"/>
                  <a:pt x="309" y="286"/>
                </a:cubicBezTo>
                <a:cubicBezTo>
                  <a:pt x="309" y="279"/>
                  <a:pt x="301" y="274"/>
                  <a:pt x="292" y="274"/>
                </a:cubicBezTo>
                <a:close/>
                <a:moveTo>
                  <a:pt x="94" y="508"/>
                </a:moveTo>
                <a:cubicBezTo>
                  <a:pt x="94" y="508"/>
                  <a:pt x="93" y="508"/>
                  <a:pt x="92" y="508"/>
                </a:cubicBezTo>
                <a:cubicBezTo>
                  <a:pt x="87" y="508"/>
                  <a:pt x="82" y="504"/>
                  <a:pt x="81" y="498"/>
                </a:cubicBezTo>
                <a:cubicBezTo>
                  <a:pt x="55" y="312"/>
                  <a:pt x="55" y="312"/>
                  <a:pt x="55" y="312"/>
                </a:cubicBezTo>
                <a:cubicBezTo>
                  <a:pt x="54" y="306"/>
                  <a:pt x="58" y="300"/>
                  <a:pt x="64" y="300"/>
                </a:cubicBezTo>
                <a:cubicBezTo>
                  <a:pt x="70" y="299"/>
                  <a:pt x="76" y="303"/>
                  <a:pt x="77" y="309"/>
                </a:cubicBezTo>
                <a:cubicBezTo>
                  <a:pt x="104" y="495"/>
                  <a:pt x="104" y="495"/>
                  <a:pt x="104" y="495"/>
                </a:cubicBezTo>
                <a:cubicBezTo>
                  <a:pt x="105" y="501"/>
                  <a:pt x="100" y="507"/>
                  <a:pt x="94" y="50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9" name="Freeform 18">
            <a:extLst>
              <a:ext uri="{FF2B5EF4-FFF2-40B4-BE49-F238E27FC236}">
                <a16:creationId xmlns:a16="http://schemas.microsoft.com/office/drawing/2014/main" id="{E02C8E6D-7A63-4B4A-B1DA-A982A3F8EB8D}"/>
              </a:ext>
            </a:extLst>
          </p:cNvPr>
          <p:cNvSpPr>
            <a:spLocks noEditPoints="1"/>
          </p:cNvSpPr>
          <p:nvPr/>
        </p:nvSpPr>
        <p:spPr bwMode="auto">
          <a:xfrm>
            <a:off x="1303978" y="2329886"/>
            <a:ext cx="580224" cy="696264"/>
          </a:xfrm>
          <a:custGeom>
            <a:avLst/>
            <a:gdLst>
              <a:gd name="T0" fmla="*/ 456 w 456"/>
              <a:gd name="T1" fmla="*/ 528 h 548"/>
              <a:gd name="T2" fmla="*/ 436 w 456"/>
              <a:gd name="T3" fmla="*/ 548 h 548"/>
              <a:gd name="T4" fmla="*/ 84 w 456"/>
              <a:gd name="T5" fmla="*/ 548 h 548"/>
              <a:gd name="T6" fmla="*/ 0 w 456"/>
              <a:gd name="T7" fmla="*/ 464 h 548"/>
              <a:gd name="T8" fmla="*/ 84 w 456"/>
              <a:gd name="T9" fmla="*/ 380 h 548"/>
              <a:gd name="T10" fmla="*/ 436 w 456"/>
              <a:gd name="T11" fmla="*/ 380 h 548"/>
              <a:gd name="T12" fmla="*/ 456 w 456"/>
              <a:gd name="T13" fmla="*/ 399 h 548"/>
              <a:gd name="T14" fmla="*/ 436 w 456"/>
              <a:gd name="T15" fmla="*/ 419 h 548"/>
              <a:gd name="T16" fmla="*/ 90 w 456"/>
              <a:gd name="T17" fmla="*/ 419 h 548"/>
              <a:gd name="T18" fmla="*/ 45 w 456"/>
              <a:gd name="T19" fmla="*/ 464 h 548"/>
              <a:gd name="T20" fmla="*/ 90 w 456"/>
              <a:gd name="T21" fmla="*/ 509 h 548"/>
              <a:gd name="T22" fmla="*/ 436 w 456"/>
              <a:gd name="T23" fmla="*/ 509 h 548"/>
              <a:gd name="T24" fmla="*/ 456 w 456"/>
              <a:gd name="T25" fmla="*/ 528 h 548"/>
              <a:gd name="T26" fmla="*/ 235 w 456"/>
              <a:gd name="T27" fmla="*/ 78 h 548"/>
              <a:gd name="T28" fmla="*/ 309 w 456"/>
              <a:gd name="T29" fmla="*/ 6 h 548"/>
              <a:gd name="T30" fmla="*/ 309 w 456"/>
              <a:gd name="T31" fmla="*/ 0 h 548"/>
              <a:gd name="T32" fmla="*/ 303 w 456"/>
              <a:gd name="T33" fmla="*/ 0 h 548"/>
              <a:gd name="T34" fmla="*/ 228 w 456"/>
              <a:gd name="T35" fmla="*/ 72 h 548"/>
              <a:gd name="T36" fmla="*/ 229 w 456"/>
              <a:gd name="T37" fmla="*/ 77 h 548"/>
              <a:gd name="T38" fmla="*/ 235 w 456"/>
              <a:gd name="T39" fmla="*/ 78 h 548"/>
              <a:gd name="T40" fmla="*/ 372 w 456"/>
              <a:gd name="T41" fmla="*/ 137 h 548"/>
              <a:gd name="T42" fmla="*/ 295 w 456"/>
              <a:gd name="T43" fmla="*/ 85 h 548"/>
              <a:gd name="T44" fmla="*/ 232 w 456"/>
              <a:gd name="T45" fmla="*/ 98 h 548"/>
              <a:gd name="T46" fmla="*/ 170 w 456"/>
              <a:gd name="T47" fmla="*/ 85 h 548"/>
              <a:gd name="T48" fmla="*/ 93 w 456"/>
              <a:gd name="T49" fmla="*/ 137 h 548"/>
              <a:gd name="T50" fmla="*/ 175 w 456"/>
              <a:gd name="T51" fmla="*/ 341 h 548"/>
              <a:gd name="T52" fmla="*/ 232 w 456"/>
              <a:gd name="T53" fmla="*/ 328 h 548"/>
              <a:gd name="T54" fmla="*/ 290 w 456"/>
              <a:gd name="T55" fmla="*/ 341 h 548"/>
              <a:gd name="T56" fmla="*/ 372 w 456"/>
              <a:gd name="T57" fmla="*/ 137 h 548"/>
              <a:gd name="T58" fmla="*/ 172 w 456"/>
              <a:gd name="T59" fmla="*/ 126 h 548"/>
              <a:gd name="T60" fmla="*/ 168 w 456"/>
              <a:gd name="T61" fmla="*/ 126 h 548"/>
              <a:gd name="T62" fmla="*/ 128 w 456"/>
              <a:gd name="T63" fmla="*/ 161 h 548"/>
              <a:gd name="T64" fmla="*/ 119 w 456"/>
              <a:gd name="T65" fmla="*/ 169 h 548"/>
              <a:gd name="T66" fmla="*/ 118 w 456"/>
              <a:gd name="T67" fmla="*/ 169 h 548"/>
              <a:gd name="T68" fmla="*/ 116 w 456"/>
              <a:gd name="T69" fmla="*/ 168 h 548"/>
              <a:gd name="T70" fmla="*/ 109 w 456"/>
              <a:gd name="T71" fmla="*/ 157 h 548"/>
              <a:gd name="T72" fmla="*/ 168 w 456"/>
              <a:gd name="T73" fmla="*/ 106 h 548"/>
              <a:gd name="T74" fmla="*/ 173 w 456"/>
              <a:gd name="T75" fmla="*/ 106 h 548"/>
              <a:gd name="T76" fmla="*/ 181 w 456"/>
              <a:gd name="T77" fmla="*/ 117 h 548"/>
              <a:gd name="T78" fmla="*/ 172 w 456"/>
              <a:gd name="T79" fmla="*/ 126 h 5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6" h="548">
                <a:moveTo>
                  <a:pt x="456" y="528"/>
                </a:moveTo>
                <a:cubicBezTo>
                  <a:pt x="456" y="539"/>
                  <a:pt x="447" y="548"/>
                  <a:pt x="436" y="548"/>
                </a:cubicBezTo>
                <a:cubicBezTo>
                  <a:pt x="84" y="548"/>
                  <a:pt x="84" y="548"/>
                  <a:pt x="84" y="548"/>
                </a:cubicBezTo>
                <a:cubicBezTo>
                  <a:pt x="38" y="548"/>
                  <a:pt x="0" y="510"/>
                  <a:pt x="0" y="464"/>
                </a:cubicBezTo>
                <a:cubicBezTo>
                  <a:pt x="0" y="417"/>
                  <a:pt x="38" y="380"/>
                  <a:pt x="84" y="380"/>
                </a:cubicBezTo>
                <a:cubicBezTo>
                  <a:pt x="436" y="380"/>
                  <a:pt x="436" y="380"/>
                  <a:pt x="436" y="380"/>
                </a:cubicBezTo>
                <a:cubicBezTo>
                  <a:pt x="447" y="380"/>
                  <a:pt x="456" y="389"/>
                  <a:pt x="456" y="399"/>
                </a:cubicBezTo>
                <a:cubicBezTo>
                  <a:pt x="456" y="410"/>
                  <a:pt x="447" y="419"/>
                  <a:pt x="436" y="419"/>
                </a:cubicBezTo>
                <a:cubicBezTo>
                  <a:pt x="90" y="419"/>
                  <a:pt x="90" y="419"/>
                  <a:pt x="90" y="419"/>
                </a:cubicBezTo>
                <a:cubicBezTo>
                  <a:pt x="65" y="419"/>
                  <a:pt x="45" y="439"/>
                  <a:pt x="45" y="464"/>
                </a:cubicBezTo>
                <a:cubicBezTo>
                  <a:pt x="45" y="488"/>
                  <a:pt x="65" y="509"/>
                  <a:pt x="90" y="509"/>
                </a:cubicBezTo>
                <a:cubicBezTo>
                  <a:pt x="436" y="509"/>
                  <a:pt x="436" y="509"/>
                  <a:pt x="436" y="509"/>
                </a:cubicBezTo>
                <a:cubicBezTo>
                  <a:pt x="447" y="509"/>
                  <a:pt x="456" y="518"/>
                  <a:pt x="456" y="528"/>
                </a:cubicBezTo>
                <a:close/>
                <a:moveTo>
                  <a:pt x="235" y="78"/>
                </a:moveTo>
                <a:cubicBezTo>
                  <a:pt x="276" y="78"/>
                  <a:pt x="309" y="45"/>
                  <a:pt x="309" y="6"/>
                </a:cubicBezTo>
                <a:cubicBezTo>
                  <a:pt x="309" y="4"/>
                  <a:pt x="309" y="2"/>
                  <a:pt x="309" y="0"/>
                </a:cubicBezTo>
                <a:cubicBezTo>
                  <a:pt x="307" y="0"/>
                  <a:pt x="305" y="0"/>
                  <a:pt x="303" y="0"/>
                </a:cubicBezTo>
                <a:cubicBezTo>
                  <a:pt x="262" y="0"/>
                  <a:pt x="228" y="32"/>
                  <a:pt x="228" y="72"/>
                </a:cubicBezTo>
                <a:cubicBezTo>
                  <a:pt x="228" y="74"/>
                  <a:pt x="228" y="76"/>
                  <a:pt x="229" y="77"/>
                </a:cubicBezTo>
                <a:cubicBezTo>
                  <a:pt x="231" y="78"/>
                  <a:pt x="233" y="78"/>
                  <a:pt x="235" y="78"/>
                </a:cubicBezTo>
                <a:close/>
                <a:moveTo>
                  <a:pt x="372" y="137"/>
                </a:moveTo>
                <a:cubicBezTo>
                  <a:pt x="357" y="102"/>
                  <a:pt x="321" y="85"/>
                  <a:pt x="295" y="85"/>
                </a:cubicBezTo>
                <a:cubicBezTo>
                  <a:pt x="263" y="85"/>
                  <a:pt x="257" y="98"/>
                  <a:pt x="232" y="98"/>
                </a:cubicBezTo>
                <a:cubicBezTo>
                  <a:pt x="208" y="98"/>
                  <a:pt x="202" y="85"/>
                  <a:pt x="170" y="85"/>
                </a:cubicBezTo>
                <a:cubicBezTo>
                  <a:pt x="143" y="85"/>
                  <a:pt x="108" y="102"/>
                  <a:pt x="93" y="137"/>
                </a:cubicBezTo>
                <a:cubicBezTo>
                  <a:pt x="62" y="207"/>
                  <a:pt x="114" y="341"/>
                  <a:pt x="175" y="341"/>
                </a:cubicBezTo>
                <a:cubicBezTo>
                  <a:pt x="199" y="341"/>
                  <a:pt x="210" y="328"/>
                  <a:pt x="232" y="328"/>
                </a:cubicBezTo>
                <a:cubicBezTo>
                  <a:pt x="255" y="328"/>
                  <a:pt x="265" y="341"/>
                  <a:pt x="290" y="341"/>
                </a:cubicBezTo>
                <a:cubicBezTo>
                  <a:pt x="351" y="341"/>
                  <a:pt x="403" y="207"/>
                  <a:pt x="372" y="137"/>
                </a:cubicBezTo>
                <a:close/>
                <a:moveTo>
                  <a:pt x="172" y="126"/>
                </a:moveTo>
                <a:cubicBezTo>
                  <a:pt x="170" y="126"/>
                  <a:pt x="169" y="126"/>
                  <a:pt x="168" y="126"/>
                </a:cubicBezTo>
                <a:cubicBezTo>
                  <a:pt x="154" y="126"/>
                  <a:pt x="132" y="138"/>
                  <a:pt x="128" y="161"/>
                </a:cubicBezTo>
                <a:cubicBezTo>
                  <a:pt x="127" y="165"/>
                  <a:pt x="123" y="169"/>
                  <a:pt x="119" y="169"/>
                </a:cubicBezTo>
                <a:cubicBezTo>
                  <a:pt x="118" y="169"/>
                  <a:pt x="118" y="169"/>
                  <a:pt x="118" y="169"/>
                </a:cubicBezTo>
                <a:cubicBezTo>
                  <a:pt x="118" y="169"/>
                  <a:pt x="117" y="169"/>
                  <a:pt x="116" y="168"/>
                </a:cubicBezTo>
                <a:cubicBezTo>
                  <a:pt x="111" y="167"/>
                  <a:pt x="108" y="162"/>
                  <a:pt x="109" y="157"/>
                </a:cubicBezTo>
                <a:cubicBezTo>
                  <a:pt x="115" y="125"/>
                  <a:pt x="144" y="106"/>
                  <a:pt x="168" y="106"/>
                </a:cubicBezTo>
                <a:cubicBezTo>
                  <a:pt x="170" y="106"/>
                  <a:pt x="171" y="106"/>
                  <a:pt x="173" y="106"/>
                </a:cubicBezTo>
                <a:cubicBezTo>
                  <a:pt x="178" y="107"/>
                  <a:pt x="182" y="112"/>
                  <a:pt x="181" y="117"/>
                </a:cubicBezTo>
                <a:cubicBezTo>
                  <a:pt x="181" y="122"/>
                  <a:pt x="177" y="126"/>
                  <a:pt x="172" y="1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30" name="Freeform 34">
            <a:extLst>
              <a:ext uri="{FF2B5EF4-FFF2-40B4-BE49-F238E27FC236}">
                <a16:creationId xmlns:a16="http://schemas.microsoft.com/office/drawing/2014/main" id="{F73437C4-2EC0-432B-B974-275E84942B25}"/>
              </a:ext>
            </a:extLst>
          </p:cNvPr>
          <p:cNvSpPr>
            <a:spLocks noEditPoints="1"/>
          </p:cNvSpPr>
          <p:nvPr/>
        </p:nvSpPr>
        <p:spPr bwMode="auto">
          <a:xfrm rot="427970">
            <a:off x="8457122" y="2466022"/>
            <a:ext cx="524199" cy="516278"/>
          </a:xfrm>
          <a:custGeom>
            <a:avLst/>
            <a:gdLst>
              <a:gd name="T0" fmla="*/ 631 w 632"/>
              <a:gd name="T1" fmla="*/ 150 h 405"/>
              <a:gd name="T2" fmla="*/ 623 w 632"/>
              <a:gd name="T3" fmla="*/ 142 h 405"/>
              <a:gd name="T4" fmla="*/ 14 w 632"/>
              <a:gd name="T5" fmla="*/ 1 h 405"/>
              <a:gd name="T6" fmla="*/ 3 w 632"/>
              <a:gd name="T7" fmla="*/ 6 h 405"/>
              <a:gd name="T8" fmla="*/ 4 w 632"/>
              <a:gd name="T9" fmla="*/ 19 h 405"/>
              <a:gd name="T10" fmla="*/ 325 w 632"/>
              <a:gd name="T11" fmla="*/ 401 h 405"/>
              <a:gd name="T12" fmla="*/ 333 w 632"/>
              <a:gd name="T13" fmla="*/ 405 h 405"/>
              <a:gd name="T14" fmla="*/ 340 w 632"/>
              <a:gd name="T15" fmla="*/ 402 h 405"/>
              <a:gd name="T16" fmla="*/ 627 w 632"/>
              <a:gd name="T17" fmla="*/ 161 h 405"/>
              <a:gd name="T18" fmla="*/ 631 w 632"/>
              <a:gd name="T19" fmla="*/ 150 h 405"/>
              <a:gd name="T20" fmla="*/ 335 w 632"/>
              <a:gd name="T21" fmla="*/ 378 h 405"/>
              <a:gd name="T22" fmla="*/ 303 w 632"/>
              <a:gd name="T23" fmla="*/ 341 h 405"/>
              <a:gd name="T24" fmla="*/ 324 w 632"/>
              <a:gd name="T25" fmla="*/ 323 h 405"/>
              <a:gd name="T26" fmla="*/ 325 w 632"/>
              <a:gd name="T27" fmla="*/ 311 h 405"/>
              <a:gd name="T28" fmla="*/ 312 w 632"/>
              <a:gd name="T29" fmla="*/ 310 h 405"/>
              <a:gd name="T30" fmla="*/ 292 w 632"/>
              <a:gd name="T31" fmla="*/ 327 h 405"/>
              <a:gd name="T32" fmla="*/ 258 w 632"/>
              <a:gd name="T33" fmla="*/ 287 h 405"/>
              <a:gd name="T34" fmla="*/ 269 w 632"/>
              <a:gd name="T35" fmla="*/ 277 h 405"/>
              <a:gd name="T36" fmla="*/ 270 w 632"/>
              <a:gd name="T37" fmla="*/ 265 h 405"/>
              <a:gd name="T38" fmla="*/ 258 w 632"/>
              <a:gd name="T39" fmla="*/ 264 h 405"/>
              <a:gd name="T40" fmla="*/ 247 w 632"/>
              <a:gd name="T41" fmla="*/ 274 h 405"/>
              <a:gd name="T42" fmla="*/ 212 w 632"/>
              <a:gd name="T43" fmla="*/ 233 h 405"/>
              <a:gd name="T44" fmla="*/ 233 w 632"/>
              <a:gd name="T45" fmla="*/ 215 h 405"/>
              <a:gd name="T46" fmla="*/ 234 w 632"/>
              <a:gd name="T47" fmla="*/ 204 h 405"/>
              <a:gd name="T48" fmla="*/ 223 w 632"/>
              <a:gd name="T49" fmla="*/ 203 h 405"/>
              <a:gd name="T50" fmla="*/ 202 w 632"/>
              <a:gd name="T51" fmla="*/ 221 h 405"/>
              <a:gd name="T52" fmla="*/ 167 w 632"/>
              <a:gd name="T53" fmla="*/ 180 h 405"/>
              <a:gd name="T54" fmla="*/ 179 w 632"/>
              <a:gd name="T55" fmla="*/ 170 h 405"/>
              <a:gd name="T56" fmla="*/ 180 w 632"/>
              <a:gd name="T57" fmla="*/ 158 h 405"/>
              <a:gd name="T58" fmla="*/ 168 w 632"/>
              <a:gd name="T59" fmla="*/ 157 h 405"/>
              <a:gd name="T60" fmla="*/ 156 w 632"/>
              <a:gd name="T61" fmla="*/ 166 h 405"/>
              <a:gd name="T62" fmla="*/ 122 w 632"/>
              <a:gd name="T63" fmla="*/ 125 h 405"/>
              <a:gd name="T64" fmla="*/ 142 w 632"/>
              <a:gd name="T65" fmla="*/ 108 h 405"/>
              <a:gd name="T66" fmla="*/ 143 w 632"/>
              <a:gd name="T67" fmla="*/ 97 h 405"/>
              <a:gd name="T68" fmla="*/ 132 w 632"/>
              <a:gd name="T69" fmla="*/ 96 h 405"/>
              <a:gd name="T70" fmla="*/ 112 w 632"/>
              <a:gd name="T71" fmla="*/ 113 h 405"/>
              <a:gd name="T72" fmla="*/ 42 w 632"/>
              <a:gd name="T73" fmla="*/ 30 h 405"/>
              <a:gd name="T74" fmla="*/ 596 w 632"/>
              <a:gd name="T75" fmla="*/ 158 h 405"/>
              <a:gd name="T76" fmla="*/ 335 w 632"/>
              <a:gd name="T77" fmla="*/ 378 h 405"/>
              <a:gd name="T78" fmla="*/ 339 w 632"/>
              <a:gd name="T79" fmla="*/ 276 h 405"/>
              <a:gd name="T80" fmla="*/ 348 w 632"/>
              <a:gd name="T81" fmla="*/ 280 h 405"/>
              <a:gd name="T82" fmla="*/ 355 w 632"/>
              <a:gd name="T83" fmla="*/ 277 h 405"/>
              <a:gd name="T84" fmla="*/ 450 w 632"/>
              <a:gd name="T85" fmla="*/ 197 h 405"/>
              <a:gd name="T86" fmla="*/ 453 w 632"/>
              <a:gd name="T87" fmla="*/ 186 h 405"/>
              <a:gd name="T88" fmla="*/ 445 w 632"/>
              <a:gd name="T89" fmla="*/ 178 h 405"/>
              <a:gd name="T90" fmla="*/ 251 w 632"/>
              <a:gd name="T91" fmla="*/ 141 h 405"/>
              <a:gd name="T92" fmla="*/ 240 w 632"/>
              <a:gd name="T93" fmla="*/ 146 h 405"/>
              <a:gd name="T94" fmla="*/ 241 w 632"/>
              <a:gd name="T95" fmla="*/ 158 h 405"/>
              <a:gd name="T96" fmla="*/ 339 w 632"/>
              <a:gd name="T97" fmla="*/ 276 h 405"/>
              <a:gd name="T98" fmla="*/ 418 w 632"/>
              <a:gd name="T99" fmla="*/ 195 h 405"/>
              <a:gd name="T100" fmla="*/ 349 w 632"/>
              <a:gd name="T101" fmla="*/ 253 h 405"/>
              <a:gd name="T102" fmla="*/ 278 w 632"/>
              <a:gd name="T103" fmla="*/ 168 h 405"/>
              <a:gd name="T104" fmla="*/ 418 w 632"/>
              <a:gd name="T105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32" h="405">
                <a:moveTo>
                  <a:pt x="631" y="150"/>
                </a:moveTo>
                <a:cubicBezTo>
                  <a:pt x="630" y="146"/>
                  <a:pt x="627" y="142"/>
                  <a:pt x="623" y="142"/>
                </a:cubicBezTo>
                <a:cubicBezTo>
                  <a:pt x="14" y="1"/>
                  <a:pt x="14" y="1"/>
                  <a:pt x="14" y="1"/>
                </a:cubicBezTo>
                <a:cubicBezTo>
                  <a:pt x="10" y="0"/>
                  <a:pt x="5" y="2"/>
                  <a:pt x="3" y="6"/>
                </a:cubicBezTo>
                <a:cubicBezTo>
                  <a:pt x="0" y="10"/>
                  <a:pt x="1" y="16"/>
                  <a:pt x="4" y="19"/>
                </a:cubicBezTo>
                <a:cubicBezTo>
                  <a:pt x="325" y="401"/>
                  <a:pt x="325" y="401"/>
                  <a:pt x="325" y="401"/>
                </a:cubicBezTo>
                <a:cubicBezTo>
                  <a:pt x="327" y="403"/>
                  <a:pt x="330" y="405"/>
                  <a:pt x="333" y="405"/>
                </a:cubicBezTo>
                <a:cubicBezTo>
                  <a:pt x="336" y="405"/>
                  <a:pt x="338" y="404"/>
                  <a:pt x="340" y="402"/>
                </a:cubicBezTo>
                <a:cubicBezTo>
                  <a:pt x="627" y="161"/>
                  <a:pt x="627" y="161"/>
                  <a:pt x="627" y="161"/>
                </a:cubicBezTo>
                <a:cubicBezTo>
                  <a:pt x="630" y="158"/>
                  <a:pt x="632" y="154"/>
                  <a:pt x="631" y="150"/>
                </a:cubicBezTo>
                <a:close/>
                <a:moveTo>
                  <a:pt x="335" y="378"/>
                </a:moveTo>
                <a:cubicBezTo>
                  <a:pt x="303" y="341"/>
                  <a:pt x="303" y="341"/>
                  <a:pt x="303" y="341"/>
                </a:cubicBezTo>
                <a:cubicBezTo>
                  <a:pt x="324" y="323"/>
                  <a:pt x="324" y="323"/>
                  <a:pt x="324" y="323"/>
                </a:cubicBezTo>
                <a:cubicBezTo>
                  <a:pt x="327" y="320"/>
                  <a:pt x="328" y="315"/>
                  <a:pt x="325" y="311"/>
                </a:cubicBezTo>
                <a:cubicBezTo>
                  <a:pt x="322" y="307"/>
                  <a:pt x="316" y="307"/>
                  <a:pt x="312" y="310"/>
                </a:cubicBezTo>
                <a:cubicBezTo>
                  <a:pt x="292" y="327"/>
                  <a:pt x="292" y="327"/>
                  <a:pt x="292" y="327"/>
                </a:cubicBezTo>
                <a:cubicBezTo>
                  <a:pt x="258" y="287"/>
                  <a:pt x="258" y="287"/>
                  <a:pt x="258" y="287"/>
                </a:cubicBezTo>
                <a:cubicBezTo>
                  <a:pt x="269" y="277"/>
                  <a:pt x="269" y="277"/>
                  <a:pt x="269" y="277"/>
                </a:cubicBezTo>
                <a:cubicBezTo>
                  <a:pt x="273" y="274"/>
                  <a:pt x="273" y="269"/>
                  <a:pt x="270" y="265"/>
                </a:cubicBezTo>
                <a:cubicBezTo>
                  <a:pt x="267" y="261"/>
                  <a:pt x="262" y="261"/>
                  <a:pt x="258" y="264"/>
                </a:cubicBezTo>
                <a:cubicBezTo>
                  <a:pt x="247" y="274"/>
                  <a:pt x="247" y="274"/>
                  <a:pt x="247" y="274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33" y="215"/>
                  <a:pt x="233" y="215"/>
                  <a:pt x="233" y="215"/>
                </a:cubicBezTo>
                <a:cubicBezTo>
                  <a:pt x="236" y="212"/>
                  <a:pt x="236" y="207"/>
                  <a:pt x="234" y="204"/>
                </a:cubicBezTo>
                <a:cubicBezTo>
                  <a:pt x="231" y="201"/>
                  <a:pt x="226" y="200"/>
                  <a:pt x="223" y="203"/>
                </a:cubicBezTo>
                <a:cubicBezTo>
                  <a:pt x="202" y="221"/>
                  <a:pt x="202" y="221"/>
                  <a:pt x="202" y="221"/>
                </a:cubicBezTo>
                <a:cubicBezTo>
                  <a:pt x="167" y="180"/>
                  <a:pt x="167" y="180"/>
                  <a:pt x="167" y="180"/>
                </a:cubicBezTo>
                <a:cubicBezTo>
                  <a:pt x="179" y="170"/>
                  <a:pt x="179" y="170"/>
                  <a:pt x="179" y="170"/>
                </a:cubicBezTo>
                <a:cubicBezTo>
                  <a:pt x="183" y="167"/>
                  <a:pt x="183" y="161"/>
                  <a:pt x="180" y="158"/>
                </a:cubicBezTo>
                <a:cubicBezTo>
                  <a:pt x="177" y="154"/>
                  <a:pt x="171" y="154"/>
                  <a:pt x="168" y="157"/>
                </a:cubicBezTo>
                <a:cubicBezTo>
                  <a:pt x="156" y="166"/>
                  <a:pt x="156" y="166"/>
                  <a:pt x="156" y="166"/>
                </a:cubicBezTo>
                <a:cubicBezTo>
                  <a:pt x="122" y="125"/>
                  <a:pt x="122" y="125"/>
                  <a:pt x="122" y="125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46" y="105"/>
                  <a:pt x="146" y="100"/>
                  <a:pt x="143" y="97"/>
                </a:cubicBezTo>
                <a:cubicBezTo>
                  <a:pt x="141" y="94"/>
                  <a:pt x="136" y="93"/>
                  <a:pt x="132" y="96"/>
                </a:cubicBezTo>
                <a:cubicBezTo>
                  <a:pt x="112" y="113"/>
                  <a:pt x="112" y="113"/>
                  <a:pt x="112" y="113"/>
                </a:cubicBezTo>
                <a:cubicBezTo>
                  <a:pt x="42" y="30"/>
                  <a:pt x="42" y="30"/>
                  <a:pt x="42" y="30"/>
                </a:cubicBezTo>
                <a:cubicBezTo>
                  <a:pt x="596" y="158"/>
                  <a:pt x="596" y="158"/>
                  <a:pt x="596" y="158"/>
                </a:cubicBezTo>
                <a:lnTo>
                  <a:pt x="335" y="378"/>
                </a:lnTo>
                <a:close/>
                <a:moveTo>
                  <a:pt x="339" y="276"/>
                </a:moveTo>
                <a:cubicBezTo>
                  <a:pt x="342" y="278"/>
                  <a:pt x="345" y="280"/>
                  <a:pt x="348" y="280"/>
                </a:cubicBezTo>
                <a:cubicBezTo>
                  <a:pt x="350" y="280"/>
                  <a:pt x="353" y="279"/>
                  <a:pt x="355" y="277"/>
                </a:cubicBezTo>
                <a:cubicBezTo>
                  <a:pt x="450" y="197"/>
                  <a:pt x="450" y="197"/>
                  <a:pt x="450" y="197"/>
                </a:cubicBezTo>
                <a:cubicBezTo>
                  <a:pt x="453" y="195"/>
                  <a:pt x="454" y="190"/>
                  <a:pt x="453" y="186"/>
                </a:cubicBezTo>
                <a:cubicBezTo>
                  <a:pt x="452" y="182"/>
                  <a:pt x="449" y="179"/>
                  <a:pt x="445" y="178"/>
                </a:cubicBezTo>
                <a:cubicBezTo>
                  <a:pt x="251" y="141"/>
                  <a:pt x="251" y="141"/>
                  <a:pt x="251" y="141"/>
                </a:cubicBezTo>
                <a:cubicBezTo>
                  <a:pt x="247" y="140"/>
                  <a:pt x="242" y="142"/>
                  <a:pt x="240" y="146"/>
                </a:cubicBezTo>
                <a:cubicBezTo>
                  <a:pt x="237" y="150"/>
                  <a:pt x="238" y="155"/>
                  <a:pt x="241" y="158"/>
                </a:cubicBezTo>
                <a:lnTo>
                  <a:pt x="339" y="276"/>
                </a:lnTo>
                <a:close/>
                <a:moveTo>
                  <a:pt x="418" y="195"/>
                </a:moveTo>
                <a:cubicBezTo>
                  <a:pt x="349" y="253"/>
                  <a:pt x="349" y="253"/>
                  <a:pt x="349" y="253"/>
                </a:cubicBezTo>
                <a:cubicBezTo>
                  <a:pt x="278" y="168"/>
                  <a:pt x="278" y="168"/>
                  <a:pt x="278" y="168"/>
                </a:cubicBezTo>
                <a:lnTo>
                  <a:pt x="418" y="19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sp>
        <p:nvSpPr>
          <p:cNvPr id="25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2844843" y="2829693"/>
            <a:ext cx="2559356" cy="179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iêu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6" name="文本框 2">
            <a:extLst>
              <a:ext uri="{FF2B5EF4-FFF2-40B4-BE49-F238E27FC236}">
                <a16:creationId xmlns:a16="http://schemas.microsoft.com/office/drawing/2014/main" id="{B5349202-65A7-49D4-BA5D-2FD2FB9B6CD5}"/>
              </a:ext>
            </a:extLst>
          </p:cNvPr>
          <p:cNvSpPr txBox="1"/>
          <p:nvPr/>
        </p:nvSpPr>
        <p:spPr>
          <a:xfrm>
            <a:off x="7393480" y="2807541"/>
            <a:ext cx="2894210" cy="1799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6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zihun35hao-jindianyahei" panose="00000500000000000000" pitchFamily="2" charset="-122"/>
                <a:sym typeface="zihun35hao-jindianyahei" panose="00000500000000000000" pitchFamily="2" charset="-122"/>
              </a:rPr>
              <a:t>yêu</a:t>
            </a:r>
            <a:endParaRPr kumimoji="0" lang="zh-CN" altLang="en-US" sz="9600" b="1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pic>
        <p:nvPicPr>
          <p:cNvPr id="33" name="图片 1" descr="f9bb7a65055a321af5beddc3658db7d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414" y="5153318"/>
            <a:ext cx="2119034" cy="1622851"/>
          </a:xfrm>
          <a:prstGeom prst="rect">
            <a:avLst/>
          </a:prstGeom>
        </p:spPr>
      </p:pic>
      <p:pic>
        <p:nvPicPr>
          <p:cNvPr id="34" name="图片 1" descr="f9bb7a65055a321af5beddc3658db7d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426" y="5134699"/>
            <a:ext cx="2119034" cy="1622851"/>
          </a:xfrm>
          <a:prstGeom prst="rect">
            <a:avLst/>
          </a:prstGeom>
        </p:spPr>
      </p:pic>
      <p:pic>
        <p:nvPicPr>
          <p:cNvPr id="35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740"/>
          <a:stretch>
            <a:fillRect/>
          </a:stretch>
        </p:blipFill>
        <p:spPr>
          <a:xfrm>
            <a:off x="5815200" y="2194922"/>
            <a:ext cx="1263838" cy="1065778"/>
          </a:xfrm>
          <a:prstGeom prst="rect">
            <a:avLst/>
          </a:prstGeom>
        </p:spPr>
      </p:pic>
      <p:pic>
        <p:nvPicPr>
          <p:cNvPr id="36" name="图片 41">
            <a:extLst>
              <a:ext uri="{FF2B5EF4-FFF2-40B4-BE49-F238E27FC236}">
                <a16:creationId xmlns:a16="http://schemas.microsoft.com/office/drawing/2014/main" id="{73EBAA1A-CCBD-4F6C-8D97-7B7ADD9D5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65" y="1859419"/>
            <a:ext cx="1103377" cy="1795325"/>
          </a:xfrm>
          <a:prstGeom prst="rect">
            <a:avLst/>
          </a:prstGeom>
        </p:spPr>
      </p:pic>
      <p:pic>
        <p:nvPicPr>
          <p:cNvPr id="37" name="图片 42">
            <a:extLst>
              <a:ext uri="{FF2B5EF4-FFF2-40B4-BE49-F238E27FC236}">
                <a16:creationId xmlns:a16="http://schemas.microsoft.com/office/drawing/2014/main" id="{942F7E87-18B2-463A-A88C-B53C20C8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848" y="2767117"/>
            <a:ext cx="1103377" cy="1795325"/>
          </a:xfrm>
          <a:prstGeom prst="rect">
            <a:avLst/>
          </a:prstGeom>
        </p:spPr>
      </p:pic>
      <p:pic>
        <p:nvPicPr>
          <p:cNvPr id="38" name="图片 1">
            <a:extLst>
              <a:ext uri="{FF2B5EF4-FFF2-40B4-BE49-F238E27FC236}">
                <a16:creationId xmlns:a16="http://schemas.microsoft.com/office/drawing/2014/main" id="{EA79C4FE-3135-4E55-A160-9E213FC10C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" t="5190" b="6070"/>
          <a:stretch/>
        </p:blipFill>
        <p:spPr>
          <a:xfrm>
            <a:off x="167951" y="344289"/>
            <a:ext cx="11799569" cy="1979480"/>
          </a:xfrm>
          <a:prstGeom prst="rect">
            <a:avLst/>
          </a:prstGeom>
        </p:spPr>
      </p:pic>
      <p:sp>
        <p:nvSpPr>
          <p:cNvPr id="39" name="文本框 7">
            <a:extLst>
              <a:ext uri="{FF2B5EF4-FFF2-40B4-BE49-F238E27FC236}">
                <a16:creationId xmlns:a16="http://schemas.microsoft.com/office/drawing/2014/main" id="{62BA7999-F841-4B92-AF45-DB63A965F00E}"/>
              </a:ext>
            </a:extLst>
          </p:cNvPr>
          <p:cNvSpPr txBox="1"/>
          <p:nvPr/>
        </p:nvSpPr>
        <p:spPr>
          <a:xfrm>
            <a:off x="2387934" y="976570"/>
            <a:ext cx="85700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800" b="1" i="0" u="none" strike="noStrike" kern="1200" cap="none" spc="-1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UTM Avo"/>
                <a:ea typeface="汉仪跳跳体简" panose="00020600040101010101" pitchFamily="18" charset="-122"/>
                <a:cs typeface="+mn-cs"/>
              </a:rPr>
              <a:t>Tìm tiếng ngoài bài có vần: </a:t>
            </a:r>
            <a:endParaRPr kumimoji="0" lang="zh-CN" altLang="en-US" sz="4800" b="1" i="0" u="none" strike="noStrike" kern="1200" cap="none" spc="-1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UTM Avo"/>
              <a:ea typeface="汉仪跳跳体简" panose="00020600040101010101" pitchFamily="18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11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464D35-257C-43C1-AF0A-9E68D2B29347}"/>
              </a:ext>
            </a:extLst>
          </p:cNvPr>
          <p:cNvSpPr/>
          <p:nvPr/>
        </p:nvSpPr>
        <p:spPr>
          <a:xfrm>
            <a:off x="2954755" y="1552397"/>
            <a:ext cx="628249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30219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85" y="529339"/>
            <a:ext cx="4094329" cy="5653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70645" y="2153893"/>
            <a:ext cx="32202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DÒ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6" name="图片 12">
            <a:extLst>
              <a:ext uri="{FF2B5EF4-FFF2-40B4-BE49-F238E27FC236}">
                <a16:creationId xmlns:a16="http://schemas.microsoft.com/office/drawing/2014/main" id="{171A7108-59BB-4DF2-A6DA-6D5FC39C8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37"/>
          <a:stretch/>
        </p:blipFill>
        <p:spPr>
          <a:xfrm flipH="1">
            <a:off x="0" y="3500846"/>
            <a:ext cx="12192000" cy="3357154"/>
          </a:xfrm>
          <a:prstGeom prst="rect">
            <a:avLst/>
          </a:prstGeom>
        </p:spPr>
      </p:pic>
      <p:pic>
        <p:nvPicPr>
          <p:cNvPr id="9" name="图片 21" descr="图片包含 餐桌&#10;&#10;已生成高可信度的说明">
            <a:extLst>
              <a:ext uri="{FF2B5EF4-FFF2-40B4-BE49-F238E27FC236}">
                <a16:creationId xmlns:a16="http://schemas.microsoft.com/office/drawing/2014/main" id="{CE1B34F6-6F61-41BF-8FD7-3A8AB9220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1" y="1473910"/>
            <a:ext cx="5129076" cy="439381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47AC4F3-09D1-4910-95B9-E7176AE82B0D}"/>
              </a:ext>
            </a:extLst>
          </p:cNvPr>
          <p:cNvGrpSpPr/>
          <p:nvPr/>
        </p:nvGrpSpPr>
        <p:grpSpPr>
          <a:xfrm>
            <a:off x="9570986" y="239463"/>
            <a:ext cx="3195391" cy="1554872"/>
            <a:chOff x="-1137694" y="2771187"/>
            <a:chExt cx="3805686" cy="1760465"/>
          </a:xfrm>
        </p:grpSpPr>
        <p:pic>
          <p:nvPicPr>
            <p:cNvPr id="11" name="Picture 10">
              <a:hlinkClick r:id="rId5"/>
              <a:extLst>
                <a:ext uri="{FF2B5EF4-FFF2-40B4-BE49-F238E27FC236}">
                  <a16:creationId xmlns:a16="http://schemas.microsoft.com/office/drawing/2014/main" id="{20FDECEF-2DC4-407A-B558-352BBBDEA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210945" y="2771187"/>
              <a:ext cx="1108410" cy="1005777"/>
            </a:xfrm>
            <a:prstGeom prst="rect">
              <a:avLst/>
            </a:prstGeom>
          </p:spPr>
        </p:pic>
        <p:sp>
          <p:nvSpPr>
            <p:cNvPr id="12" name="TextBox 10">
              <a:extLst>
                <a:ext uri="{FF2B5EF4-FFF2-40B4-BE49-F238E27FC236}">
                  <a16:creationId xmlns:a16="http://schemas.microsoft.com/office/drawing/2014/main" id="{EFEF5CEA-2BB8-4E9D-A85B-796A4B52EA06}"/>
                </a:ext>
              </a:extLst>
            </p:cNvPr>
            <p:cNvSpPr txBox="1"/>
            <p:nvPr/>
          </p:nvSpPr>
          <p:spPr>
            <a:xfrm>
              <a:off x="-1137694" y="3730166"/>
              <a:ext cx="3805686" cy="80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Ấn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đến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trang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sách</a:t>
              </a: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037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7CD15E-136A-4003-88A9-A2B5C76CF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2678"/>
            <a:ext cx="12192000" cy="6468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4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2860024" y="800309"/>
            <a:ext cx="6322664" cy="3995626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rPr>
                <a:t>th</a:t>
              </a: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iều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008000"/>
                  </a:solidFill>
                  <a:latin typeface="UTM Avo" panose="02040603050506020204" pitchFamily="18" charset="0"/>
                  <a:sym typeface="Arial"/>
                </a:rPr>
                <a:t>th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iều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F83A76-7128-4B47-99C0-6F9BD0C07B4B}"/>
              </a:ext>
            </a:extLst>
          </p:cNvPr>
          <p:cNvSpPr txBox="1"/>
          <p:nvPr/>
        </p:nvSpPr>
        <p:spPr>
          <a:xfrm>
            <a:off x="3640112" y="5171283"/>
            <a:ext cx="4911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v</a:t>
            </a:r>
            <a:r>
              <a:rPr lang="vi-VN" sz="80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ải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8000" b="1" dirty="0">
                <a:latin typeface="UTM Avo" panose="02040603050506020204" pitchFamily="18" charset="0"/>
              </a:rPr>
              <a:t>th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iều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76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梯形 1">
            <a:extLst>
              <a:ext uri="{FF2B5EF4-FFF2-40B4-BE49-F238E27FC236}">
                <a16:creationId xmlns:a16="http://schemas.microsoft.com/office/drawing/2014/main" id="{6E4AC243-4406-4460-903D-838427116C90}"/>
              </a:ext>
            </a:extLst>
          </p:cNvPr>
          <p:cNvSpPr/>
          <p:nvPr/>
        </p:nvSpPr>
        <p:spPr>
          <a:xfrm flipV="1">
            <a:off x="2325975" y="751771"/>
            <a:ext cx="7361865" cy="757016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3" name="组合 5">
            <a:extLst>
              <a:ext uri="{FF2B5EF4-FFF2-40B4-BE49-F238E27FC236}">
                <a16:creationId xmlns:a16="http://schemas.microsoft.com/office/drawing/2014/main" id="{27A78E5E-5BD4-4C3D-B555-4D871D2A713D}"/>
              </a:ext>
            </a:extLst>
          </p:cNvPr>
          <p:cNvGrpSpPr/>
          <p:nvPr/>
        </p:nvGrpSpPr>
        <p:grpSpPr>
          <a:xfrm>
            <a:off x="2869474" y="756125"/>
            <a:ext cx="6453051" cy="623298"/>
            <a:chOff x="3802275" y="8482"/>
            <a:chExt cx="4589917" cy="64195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42F5946-5235-4FB0-AD5D-F7F2BDB654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8D664D6C-2BC8-43E4-B57B-027680BA1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062F3B9-C9AF-4DCA-9C3F-479F3F3F2515}"/>
              </a:ext>
            </a:extLst>
          </p:cNvPr>
          <p:cNvSpPr txBox="1"/>
          <p:nvPr/>
        </p:nvSpPr>
        <p:spPr>
          <a:xfrm>
            <a:off x="4547863" y="756125"/>
            <a:ext cx="3548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923C17-F51E-43EE-8ADA-E77439D8FB68}"/>
              </a:ext>
            </a:extLst>
          </p:cNvPr>
          <p:cNvSpPr txBox="1"/>
          <p:nvPr/>
        </p:nvSpPr>
        <p:spPr>
          <a:xfrm>
            <a:off x="3634858" y="5515001"/>
            <a:ext cx="63168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đ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á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yêu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3058C2-1844-4976-9FA0-3108E33569F4}"/>
              </a:ext>
            </a:extLst>
          </p:cNvPr>
          <p:cNvSpPr/>
          <p:nvPr/>
        </p:nvSpPr>
        <p:spPr>
          <a:xfrm>
            <a:off x="6718622" y="5519355"/>
            <a:ext cx="24901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DC6E18-6AE1-429D-8F7B-24C90391D3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8"/>
          <a:stretch/>
        </p:blipFill>
        <p:spPr>
          <a:xfrm>
            <a:off x="3739991" y="1701864"/>
            <a:ext cx="4712017" cy="389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1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4DAF33-A6A6-4BFE-BB3E-CC0A70D2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438"/>
            <a:ext cx="12192000" cy="640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4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FA6D086-5239-4734-832F-EADFCE5EFCEB}"/>
              </a:ext>
            </a:extLst>
          </p:cNvPr>
          <p:cNvGrpSpPr/>
          <p:nvPr/>
        </p:nvGrpSpPr>
        <p:grpSpPr>
          <a:xfrm>
            <a:off x="2860024" y="800309"/>
            <a:ext cx="6322664" cy="3995626"/>
            <a:chOff x="3810000" y="1405139"/>
            <a:chExt cx="2209801" cy="152953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0756BE-4686-463C-945D-EDE133C3514C}"/>
                </a:ext>
              </a:extLst>
            </p:cNvPr>
            <p:cNvSpPr/>
            <p:nvPr/>
          </p:nvSpPr>
          <p:spPr>
            <a:xfrm>
              <a:off x="3810000" y="1405139"/>
              <a:ext cx="2209797" cy="837445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yêu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06A43F6-A25E-46B8-9365-0A4E6750EFDB}"/>
                </a:ext>
              </a:extLst>
            </p:cNvPr>
            <p:cNvSpPr/>
            <p:nvPr/>
          </p:nvSpPr>
          <p:spPr>
            <a:xfrm>
              <a:off x="3810000" y="2248870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vi-VN" sz="96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  <a:sym typeface="Arial"/>
                </a:rPr>
                <a:t>y</a:t>
              </a:r>
              <a:r>
                <a:rPr lang="vi-VN" sz="9600" b="1" kern="0" dirty="0">
                  <a:solidFill>
                    <a:srgbClr val="008000"/>
                  </a:solidFill>
                  <a:latin typeface="UTM Avo" panose="02040603050506020204" pitchFamily="18" charset="0"/>
                  <a:sym typeface="Arial"/>
                </a:rPr>
                <a:t>ê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48D539-4FEC-45EC-8E9F-B2E5BF818EF6}"/>
                </a:ext>
              </a:extLst>
            </p:cNvPr>
            <p:cNvSpPr/>
            <p:nvPr/>
          </p:nvSpPr>
          <p:spPr>
            <a:xfrm>
              <a:off x="4914901" y="2245729"/>
              <a:ext cx="1104900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vi-VN" sz="9600" b="1" kern="0" dirty="0">
                  <a:solidFill>
                    <a:srgbClr val="FF0000"/>
                  </a:solidFill>
                  <a:latin typeface="UTM Avo" panose="02040603050506020204" pitchFamily="18" charset="0"/>
                  <a:sym typeface="Arial"/>
                </a:rPr>
                <a:t>u</a:t>
              </a:r>
              <a:endPara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3F83A76-7128-4B47-99C0-6F9BD0C07B4B}"/>
              </a:ext>
            </a:extLst>
          </p:cNvPr>
          <p:cNvSpPr txBox="1"/>
          <p:nvPr/>
        </p:nvSpPr>
        <p:spPr>
          <a:xfrm>
            <a:off x="3347170" y="5087309"/>
            <a:ext cx="58355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đáng</a:t>
            </a: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r>
              <a:rPr lang="vi-VN" sz="80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8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2457995" y="684616"/>
            <a:ext cx="7276010" cy="587525"/>
          </a:xfrm>
          <a:prstGeom prst="trapezoid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zihun35hao-jindianyahei" panose="00000500000000000000" pitchFamily="2" charset="-122"/>
              <a:ea typeface="zihun35hao-jindianyahei" panose="00000500000000000000" pitchFamily="2" charset="-122"/>
              <a:cs typeface="+mn-cs"/>
              <a:sym typeface="zihun35hao-jindianyahei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0354893-BF44-428C-9A5D-D86753371D0A}"/>
              </a:ext>
            </a:extLst>
          </p:cNvPr>
          <p:cNvGrpSpPr/>
          <p:nvPr/>
        </p:nvGrpSpPr>
        <p:grpSpPr>
          <a:xfrm>
            <a:off x="2869474" y="712461"/>
            <a:ext cx="6453051" cy="509647"/>
            <a:chOff x="3802275" y="8482"/>
            <a:chExt cx="4589917" cy="641950"/>
          </a:xfrm>
        </p:grpSpPr>
        <p:pic>
          <p:nvPicPr>
            <p:cNvPr id="7" name="图片 3">
              <a:extLst>
                <a:ext uri="{FF2B5EF4-FFF2-40B4-BE49-F238E27FC236}">
                  <a16:creationId xmlns:a16="http://schemas.microsoft.com/office/drawing/2014/main" id="{D945F582-C588-4E75-933D-11B98F353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41" t="31212" r="592" b="38675"/>
            <a:stretch/>
          </p:blipFill>
          <p:spPr>
            <a:xfrm>
              <a:off x="7423152" y="42532"/>
              <a:ext cx="969040" cy="587524"/>
            </a:xfrm>
            <a:prstGeom prst="rect">
              <a:avLst/>
            </a:prstGeom>
          </p:spPr>
        </p:pic>
        <p:pic>
          <p:nvPicPr>
            <p:cNvPr id="8" name="图片 4">
              <a:extLst>
                <a:ext uri="{FF2B5EF4-FFF2-40B4-BE49-F238E27FC236}">
                  <a16:creationId xmlns:a16="http://schemas.microsoft.com/office/drawing/2014/main" id="{D1EE69B2-BE1F-4866-B52E-5AF22D5A19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411" r="50063" b="37423"/>
            <a:stretch/>
          </p:blipFill>
          <p:spPr>
            <a:xfrm>
              <a:off x="3802275" y="8482"/>
              <a:ext cx="966575" cy="64195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411710" y="631130"/>
            <a:ext cx="3407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1: Làm quen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94373" y="4543592"/>
            <a:ext cx="487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vải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thiều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19502" y="4547601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209EF6-252F-4649-9F43-3BCDBB253C66}"/>
              </a:ext>
            </a:extLst>
          </p:cNvPr>
          <p:cNvSpPr txBox="1"/>
          <p:nvPr/>
        </p:nvSpPr>
        <p:spPr>
          <a:xfrm>
            <a:off x="6393521" y="4502739"/>
            <a:ext cx="4879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đ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áng yêu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9730E9-34BF-4D9A-B093-F71657729435}"/>
              </a:ext>
            </a:extLst>
          </p:cNvPr>
          <p:cNvSpPr/>
          <p:nvPr/>
        </p:nvSpPr>
        <p:spPr>
          <a:xfrm>
            <a:off x="9172397" y="4504947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r>
              <a:rPr lang="en-US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30CA8A-4008-40A8-BD54-FC30F0B2FD53}"/>
              </a:ext>
            </a:extLst>
          </p:cNvPr>
          <p:cNvSpPr/>
          <p:nvPr/>
        </p:nvSpPr>
        <p:spPr>
          <a:xfrm>
            <a:off x="3703597" y="5465617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iêu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C2D01B-D343-4784-833B-A3CA5DB1CF13}"/>
              </a:ext>
            </a:extLst>
          </p:cNvPr>
          <p:cNvSpPr/>
          <p:nvPr/>
        </p:nvSpPr>
        <p:spPr>
          <a:xfrm>
            <a:off x="9239968" y="5465617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C07D303-0C7C-477B-9C2E-D2C3A2716B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8"/>
          <a:stretch/>
        </p:blipFill>
        <p:spPr>
          <a:xfrm>
            <a:off x="7124339" y="1590245"/>
            <a:ext cx="3407885" cy="2958666"/>
          </a:xfrm>
          <a:prstGeom prst="rect">
            <a:avLst/>
          </a:prstGeom>
        </p:spPr>
      </p:pic>
      <p:pic>
        <p:nvPicPr>
          <p:cNvPr id="19" name="Picture 18" descr="Hình ảnh có thể có: thực vật, trái cây, ngoài trời, thiên nhiên và món ăn">
            <a:extLst>
              <a:ext uri="{FF2B5EF4-FFF2-40B4-BE49-F238E27FC236}">
                <a16:creationId xmlns:a16="http://schemas.microsoft.com/office/drawing/2014/main" id="{7EED5341-875B-4A87-A1B0-1CE489F99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12" y="1580850"/>
            <a:ext cx="3140771" cy="292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59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1530219" y="564529"/>
            <a:ext cx="9685175" cy="6106395"/>
            <a:chOff x="1301" y="1200"/>
            <a:chExt cx="3089" cy="2015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1501" y="1200"/>
              <a:ext cx="2682" cy="1344"/>
              <a:chOff x="1549" y="1776"/>
              <a:chExt cx="2682" cy="1344"/>
            </a:xfrm>
          </p:grpSpPr>
          <p:sp>
            <p:nvSpPr>
              <p:cNvPr id="22" name="AutoShape 5"/>
              <p:cNvSpPr>
                <a:spLocks noChangeArrowheads="1"/>
              </p:cNvSpPr>
              <p:nvPr/>
            </p:nvSpPr>
            <p:spPr bwMode="gray">
              <a:xfrm rot="16200000" flipH="1">
                <a:off x="1497" y="220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3" name="AutoShape 6"/>
              <p:cNvSpPr>
                <a:spLocks noChangeArrowheads="1"/>
              </p:cNvSpPr>
              <p:nvPr/>
            </p:nvSpPr>
            <p:spPr bwMode="gray">
              <a:xfrm rot="5400000" flipH="1">
                <a:off x="3973" y="222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4" name="AutoShape 7"/>
              <p:cNvSpPr>
                <a:spLocks noChangeArrowheads="1"/>
              </p:cNvSpPr>
              <p:nvPr/>
            </p:nvSpPr>
            <p:spPr bwMode="gray">
              <a:xfrm rot="10800000" flipH="1">
                <a:off x="2778" y="2914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5" name="Oval 8"/>
              <p:cNvSpPr>
                <a:spLocks noChangeArrowheads="1"/>
              </p:cNvSpPr>
              <p:nvPr/>
            </p:nvSpPr>
            <p:spPr bwMode="gray">
              <a:xfrm>
                <a:off x="1727" y="1776"/>
                <a:ext cx="2304" cy="1102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gray">
              <a:xfrm>
                <a:off x="1832" y="1915"/>
                <a:ext cx="2048" cy="719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7" name="Oval 10"/>
              <p:cNvSpPr>
                <a:spLocks noChangeArrowheads="1"/>
              </p:cNvSpPr>
              <p:nvPr/>
            </p:nvSpPr>
            <p:spPr bwMode="gray">
              <a:xfrm>
                <a:off x="1791" y="2129"/>
                <a:ext cx="294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8" name="Oval 11"/>
              <p:cNvSpPr>
                <a:spLocks noChangeArrowheads="1"/>
              </p:cNvSpPr>
              <p:nvPr/>
            </p:nvSpPr>
            <p:spPr bwMode="gray">
              <a:xfrm>
                <a:off x="1892" y="2119"/>
                <a:ext cx="180" cy="364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29" name="Oval 12"/>
              <p:cNvSpPr>
                <a:spLocks noChangeArrowheads="1"/>
              </p:cNvSpPr>
              <p:nvPr/>
            </p:nvSpPr>
            <p:spPr bwMode="gray">
              <a:xfrm>
                <a:off x="2064" y="2084"/>
                <a:ext cx="1736" cy="36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900" b="0" i="0" u="none" strike="noStrike" kern="1200" cap="none" spc="0" normalizeH="0" baseline="0" noProof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13"/>
              <p:cNvSpPr>
                <a:spLocks noChangeArrowheads="1"/>
              </p:cNvSpPr>
              <p:nvPr/>
            </p:nvSpPr>
            <p:spPr bwMode="gray">
              <a:xfrm>
                <a:off x="2028" y="2043"/>
                <a:ext cx="1797" cy="47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UTM Avo" panose="02040603050506020204" pitchFamily="18" charset="0"/>
                    <a:cs typeface="Times New Roman" panose="02020603050405020304" pitchFamily="18" charset="0"/>
                  </a:rPr>
                  <a:t>SO SÁNH</a:t>
                </a:r>
              </a:p>
            </p:txBody>
          </p:sp>
        </p:grpSp>
        <p:sp>
          <p:nvSpPr>
            <p:cNvPr id="8" name="AutoShape 14"/>
            <p:cNvSpPr>
              <a:spLocks noChangeArrowheads="1"/>
            </p:cNvSpPr>
            <p:nvPr/>
          </p:nvSpPr>
          <p:spPr bwMode="gray">
            <a:xfrm>
              <a:off x="1301" y="2284"/>
              <a:ext cx="1148" cy="931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vi-VN" sz="1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iê</a:t>
              </a:r>
              <a:r>
                <a:rPr lang="en-US" sz="13000" b="1" dirty="0">
                  <a:solidFill>
                    <a:schemeClr val="bg1"/>
                  </a:solidFill>
                  <a:latin typeface="Arial" charset="0"/>
                </a:rPr>
                <a:t>u</a:t>
              </a:r>
              <a:endParaRPr kumimoji="0" lang="en-US" sz="13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AutoShape 16"/>
            <p:cNvSpPr>
              <a:spLocks noChangeArrowheads="1"/>
            </p:cNvSpPr>
            <p:nvPr/>
          </p:nvSpPr>
          <p:spPr bwMode="gray">
            <a:xfrm>
              <a:off x="1406" y="2113"/>
              <a:ext cx="395" cy="328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3274" y="2313"/>
              <a:ext cx="1116" cy="892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lang="vi-VN" sz="13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Arial" charset="0"/>
                </a:rPr>
                <a:t>yê</a:t>
              </a:r>
              <a:r>
                <a:rPr kumimoji="0" lang="en-US" sz="13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</a:t>
              </a:r>
            </a:p>
          </p:txBody>
        </p:sp>
        <p:sp>
          <p:nvSpPr>
            <p:cNvPr id="12" name="AutoShape 18"/>
            <p:cNvSpPr>
              <a:spLocks noChangeArrowheads="1"/>
            </p:cNvSpPr>
            <p:nvPr/>
          </p:nvSpPr>
          <p:spPr bwMode="gray">
            <a:xfrm>
              <a:off x="3836" y="2090"/>
              <a:ext cx="398" cy="384"/>
            </a:xfrm>
            <a:prstGeom prst="can">
              <a:avLst>
                <a:gd name="adj" fmla="val 41545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0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22" y="1516082"/>
            <a:ext cx="4593550" cy="5044252"/>
          </a:xfrm>
          <a:prstGeom prst="rect">
            <a:avLst/>
          </a:prstGeom>
        </p:spPr>
      </p:pic>
      <p:sp>
        <p:nvSpPr>
          <p:cNvPr id="5" name="流程图: 数据 13"/>
          <p:cNvSpPr/>
          <p:nvPr/>
        </p:nvSpPr>
        <p:spPr>
          <a:xfrm>
            <a:off x="3606154" y="740394"/>
            <a:ext cx="5157413" cy="518370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FF0000">
              <a:alpha val="27000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6" name="流程图: 数据 13"/>
          <p:cNvSpPr/>
          <p:nvPr/>
        </p:nvSpPr>
        <p:spPr>
          <a:xfrm>
            <a:off x="4171682" y="483076"/>
            <a:ext cx="4197617" cy="615705"/>
          </a:xfrm>
          <a:custGeom>
            <a:avLst/>
            <a:gdLst/>
            <a:ahLst/>
            <a:cxnLst/>
            <a:rect l="l" t="t" r="r" b="b"/>
            <a:pathLst>
              <a:path w="2572699" h="576064">
                <a:moveTo>
                  <a:pt x="0" y="0"/>
                </a:moveTo>
                <a:lnTo>
                  <a:pt x="2572699" y="0"/>
                </a:lnTo>
                <a:lnTo>
                  <a:pt x="2223487" y="576064"/>
                </a:lnTo>
                <a:lnTo>
                  <a:pt x="0" y="576064"/>
                </a:lnTo>
                <a:close/>
              </a:path>
            </a:pathLst>
          </a:custGeom>
          <a:solidFill>
            <a:srgbClr val="629359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charset="-122"/>
              <a:ea typeface="inpin heiti" charset="-122"/>
              <a:cs typeface="+mn-cs"/>
            </a:endParaRPr>
          </a:p>
        </p:txBody>
      </p:sp>
      <p:sp>
        <p:nvSpPr>
          <p:cNvPr id="7" name="TextBox 76"/>
          <p:cNvSpPr txBox="1"/>
          <p:nvPr/>
        </p:nvSpPr>
        <p:spPr>
          <a:xfrm>
            <a:off x="4710901" y="442223"/>
            <a:ext cx="33890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spc="300">
                <a:solidFill>
                  <a:srgbClr val="0070C0"/>
                </a:solidFill>
                <a:latin typeface="造字工房悦黑体验版常规体" pitchFamily="50" charset="-122"/>
                <a:ea typeface="造字工房悦黑体验版常规体" pitchFamily="50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BẢNG GÀI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造字工房悦黑体验版常规体" pitchFamily="50" charset="-122"/>
                <a:cs typeface="+mn-cs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造字工房悦黑体验版常规体" pitchFamily="50" charset="-122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1862" y="2255035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iêu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93430" y="2255035"/>
            <a:ext cx="43019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v</a:t>
            </a:r>
            <a:r>
              <a:rPr lang="vi-VN" sz="72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ải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vi-VN" sz="72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th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iề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1862" y="4451635"/>
            <a:ext cx="1968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3430" y="4451634"/>
            <a:ext cx="4777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noProof="0" dirty="0">
                <a:solidFill>
                  <a:prstClr val="black"/>
                </a:solidFill>
                <a:latin typeface="UTM Avo" panose="02040603050506020204" pitchFamily="18" charset="0"/>
              </a:rPr>
              <a:t>đ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áng </a:t>
            </a:r>
            <a:r>
              <a:rPr lang="vi-VN" sz="7200" b="1" noProof="0" dirty="0">
                <a:solidFill>
                  <a:srgbClr val="FF0000"/>
                </a:solidFill>
                <a:latin typeface="UTM Avo" panose="02040603050506020204" pitchFamily="18" charset="0"/>
              </a:rPr>
              <a:t>yê</a:t>
            </a:r>
            <a:r>
              <a:rPr lang="vi-VN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25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1414</TotalTime>
  <Words>95</Words>
  <Application>Microsoft Office PowerPoint</Application>
  <PresentationFormat>Widescreen</PresentationFormat>
  <Paragraphs>41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UTM Avo</vt:lpstr>
      <vt:lpstr>等线</vt:lpstr>
      <vt:lpstr>Arial</vt:lpstr>
      <vt:lpstr>Times New Roman</vt:lpstr>
      <vt:lpstr>zihun35hao-jindianyahei</vt:lpstr>
      <vt:lpstr>inpin heiti</vt:lpstr>
      <vt:lpstr>造字工房悦黑体验版常规体</vt:lpstr>
      <vt:lpstr>Calibri</vt:lpstr>
      <vt:lpstr>汉仪跳跳体简</vt:lpstr>
      <vt:lpstr>HOC10 TEMPLATE</vt:lpstr>
      <vt:lpstr>1_HOC10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10</cp:lastModifiedBy>
  <cp:revision>175</cp:revision>
  <dcterms:created xsi:type="dcterms:W3CDTF">2021-11-01T08:16:43Z</dcterms:created>
  <dcterms:modified xsi:type="dcterms:W3CDTF">2025-02-05T04:56:24Z</dcterms:modified>
</cp:coreProperties>
</file>