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22"/>
  </p:notesMasterIdLst>
  <p:sldIdLst>
    <p:sldId id="823" r:id="rId3"/>
    <p:sldId id="824" r:id="rId4"/>
    <p:sldId id="863" r:id="rId5"/>
    <p:sldId id="826" r:id="rId6"/>
    <p:sldId id="828" r:id="rId7"/>
    <p:sldId id="829" r:id="rId8"/>
    <p:sldId id="830" r:id="rId9"/>
    <p:sldId id="831" r:id="rId10"/>
    <p:sldId id="868" r:id="rId11"/>
    <p:sldId id="257" r:id="rId12"/>
    <p:sldId id="836" r:id="rId13"/>
    <p:sldId id="837" r:id="rId14"/>
    <p:sldId id="856" r:id="rId15"/>
    <p:sldId id="872" r:id="rId16"/>
    <p:sldId id="855" r:id="rId17"/>
    <p:sldId id="873" r:id="rId18"/>
    <p:sldId id="871" r:id="rId19"/>
    <p:sldId id="874" r:id="rId20"/>
    <p:sldId id="86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DA9"/>
    <a:srgbClr val="FF7474"/>
    <a:srgbClr val="980401"/>
    <a:srgbClr val="FFFEE8"/>
    <a:srgbClr val="F06653"/>
    <a:srgbClr val="F140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5CA76-453C-43F3-A3D3-35F45BD2D3DE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84978-6647-4716-A240-5F3F91CB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60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65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4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4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56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0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386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239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901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795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81373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7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34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09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98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88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48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83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90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2022/12/23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0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52558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19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632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52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841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2022/12/23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5727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microsoft.com/office/2007/relationships/hdphoto" Target="../media/hdphoto8.wdp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22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11" Type="http://schemas.openxmlformats.org/officeDocument/2006/relationships/image" Target="../media/image40.png"/><Relationship Id="rId5" Type="http://schemas.openxmlformats.org/officeDocument/2006/relationships/image" Target="../media/image6.png"/><Relationship Id="rId10" Type="http://schemas.microsoft.com/office/2007/relationships/hdphoto" Target="../media/hdphoto8.wdp"/><Relationship Id="rId4" Type="http://schemas.openxmlformats.org/officeDocument/2006/relationships/image" Target="../media/image4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microsoft.com/office/2007/relationships/media" Target="../media/media2.mp3"/><Relationship Id="rId7" Type="http://schemas.openxmlformats.org/officeDocument/2006/relationships/image" Target="../media/image8.jpg"/><Relationship Id="rId12" Type="http://schemas.openxmlformats.org/officeDocument/2006/relationships/image" Target="../media/image13.jp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2.jpg"/><Relationship Id="rId5" Type="http://schemas.openxmlformats.org/officeDocument/2006/relationships/slideLayout" Target="../slideLayouts/slideLayout5.xml"/><Relationship Id="rId15" Type="http://schemas.openxmlformats.org/officeDocument/2006/relationships/slide" Target="slide3.xml"/><Relationship Id="rId10" Type="http://schemas.openxmlformats.org/officeDocument/2006/relationships/image" Target="../media/image11.jpeg"/><Relationship Id="rId4" Type="http://schemas.openxmlformats.org/officeDocument/2006/relationships/audio" Target="../media/media2.mp3"/><Relationship Id="rId9" Type="http://schemas.openxmlformats.org/officeDocument/2006/relationships/image" Target="../media/image10.png"/><Relationship Id="rId1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11" Type="http://schemas.openxmlformats.org/officeDocument/2006/relationships/slide" Target="slide7.xml"/><Relationship Id="rId5" Type="http://schemas.openxmlformats.org/officeDocument/2006/relationships/image" Target="../media/image17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22.gif"/><Relationship Id="rId5" Type="http://schemas.openxmlformats.org/officeDocument/2006/relationships/image" Target="../media/image19.png"/><Relationship Id="rId10" Type="http://schemas.microsoft.com/office/2007/relationships/hdphoto" Target="../media/hdphoto7.wdp"/><Relationship Id="rId4" Type="http://schemas.openxmlformats.org/officeDocument/2006/relationships/audio" Target="../media/audio4.wav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B94BAB-37D4-46E0-B31D-6CF9E29F80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6147" y="2222500"/>
            <a:ext cx="687688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3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153A845-5CF9-4064-95D8-D874B39D0A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/>
        </p:blipFill>
        <p:spPr>
          <a:xfrm rot="14105895">
            <a:off x="3519909" y="4885196"/>
            <a:ext cx="1214482" cy="13712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12297" y="1345545"/>
            <a:ext cx="788026" cy="974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FF6081-A139-4DDA-9C10-3B60A52FFB7C}"/>
              </a:ext>
            </a:extLst>
          </p:cNvPr>
          <p:cNvSpPr txBox="1"/>
          <p:nvPr/>
        </p:nvSpPr>
        <p:spPr>
          <a:xfrm>
            <a:off x="2696053" y="563498"/>
            <a:ext cx="6784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ea typeface="+mn-ea"/>
                <a:cs typeface="+mn-cs"/>
              </a:rPr>
              <a:t> …</a:t>
            </a:r>
          </a:p>
        </p:txBody>
      </p:sp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97BDCABE-3430-425E-86CD-A6827466AC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52" y="3622702"/>
            <a:ext cx="3200400" cy="320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227BBC-1383-4BDA-BDA2-527C85704E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76933" y="1225658"/>
            <a:ext cx="3932261" cy="16826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B9F3D6-5C9D-4849-B2E6-43AEA6C2B17A}"/>
              </a:ext>
            </a:extLst>
          </p:cNvPr>
          <p:cNvSpPr txBox="1"/>
          <p:nvPr/>
        </p:nvSpPr>
        <p:spPr>
          <a:xfrm>
            <a:off x="5139832" y="2737840"/>
            <a:ext cx="2160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980401"/>
                </a:solidFill>
              </a:rPr>
              <a:t>Bài</a:t>
            </a:r>
            <a:r>
              <a:rPr lang="en-US" sz="4800" b="1" dirty="0">
                <a:solidFill>
                  <a:srgbClr val="980401"/>
                </a:solidFill>
              </a:rPr>
              <a:t> 39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36D313-C28F-85C2-EB74-12B644F181C7}"/>
              </a:ext>
            </a:extLst>
          </p:cNvPr>
          <p:cNvSpPr txBox="1"/>
          <p:nvPr/>
        </p:nvSpPr>
        <p:spPr>
          <a:xfrm>
            <a:off x="2910815" y="3379296"/>
            <a:ext cx="6318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06653"/>
                </a:solidFill>
                <a:latin typeface="UVN Banh Mi" pitchFamily="2" charset="0"/>
              </a:rPr>
              <a:t>Luyện</a:t>
            </a:r>
            <a:r>
              <a:rPr lang="en-US" sz="7200" b="1" dirty="0">
                <a:solidFill>
                  <a:srgbClr val="F06653"/>
                </a:solidFill>
                <a:latin typeface="UVN Banh Mi" pitchFamily="2" charset="0"/>
              </a:rPr>
              <a:t> </a:t>
            </a:r>
            <a:r>
              <a:rPr lang="en-US" sz="7200" b="1" dirty="0" err="1">
                <a:solidFill>
                  <a:srgbClr val="F06653"/>
                </a:solidFill>
                <a:latin typeface="UVN Banh Mi" pitchFamily="2" charset="0"/>
              </a:rPr>
              <a:t>tập</a:t>
            </a:r>
            <a:r>
              <a:rPr lang="en-US" sz="7200" b="1" dirty="0">
                <a:solidFill>
                  <a:srgbClr val="F06653"/>
                </a:solidFill>
                <a:latin typeface="UVN Banh Mi" pitchFamily="2" charset="0"/>
              </a:rPr>
              <a:t> </a:t>
            </a:r>
            <a:r>
              <a:rPr lang="en-US" sz="7200" b="1" dirty="0" err="1">
                <a:solidFill>
                  <a:srgbClr val="F06653"/>
                </a:solidFill>
                <a:latin typeface="UVN Banh Mi" pitchFamily="2" charset="0"/>
              </a:rPr>
              <a:t>chung</a:t>
            </a:r>
            <a:endParaRPr lang="en-US" sz="7200" b="1" dirty="0">
              <a:solidFill>
                <a:srgbClr val="F06653"/>
              </a:solidFill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BB6636-0FC7-4A2C-895D-A9C010AAD1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91388" y="2222500"/>
            <a:ext cx="689517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186069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100488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</a:rPr>
              <a:t>1. </a:t>
            </a:r>
            <a:r>
              <a:rPr lang="en-US" sz="4000" b="1" dirty="0" err="1">
                <a:solidFill>
                  <a:srgbClr val="FF2727"/>
                </a:solidFill>
              </a:rPr>
              <a:t>Mỗi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số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ghi</a:t>
            </a:r>
            <a:r>
              <a:rPr lang="en-US" sz="4000" b="1" dirty="0">
                <a:solidFill>
                  <a:srgbClr val="FF2727"/>
                </a:solidFill>
              </a:rPr>
              <a:t> ở </a:t>
            </a:r>
            <a:r>
              <a:rPr lang="en-US" sz="4000" b="1" dirty="0" err="1">
                <a:solidFill>
                  <a:srgbClr val="FF2727"/>
                </a:solidFill>
              </a:rPr>
              <a:t>cánh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hoa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là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giá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trị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của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biểu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thức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nào</a:t>
            </a:r>
            <a:r>
              <a:rPr lang="en-US" sz="4000" b="1" dirty="0">
                <a:solidFill>
                  <a:srgbClr val="FF2727"/>
                </a:solidFill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9578B7-61CB-15E0-FAD2-A3BC92C16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658" y="1862639"/>
            <a:ext cx="11096838" cy="424365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B0F06BD-B7EE-9DC0-F612-76EBB49F8E82}"/>
              </a:ext>
            </a:extLst>
          </p:cNvPr>
          <p:cNvCxnSpPr>
            <a:cxnSpLocks/>
          </p:cNvCxnSpPr>
          <p:nvPr/>
        </p:nvCxnSpPr>
        <p:spPr>
          <a:xfrm flipV="1">
            <a:off x="3732028" y="2828260"/>
            <a:ext cx="1711842" cy="600740"/>
          </a:xfrm>
          <a:prstGeom prst="line">
            <a:avLst/>
          </a:prstGeom>
          <a:ln w="38100">
            <a:solidFill>
              <a:srgbClr val="FF7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58EE1A7-E82B-C51E-5B76-44B8A58BC50C}"/>
              </a:ext>
            </a:extLst>
          </p:cNvPr>
          <p:cNvCxnSpPr>
            <a:cxnSpLocks/>
          </p:cNvCxnSpPr>
          <p:nvPr/>
        </p:nvCxnSpPr>
        <p:spPr>
          <a:xfrm flipV="1">
            <a:off x="2470298" y="3636630"/>
            <a:ext cx="3069265" cy="1148611"/>
          </a:xfrm>
          <a:prstGeom prst="line">
            <a:avLst/>
          </a:prstGeom>
          <a:ln w="38100">
            <a:solidFill>
              <a:srgbClr val="FF7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D906AD5-2166-E181-ED84-AD2C8EE7E09B}"/>
              </a:ext>
            </a:extLst>
          </p:cNvPr>
          <p:cNvCxnSpPr>
            <a:cxnSpLocks/>
          </p:cNvCxnSpPr>
          <p:nvPr/>
        </p:nvCxnSpPr>
        <p:spPr>
          <a:xfrm flipH="1" flipV="1">
            <a:off x="6858000" y="3838353"/>
            <a:ext cx="223284" cy="926340"/>
          </a:xfrm>
          <a:prstGeom prst="line">
            <a:avLst/>
          </a:prstGeom>
          <a:ln w="38100">
            <a:solidFill>
              <a:srgbClr val="FF7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41C1D87-B55D-B854-8833-8416FCC89B81}"/>
              </a:ext>
            </a:extLst>
          </p:cNvPr>
          <p:cNvCxnSpPr>
            <a:cxnSpLocks/>
          </p:cNvCxnSpPr>
          <p:nvPr/>
        </p:nvCxnSpPr>
        <p:spPr>
          <a:xfrm flipH="1" flipV="1">
            <a:off x="7331953" y="2796362"/>
            <a:ext cx="2864670" cy="1834707"/>
          </a:xfrm>
          <a:prstGeom prst="line">
            <a:avLst/>
          </a:prstGeom>
          <a:ln w="38100">
            <a:solidFill>
              <a:srgbClr val="FF7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0881B9E-C149-08A1-2C8F-D6D246022205}"/>
              </a:ext>
            </a:extLst>
          </p:cNvPr>
          <p:cNvCxnSpPr>
            <a:cxnSpLocks/>
          </p:cNvCxnSpPr>
          <p:nvPr/>
        </p:nvCxnSpPr>
        <p:spPr>
          <a:xfrm flipH="1" flipV="1">
            <a:off x="6262577" y="2096534"/>
            <a:ext cx="3459125" cy="400219"/>
          </a:xfrm>
          <a:prstGeom prst="line">
            <a:avLst/>
          </a:prstGeom>
          <a:ln w="38100">
            <a:solidFill>
              <a:srgbClr val="FF7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B207B0"/>
                  </a:solidFill>
                  <a:latin typeface="Calibri" panose="020F0502020204030204"/>
                </a:rPr>
                <a:t>2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2535969" y="508473"/>
            <a:ext cx="908410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mới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trồng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cao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2m.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nay,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cao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6m.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cao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gấp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mấy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lần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mới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trồng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 descr="Text&#10;&#10;Description automatically generated with medium confidence">
            <a:extLst>
              <a:ext uri="{FF2B5EF4-FFF2-40B4-BE49-F238E27FC236}">
                <a16:creationId xmlns:a16="http://schemas.microsoft.com/office/drawing/2014/main" id="{9A45EFF9-42D9-FF30-035F-96B54532C2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1778265" y="1834741"/>
            <a:ext cx="8635470" cy="458807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7D3453C-3AAF-27B1-0669-C03723CD846B}"/>
              </a:ext>
            </a:extLst>
          </p:cNvPr>
          <p:cNvSpPr txBox="1"/>
          <p:nvPr/>
        </p:nvSpPr>
        <p:spPr>
          <a:xfrm>
            <a:off x="2616657" y="3544022"/>
            <a:ext cx="65911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3619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nay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0AAD62-6A27-ED1A-6267-F930604273B9}"/>
              </a:ext>
            </a:extLst>
          </p:cNvPr>
          <p:cNvSpPr txBox="1"/>
          <p:nvPr/>
        </p:nvSpPr>
        <p:spPr>
          <a:xfrm>
            <a:off x="2513860" y="4584051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: 2 = 3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6C38B4-6A94-40E8-543A-11F56BAD4A84}"/>
              </a:ext>
            </a:extLst>
          </p:cNvPr>
          <p:cNvSpPr txBox="1"/>
          <p:nvPr/>
        </p:nvSpPr>
        <p:spPr>
          <a:xfrm>
            <a:off x="3302683" y="5260228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3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lần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052A56-A15F-FC97-488F-B411D026C345}"/>
              </a:ext>
            </a:extLst>
          </p:cNvPr>
          <p:cNvSpPr txBox="1"/>
          <p:nvPr/>
        </p:nvSpPr>
        <p:spPr>
          <a:xfrm>
            <a:off x="4849309" y="3033484"/>
            <a:ext cx="192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74095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7" grpId="0"/>
      <p:bldP spid="30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958E480-F9DA-89B1-CAF4-4AD9EFD0FC91}"/>
              </a:ext>
            </a:extLst>
          </p:cNvPr>
          <p:cNvGrpSpPr/>
          <p:nvPr/>
        </p:nvGrpSpPr>
        <p:grpSpPr>
          <a:xfrm>
            <a:off x="6953170" y="1787838"/>
            <a:ext cx="5094050" cy="2667865"/>
            <a:chOff x="8766713" y="2377328"/>
            <a:chExt cx="8492587" cy="473866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04609DC-BFC8-CC64-C9B3-10CC7187FA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80" r="8334" b="45853"/>
            <a:stretch/>
          </p:blipFill>
          <p:spPr>
            <a:xfrm flipH="1">
              <a:off x="8766713" y="2377328"/>
              <a:ext cx="8492587" cy="473866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9200359-AB42-A21B-BD4A-A86621108137}"/>
                </a:ext>
              </a:extLst>
            </p:cNvPr>
            <p:cNvSpPr txBox="1"/>
            <p:nvPr/>
          </p:nvSpPr>
          <p:spPr>
            <a:xfrm>
              <a:off x="9226457" y="3140906"/>
              <a:ext cx="7031761" cy="2569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dirty="0">
                  <a:solidFill>
                    <a:prstClr val="black"/>
                  </a:solidFill>
                </a:rPr>
                <a:t>THẢO LUẬN</a:t>
              </a:r>
            </a:p>
            <a:p>
              <a:pPr algn="ctr" defTabSz="609630">
                <a:defRPr/>
              </a:pPr>
              <a:r>
                <a:rPr lang="en-US" sz="4400" dirty="0">
                  <a:solidFill>
                    <a:prstClr val="black"/>
                  </a:solidFill>
                </a:rPr>
                <a:t> NHÓM 4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0D2E1898-9527-70A6-BD38-57DEE5CA34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7" t="11011" r="11221" b="13087"/>
          <a:stretch/>
        </p:blipFill>
        <p:spPr>
          <a:xfrm>
            <a:off x="7902866" y="4445000"/>
            <a:ext cx="2955943" cy="15874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D29BD5-D6C7-7FCA-E5C5-8A109E662D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877" y="1694942"/>
            <a:ext cx="5990303" cy="344479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95EB786-4AFE-90D4-691A-0B0AF1140413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32" name="Picture 31" descr="Icon&#10;&#10;Description automatically generated">
              <a:extLst>
                <a:ext uri="{FF2B5EF4-FFF2-40B4-BE49-F238E27FC236}">
                  <a16:creationId xmlns:a16="http://schemas.microsoft.com/office/drawing/2014/main" id="{18F649D0-CAD3-AE01-2ABC-88A5FD97B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257DD0E-6AEF-3BE9-2733-6C13BA153C01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C77A436-FB93-A1B7-950C-55043D65F4A6}"/>
              </a:ext>
            </a:extLst>
          </p:cNvPr>
          <p:cNvSpPr txBox="1"/>
          <p:nvPr/>
        </p:nvSpPr>
        <p:spPr>
          <a:xfrm>
            <a:off x="2535969" y="508473"/>
            <a:ext cx="90841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a)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Trả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lời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câu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hỏi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33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95EB786-4AFE-90D4-691A-0B0AF1140413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32" name="Picture 31" descr="Icon&#10;&#10;Description automatically generated">
              <a:extLst>
                <a:ext uri="{FF2B5EF4-FFF2-40B4-BE49-F238E27FC236}">
                  <a16:creationId xmlns:a16="http://schemas.microsoft.com/office/drawing/2014/main" id="{18F649D0-CAD3-AE01-2ABC-88A5FD97B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257DD0E-6AEF-3BE9-2733-6C13BA153C01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C77A436-FB93-A1B7-950C-55043D65F4A6}"/>
              </a:ext>
            </a:extLst>
          </p:cNvPr>
          <p:cNvSpPr txBox="1"/>
          <p:nvPr/>
        </p:nvSpPr>
        <p:spPr>
          <a:xfrm>
            <a:off x="2535969" y="508473"/>
            <a:ext cx="90841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a)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Nhận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xét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65B304-3342-CC16-0BF0-D7C99FD738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555"/>
          <a:stretch/>
        </p:blipFill>
        <p:spPr>
          <a:xfrm>
            <a:off x="2616657" y="1694942"/>
            <a:ext cx="7533893" cy="32704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A38F738-7C46-A039-9665-8ABA4F413BBC}"/>
              </a:ext>
            </a:extLst>
          </p:cNvPr>
          <p:cNvSpPr txBox="1"/>
          <p:nvPr/>
        </p:nvSpPr>
        <p:spPr>
          <a:xfrm>
            <a:off x="530821" y="2508986"/>
            <a:ext cx="223364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( 6 x 2 ) x 5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60</a:t>
            </a:r>
            <a:endParaRPr lang="en-US" sz="2400" dirty="0"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51A47BA-0124-27AD-37CE-0D5BCA8D48EE}"/>
              </a:ext>
            </a:extLst>
          </p:cNvPr>
          <p:cNvSpPr txBox="1"/>
          <p:nvPr/>
        </p:nvSpPr>
        <p:spPr>
          <a:xfrm>
            <a:off x="9728789" y="2353649"/>
            <a:ext cx="209595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vi-VN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 Việt đã nhóm 2 thừa số sau thành biểu thức: </a:t>
            </a:r>
          </a:p>
          <a:p>
            <a:pPr algn="r"/>
            <a:r>
              <a:rPr lang="vi-VN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6 x (2 x 5) rồi tính được 60</a:t>
            </a:r>
          </a:p>
          <a:p>
            <a:pPr algn="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29F8B73-736F-4CC2-490C-7906067ACF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669" t="83341" r="26242" b="181"/>
          <a:stretch/>
        </p:blipFill>
        <p:spPr>
          <a:xfrm>
            <a:off x="3358465" y="5257636"/>
            <a:ext cx="5321247" cy="91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0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95EB786-4AFE-90D4-691A-0B0AF1140413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32" name="Picture 31" descr="Icon&#10;&#10;Description automatically generated">
              <a:extLst>
                <a:ext uri="{FF2B5EF4-FFF2-40B4-BE49-F238E27FC236}">
                  <a16:creationId xmlns:a16="http://schemas.microsoft.com/office/drawing/2014/main" id="{18F649D0-CAD3-AE01-2ABC-88A5FD97B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257DD0E-6AEF-3BE9-2733-6C13BA153C01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C77A436-FB93-A1B7-950C-55043D65F4A6}"/>
              </a:ext>
            </a:extLst>
          </p:cNvPr>
          <p:cNvSpPr txBox="1"/>
          <p:nvPr/>
        </p:nvSpPr>
        <p:spPr>
          <a:xfrm>
            <a:off x="2535969" y="508473"/>
            <a:ext cx="90841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b)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Tính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giá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trị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biểu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thức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0444A28A-4AF5-97F8-CB87-AD7D746E715B}"/>
              </a:ext>
            </a:extLst>
          </p:cNvPr>
          <p:cNvSpPr/>
          <p:nvPr/>
        </p:nvSpPr>
        <p:spPr>
          <a:xfrm>
            <a:off x="1423699" y="1790785"/>
            <a:ext cx="3148072" cy="1001556"/>
          </a:xfrm>
          <a:prstGeom prst="roundRect">
            <a:avLst>
              <a:gd name="adj" fmla="val 27102"/>
            </a:avLst>
          </a:prstGeom>
          <a:solidFill>
            <a:srgbClr val="FFADA9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60000"/>
              </a:lnSpc>
            </a:pPr>
            <a:r>
              <a:rPr lang="en-US" sz="48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8 x 5 x 2</a:t>
            </a:r>
            <a:endParaRPr lang="vi-VN" sz="4800" b="1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C6742B-31A2-C339-970B-D11265332D6E}"/>
              </a:ext>
            </a:extLst>
          </p:cNvPr>
          <p:cNvSpPr txBox="1"/>
          <p:nvPr/>
        </p:nvSpPr>
        <p:spPr>
          <a:xfrm>
            <a:off x="1423698" y="3013478"/>
            <a:ext cx="467230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Wingdings" panose="05000000000000000000" pitchFamily="2" charset="2"/>
              </a:rPr>
              <a:t>= 8 x </a:t>
            </a:r>
            <a:r>
              <a:rPr lang="en-US" sz="6600" dirty="0">
                <a:solidFill>
                  <a:srgbClr val="FF0066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Wingdings" panose="05000000000000000000" pitchFamily="2" charset="2"/>
              </a:rPr>
              <a:t>(5x2)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FF0066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Wingdings" panose="05000000000000000000" pitchFamily="2" charset="2"/>
              </a:rPr>
              <a:t>= 8 x 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Wingdings" panose="05000000000000000000" pitchFamily="2" charset="2"/>
              </a:rPr>
              <a:t>=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Wingdings" panose="05000000000000000000" pitchFamily="2" charset="2"/>
              </a:rPr>
              <a:t> 80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  <a:sym typeface="Wingdings" panose="05000000000000000000" pitchFamily="2" charset="2"/>
            </a:endParaRPr>
          </a:p>
        </p:txBody>
      </p: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B7F3FD24-3FAA-51BC-D08A-A771A368530A}"/>
              </a:ext>
            </a:extLst>
          </p:cNvPr>
          <p:cNvSpPr/>
          <p:nvPr/>
        </p:nvSpPr>
        <p:spPr>
          <a:xfrm>
            <a:off x="7325112" y="1730852"/>
            <a:ext cx="3148072" cy="1001556"/>
          </a:xfrm>
          <a:prstGeom prst="roundRect">
            <a:avLst>
              <a:gd name="adj" fmla="val 27102"/>
            </a:avLst>
          </a:prstGeom>
          <a:solidFill>
            <a:srgbClr val="FFADA9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60000"/>
              </a:lnSpc>
            </a:pPr>
            <a:r>
              <a:rPr lang="en-US" sz="48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9 x 2 x 5</a:t>
            </a:r>
            <a:endParaRPr lang="vi-VN" sz="4800" b="1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27F7FC-37BB-31D8-5955-1B0C724C88A2}"/>
              </a:ext>
            </a:extLst>
          </p:cNvPr>
          <p:cNvSpPr txBox="1"/>
          <p:nvPr/>
        </p:nvSpPr>
        <p:spPr>
          <a:xfrm>
            <a:off x="7325112" y="2875339"/>
            <a:ext cx="45773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Wingdings" panose="05000000000000000000" pitchFamily="2" charset="2"/>
              </a:rPr>
              <a:t>= 9 x </a:t>
            </a:r>
            <a:r>
              <a:rPr lang="en-US" sz="6600" dirty="0">
                <a:solidFill>
                  <a:srgbClr val="FF0066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Wingdings" panose="05000000000000000000" pitchFamily="2" charset="2"/>
              </a:rPr>
              <a:t>(2x5)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FF0066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Wingdings" panose="05000000000000000000" pitchFamily="2" charset="2"/>
              </a:rPr>
              <a:t>= 9 x 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Wingdings" panose="05000000000000000000" pitchFamily="2" charset="2"/>
              </a:rPr>
              <a:t>=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  <a:sym typeface="Wingdings" panose="05000000000000000000" pitchFamily="2" charset="2"/>
              </a:rPr>
              <a:t> 90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4981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6" grpId="0" animBg="1"/>
      <p:bldP spid="16" grpId="1" animBg="1"/>
      <p:bldP spid="17" grpId="0"/>
      <p:bldP spid="18" grpId="0" animBg="1"/>
      <p:bldP spid="18" grpId="1" animBg="1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706674" y="967656"/>
            <a:ext cx="9497959" cy="2966949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618906" y="-168496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413623" y="390452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271478" y="-25733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52723" y="-13102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74B1BF2-2EA0-40D6-B2A1-F38FC0656751}"/>
              </a:ext>
            </a:extLst>
          </p:cNvPr>
          <p:cNvSpPr txBox="1"/>
          <p:nvPr/>
        </p:nvSpPr>
        <p:spPr>
          <a:xfrm>
            <a:off x="3273136" y="1877495"/>
            <a:ext cx="79314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DỤNG</a:t>
            </a:r>
            <a:endParaRPr kumimoji="0" lang="en-US" sz="8000" b="0" i="0" u="none" strike="noStrike" kern="1200" cap="none" spc="0" normalizeH="0" baseline="0" noProof="0" dirty="0">
              <a:ln w="38100">
                <a:solidFill>
                  <a:srgbClr val="F9CCCF">
                    <a:lumMod val="50000"/>
                  </a:srgbClr>
                </a:solidFill>
              </a:ln>
              <a:solidFill>
                <a:srgbClr val="FF669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 descr="A picture containing toy&#10;&#10;Description automatically generated">
            <a:extLst>
              <a:ext uri="{FF2B5EF4-FFF2-40B4-BE49-F238E27FC236}">
                <a16:creationId xmlns:a16="http://schemas.microsoft.com/office/drawing/2014/main" id="{540003C9-A8A4-4CF3-B6E6-846905C266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073" y="2589603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7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0" name="Text Box 421">
            <a:extLst>
              <a:ext uri="{FF2B5EF4-FFF2-40B4-BE49-F238E27FC236}">
                <a16:creationId xmlns:a16="http://schemas.microsoft.com/office/drawing/2014/main" id="{807B69D5-EAEE-80F0-6ABD-9F095E7E84C0}"/>
              </a:ext>
            </a:extLst>
          </p:cNvPr>
          <p:cNvSpPr txBox="1"/>
          <p:nvPr/>
        </p:nvSpPr>
        <p:spPr>
          <a:xfrm>
            <a:off x="684029" y="462553"/>
            <a:ext cx="10793730" cy="695960"/>
          </a:xfrm>
          <a:prstGeom prst="rect">
            <a:avLst/>
          </a:prstGeom>
          <a:solidFill>
            <a:srgbClr val="FFFE9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vi-VN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Hai phép tính nào dưới đây có cùng kết quả?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2484B2C-2743-6CE3-7873-0E0BF63949EA}"/>
              </a:ext>
            </a:extLst>
          </p:cNvPr>
          <p:cNvGrpSpPr/>
          <p:nvPr/>
        </p:nvGrpSpPr>
        <p:grpSpPr>
          <a:xfrm>
            <a:off x="0" y="4306185"/>
            <a:ext cx="2919937" cy="2919937"/>
            <a:chOff x="0" y="4306185"/>
            <a:chExt cx="2919937" cy="2919937"/>
          </a:xfrm>
        </p:grpSpPr>
        <p:pic>
          <p:nvPicPr>
            <p:cNvPr id="27" name="Picture 26" descr="A woven basket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79D2C567-5ACD-8805-B0DB-820925E28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06185"/>
              <a:ext cx="2919937" cy="291993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F0D8BEB-87D0-F90F-E518-F64CDBE2F122}"/>
                </a:ext>
              </a:extLst>
            </p:cNvPr>
            <p:cNvSpPr txBox="1"/>
            <p:nvPr/>
          </p:nvSpPr>
          <p:spPr>
            <a:xfrm>
              <a:off x="787196" y="5630306"/>
              <a:ext cx="16901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20 : 4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4338F2-A257-78AD-7906-4EB33FC16FC4}"/>
              </a:ext>
            </a:extLst>
          </p:cNvPr>
          <p:cNvGrpSpPr/>
          <p:nvPr/>
        </p:nvGrpSpPr>
        <p:grpSpPr>
          <a:xfrm>
            <a:off x="2761606" y="4355331"/>
            <a:ext cx="2870791" cy="2870791"/>
            <a:chOff x="2761606" y="4355331"/>
            <a:chExt cx="2870791" cy="2870791"/>
          </a:xfrm>
        </p:grpSpPr>
        <p:pic>
          <p:nvPicPr>
            <p:cNvPr id="30" name="Picture 29" descr="A woven basket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81266AB0-F133-5693-1E66-3C1948E3C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1606" y="4355331"/>
              <a:ext cx="2870791" cy="2870791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85A95ED-5F0D-85D5-D463-64E5175FB3A1}"/>
                </a:ext>
              </a:extLst>
            </p:cNvPr>
            <p:cNvSpPr txBox="1"/>
            <p:nvPr/>
          </p:nvSpPr>
          <p:spPr>
            <a:xfrm>
              <a:off x="3408181" y="5630305"/>
              <a:ext cx="16901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2 x 3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D73870-4585-5F32-F611-D9CCD68D006B}"/>
              </a:ext>
            </a:extLst>
          </p:cNvPr>
          <p:cNvGrpSpPr/>
          <p:nvPr/>
        </p:nvGrpSpPr>
        <p:grpSpPr>
          <a:xfrm>
            <a:off x="5586615" y="4311870"/>
            <a:ext cx="2919937" cy="2919937"/>
            <a:chOff x="5586615" y="4311870"/>
            <a:chExt cx="2919937" cy="2919937"/>
          </a:xfrm>
        </p:grpSpPr>
        <p:pic>
          <p:nvPicPr>
            <p:cNvPr id="37" name="Picture 36" descr="A woven basket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4E194A5B-A230-9B35-4268-0C8E0BF6C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6615" y="4311870"/>
              <a:ext cx="2919937" cy="291993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87FFBD9-6758-80D3-97FE-60D891E89AD1}"/>
                </a:ext>
              </a:extLst>
            </p:cNvPr>
            <p:cNvSpPr txBox="1"/>
            <p:nvPr/>
          </p:nvSpPr>
          <p:spPr>
            <a:xfrm>
              <a:off x="6292501" y="5625355"/>
              <a:ext cx="16901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3 x 6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0E72A6C-3F64-550D-75AF-EF80E48FBD8F}"/>
              </a:ext>
            </a:extLst>
          </p:cNvPr>
          <p:cNvGrpSpPr/>
          <p:nvPr/>
        </p:nvGrpSpPr>
        <p:grpSpPr>
          <a:xfrm>
            <a:off x="8606968" y="4311870"/>
            <a:ext cx="2870791" cy="2870791"/>
            <a:chOff x="8606968" y="4311870"/>
            <a:chExt cx="2870791" cy="2870791"/>
          </a:xfrm>
        </p:grpSpPr>
        <p:pic>
          <p:nvPicPr>
            <p:cNvPr id="40" name="Picture 39" descr="A woven basket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7DDABE36-3545-8EB1-458A-7F3AFC067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6968" y="4311870"/>
              <a:ext cx="2870791" cy="2870791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D83CA42-26CE-2368-61AC-EB320E2AC402}"/>
                </a:ext>
              </a:extLst>
            </p:cNvPr>
            <p:cNvSpPr txBox="1"/>
            <p:nvPr/>
          </p:nvSpPr>
          <p:spPr>
            <a:xfrm>
              <a:off x="9173860" y="5594189"/>
              <a:ext cx="16901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10 x 9</a:t>
              </a:r>
            </a:p>
          </p:txBody>
        </p:sp>
      </p:grp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A27C38D-FD7F-3CA2-88EB-DB54A5CB9682}"/>
              </a:ext>
            </a:extLst>
          </p:cNvPr>
          <p:cNvSpPr/>
          <p:nvPr/>
        </p:nvSpPr>
        <p:spPr>
          <a:xfrm>
            <a:off x="790262" y="5712198"/>
            <a:ext cx="1233377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1680FE3-00C9-3A30-2014-5F053AEF77F5}"/>
              </a:ext>
            </a:extLst>
          </p:cNvPr>
          <p:cNvSpPr/>
          <p:nvPr/>
        </p:nvSpPr>
        <p:spPr>
          <a:xfrm>
            <a:off x="3647607" y="5719920"/>
            <a:ext cx="1233377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BDA8CAE4-37B3-0AA8-D169-64A60FD73B48}"/>
              </a:ext>
            </a:extLst>
          </p:cNvPr>
          <p:cNvSpPr/>
          <p:nvPr/>
        </p:nvSpPr>
        <p:spPr>
          <a:xfrm>
            <a:off x="6565335" y="5719920"/>
            <a:ext cx="1233377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49706A01-2CB9-C075-55D8-64AC2A875C0A}"/>
              </a:ext>
            </a:extLst>
          </p:cNvPr>
          <p:cNvSpPr/>
          <p:nvPr/>
        </p:nvSpPr>
        <p:spPr>
          <a:xfrm>
            <a:off x="9425674" y="5730357"/>
            <a:ext cx="1233377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90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6C8790-8720-0E89-175F-B1FE449AB4E2}"/>
              </a:ext>
            </a:extLst>
          </p:cNvPr>
          <p:cNvGrpSpPr/>
          <p:nvPr/>
        </p:nvGrpSpPr>
        <p:grpSpPr>
          <a:xfrm>
            <a:off x="523270" y="1690577"/>
            <a:ext cx="2302132" cy="1881962"/>
            <a:chOff x="523270" y="1690577"/>
            <a:chExt cx="2302132" cy="1881962"/>
          </a:xfrm>
        </p:grpSpPr>
        <p:pic>
          <p:nvPicPr>
            <p:cNvPr id="47" name="Picture 46" descr="Icon&#10;&#10;Description automatically generated">
              <a:extLst>
                <a:ext uri="{FF2B5EF4-FFF2-40B4-BE49-F238E27FC236}">
                  <a16:creationId xmlns:a16="http://schemas.microsoft.com/office/drawing/2014/main" id="{1446CB09-EECC-565B-B5D0-39A1C1ADF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0" y="1690577"/>
              <a:ext cx="2302132" cy="1881962"/>
            </a:xfrm>
            <a:prstGeom prst="rect">
              <a:avLst/>
            </a:prstGeom>
          </p:spPr>
        </p:pic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0FD01FD1-52DA-A080-B966-ED5420337794}"/>
                </a:ext>
              </a:extLst>
            </p:cNvPr>
            <p:cNvSpPr/>
            <p:nvPr/>
          </p:nvSpPr>
          <p:spPr>
            <a:xfrm>
              <a:off x="864870" y="2424223"/>
              <a:ext cx="1612516" cy="49973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3 x 3 x 2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12B9ED0-4788-9657-6134-C4BFE37BA310}"/>
              </a:ext>
            </a:extLst>
          </p:cNvPr>
          <p:cNvGrpSpPr/>
          <p:nvPr/>
        </p:nvGrpSpPr>
        <p:grpSpPr>
          <a:xfrm>
            <a:off x="3330265" y="1711842"/>
            <a:ext cx="2302132" cy="1881962"/>
            <a:chOff x="523270" y="1690577"/>
            <a:chExt cx="2302132" cy="1881962"/>
          </a:xfrm>
        </p:grpSpPr>
        <p:pic>
          <p:nvPicPr>
            <p:cNvPr id="50" name="Picture 49" descr="Icon&#10;&#10;Description automatically generated">
              <a:extLst>
                <a:ext uri="{FF2B5EF4-FFF2-40B4-BE49-F238E27FC236}">
                  <a16:creationId xmlns:a16="http://schemas.microsoft.com/office/drawing/2014/main" id="{A62E34EE-0DDF-6921-849B-57D8480EB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0" y="1690577"/>
              <a:ext cx="2302132" cy="1881962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CC9560DE-4832-8CF7-2AC9-5A616A702269}"/>
                </a:ext>
              </a:extLst>
            </p:cNvPr>
            <p:cNvSpPr/>
            <p:nvPr/>
          </p:nvSpPr>
          <p:spPr>
            <a:xfrm>
              <a:off x="717654" y="2477822"/>
              <a:ext cx="1879310" cy="49973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(40+5) : 9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B77E0EB-861B-F728-79F2-6B11BFD8299C}"/>
              </a:ext>
            </a:extLst>
          </p:cNvPr>
          <p:cNvGrpSpPr/>
          <p:nvPr/>
        </p:nvGrpSpPr>
        <p:grpSpPr>
          <a:xfrm>
            <a:off x="6096000" y="1733107"/>
            <a:ext cx="2302132" cy="1881962"/>
            <a:chOff x="523270" y="1690577"/>
            <a:chExt cx="2302132" cy="1881962"/>
          </a:xfrm>
        </p:grpSpPr>
        <p:pic>
          <p:nvPicPr>
            <p:cNvPr id="53" name="Picture 52" descr="Icon&#10;&#10;Description automatically generated">
              <a:extLst>
                <a:ext uri="{FF2B5EF4-FFF2-40B4-BE49-F238E27FC236}">
                  <a16:creationId xmlns:a16="http://schemas.microsoft.com/office/drawing/2014/main" id="{D5002CF6-4E78-C4CA-8B77-C546887CD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0" y="1690577"/>
              <a:ext cx="2302132" cy="1881962"/>
            </a:xfrm>
            <a:prstGeom prst="rect">
              <a:avLst/>
            </a:prstGeom>
          </p:spPr>
        </p:pic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BE591F11-2978-7D33-5A53-EF02060CD55E}"/>
                </a:ext>
              </a:extLst>
            </p:cNvPr>
            <p:cNvSpPr/>
            <p:nvPr/>
          </p:nvSpPr>
          <p:spPr>
            <a:xfrm>
              <a:off x="864870" y="2424223"/>
              <a:ext cx="1612516" cy="49973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9 x 2 x 5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151ABC1-8E44-9AD4-6C58-3A6750F97C92}"/>
              </a:ext>
            </a:extLst>
          </p:cNvPr>
          <p:cNvGrpSpPr/>
          <p:nvPr/>
        </p:nvGrpSpPr>
        <p:grpSpPr>
          <a:xfrm>
            <a:off x="8871097" y="1690577"/>
            <a:ext cx="2302132" cy="1881962"/>
            <a:chOff x="523270" y="1690577"/>
            <a:chExt cx="2302132" cy="1881962"/>
          </a:xfrm>
        </p:grpSpPr>
        <p:pic>
          <p:nvPicPr>
            <p:cNvPr id="56" name="Picture 55" descr="Icon&#10;&#10;Description automatically generated">
              <a:extLst>
                <a:ext uri="{FF2B5EF4-FFF2-40B4-BE49-F238E27FC236}">
                  <a16:creationId xmlns:a16="http://schemas.microsoft.com/office/drawing/2014/main" id="{BF0361D4-5E83-144F-4E46-76A4F4C0E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0" y="1690577"/>
              <a:ext cx="2302132" cy="1881962"/>
            </a:xfrm>
            <a:prstGeom prst="rect">
              <a:avLst/>
            </a:prstGeom>
          </p:spPr>
        </p:pic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C27136CC-89CF-8A0F-C6F9-80A690237034}"/>
                </a:ext>
              </a:extLst>
            </p:cNvPr>
            <p:cNvSpPr/>
            <p:nvPr/>
          </p:nvSpPr>
          <p:spPr>
            <a:xfrm>
              <a:off x="826033" y="2424223"/>
              <a:ext cx="1651353" cy="49973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(44–2):7</a:t>
              </a:r>
            </a:p>
          </p:txBody>
        </p:sp>
      </p:grp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BB56CF2F-2876-9261-475D-B9B0FD2E3988}"/>
              </a:ext>
            </a:extLst>
          </p:cNvPr>
          <p:cNvSpPr/>
          <p:nvPr/>
        </p:nvSpPr>
        <p:spPr>
          <a:xfrm>
            <a:off x="770839" y="2422214"/>
            <a:ext cx="1779779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E2966CC1-AC42-8410-CCD7-2724C53F9A52}"/>
              </a:ext>
            </a:extLst>
          </p:cNvPr>
          <p:cNvSpPr/>
          <p:nvPr/>
        </p:nvSpPr>
        <p:spPr>
          <a:xfrm>
            <a:off x="3524649" y="2497078"/>
            <a:ext cx="184214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B99631EE-0CE6-0089-E37A-271FEAB73B70}"/>
              </a:ext>
            </a:extLst>
          </p:cNvPr>
          <p:cNvSpPr/>
          <p:nvPr/>
        </p:nvSpPr>
        <p:spPr>
          <a:xfrm>
            <a:off x="6469628" y="2484628"/>
            <a:ext cx="1580487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8927CAA3-68C5-E99C-C082-88F4E16B33A5}"/>
              </a:ext>
            </a:extLst>
          </p:cNvPr>
          <p:cNvSpPr/>
          <p:nvPr/>
        </p:nvSpPr>
        <p:spPr>
          <a:xfrm>
            <a:off x="9238674" y="2445488"/>
            <a:ext cx="1521724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pic>
        <p:nvPicPr>
          <p:cNvPr id="62" name="Picture 61" descr="A picture containing toy&#10;&#10;Description automatically generated">
            <a:extLst>
              <a:ext uri="{FF2B5EF4-FFF2-40B4-BE49-F238E27FC236}">
                <a16:creationId xmlns:a16="http://schemas.microsoft.com/office/drawing/2014/main" id="{6D963465-F1A8-33EE-46A0-632452BBE9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470" y="3199673"/>
            <a:ext cx="1967750" cy="196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L 0.44492 0.2981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40" y="1490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-0.25547 0.2958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3" y="14792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22891 0.2905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45" y="1451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47318 0.309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59" y="1546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750828-2F77-4010-99DD-AF5A311AA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500" y="665582"/>
            <a:ext cx="10876207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5CBCA1D9-8A84-4426-B6CA-BD192969D5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  <a:extLst>
              <a:ext uri="{FF2B5EF4-FFF2-40B4-BE49-F238E27FC236}">
                <a16:creationId xmlns:a16="http://schemas.microsoft.com/office/drawing/2014/main" id="{205E5D23-DE44-4E55-92A4-589774C5C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>
            <a:extLst>
              <a:ext uri="{FF2B5EF4-FFF2-40B4-BE49-F238E27FC236}">
                <a16:creationId xmlns:a16="http://schemas.microsoft.com/office/drawing/2014/main" id="{56F9B936-1B08-4831-A81A-9E6A6BB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  <a:extLst>
              <a:ext uri="{FF2B5EF4-FFF2-40B4-BE49-F238E27FC236}">
                <a16:creationId xmlns:a16="http://schemas.microsoft.com/office/drawing/2014/main" id="{68832A29-FE52-4698-A677-5B3400BCE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9D56666F-B9F6-4740-AC58-58B5BC4803C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869F2C9-C1A4-4C9E-A8A4-AECF56520D5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20038648-1660-438F-99C6-7E08DAB30F8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51A373D3-8FC6-4DE1-8D4B-94E9840FDA3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60FE1C30-B218-4A30-A258-3A98AE292C09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980C740E-F89C-4927-91B7-2A43A836F196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id="{E3771D7E-E88F-4405-AD8B-3B219DB61C6A}"/>
              </a:ext>
            </a:extLst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249C492A-D873-439C-A4D1-BF944569EC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  <a:extLst>
              <a:ext uri="{FF2B5EF4-FFF2-40B4-BE49-F238E27FC236}">
                <a16:creationId xmlns:a16="http://schemas.microsoft.com/office/drawing/2014/main" id="{1E5827B9-6D1E-4BF2-8F56-182054667D54}"/>
              </a:ext>
            </a:extLst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9B815EB6-8E3F-4234-81A8-167915F754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9309135" y="2134136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  <a:extLst>
              <a:ext uri="{FF2B5EF4-FFF2-40B4-BE49-F238E27FC236}">
                <a16:creationId xmlns:a16="http://schemas.microsoft.com/office/drawing/2014/main" id="{12A76675-77CC-4DE2-8949-713D5B2EF164}"/>
              </a:ext>
            </a:extLst>
          </p:cNvPr>
          <p:cNvSpPr txBox="1"/>
          <p:nvPr/>
        </p:nvSpPr>
        <p:spPr>
          <a:xfrm>
            <a:off x="9675799" y="2507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0DFC721B-6B3B-48A6-9D9E-6616190E8C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537C370C-8029-4765-91A4-C195FFE752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7574876" y="4495231"/>
            <a:ext cx="1734259" cy="2103120"/>
          </a:xfrm>
          <a:prstGeom prst="rect">
            <a:avLst/>
          </a:prstGeom>
        </p:spPr>
      </p:pic>
      <p:sp>
        <p:nvSpPr>
          <p:cNvPr id="15" name="TextBox 14">
            <a:hlinkClick r:id="rId12" action="ppaction://hlinksldjump"/>
            <a:extLst>
              <a:ext uri="{FF2B5EF4-FFF2-40B4-BE49-F238E27FC236}">
                <a16:creationId xmlns:a16="http://schemas.microsoft.com/office/drawing/2014/main" id="{2B387268-110E-41D0-A753-90F34DB0F9C6}"/>
              </a:ext>
            </a:extLst>
          </p:cNvPr>
          <p:cNvSpPr txBox="1"/>
          <p:nvPr/>
        </p:nvSpPr>
        <p:spPr>
          <a:xfrm>
            <a:off x="7941539" y="4829975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2" name="Rounded Rectangle 1">
            <a:hlinkClick r:id="rId13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67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  <p:bldP spid="15" grpId="0"/>
      <p:bldP spid="1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870" y="185535"/>
            <a:ext cx="6380734" cy="64869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646751" y="3428999"/>
            <a:ext cx="5316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40 + 30 : 6=?</a:t>
            </a:r>
          </a:p>
        </p:txBody>
      </p:sp>
      <p:pic>
        <p:nvPicPr>
          <p:cNvPr id="9" name="Picture 8" descr="A picture containing accessory, umbrella, dark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5185648" y="1826288"/>
            <a:ext cx="74804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FF0066"/>
                </a:solidFill>
                <a:latin typeface="SVN-Cookies" panose="02040603050506020204" pitchFamily="18" charset="0"/>
              </a:rPr>
              <a:t>40 + 30 :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= 40 + 5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FF0066"/>
                </a:solidFill>
                <a:latin typeface="SVN-Cookies" panose="02040603050506020204" pitchFamily="18" charset="0"/>
              </a:rPr>
              <a:t>= 45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</a:endParaRPr>
          </a:p>
        </p:txBody>
      </p:sp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5213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162" y="254162"/>
            <a:ext cx="6349676" cy="63496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4369381" y="3331144"/>
            <a:ext cx="51375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49 : 7 x 5=?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4982241" y="2292189"/>
            <a:ext cx="391184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</a:rPr>
              <a:t>49:7x5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=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 7x5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aseline="0" dirty="0">
                <a:solidFill>
                  <a:srgbClr val="FF0066"/>
                </a:solidFill>
                <a:latin typeface="SVN-Cookies" panose="02040603050506020204" pitchFamily="18" charset="0"/>
              </a:rPr>
              <a:t>=</a:t>
            </a: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</a:rPr>
              <a:t> 35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</a:endParaRP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6006D861-2725-4377-A20E-88D29F36D2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2FBA585-F16B-4DDF-858B-69423E2DA1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1550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590" y="220946"/>
            <a:ext cx="6828820" cy="68288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163872" y="3236124"/>
            <a:ext cx="4788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000000"/>
                </a:solidFill>
                <a:latin typeface="SVN-Cookies" panose="02040603050506020204" pitchFamily="18" charset="0"/>
              </a:rPr>
              <a:t>48:(6:3)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953973" y="2602042"/>
            <a:ext cx="34154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48</a:t>
            </a: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  <a:sym typeface="Wingdings" panose="05000000000000000000" pitchFamily="2" charset="2"/>
              </a:rPr>
              <a:t>:(6:3)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sym typeface="Wingdings" panose="05000000000000000000" pitchFamily="2" charset="2"/>
              </a:rPr>
              <a:t>=48:2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  <a:sym typeface="Wingdings" panose="05000000000000000000" pitchFamily="2" charset="2"/>
              </a:rPr>
              <a:t>=24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sym typeface="Wingdings" panose="05000000000000000000" pitchFamily="2" charset="2"/>
            </a:endParaRP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14B5283C-EDFE-4859-B2DE-06A058E41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DC8DD859-F46C-4BDB-83F1-67306C50E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074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87" y="225248"/>
            <a:ext cx="6534436" cy="65344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485169" y="3067799"/>
            <a:ext cx="57637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(74-14):2=?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5339515" y="2599638"/>
            <a:ext cx="341543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(74-14):2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200" dirty="0">
                <a:solidFill>
                  <a:srgbClr val="FF0066"/>
                </a:solidFill>
                <a:latin typeface="SVN-Cookies" panose="02040603050506020204" pitchFamily="18" charset="0"/>
              </a:rPr>
              <a:t>= 60:2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200" dirty="0">
                <a:solidFill>
                  <a:srgbClr val="FF0066"/>
                </a:solidFill>
                <a:latin typeface="SVN-Cookies" panose="02040603050506020204" pitchFamily="18" charset="0"/>
              </a:rPr>
              <a:t>= 30</a:t>
            </a: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6C90B579-DCA6-4B6D-B2A5-0C5A9490B7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827123E1-3343-4DCE-8083-4EC83A9036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9498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378" y="203349"/>
            <a:ext cx="6936044" cy="69360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4812547" y="2881979"/>
            <a:ext cx="5169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noProof="0" dirty="0">
                <a:solidFill>
                  <a:srgbClr val="000000"/>
                </a:solidFill>
                <a:latin typeface="SVN-Cookies" panose="02040603050506020204" pitchFamily="18" charset="0"/>
              </a:rPr>
              <a:t>20x(4-4</a:t>
            </a:r>
            <a:r>
              <a:rPr lang="en-US" sz="6000" noProof="0" dirty="0">
                <a:solidFill>
                  <a:srgbClr val="000000"/>
                </a:solidFill>
                <a:latin typeface="SVN-Cookies" panose="02040603050506020204" pitchFamily="18" charset="0"/>
              </a:rPr>
              <a:t>)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</a:rPr>
              <a:t>=?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5074761" y="2762490"/>
            <a:ext cx="340127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20x(4-4)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</a:rPr>
              <a:t>=20x0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=</a:t>
            </a: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</a:endParaRP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27BA45B9-A830-4C09-A27B-74B1F208F1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84" y="491486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3D1A11F3-C2A5-4F17-9EA7-5F2FDD8F8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4464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511</Words>
  <Application>Microsoft Office PowerPoint</Application>
  <PresentationFormat>Widescreen</PresentationFormat>
  <Paragraphs>94</Paragraphs>
  <Slides>19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等线</vt:lpstr>
      <vt:lpstr>Arial</vt:lpstr>
      <vt:lpstr>Calibri</vt:lpstr>
      <vt:lpstr>Calibri Light</vt:lpstr>
      <vt:lpstr>Patrick Hand</vt:lpstr>
      <vt:lpstr>SVN-Cookies</vt:lpstr>
      <vt:lpstr>Times</vt:lpstr>
      <vt:lpstr>Times New Roman</vt:lpstr>
      <vt:lpstr>UVN Banh Mi</vt:lpstr>
      <vt:lpstr>杨任东竹石体-Medium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23</cp:revision>
  <dcterms:created xsi:type="dcterms:W3CDTF">2022-05-07T08:29:24Z</dcterms:created>
  <dcterms:modified xsi:type="dcterms:W3CDTF">2022-12-23T03:12:51Z</dcterms:modified>
</cp:coreProperties>
</file>