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65" r:id="rId2"/>
    <p:sldId id="259" r:id="rId3"/>
    <p:sldId id="264" r:id="rId4"/>
    <p:sldId id="269" r:id="rId5"/>
    <p:sldId id="303" r:id="rId6"/>
    <p:sldId id="304" r:id="rId7"/>
    <p:sldId id="305" r:id="rId8"/>
    <p:sldId id="306" r:id="rId9"/>
    <p:sldId id="307" r:id="rId10"/>
    <p:sldId id="308" r:id="rId11"/>
    <p:sldId id="266" r:id="rId12"/>
    <p:sldId id="260" r:id="rId13"/>
    <p:sldId id="267" r:id="rId14"/>
    <p:sldId id="261" r:id="rId15"/>
    <p:sldId id="284" r:id="rId16"/>
    <p:sldId id="294" r:id="rId17"/>
    <p:sldId id="301" r:id="rId18"/>
    <p:sldId id="30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3CD7C-AA1A-451F-B7C8-BBEC3E6C34EA}"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16155-BB7A-447C-ACF1-EFA5DEC06D25}" type="slidenum">
              <a:rPr lang="en-US" smtClean="0"/>
              <a:t>‹#›</a:t>
            </a:fld>
            <a:endParaRPr lang="en-US"/>
          </a:p>
        </p:txBody>
      </p:sp>
    </p:spTree>
    <p:extLst>
      <p:ext uri="{BB962C8B-B14F-4D97-AF65-F5344CB8AC3E}">
        <p14:creationId xmlns:p14="http://schemas.microsoft.com/office/powerpoint/2010/main" val="364596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A4816155-BB7A-447C-ACF1-EFA5DEC06D25}" type="slidenum">
              <a:rPr lang="en-US" smtClean="0"/>
              <a:t>3</a:t>
            </a:fld>
            <a:endParaRPr lang="en-US"/>
          </a:p>
        </p:txBody>
      </p:sp>
    </p:spTree>
    <p:extLst>
      <p:ext uri="{BB962C8B-B14F-4D97-AF65-F5344CB8AC3E}">
        <p14:creationId xmlns:p14="http://schemas.microsoft.com/office/powerpoint/2010/main" val="409528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A4816155-BB7A-447C-ACF1-EFA5DEC06D25}" type="slidenum">
              <a:rPr lang="en-US" smtClean="0"/>
              <a:t>6</a:t>
            </a:fld>
            <a:endParaRPr lang="en-US"/>
          </a:p>
        </p:txBody>
      </p:sp>
    </p:spTree>
    <p:extLst>
      <p:ext uri="{BB962C8B-B14F-4D97-AF65-F5344CB8AC3E}">
        <p14:creationId xmlns:p14="http://schemas.microsoft.com/office/powerpoint/2010/main" val="202154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16155-BB7A-447C-ACF1-EFA5DEC06D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6972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9.png"/><Relationship Id="rId9"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21090670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17408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33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4632013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315139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732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0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8833634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6970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401832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405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141532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61936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34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456982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605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8.png"/><Relationship Id="rId12" Type="http://schemas.openxmlformats.org/officeDocument/2006/relationships/audio" Target="../media/audio3.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11" Type="http://schemas.openxmlformats.org/officeDocument/2006/relationships/image" Target="../media/image39.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5.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9.png"/><Relationship Id="rId2" Type="http://schemas.openxmlformats.org/officeDocument/2006/relationships/audio" Target="../media/audio7.wav"/><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audio" Target="../media/audio6.wav"/><Relationship Id="rId2" Type="http://schemas.openxmlformats.org/officeDocument/2006/relationships/notesSlide" Target="../notesSlides/notesSlide1.xml"/><Relationship Id="rId16"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29.png"/><Relationship Id="rId5" Type="http://schemas.openxmlformats.org/officeDocument/2006/relationships/audio" Target="../media/audio5.wav"/><Relationship Id="rId15" Type="http://schemas.openxmlformats.org/officeDocument/2006/relationships/audio" Target="../media/audio4.wav"/><Relationship Id="rId10" Type="http://schemas.openxmlformats.org/officeDocument/2006/relationships/image" Target="../media/image28.jp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8.png"/><Relationship Id="rId12" Type="http://schemas.openxmlformats.org/officeDocument/2006/relationships/audio" Target="../media/audio3.wav"/><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2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6.jp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1.gif"/><Relationship Id="rId17" Type="http://schemas.openxmlformats.org/officeDocument/2006/relationships/audio" Target="../media/audio6.wav"/><Relationship Id="rId2" Type="http://schemas.openxmlformats.org/officeDocument/2006/relationships/notesSlide" Target="../notesSlides/notesSlide2.xml"/><Relationship Id="rId16"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30.png"/><Relationship Id="rId5" Type="http://schemas.openxmlformats.org/officeDocument/2006/relationships/audio" Target="../media/audio5.wav"/><Relationship Id="rId15" Type="http://schemas.openxmlformats.org/officeDocument/2006/relationships/audio" Target="../media/audio4.wav"/><Relationship Id="rId10" Type="http://schemas.openxmlformats.org/officeDocument/2006/relationships/image" Target="../media/image29.pn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8.png"/><Relationship Id="rId12" Type="http://schemas.openxmlformats.org/officeDocument/2006/relationships/audio" Target="../media/audio3.wav"/><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2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8.jp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1.gif"/><Relationship Id="rId17" Type="http://schemas.openxmlformats.org/officeDocument/2006/relationships/audio" Target="../media/audio6.wav"/><Relationship Id="rId2" Type="http://schemas.openxmlformats.org/officeDocument/2006/relationships/notesSlide" Target="../notesSlides/notesSlide3.xml"/><Relationship Id="rId16"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30.png"/><Relationship Id="rId5" Type="http://schemas.openxmlformats.org/officeDocument/2006/relationships/audio" Target="../media/audio5.wav"/><Relationship Id="rId15" Type="http://schemas.openxmlformats.org/officeDocument/2006/relationships/audio" Target="../media/audio4.wav"/><Relationship Id="rId10" Type="http://schemas.openxmlformats.org/officeDocument/2006/relationships/image" Target="../media/image29.pn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57"/>
            <a:ext cx="12192000" cy="6865858"/>
          </a:xfrm>
          <a:prstGeom prst="rect">
            <a:avLst/>
          </a:prstGeom>
        </p:spPr>
      </p:pic>
      <p:sp>
        <p:nvSpPr>
          <p:cNvPr id="5" name="TextBox 4">
            <a:extLst>
              <a:ext uri="{FF2B5EF4-FFF2-40B4-BE49-F238E27FC236}">
                <a16:creationId xmlns:a16="http://schemas.microsoft.com/office/drawing/2014/main" id="{CDEF7C70-9B24-CBAB-AF0B-3222101524F0}"/>
              </a:ext>
            </a:extLst>
          </p:cNvPr>
          <p:cNvSpPr txBox="1"/>
          <p:nvPr/>
        </p:nvSpPr>
        <p:spPr>
          <a:xfrm>
            <a:off x="2269480" y="1751589"/>
            <a:ext cx="6039633" cy="22813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Ôn</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chữ</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viết</a:t>
            </a:r>
            <a:r>
              <a:rPr kumimoji="0" lang="en-US" sz="5000" b="1" i="0" u="none" strike="noStrike" kern="0" cap="none" spc="0" normalizeH="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hoa</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5000" b="1" kern="0" dirty="0">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M, N, V </a:t>
            </a:r>
            <a:r>
              <a:rPr lang="en-US" sz="5000" b="1" kern="0" dirty="0" err="1">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kiểu</a:t>
            </a:r>
            <a:r>
              <a:rPr lang="en-US" sz="5000" b="1" kern="0" dirty="0">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 2</a:t>
            </a:r>
            <a:endPar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endParaRPr>
          </a:p>
        </p:txBody>
      </p:sp>
      <p:pic>
        <p:nvPicPr>
          <p:cNvPr id="3" name="Picture 2" descr="A picture containing shape&#10;&#10;Description automatically generated">
            <a:extLst>
              <a:ext uri="{FF2B5EF4-FFF2-40B4-BE49-F238E27FC236}">
                <a16:creationId xmlns:a16="http://schemas.microsoft.com/office/drawing/2014/main" id="{1F042D05-A155-A62F-EAED-2C153B8D3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38985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C64C4EF-83DB-6909-AC98-C139F84A4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6" name="Picture 5" descr="A picture containing background pattern&#10;&#10;Description automatically generated">
            <a:extLst>
              <a:ext uri="{FF2B5EF4-FFF2-40B4-BE49-F238E27FC236}">
                <a16:creationId xmlns:a16="http://schemas.microsoft.com/office/drawing/2014/main" id="{5BF01A97-A18C-8CE6-7414-D93570C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8" name="Picture 7">
            <a:extLst>
              <a:ext uri="{FF2B5EF4-FFF2-40B4-BE49-F238E27FC236}">
                <a16:creationId xmlns:a16="http://schemas.microsoft.com/office/drawing/2014/main" id="{B6CB9D23-4B92-9C52-7E36-18A92894E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818" y="2226997"/>
            <a:ext cx="6120000" cy="6120000"/>
          </a:xfrm>
          <a:prstGeom prst="rect">
            <a:avLst/>
          </a:prstGeom>
          <a:effectLst>
            <a:innerShdw blurRad="63500" dist="12700" dir="16200000">
              <a:prstClr val="black">
                <a:alpha val="30000"/>
              </a:prstClr>
            </a:innerShdw>
          </a:effectLst>
        </p:spPr>
      </p:pic>
      <p:pic>
        <p:nvPicPr>
          <p:cNvPr id="11" name="Picture 10" descr="A picture containing background pattern&#10;&#10;Description automatically generated">
            <a:extLst>
              <a:ext uri="{FF2B5EF4-FFF2-40B4-BE49-F238E27FC236}">
                <a16:creationId xmlns:a16="http://schemas.microsoft.com/office/drawing/2014/main" id="{5AC9AA40-30B4-672F-E59E-AC08B5E94A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046" t="84484" r="6650" b="2251"/>
          <a:stretch/>
        </p:blipFill>
        <p:spPr>
          <a:xfrm flipH="1">
            <a:off x="8440049" y="5593238"/>
            <a:ext cx="1121446" cy="972000"/>
          </a:xfrm>
          <a:prstGeom prst="rect">
            <a:avLst/>
          </a:prstGeom>
          <a:effectLst>
            <a:innerShdw blurRad="38100" dist="12700" dir="8100000">
              <a:prstClr val="black">
                <a:alpha val="30000"/>
              </a:prstClr>
            </a:innerShdw>
          </a:effectLst>
        </p:spPr>
      </p:pic>
      <p:pic>
        <p:nvPicPr>
          <p:cNvPr id="14" name="Picture 13" descr="Background pattern&#10;&#10;Description automatically generated with medium confidence">
            <a:extLst>
              <a:ext uri="{FF2B5EF4-FFF2-40B4-BE49-F238E27FC236}">
                <a16:creationId xmlns:a16="http://schemas.microsoft.com/office/drawing/2014/main" id="{6B76A2E3-D30C-1986-95DF-6238EB15F6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5" t="24108" r="64543" b="32558"/>
          <a:stretch/>
        </p:blipFill>
        <p:spPr>
          <a:xfrm>
            <a:off x="1032973" y="3429000"/>
            <a:ext cx="2267557" cy="3060000"/>
          </a:xfrm>
          <a:prstGeom prst="rect">
            <a:avLst/>
          </a:prstGeom>
          <a:effectLst>
            <a:innerShdw blurRad="38100" dist="12700" dir="13500000">
              <a:prstClr val="black">
                <a:alpha val="40000"/>
              </a:prstClr>
            </a:innerShdw>
          </a:effectLst>
        </p:spPr>
      </p:pic>
      <p:pic>
        <p:nvPicPr>
          <p:cNvPr id="15" name="Picture 14" descr="Background pattern&#10;&#10;Description automatically generated with medium confidence">
            <a:extLst>
              <a:ext uri="{FF2B5EF4-FFF2-40B4-BE49-F238E27FC236}">
                <a16:creationId xmlns:a16="http://schemas.microsoft.com/office/drawing/2014/main" id="{3ED080DB-9666-FDDF-172F-8AC9EF4D8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145" t="73887" r="50747" b="8831"/>
          <a:stretch/>
        </p:blipFill>
        <p:spPr>
          <a:xfrm>
            <a:off x="2536920" y="1695340"/>
            <a:ext cx="763610" cy="1188000"/>
          </a:xfrm>
          <a:prstGeom prst="rect">
            <a:avLst/>
          </a:prstGeom>
          <a:effectLst>
            <a:innerShdw blurRad="38100" dist="12700" dir="13500000">
              <a:prstClr val="black">
                <a:alpha val="40000"/>
              </a:prstClr>
            </a:innerShdw>
          </a:effectLst>
        </p:spPr>
      </p:pic>
      <p:sp>
        <p:nvSpPr>
          <p:cNvPr id="16" name="TextBox 15">
            <a:extLst>
              <a:ext uri="{FF2B5EF4-FFF2-40B4-BE49-F238E27FC236}">
                <a16:creationId xmlns:a16="http://schemas.microsoft.com/office/drawing/2014/main" id="{B8F5BA31-4C4C-1B37-7604-64E88186811C}"/>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Times New Roman" panose="02020603050405020304" pitchFamily="18" charset="0"/>
                <a:ea typeface="+mn-ea"/>
                <a:cs typeface="Times New Roman" panose="02020603050405020304" pitchFamily="18" charset="0"/>
              </a:rPr>
              <a:t>CÙNG QUAN SÁT</a:t>
            </a:r>
          </a:p>
        </p:txBody>
      </p:sp>
      <p:pic>
        <p:nvPicPr>
          <p:cNvPr id="2" name="V kiểu 2">
            <a:hlinkClick r:id="" action="ppaction://media"/>
            <a:extLst>
              <a:ext uri="{FF2B5EF4-FFF2-40B4-BE49-F238E27FC236}">
                <a16:creationId xmlns:a16="http://schemas.microsoft.com/office/drawing/2014/main" id="{59368CF9-6699-018A-9682-15B83A1D17A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655130" y="1270712"/>
            <a:ext cx="6727029" cy="4902010"/>
          </a:xfrm>
          <a:prstGeom prst="rect">
            <a:avLst/>
          </a:prstGeom>
        </p:spPr>
      </p:pic>
    </p:spTree>
    <p:extLst>
      <p:ext uri="{BB962C8B-B14F-4D97-AF65-F5344CB8AC3E}">
        <p14:creationId xmlns:p14="http://schemas.microsoft.com/office/powerpoint/2010/main" val="40697693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14:presetBounceEnd="50000">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14:bounceEnd="50000">
                                          <p:cBhvr additive="base">
                                            <p:cTn id="18"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1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fill="hold"/>
                                            <p:tgtEl>
                                              <p:spTgt spid="8"/>
                                            </p:tgtEl>
                                            <p:attrNameLst>
                                              <p:attrName>ppt_x</p:attrName>
                                            </p:attrNameLst>
                                          </p:cBhvr>
                                          <p:tavLst>
                                            <p:tav tm="0">
                                              <p:val>
                                                <p:strVal val="#ppt_x"/>
                                              </p:val>
                                            </p:tav>
                                            <p:tav tm="100000">
                                              <p:val>
                                                <p:strVal val="#ppt_x"/>
                                              </p:val>
                                            </p:tav>
                                          </p:tavLst>
                                        </p:anim>
                                        <p:anim calcmode="lin" valueType="num">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2"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1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2785"/>
            <a:ext cx="12191999" cy="6789815"/>
          </a:xfrm>
          <a:prstGeom prst="rect">
            <a:avLst/>
          </a:prstGeom>
        </p:spPr>
      </p:pic>
      <p:sp>
        <p:nvSpPr>
          <p:cNvPr id="6" name="TextBox 5">
            <a:extLst>
              <a:ext uri="{FF2B5EF4-FFF2-40B4-BE49-F238E27FC236}">
                <a16:creationId xmlns:a16="http://schemas.microsoft.com/office/drawing/2014/main" id="{6B9B6684-A23D-054C-EC4F-AA00E9F0254C}"/>
              </a:ext>
            </a:extLst>
          </p:cNvPr>
          <p:cNvSpPr txBox="1"/>
          <p:nvPr/>
        </p:nvSpPr>
        <p:spPr>
          <a:xfrm>
            <a:off x="3353017" y="1223810"/>
            <a:ext cx="36980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Luyện viết từ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E0EEA2AA-14DB-5490-D38F-6F9878A38F3E}"/>
              </a:ext>
            </a:extLst>
          </p:cNvPr>
          <p:cNvSpPr txBox="1"/>
          <p:nvPr/>
        </p:nvSpPr>
        <p:spPr>
          <a:xfrm>
            <a:off x="3349492" y="1240830"/>
            <a:ext cx="36980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Luyện</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viết</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từ</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ứng</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82B3283A-DA9C-11F0-116E-2679982C36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296970" y="4390254"/>
            <a:ext cx="1121446" cy="972000"/>
          </a:xfrm>
          <a:prstGeom prst="rect">
            <a:avLst/>
          </a:prstGeom>
          <a:effectLst>
            <a:innerShdw blurRad="38100" dist="12700">
              <a:prstClr val="black">
                <a:alpha val="50000"/>
              </a:prstClr>
            </a:innerShdw>
          </a:effectLst>
        </p:spPr>
      </p:pic>
      <p:pic>
        <p:nvPicPr>
          <p:cNvPr id="2" name="Picture 1" descr="A picture containing shape&#10;&#10;Description automatically generated">
            <a:extLst>
              <a:ext uri="{FF2B5EF4-FFF2-40B4-BE49-F238E27FC236}">
                <a16:creationId xmlns:a16="http://schemas.microsoft.com/office/drawing/2014/main" id="{8C356CF0-8A3E-F89D-442D-B2E35FB69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6686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C73D1A-B4EE-D29D-80A5-A9BCE9F5BC13}"/>
              </a:ext>
            </a:extLst>
          </p:cNvPr>
          <p:cNvSpPr txBox="1"/>
          <p:nvPr/>
        </p:nvSpPr>
        <p:spPr>
          <a:xfrm>
            <a:off x="3434442" y="250371"/>
            <a:ext cx="5328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3399"/>
                </a:solidFill>
                <a:effectLst>
                  <a:glow rad="127000">
                    <a:prstClr val="white"/>
                  </a:glow>
                </a:effectLst>
                <a:uLnTx/>
                <a:uFillTx/>
                <a:ea typeface="+mn-ea"/>
                <a:cs typeface="+mn-cs"/>
              </a:rPr>
              <a:t>TỪ ỨNG DỤNG</a:t>
            </a:r>
          </a:p>
        </p:txBody>
      </p:sp>
      <p:pic>
        <p:nvPicPr>
          <p:cNvPr id="11" name="Picture 10">
            <a:extLst>
              <a:ext uri="{FF2B5EF4-FFF2-40B4-BE49-F238E27FC236}">
                <a16:creationId xmlns:a16="http://schemas.microsoft.com/office/drawing/2014/main" id="{E577A931-0049-7FB6-8FD3-AD96EA4C429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2" t="398" r="45299" b="59701"/>
          <a:stretch/>
        </p:blipFill>
        <p:spPr>
          <a:xfrm>
            <a:off x="3319007" y="-2336230"/>
            <a:ext cx="5072517" cy="1800000"/>
          </a:xfrm>
          <a:prstGeom prst="rect">
            <a:avLst/>
          </a:prstGeom>
        </p:spPr>
      </p:pic>
      <p:sp>
        <p:nvSpPr>
          <p:cNvPr id="12" name="TextBox 11">
            <a:extLst>
              <a:ext uri="{FF2B5EF4-FFF2-40B4-BE49-F238E27FC236}">
                <a16:creationId xmlns:a16="http://schemas.microsoft.com/office/drawing/2014/main" id="{A8BA3572-4A97-92D1-6AFD-BAA0C3E6C0C2}"/>
              </a:ext>
            </a:extLst>
          </p:cNvPr>
          <p:cNvSpPr txBox="1"/>
          <p:nvPr/>
        </p:nvSpPr>
        <p:spPr>
          <a:xfrm>
            <a:off x="4041809" y="-1953114"/>
            <a:ext cx="395763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Chu Văn An</a:t>
            </a:r>
          </a:p>
        </p:txBody>
      </p:sp>
      <p:pic>
        <p:nvPicPr>
          <p:cNvPr id="18" name="Picture 17" descr="A picture containing flower, plant&#10;&#10;Description automatically generated">
            <a:extLst>
              <a:ext uri="{FF2B5EF4-FFF2-40B4-BE49-F238E27FC236}">
                <a16:creationId xmlns:a16="http://schemas.microsoft.com/office/drawing/2014/main" id="{2F006407-3810-46AB-C907-FE6B756C7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19" name="Picture 18">
            <a:extLst>
              <a:ext uri="{FF2B5EF4-FFF2-40B4-BE49-F238E27FC236}">
                <a16:creationId xmlns:a16="http://schemas.microsoft.com/office/drawing/2014/main" id="{F9035D3E-50D6-BC98-F49F-0C2903AA1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20" name="Picture 19">
            <a:extLst>
              <a:ext uri="{FF2B5EF4-FFF2-40B4-BE49-F238E27FC236}">
                <a16:creationId xmlns:a16="http://schemas.microsoft.com/office/drawing/2014/main" id="{7F43A199-E321-4A40-54BE-78D2AA826C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pic>
        <p:nvPicPr>
          <p:cNvPr id="13" name="Picture 12" descr="Graphical user interface, application&#10;&#10;Description automatically generated">
            <a:extLst>
              <a:ext uri="{FF2B5EF4-FFF2-40B4-BE49-F238E27FC236}">
                <a16:creationId xmlns:a16="http://schemas.microsoft.com/office/drawing/2014/main" id="{6F063D45-4F8F-C03A-FBC8-4E3EF70F95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14" name="Picture 13" descr="A picture containing background pattern&#10;&#10;Description automatically generated">
            <a:extLst>
              <a:ext uri="{FF2B5EF4-FFF2-40B4-BE49-F238E27FC236}">
                <a16:creationId xmlns:a16="http://schemas.microsoft.com/office/drawing/2014/main" id="{2C040B90-7CE5-FEEB-F9DE-C81ACCC2C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C3091C38-E846-B101-3EB1-75624EDFB32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3" t="398" r="63466" b="59701"/>
          <a:stretch/>
        </p:blipFill>
        <p:spPr>
          <a:xfrm>
            <a:off x="4309395" y="1954262"/>
            <a:ext cx="3383446" cy="1800000"/>
          </a:xfrm>
          <a:prstGeom prst="rect">
            <a:avLst/>
          </a:prstGeom>
        </p:spPr>
      </p:pic>
      <p:sp>
        <p:nvSpPr>
          <p:cNvPr id="4" name="TextBox 3">
            <a:extLst>
              <a:ext uri="{FF2B5EF4-FFF2-40B4-BE49-F238E27FC236}">
                <a16:creationId xmlns:a16="http://schemas.microsoft.com/office/drawing/2014/main" id="{8ED4F303-85F1-FE9B-1326-092C7E67F080}"/>
              </a:ext>
            </a:extLst>
          </p:cNvPr>
          <p:cNvSpPr txBox="1"/>
          <p:nvPr/>
        </p:nvSpPr>
        <p:spPr>
          <a:xfrm>
            <a:off x="4709772" y="2423568"/>
            <a:ext cx="3538221" cy="646331"/>
          </a:xfrm>
          <a:prstGeom prst="rect">
            <a:avLst/>
          </a:prstGeom>
          <a:noFill/>
        </p:spPr>
        <p:txBody>
          <a:bodyPr wrap="square" rtlCol="0">
            <a:spAutoFit/>
          </a:bodyPr>
          <a:lstStyle/>
          <a:p>
            <a:r>
              <a:rPr lang="vi-VN" sz="3600" b="1" dirty="0">
                <a:solidFill>
                  <a:srgbClr val="00206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iệt</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 </a:t>
            </a:r>
            <a:r>
              <a:rPr lang="en-US" sz="3600" b="1" kern="0" dirty="0" err="1">
                <a:solidFill>
                  <a:srgbClr val="002060"/>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 </a:t>
            </a:r>
            <a:endParaRPr lang="en-US" sz="3600" b="1" dirty="0">
              <a:solidFill>
                <a:srgbClr val="002060"/>
              </a:solidFill>
              <a:latin typeface="HP001 5 hàng" panose="020B0603050302020204" pitchFamily="34" charset="0"/>
            </a:endParaRPr>
          </a:p>
        </p:txBody>
      </p:sp>
    </p:spTree>
    <p:extLst>
      <p:ext uri="{BB962C8B-B14F-4D97-AF65-F5344CB8AC3E}">
        <p14:creationId xmlns:p14="http://schemas.microsoft.com/office/powerpoint/2010/main" val="25351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6" presetClass="entr" presetSubtype="3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ou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441"/>
            <a:ext cx="12192000" cy="6945442"/>
          </a:xfrm>
          <a:prstGeom prst="rect">
            <a:avLst/>
          </a:prstGeom>
        </p:spPr>
      </p:pic>
      <p:sp>
        <p:nvSpPr>
          <p:cNvPr id="6" name="TextBox 5">
            <a:extLst>
              <a:ext uri="{FF2B5EF4-FFF2-40B4-BE49-F238E27FC236}">
                <a16:creationId xmlns:a16="http://schemas.microsoft.com/office/drawing/2014/main" id="{02572701-0E3F-7756-E791-C534045EBD5C}"/>
              </a:ext>
            </a:extLst>
          </p:cNvPr>
          <p:cNvSpPr txBox="1"/>
          <p:nvPr/>
        </p:nvSpPr>
        <p:spPr>
          <a:xfrm>
            <a:off x="3154054" y="924370"/>
            <a:ext cx="406587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Luyện viết câu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16BDA38-FAB9-0CC5-5311-1FE06B8415E8}"/>
              </a:ext>
            </a:extLst>
          </p:cNvPr>
          <p:cNvSpPr txBox="1"/>
          <p:nvPr/>
        </p:nvSpPr>
        <p:spPr>
          <a:xfrm>
            <a:off x="3161365" y="924371"/>
            <a:ext cx="406586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rPr>
              <a:t>Luyện viết câu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rPr>
              <a:t>ứng 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FB57A323-07A5-3BF1-2E03-43F404888F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677970" y="4428354"/>
            <a:ext cx="1121446" cy="972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397354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4000">
              <a:srgbClr val="00B0F0"/>
            </a:gs>
            <a:gs pos="46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Google Shape;1019;p19">
            <a:extLst>
              <a:ext uri="{FF2B5EF4-FFF2-40B4-BE49-F238E27FC236}">
                <a16:creationId xmlns:a16="http://schemas.microsoft.com/office/drawing/2014/main" id="{CF96D549-250D-43FE-D890-907FC1B9D1B4}"/>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F0D8C72A-3179-5A8A-9C7A-0A9597D3529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8" name="TextBox 7">
            <a:extLst>
              <a:ext uri="{FF2B5EF4-FFF2-40B4-BE49-F238E27FC236}">
                <a16:creationId xmlns:a16="http://schemas.microsoft.com/office/drawing/2014/main" id="{0EDC749B-E458-1F10-8F07-2D290212F799}"/>
              </a:ext>
            </a:extLst>
          </p:cNvPr>
          <p:cNvSpPr txBox="1"/>
          <p:nvPr/>
        </p:nvSpPr>
        <p:spPr>
          <a:xfrm>
            <a:off x="2343852" y="1823385"/>
            <a:ext cx="7736880" cy="707886"/>
          </a:xfrm>
          <a:prstGeom prst="rect">
            <a:avLst/>
          </a:prstGeom>
          <a:noFill/>
        </p:spPr>
        <p:txBody>
          <a:bodyPr wrap="square" rtlCol="0">
            <a:spAutoFit/>
          </a:bodyPr>
          <a:lstStyle/>
          <a:p>
            <a:r>
              <a:rPr lang="vi-VN" sz="4000" b="1" dirty="0">
                <a:solidFill>
                  <a:srgbClr val="7030A0"/>
                </a:solidFill>
                <a:latin typeface="HP001 5 hàng" panose="020B0603050302020204" pitchFamily="34" charset="0"/>
              </a:rPr>
              <a:t>Tháp </a:t>
            </a:r>
            <a:r>
              <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Arial-Rounded"/>
                <a:cs typeface="+mn-cs"/>
              </a:rPr>
              <a:t>J</a:t>
            </a:r>
            <a:r>
              <a:rPr lang="vi-VN" sz="4000" b="1" dirty="0">
                <a:solidFill>
                  <a:srgbClr val="7030A0"/>
                </a:solidFill>
                <a:latin typeface="HP001 5 hàng" panose="020B0603050302020204" pitchFamily="34" charset="0"/>
              </a:rPr>
              <a:t>ười đẹp nhất bông sen</a:t>
            </a:r>
          </a:p>
        </p:txBody>
      </p:sp>
      <p:sp>
        <p:nvSpPr>
          <p:cNvPr id="9" name="TextBox 8">
            <a:extLst>
              <a:ext uri="{FF2B5EF4-FFF2-40B4-BE49-F238E27FC236}">
                <a16:creationId xmlns:a16="http://schemas.microsoft.com/office/drawing/2014/main" id="{D7078ECB-4A3F-D90A-3F69-10D2F7DAD7DC}"/>
              </a:ext>
            </a:extLst>
          </p:cNvPr>
          <p:cNvSpPr txBox="1"/>
          <p:nvPr/>
        </p:nvSpPr>
        <p:spPr>
          <a:xfrm>
            <a:off x="1613623" y="2581332"/>
            <a:ext cx="9551277" cy="707886"/>
          </a:xfrm>
          <a:prstGeom prst="rect">
            <a:avLst/>
          </a:prstGeom>
          <a:noFill/>
        </p:spPr>
        <p:txBody>
          <a:bodyPr wrap="square" rtlCol="0">
            <a:spAutoFit/>
          </a:bodyPr>
          <a:lstStyle/>
          <a:p>
            <a:r>
              <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f</a:t>
            </a:r>
            <a:r>
              <a:rPr lang="vi-VN" sz="4000" b="1" dirty="0">
                <a:solidFill>
                  <a:srgbClr val="7030A0"/>
                </a:solidFill>
                <a:latin typeface="HP001 5 hàng" panose="020B0603050302020204" pitchFamily="34" charset="0"/>
              </a:rPr>
              <a:t>iệt </a:t>
            </a:r>
            <a:r>
              <a:rPr kumimoji="0" lang="en-US" sz="40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HP001 4 hàng" panose="020B0603050302020204" pitchFamily="34" charset="0"/>
                <a:ea typeface="Arial-Rounded"/>
                <a:cs typeface="Arial"/>
                <a:sym typeface="Arial"/>
              </a:rPr>
              <a:t>W</a:t>
            </a:r>
            <a:r>
              <a:rPr lang="vi-VN" sz="4000" b="1" dirty="0">
                <a:solidFill>
                  <a:srgbClr val="7030A0"/>
                </a:solidFill>
                <a:latin typeface="HP001 5 hàng" panose="020B0603050302020204" pitchFamily="34" charset="0"/>
              </a:rPr>
              <a:t>am đẹp nhất có tên Bác Hồ.</a:t>
            </a:r>
            <a:endParaRPr lang="el-GR" sz="4000" b="1" dirty="0">
              <a:solidFill>
                <a:srgbClr val="7030A0"/>
              </a:solidFill>
              <a:latin typeface="HP001 5 hàng" panose="020B0603050302020204" pitchFamily="34" charset="0"/>
            </a:endParaRPr>
          </a:p>
        </p:txBody>
      </p:sp>
      <p:sp>
        <p:nvSpPr>
          <p:cNvPr id="10" name="TextBox 9">
            <a:extLst>
              <a:ext uri="{FF2B5EF4-FFF2-40B4-BE49-F238E27FC236}">
                <a16:creationId xmlns:a16="http://schemas.microsoft.com/office/drawing/2014/main" id="{7AD2AE81-584C-1464-C8C8-C10E39D541C1}"/>
              </a:ext>
            </a:extLst>
          </p:cNvPr>
          <p:cNvSpPr txBox="1"/>
          <p:nvPr/>
        </p:nvSpPr>
        <p:spPr>
          <a:xfrm>
            <a:off x="5702157" y="3312433"/>
            <a:ext cx="6729573" cy="661720"/>
          </a:xfrm>
          <a:prstGeom prst="rect">
            <a:avLst/>
          </a:prstGeom>
          <a:noFill/>
        </p:spPr>
        <p:txBody>
          <a:bodyPr wrap="square" rtlCol="0">
            <a:spAutoFit/>
          </a:bodyPr>
          <a:lstStyle/>
          <a:p>
            <a:r>
              <a:rPr lang="en-US" sz="3700" b="1" dirty="0">
                <a:solidFill>
                  <a:srgbClr val="CC0099"/>
                </a:solidFill>
                <a:latin typeface="HP001 5 hàng" panose="020B0603050302020204" pitchFamily="34" charset="0"/>
              </a:rPr>
              <a:t>(Theo </a:t>
            </a:r>
            <a:r>
              <a:rPr lang="en-US" sz="3700" b="1" dirty="0" err="1">
                <a:solidFill>
                  <a:srgbClr val="CC0099"/>
                </a:solidFill>
                <a:latin typeface="HP001 5 hàng" panose="020B0603050302020204" pitchFamily="34" charset="0"/>
              </a:rPr>
              <a:t>Bảo</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Định</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Giang</a:t>
            </a:r>
            <a:r>
              <a:rPr lang="en-US" sz="3700" b="1" dirty="0">
                <a:solidFill>
                  <a:srgbClr val="CC0099"/>
                </a:solidFill>
                <a:latin typeface="HP001 5 hàng" panose="020B0603050302020204" pitchFamily="34" charset="0"/>
              </a:rPr>
              <a:t>)</a:t>
            </a:r>
            <a:endParaRPr lang="vi-VN" sz="3700" b="1" dirty="0">
              <a:solidFill>
                <a:srgbClr val="CC0099"/>
              </a:solidFill>
              <a:latin typeface="HP001 5 hàng" panose="020B0603050302020204" pitchFamily="34" charset="0"/>
            </a:endParaRPr>
          </a:p>
        </p:txBody>
      </p:sp>
      <p:grpSp>
        <p:nvGrpSpPr>
          <p:cNvPr id="11" name="Group 10">
            <a:extLst>
              <a:ext uri="{FF2B5EF4-FFF2-40B4-BE49-F238E27FC236}">
                <a16:creationId xmlns:a16="http://schemas.microsoft.com/office/drawing/2014/main" id="{FEA06EC7-FCFB-0D77-0937-5631CAA23583}"/>
              </a:ext>
            </a:extLst>
          </p:cNvPr>
          <p:cNvGrpSpPr/>
          <p:nvPr/>
        </p:nvGrpSpPr>
        <p:grpSpPr>
          <a:xfrm>
            <a:off x="439208" y="452362"/>
            <a:ext cx="4140260" cy="911675"/>
            <a:chOff x="154297" y="195325"/>
            <a:chExt cx="4140260" cy="911675"/>
          </a:xfrm>
        </p:grpSpPr>
        <p:grpSp>
          <p:nvGrpSpPr>
            <p:cNvPr id="12" name="Group 11">
              <a:extLst>
                <a:ext uri="{FF2B5EF4-FFF2-40B4-BE49-F238E27FC236}">
                  <a16:creationId xmlns:a16="http://schemas.microsoft.com/office/drawing/2014/main" id="{F70FACC0-51D1-B10C-EBDE-AC1C022C022D}"/>
                </a:ext>
              </a:extLst>
            </p:cNvPr>
            <p:cNvGrpSpPr/>
            <p:nvPr/>
          </p:nvGrpSpPr>
          <p:grpSpPr>
            <a:xfrm>
              <a:off x="154297" y="195325"/>
              <a:ext cx="3786761" cy="911675"/>
              <a:chOff x="154297" y="195325"/>
              <a:chExt cx="3786761" cy="911675"/>
            </a:xfrm>
          </p:grpSpPr>
          <p:sp>
            <p:nvSpPr>
              <p:cNvPr id="14" name="Rectangle: Rounded Corners 3">
                <a:extLst>
                  <a:ext uri="{FF2B5EF4-FFF2-40B4-BE49-F238E27FC236}">
                    <a16:creationId xmlns:a16="http://schemas.microsoft.com/office/drawing/2014/main" id="{F48F1BE8-34E8-7586-492F-B717F0DDC643}"/>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99D9D8EF-1B57-F5FD-9BEF-4BBF9F28C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3" name="TextBox 12">
              <a:extLst>
                <a:ext uri="{FF2B5EF4-FFF2-40B4-BE49-F238E27FC236}">
                  <a16:creationId xmlns:a16="http://schemas.microsoft.com/office/drawing/2014/main" id="{49F6D8D8-D5E0-F9F1-D546-D5E9C8D341A6}"/>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6" name="Group 15">
            <a:extLst>
              <a:ext uri="{FF2B5EF4-FFF2-40B4-BE49-F238E27FC236}">
                <a16:creationId xmlns:a16="http://schemas.microsoft.com/office/drawing/2014/main" id="{DDFDDE40-5849-EA84-083E-9912B993AA2E}"/>
              </a:ext>
            </a:extLst>
          </p:cNvPr>
          <p:cNvGrpSpPr/>
          <p:nvPr/>
        </p:nvGrpSpPr>
        <p:grpSpPr>
          <a:xfrm>
            <a:off x="2513283" y="4244351"/>
            <a:ext cx="7165419" cy="2124000"/>
            <a:chOff x="2511839" y="1033472"/>
            <a:chExt cx="7165419" cy="2124000"/>
          </a:xfrm>
        </p:grpSpPr>
        <p:pic>
          <p:nvPicPr>
            <p:cNvPr id="17" name="Picture 16">
              <a:extLst>
                <a:ext uri="{FF2B5EF4-FFF2-40B4-BE49-F238E27FC236}">
                  <a16:creationId xmlns:a16="http://schemas.microsoft.com/office/drawing/2014/main" id="{3C21D4F9-8406-A390-933E-1E6DAC9BD8B7}"/>
                </a:ext>
              </a:extLst>
            </p:cNvPr>
            <p:cNvPicPr>
              <a:picLocks noChangeAspect="1"/>
            </p:cNvPicPr>
            <p:nvPr/>
          </p:nvPicPr>
          <p:blipFill>
            <a:blip r:embed="rId7"/>
            <a:stretch>
              <a:fillRect/>
            </a:stretch>
          </p:blipFill>
          <p:spPr>
            <a:xfrm>
              <a:off x="2511839" y="1033472"/>
              <a:ext cx="7165419" cy="2124000"/>
            </a:xfrm>
            <a:prstGeom prst="rect">
              <a:avLst/>
            </a:prstGeom>
          </p:spPr>
        </p:pic>
        <p:sp>
          <p:nvSpPr>
            <p:cNvPr id="18" name="TextBox 17">
              <a:extLst>
                <a:ext uri="{FF2B5EF4-FFF2-40B4-BE49-F238E27FC236}">
                  <a16:creationId xmlns:a16="http://schemas.microsoft.com/office/drawing/2014/main" id="{C8FA9BBA-7CA8-9F0A-2C16-D8E78EC5EF39}"/>
                </a:ext>
              </a:extLst>
            </p:cNvPr>
            <p:cNvSpPr txBox="1"/>
            <p:nvPr/>
          </p:nvSpPr>
          <p:spPr>
            <a:xfrm>
              <a:off x="2810960" y="1771145"/>
              <a:ext cx="6039002" cy="1077218"/>
            </a:xfrm>
            <a:prstGeom prst="rect">
              <a:avLst/>
            </a:prstGeom>
            <a:noFill/>
          </p:spPr>
          <p:txBody>
            <a:bodyPr wrap="square" rtlCol="0">
              <a:spAutoFit/>
            </a:bodyPr>
            <a:lstStyle/>
            <a:p>
              <a:pPr algn="ctr"/>
              <a:r>
                <a:rPr lang="en-US" sz="3200" dirty="0" err="1"/>
                <a:t>Trong</a:t>
              </a:r>
              <a:r>
                <a:rPr lang="en-US" sz="3200" dirty="0"/>
                <a:t> </a:t>
              </a:r>
              <a:r>
                <a:rPr lang="en-US" sz="3200" dirty="0" err="1"/>
                <a:t>câu</a:t>
              </a:r>
              <a:r>
                <a:rPr lang="en-US" sz="3200" dirty="0"/>
                <a:t> </a:t>
              </a:r>
              <a:r>
                <a:rPr lang="en-US" sz="3200" dirty="0" err="1"/>
                <a:t>ứng</a:t>
              </a:r>
              <a:r>
                <a:rPr lang="en-US" sz="3200" dirty="0"/>
                <a:t> </a:t>
              </a:r>
              <a:r>
                <a:rPr lang="en-US" sz="3200" dirty="0" err="1"/>
                <a:t>dụng</a:t>
              </a:r>
              <a:r>
                <a:rPr lang="en-US" sz="3200" dirty="0"/>
                <a:t> </a:t>
              </a:r>
              <a:r>
                <a:rPr lang="en-US" sz="3200" dirty="0" err="1"/>
                <a:t>trên</a:t>
              </a:r>
              <a:r>
                <a:rPr lang="en-US" sz="3200" dirty="0"/>
                <a:t>, </a:t>
              </a:r>
              <a:r>
                <a:rPr lang="en-US" sz="3200" dirty="0" err="1"/>
                <a:t>chữ</a:t>
              </a:r>
              <a:r>
                <a:rPr lang="en-US" sz="3200" dirty="0"/>
                <a:t> </a:t>
              </a:r>
              <a:r>
                <a:rPr lang="en-US" sz="3200" dirty="0" err="1"/>
                <a:t>nào</a:t>
              </a:r>
              <a:r>
                <a:rPr lang="en-US" sz="3200" dirty="0"/>
                <a:t> </a:t>
              </a:r>
              <a:r>
                <a:rPr lang="en-US" sz="3200" dirty="0" err="1"/>
                <a:t>được</a:t>
              </a:r>
              <a:r>
                <a:rPr lang="en-US" sz="3200" dirty="0"/>
                <a:t> </a:t>
              </a:r>
              <a:r>
                <a:rPr lang="en-US" sz="3200" dirty="0" err="1"/>
                <a:t>viết</a:t>
              </a:r>
              <a:r>
                <a:rPr lang="en-US" sz="3200" dirty="0"/>
                <a:t> </a:t>
              </a:r>
              <a:r>
                <a:rPr lang="en-US" sz="3200" dirty="0" err="1"/>
                <a:t>hoa</a:t>
              </a:r>
              <a:r>
                <a:rPr lang="en-US" sz="3200" dirty="0"/>
                <a:t>? </a:t>
              </a:r>
              <a:r>
                <a:rPr lang="en-US" sz="3200" dirty="0" err="1"/>
                <a:t>Vì</a:t>
              </a:r>
              <a:r>
                <a:rPr lang="en-US" sz="3200" dirty="0"/>
                <a:t> </a:t>
              </a:r>
              <a:r>
                <a:rPr lang="en-US" sz="3200" dirty="0" err="1"/>
                <a:t>sao</a:t>
              </a:r>
              <a:r>
                <a:rPr lang="en-US" sz="3200" dirty="0"/>
                <a:t>?</a:t>
              </a:r>
            </a:p>
          </p:txBody>
        </p:sp>
      </p:grpSp>
      <p:pic>
        <p:nvPicPr>
          <p:cNvPr id="19" name="Picture 2" descr="Thống kê XSMT 5/1/2020 - Thống kê xổ số miền Trung chủ nhật ngày 05/01">
            <a:extLst>
              <a:ext uri="{FF2B5EF4-FFF2-40B4-BE49-F238E27FC236}">
                <a16:creationId xmlns:a16="http://schemas.microsoft.com/office/drawing/2014/main" id="{263F7C9A-FEC3-3431-C32F-63908EB312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841" y="49361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0A310F4-C80C-CB9C-D1D7-6D50F77D356C}"/>
              </a:ext>
            </a:extLst>
          </p:cNvPr>
          <p:cNvSpPr txBox="1"/>
          <p:nvPr/>
        </p:nvSpPr>
        <p:spPr>
          <a:xfrm>
            <a:off x="-301750" y="4803971"/>
            <a:ext cx="13094346" cy="1200329"/>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300" b="1" dirty="0">
                <a:latin typeface="HP001 5 hàng" panose="020B0603050302020204" pitchFamily="34" charset="0"/>
              </a:rPr>
              <a:t>Η</a:t>
            </a:r>
            <a:r>
              <a:rPr lang="en-US" sz="3300" b="1" dirty="0" err="1">
                <a:latin typeface="HP001 5 hàng" panose="020B0603050302020204" pitchFamily="34" charset="0"/>
              </a:rPr>
              <a:t>Ğt</a:t>
            </a:r>
            <a:r>
              <a:rPr lang="en-US" sz="3300" b="1" dirty="0">
                <a:latin typeface="HP001 5 hàng" panose="020B0603050302020204" pitchFamily="34" charset="0"/>
              </a:rPr>
              <a:t> h</a:t>
            </a:r>
            <a:r>
              <a:rPr lang="el-GR" sz="3300" b="1" dirty="0">
                <a:latin typeface="HP001 5 hàng" panose="020B0603050302020204" pitchFamily="34" charset="0"/>
              </a:rPr>
              <a:t>Ξ </a:t>
            </a:r>
            <a:r>
              <a:rPr lang="en-US" sz="3300" b="1" dirty="0">
                <a:latin typeface="HP001 5 hàng" panose="020B0603050302020204" pitchFamily="34" charset="0"/>
              </a:rPr>
              <a:t>c</a:t>
            </a:r>
            <a:r>
              <a:rPr lang="el-GR" sz="3300" b="1" dirty="0">
                <a:latin typeface="HP001 5 hàng" panose="020B0603050302020204" pitchFamily="34" charset="0"/>
              </a:rPr>
              <a:t>Ϊ ε</a:t>
            </a:r>
            <a:r>
              <a:rPr lang="en-US" sz="3300" b="1" dirty="0">
                <a:latin typeface="HP001 5 hàng" panose="020B0603050302020204" pitchFamily="34" charset="0"/>
              </a:rPr>
              <a:t>ữ T, </a:t>
            </a:r>
            <a:r>
              <a:rPr lang="en-US" sz="3300" b="1" dirty="0">
                <a:latin typeface="HP001 4 hàng" panose="020B0603050302020204" pitchFamily="34" charset="0"/>
                <a:ea typeface="Arial-Rounded"/>
              </a:rPr>
              <a:t>J,</a:t>
            </a:r>
            <a:r>
              <a:rPr lang="vi-VN" sz="3300" b="1" dirty="0">
                <a:effectLst>
                  <a:outerShdw blurRad="38100" dist="38100" dir="2700000" algn="tl">
                    <a:srgbClr val="000000">
                      <a:alpha val="43137"/>
                    </a:srgbClr>
                  </a:outerShdw>
                </a:effectLst>
                <a:latin typeface="HP001 4 hàng" panose="020B0603050302020204" pitchFamily="34" charset="0"/>
                <a:ea typeface="Arial-Rounded"/>
              </a:rPr>
              <a:t> f</a:t>
            </a:r>
            <a:r>
              <a:rPr lang="en-US" sz="3300" b="1" dirty="0">
                <a:effectLst>
                  <a:outerShdw blurRad="38100" dist="38100" dir="2700000" algn="tl">
                    <a:srgbClr val="000000">
                      <a:alpha val="43137"/>
                    </a:srgbClr>
                  </a:outerShdw>
                </a:effectLst>
                <a:latin typeface="HP001 4 hàng" panose="020B0603050302020204" pitchFamily="34" charset="0"/>
                <a:ea typeface="Arial-Rounded"/>
              </a:rPr>
              <a:t>, </a:t>
            </a:r>
            <a:r>
              <a:rPr lang="en-US" sz="3300" b="1" kern="0" dirty="0">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lang="en-US" sz="3300" b="1" dirty="0">
                <a:effectLst>
                  <a:outerShdw blurRad="38100" dist="38100" dir="2700000" algn="tl">
                    <a:srgbClr val="000000">
                      <a:alpha val="43137"/>
                    </a:srgbClr>
                  </a:outerShdw>
                </a:effectLst>
                <a:latin typeface="HP001 4 hàng" panose="020B0603050302020204" pitchFamily="34" charset="0"/>
                <a:ea typeface="Arial-Rounded"/>
              </a:rPr>
              <a:t> </a:t>
            </a:r>
            <a:r>
              <a:rPr lang="en-US" sz="3300" b="1" dirty="0">
                <a:latin typeface="HP001 4 hàng" panose="020B0603050302020204" pitchFamily="34" charset="0"/>
                <a:ea typeface="Arial-Rounded"/>
              </a:rPr>
              <a:t>  </a:t>
            </a:r>
            <a:endParaRPr lang="en-US" sz="3300" b="1" dirty="0">
              <a:latin typeface="HP001 5 hàng" panose="020B0603050302020204" pitchFamily="34" charset="0"/>
            </a:endParaRP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ςiêng</a:t>
            </a:r>
            <a:r>
              <a:rPr lang="en-US" sz="3600" b="1" dirty="0">
                <a:latin typeface="HP001 5 hàng" panose="020B0603050302020204" pitchFamily="34" charset="0"/>
              </a:rPr>
              <a:t>.</a:t>
            </a:r>
          </a:p>
        </p:txBody>
      </p:sp>
    </p:spTree>
    <p:extLst>
      <p:ext uri="{BB962C8B-B14F-4D97-AF65-F5344CB8AC3E}">
        <p14:creationId xmlns:p14="http://schemas.microsoft.com/office/powerpoint/2010/main" val="14315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4000">
              <a:srgbClr val="00B0F0"/>
            </a:gs>
            <a:gs pos="46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04B8EEF-AA3F-2CB4-F176-F27F3CA56EB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30" t="116" r="18705" b="59776"/>
          <a:stretch/>
        </p:blipFill>
        <p:spPr>
          <a:xfrm>
            <a:off x="1386190" y="-3434167"/>
            <a:ext cx="9522692" cy="2943516"/>
          </a:xfrm>
          <a:prstGeom prst="rect">
            <a:avLst/>
          </a:prstGeom>
        </p:spPr>
      </p:pic>
      <p:sp>
        <p:nvSpPr>
          <p:cNvPr id="24" name="TextBox 23">
            <a:extLst>
              <a:ext uri="{FF2B5EF4-FFF2-40B4-BE49-F238E27FC236}">
                <a16:creationId xmlns:a16="http://schemas.microsoft.com/office/drawing/2014/main" id="{D59378DC-480D-84D7-1D26-B22C7AAF45AC}"/>
              </a:ext>
            </a:extLst>
          </p:cNvPr>
          <p:cNvSpPr txBox="1"/>
          <p:nvPr/>
        </p:nvSpPr>
        <p:spPr>
          <a:xfrm>
            <a:off x="2772861" y="-3129672"/>
            <a:ext cx="512336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Ai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Π λΰ</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ng bát c</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Χ </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đầy</a:t>
            </a:r>
          </a:p>
        </p:txBody>
      </p:sp>
      <p:sp>
        <p:nvSpPr>
          <p:cNvPr id="25" name="TextBox 24">
            <a:extLst>
              <a:ext uri="{FF2B5EF4-FFF2-40B4-BE49-F238E27FC236}">
                <a16:creationId xmlns:a16="http://schemas.microsoft.com/office/drawing/2014/main" id="{3295E555-D7AC-8612-AA54-18F0BB96D822}"/>
              </a:ext>
            </a:extLst>
          </p:cNvPr>
          <p:cNvSpPr txBox="1"/>
          <p:nvPr/>
        </p:nvSpPr>
        <p:spPr>
          <a:xfrm>
            <a:off x="2028859" y="-2406052"/>
            <a:ext cx="8639141"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Dẻo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κΧ </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jŎ hạt, đắng cay juŪ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ι</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ần. </a:t>
            </a:r>
          </a:p>
        </p:txBody>
      </p:sp>
      <p:sp>
        <p:nvSpPr>
          <p:cNvPr id="26" name="TextBox 25">
            <a:extLst>
              <a:ext uri="{FF2B5EF4-FFF2-40B4-BE49-F238E27FC236}">
                <a16:creationId xmlns:a16="http://schemas.microsoft.com/office/drawing/2014/main" id="{D34863A2-F6E4-E7CC-17F1-5D6B08709636}"/>
              </a:ext>
            </a:extLst>
          </p:cNvPr>
          <p:cNvSpPr txBox="1"/>
          <p:nvPr/>
        </p:nvSpPr>
        <p:spPr>
          <a:xfrm>
            <a:off x="7140157" y="-1666187"/>
            <a:ext cx="1679993"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Ca dao</a:t>
            </a:r>
          </a:p>
        </p:txBody>
      </p:sp>
      <p:pic>
        <p:nvPicPr>
          <p:cNvPr id="12" name="Picture 11">
            <a:extLst>
              <a:ext uri="{FF2B5EF4-FFF2-40B4-BE49-F238E27FC236}">
                <a16:creationId xmlns:a16="http://schemas.microsoft.com/office/drawing/2014/main" id="{D4553124-9E24-A544-9D4C-B2D0251D15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pic>
        <p:nvPicPr>
          <p:cNvPr id="13" name="Picture 12">
            <a:extLst>
              <a:ext uri="{FF2B5EF4-FFF2-40B4-BE49-F238E27FC236}">
                <a16:creationId xmlns:a16="http://schemas.microsoft.com/office/drawing/2014/main" id="{3F80282A-32C0-89C2-E363-D506B2A67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nvGrpSpPr>
          <p:cNvPr id="10" name="Group 9">
            <a:extLst>
              <a:ext uri="{FF2B5EF4-FFF2-40B4-BE49-F238E27FC236}">
                <a16:creationId xmlns:a16="http://schemas.microsoft.com/office/drawing/2014/main" id="{7B3B976C-0D54-8BC8-DCC6-E51BA0D49488}"/>
              </a:ext>
            </a:extLst>
          </p:cNvPr>
          <p:cNvGrpSpPr/>
          <p:nvPr/>
        </p:nvGrpSpPr>
        <p:grpSpPr>
          <a:xfrm>
            <a:off x="-71918" y="-256854"/>
            <a:ext cx="11322120" cy="7407667"/>
            <a:chOff x="2556535" y="3782491"/>
            <a:chExt cx="7182002" cy="3420000"/>
          </a:xfrm>
        </p:grpSpPr>
        <p:pic>
          <p:nvPicPr>
            <p:cNvPr id="9" name="Picture 8" descr="Shape&#10;&#10;Description automatically generated">
              <a:extLst>
                <a:ext uri="{FF2B5EF4-FFF2-40B4-BE49-F238E27FC236}">
                  <a16:creationId xmlns:a16="http://schemas.microsoft.com/office/drawing/2014/main" id="{21539D9C-2CBA-AAD5-7258-583F906A3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6535" y="3782491"/>
              <a:ext cx="7182002" cy="3420000"/>
            </a:xfrm>
            <a:prstGeom prst="rect">
              <a:avLst/>
            </a:prstGeom>
          </p:spPr>
        </p:pic>
        <p:sp>
          <p:nvSpPr>
            <p:cNvPr id="20" name="TextBox 19">
              <a:extLst>
                <a:ext uri="{FF2B5EF4-FFF2-40B4-BE49-F238E27FC236}">
                  <a16:creationId xmlns:a16="http://schemas.microsoft.com/office/drawing/2014/main" id="{A4A18F0E-5A4D-9582-7676-578949119C5E}"/>
                </a:ext>
              </a:extLst>
            </p:cNvPr>
            <p:cNvSpPr txBox="1"/>
            <p:nvPr/>
          </p:nvSpPr>
          <p:spPr>
            <a:xfrm>
              <a:off x="3299500" y="4953882"/>
              <a:ext cx="5867536" cy="1039280"/>
            </a:xfrm>
            <a:prstGeom prst="rect">
              <a:avLst/>
            </a:prstGeom>
            <a:noFill/>
          </p:spPr>
          <p:txBody>
            <a:bodyPr wrap="square" rtlCol="0">
              <a:spAutoFit/>
            </a:bodyPr>
            <a:lstStyle/>
            <a:p>
              <a:pPr marL="0" marR="0" algn="just">
                <a:lnSpc>
                  <a:spcPct val="150000"/>
                </a:lnSpc>
                <a:spcBef>
                  <a:spcPts val="0"/>
                </a:spcBef>
                <a:spcAft>
                  <a:spcPts val="0"/>
                </a:spcAft>
              </a:pPr>
              <a:r>
                <a:rPr lang="nl-NL" sz="2400" b="1" dirty="0">
                  <a:solidFill>
                    <a:srgbClr val="002060"/>
                  </a:solidFill>
                  <a:ea typeface="Times New Roman" panose="02020603050405020304" pitchFamily="18" charset="0"/>
                </a:rPr>
                <a:t>C</a:t>
              </a:r>
              <a:r>
                <a:rPr lang="nl-NL" sz="2400" b="1" dirty="0">
                  <a:solidFill>
                    <a:srgbClr val="002060"/>
                  </a:solidFill>
                  <a:effectLst/>
                  <a:ea typeface="Times New Roman" panose="02020603050405020304" pitchFamily="18" charset="0"/>
                </a:rPr>
                <a:t>âu ca dao là bài ca chứa chan tình cảm, tình yêu của người miền Nam kính dâng lên Bác. Qua câu ca dao này chúng ta thấy hình ảnh Bác càng cao đẹp hơn, gần gũi hơn. Bác muôn đời là hoa sen đẹp nhất, là những gì cao quý nhất, sáng ngời nhất của nước Việt Nam.</a:t>
              </a:r>
              <a:endParaRPr lang="en-US" sz="2400" b="1" dirty="0">
                <a:solidFill>
                  <a:srgbClr val="002060"/>
                </a:solidFill>
                <a:effectLst/>
                <a:ea typeface="Times New Roman" panose="02020603050405020304" pitchFamily="18" charset="0"/>
              </a:endParaRPr>
            </a:p>
          </p:txBody>
        </p:sp>
      </p:grpSp>
      <p:pic>
        <p:nvPicPr>
          <p:cNvPr id="27" name="Picture 26" descr="Graphical user interface, application&#10;&#10;Description automatically generated">
            <a:extLst>
              <a:ext uri="{FF2B5EF4-FFF2-40B4-BE49-F238E27FC236}">
                <a16:creationId xmlns:a16="http://schemas.microsoft.com/office/drawing/2014/main" id="{23B6C362-C4C3-D75A-94FF-FDF6D9CC20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8" name="Picture 27" descr="A picture containing background pattern&#10;&#10;Description automatically generated">
            <a:extLst>
              <a:ext uri="{FF2B5EF4-FFF2-40B4-BE49-F238E27FC236}">
                <a16:creationId xmlns:a16="http://schemas.microsoft.com/office/drawing/2014/main" id="{03260C8E-FB00-22BF-491E-78D85F422A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40388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6" presetClass="entr" presetSubtype="3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out)">
                                      <p:cBhvr>
                                        <p:cTn id="10" dur="500"/>
                                        <p:tgtEl>
                                          <p:spTgt spid="27"/>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93000">
              <a:srgbClr val="00B0F0"/>
            </a:gs>
            <a:gs pos="68000">
              <a:schemeClr val="accent4">
                <a:lumMod val="60000"/>
                <a:lumOff val="40000"/>
              </a:schemeClr>
            </a:gs>
            <a:gs pos="31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0D7DE-C651-EED4-25AB-CB3880332753}"/>
              </a:ext>
            </a:extLst>
          </p:cNvPr>
          <p:cNvGrpSpPr/>
          <p:nvPr/>
        </p:nvGrpSpPr>
        <p:grpSpPr>
          <a:xfrm>
            <a:off x="4153015" y="4798385"/>
            <a:ext cx="5961851" cy="1656000"/>
            <a:chOff x="387391" y="2825517"/>
            <a:chExt cx="5961851" cy="1656000"/>
          </a:xfrm>
        </p:grpSpPr>
        <p:pic>
          <p:nvPicPr>
            <p:cNvPr id="5" name="Picture 4" descr="Graphical user interface&#10;&#10;Description automatically generated">
              <a:extLst>
                <a:ext uri="{FF2B5EF4-FFF2-40B4-BE49-F238E27FC236}">
                  <a16:creationId xmlns:a16="http://schemas.microsoft.com/office/drawing/2014/main" id="{0BF617F4-7C3E-2A09-2FE8-C198229CCB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26" t="52264" r="10962" b="31068"/>
            <a:stretch/>
          </p:blipFill>
          <p:spPr>
            <a:xfrm>
              <a:off x="387391" y="2825517"/>
              <a:ext cx="5961851" cy="1656000"/>
            </a:xfrm>
            <a:prstGeom prst="rect">
              <a:avLst/>
            </a:prstGeom>
            <a:effectLst>
              <a:outerShdw blurRad="38100" sx="102000" sy="102000" algn="ctr" rotWithShape="0">
                <a:prstClr val="black">
                  <a:alpha val="25000"/>
                </a:prstClr>
              </a:outerShdw>
            </a:effectLst>
          </p:spPr>
        </p:pic>
        <p:sp>
          <p:nvSpPr>
            <p:cNvPr id="6" name="TextBox 5">
              <a:extLst>
                <a:ext uri="{FF2B5EF4-FFF2-40B4-BE49-F238E27FC236}">
                  <a16:creationId xmlns:a16="http://schemas.microsoft.com/office/drawing/2014/main" id="{9115E5D9-CA20-6BB9-DC53-CF85E8F5DA8B}"/>
                </a:ext>
              </a:extLst>
            </p:cNvPr>
            <p:cNvSpPr txBox="1"/>
            <p:nvPr/>
          </p:nvSpPr>
          <p:spPr>
            <a:xfrm>
              <a:off x="581574" y="3004562"/>
              <a:ext cx="469352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Vì là thơ lục bát nên d</a:t>
              </a:r>
              <a:r>
                <a:rPr kumimoji="0" lang="vi-VN"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òng thơ thứ nhất </a:t>
              </a:r>
              <a:r>
                <a:rPr kumimoji="0" lang="en-US"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lùi vào </a:t>
              </a:r>
              <a:r>
                <a:rPr kumimoji="0" lang="vi-VN"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2 ô li, dòng thơ thứ hai </a:t>
              </a:r>
              <a:r>
                <a:rPr kumimoji="0" lang="en-US"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lùi vào </a:t>
              </a:r>
              <a:r>
                <a:rPr kumimoji="0" lang="vi-VN"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1 ô li.</a:t>
              </a:r>
            </a:p>
          </p:txBody>
        </p:sp>
      </p:grpSp>
      <p:grpSp>
        <p:nvGrpSpPr>
          <p:cNvPr id="7" name="Group 6">
            <a:extLst>
              <a:ext uri="{FF2B5EF4-FFF2-40B4-BE49-F238E27FC236}">
                <a16:creationId xmlns:a16="http://schemas.microsoft.com/office/drawing/2014/main" id="{F08C71C1-869E-793E-79DC-B70E660F0E40}"/>
              </a:ext>
            </a:extLst>
          </p:cNvPr>
          <p:cNvGrpSpPr/>
          <p:nvPr/>
        </p:nvGrpSpPr>
        <p:grpSpPr>
          <a:xfrm>
            <a:off x="1205769" y="2882853"/>
            <a:ext cx="5894492" cy="1728000"/>
            <a:chOff x="5562600" y="2565000"/>
            <a:chExt cx="5894492" cy="1728000"/>
          </a:xfrm>
        </p:grpSpPr>
        <p:pic>
          <p:nvPicPr>
            <p:cNvPr id="8" name="Picture 7" descr="Graphical user interface&#10;&#10;Description automatically generated">
              <a:extLst>
                <a:ext uri="{FF2B5EF4-FFF2-40B4-BE49-F238E27FC236}">
                  <a16:creationId xmlns:a16="http://schemas.microsoft.com/office/drawing/2014/main" id="{847AA39D-7885-E076-2E6C-C6ECFB5CCF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26" t="26093" r="10962" b="56315"/>
            <a:stretch/>
          </p:blipFill>
          <p:spPr>
            <a:xfrm>
              <a:off x="5562600" y="2565000"/>
              <a:ext cx="5894492" cy="1728000"/>
            </a:xfrm>
            <a:prstGeom prst="rect">
              <a:avLst/>
            </a:prstGeom>
            <a:effectLst>
              <a:outerShdw blurRad="38100" sx="102000" sy="102000" algn="ctr" rotWithShape="0">
                <a:prstClr val="black">
                  <a:alpha val="25000"/>
                </a:prstClr>
              </a:outerShdw>
            </a:effectLst>
          </p:spPr>
        </p:pic>
        <p:sp>
          <p:nvSpPr>
            <p:cNvPr id="10" name="TextBox 9">
              <a:extLst>
                <a:ext uri="{FF2B5EF4-FFF2-40B4-BE49-F238E27FC236}">
                  <a16:creationId xmlns:a16="http://schemas.microsoft.com/office/drawing/2014/main" id="{736B2DF8-3103-B898-B10C-43EB1C24EC3F}"/>
                </a:ext>
              </a:extLst>
            </p:cNvPr>
            <p:cNvSpPr txBox="1"/>
            <p:nvPr/>
          </p:nvSpPr>
          <p:spPr>
            <a:xfrm>
              <a:off x="6356839" y="2915798"/>
              <a:ext cx="495660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Viết</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hoa</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chữ</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cái</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đầu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cuối</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dấu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chấm</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grpSp>
      <p:grpSp>
        <p:nvGrpSpPr>
          <p:cNvPr id="12" name="Group 11">
            <a:extLst>
              <a:ext uri="{FF2B5EF4-FFF2-40B4-BE49-F238E27FC236}">
                <a16:creationId xmlns:a16="http://schemas.microsoft.com/office/drawing/2014/main" id="{6821593E-9660-4D77-C20A-484D218FA93E}"/>
              </a:ext>
            </a:extLst>
          </p:cNvPr>
          <p:cNvGrpSpPr/>
          <p:nvPr/>
        </p:nvGrpSpPr>
        <p:grpSpPr>
          <a:xfrm>
            <a:off x="-2" y="-4678"/>
            <a:ext cx="4753055" cy="972000"/>
            <a:chOff x="-2" y="-4678"/>
            <a:chExt cx="4753055" cy="972000"/>
          </a:xfrm>
        </p:grpSpPr>
        <p:pic>
          <p:nvPicPr>
            <p:cNvPr id="13" name="Picture 12">
              <a:extLst>
                <a:ext uri="{FF2B5EF4-FFF2-40B4-BE49-F238E27FC236}">
                  <a16:creationId xmlns:a16="http://schemas.microsoft.com/office/drawing/2014/main" id="{44A9258E-C49F-915E-600C-C2F8FA07A726}"/>
                </a:ext>
              </a:extLst>
            </p:cNvPr>
            <p:cNvPicPr>
              <a:picLocks noChangeAspect="1"/>
            </p:cNvPicPr>
            <p:nvPr/>
          </p:nvPicPr>
          <p:blipFill>
            <a:blip r:embed="rId5"/>
            <a:stretch>
              <a:fillRect/>
            </a:stretch>
          </p:blipFill>
          <p:spPr>
            <a:xfrm flipH="1">
              <a:off x="-2" y="-4678"/>
              <a:ext cx="4753055" cy="972000"/>
            </a:xfrm>
            <a:prstGeom prst="rect">
              <a:avLst/>
            </a:prstGeom>
            <a:effectLst>
              <a:innerShdw blurRad="63500">
                <a:prstClr val="black">
                  <a:alpha val="45000"/>
                </a:prstClr>
              </a:innerShdw>
            </a:effectLst>
          </p:spPr>
        </p:pic>
        <p:sp>
          <p:nvSpPr>
            <p:cNvPr id="14" name="TextBox 13">
              <a:extLst>
                <a:ext uri="{FF2B5EF4-FFF2-40B4-BE49-F238E27FC236}">
                  <a16:creationId xmlns:a16="http://schemas.microsoft.com/office/drawing/2014/main" id="{5BBF2600-7A2B-D99B-9417-3AE639618415}"/>
                </a:ext>
              </a:extLst>
            </p:cNvPr>
            <p:cNvSpPr txBox="1"/>
            <p:nvPr/>
          </p:nvSpPr>
          <p:spPr>
            <a:xfrm>
              <a:off x="817113" y="158156"/>
              <a:ext cx="27112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Lưu</a:t>
              </a:r>
              <a:r>
                <a:rPr kumimoji="0" lang="en-US" sz="3600" b="1" i="0" u="none" strike="noStrike" kern="1200" cap="none" spc="0" normalizeH="0" baseline="0" noProof="0" dirty="0">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 ý </a:t>
              </a:r>
              <a:r>
                <a:rPr kumimoji="0" lang="en-US" sz="3600" b="1" i="0" u="none" strike="noStrike" kern="1200" cap="none" spc="0" normalizeH="0" baseline="0" noProof="0" dirty="0" err="1">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khi</a:t>
              </a:r>
              <a:r>
                <a:rPr kumimoji="0" lang="en-US" sz="3600" b="1" i="0" u="none" strike="noStrike" kern="1200" cap="none" spc="0" normalizeH="0" baseline="0" noProof="0" dirty="0">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 </a:t>
              </a:r>
              <a:r>
                <a:rPr kumimoji="0" lang="en-US" sz="3600" b="1" i="0" u="none" strike="noStrike" kern="1200" cap="none" spc="0" normalizeH="0" baseline="0" noProof="0" dirty="0" err="1">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viết</a:t>
              </a:r>
              <a:endParaRPr kumimoji="0" lang="en-US" sz="3600" b="1" i="0" u="none" strike="noStrike" kern="1200" cap="none" spc="0" normalizeH="0" baseline="0" noProof="0" dirty="0">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endParaRPr>
            </a:p>
          </p:txBody>
        </p:sp>
      </p:grpSp>
      <p:pic>
        <p:nvPicPr>
          <p:cNvPr id="15" name="Picture 14">
            <a:extLst>
              <a:ext uri="{FF2B5EF4-FFF2-40B4-BE49-F238E27FC236}">
                <a16:creationId xmlns:a16="http://schemas.microsoft.com/office/drawing/2014/main" id="{53ED21D9-B2BE-8362-845E-2FFAFBD5D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4878000"/>
            <a:ext cx="2970001" cy="1980000"/>
          </a:xfrm>
          <a:prstGeom prst="rect">
            <a:avLst/>
          </a:prstGeom>
        </p:spPr>
      </p:pic>
      <p:pic>
        <p:nvPicPr>
          <p:cNvPr id="16" name="Picture 15" descr="Background pattern&#10;&#10;Description automatically generated with medium confidence">
            <a:extLst>
              <a:ext uri="{FF2B5EF4-FFF2-40B4-BE49-F238E27FC236}">
                <a16:creationId xmlns:a16="http://schemas.microsoft.com/office/drawing/2014/main" id="{03F54051-6ADE-028E-FA87-98DD204041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1" t="2294" r="45426" b="77819"/>
          <a:stretch/>
        </p:blipFill>
        <p:spPr>
          <a:xfrm flipH="1">
            <a:off x="369847" y="1234469"/>
            <a:ext cx="2600152" cy="1116000"/>
          </a:xfrm>
          <a:prstGeom prst="rect">
            <a:avLst/>
          </a:prstGeom>
          <a:effectLst>
            <a:innerShdw blurRad="38100" dist="12700" dir="13500000">
              <a:prstClr val="black">
                <a:alpha val="20000"/>
              </a:prstClr>
            </a:innerShdw>
          </a:effectLst>
        </p:spPr>
      </p:pic>
      <p:pic>
        <p:nvPicPr>
          <p:cNvPr id="17" name="Picture 16" descr="Background pattern&#10;&#10;Description automatically generated with medium confidence">
            <a:extLst>
              <a:ext uri="{FF2B5EF4-FFF2-40B4-BE49-F238E27FC236}">
                <a16:creationId xmlns:a16="http://schemas.microsoft.com/office/drawing/2014/main" id="{B32BE73C-F259-D656-8206-0F3AB1CA5C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157" t="67831" r="12684" b="8891"/>
          <a:stretch/>
        </p:blipFill>
        <p:spPr>
          <a:xfrm rot="20581036" flipH="1">
            <a:off x="10563682" y="114341"/>
            <a:ext cx="1492623" cy="1152000"/>
          </a:xfrm>
          <a:prstGeom prst="rect">
            <a:avLst/>
          </a:prstGeom>
          <a:effectLst>
            <a:innerShdw blurRad="38100" dist="12700" dir="13500000">
              <a:prstClr val="black">
                <a:alpha val="20000"/>
              </a:prstClr>
            </a:innerShdw>
          </a:effectLst>
        </p:spPr>
      </p:pic>
      <p:grpSp>
        <p:nvGrpSpPr>
          <p:cNvPr id="18" name="Group 17">
            <a:extLst>
              <a:ext uri="{FF2B5EF4-FFF2-40B4-BE49-F238E27FC236}">
                <a16:creationId xmlns:a16="http://schemas.microsoft.com/office/drawing/2014/main" id="{70A87CD1-3A8F-211C-52EE-3E91FF310ECD}"/>
              </a:ext>
            </a:extLst>
          </p:cNvPr>
          <p:cNvGrpSpPr/>
          <p:nvPr/>
        </p:nvGrpSpPr>
        <p:grpSpPr>
          <a:xfrm>
            <a:off x="5105736" y="967322"/>
            <a:ext cx="5977522" cy="1728000"/>
            <a:chOff x="570688" y="403613"/>
            <a:chExt cx="5977522" cy="1728000"/>
          </a:xfrm>
        </p:grpSpPr>
        <p:pic>
          <p:nvPicPr>
            <p:cNvPr id="19" name="Picture 18" descr="Graphical user interface&#10;&#10;Description automatically generated">
              <a:extLst>
                <a:ext uri="{FF2B5EF4-FFF2-40B4-BE49-F238E27FC236}">
                  <a16:creationId xmlns:a16="http://schemas.microsoft.com/office/drawing/2014/main" id="{61207331-6E91-7CA0-26C3-CECC917B63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45" t="77364" r="11342" b="5288"/>
            <a:stretch/>
          </p:blipFill>
          <p:spPr>
            <a:xfrm flipH="1">
              <a:off x="570688" y="403613"/>
              <a:ext cx="5977522" cy="1728000"/>
            </a:xfrm>
            <a:prstGeom prst="rect">
              <a:avLst/>
            </a:prstGeom>
            <a:effectLst>
              <a:outerShdw blurRad="38100" sx="102000" sy="102000" algn="ctr" rotWithShape="0">
                <a:prstClr val="black">
                  <a:alpha val="25000"/>
                </a:prstClr>
              </a:outerShdw>
            </a:effectLst>
          </p:spPr>
        </p:pic>
        <p:sp>
          <p:nvSpPr>
            <p:cNvPr id="20" name="TextBox 19">
              <a:extLst>
                <a:ext uri="{FF2B5EF4-FFF2-40B4-BE49-F238E27FC236}">
                  <a16:creationId xmlns:a16="http://schemas.microsoft.com/office/drawing/2014/main" id="{1203B81F-0799-01D7-2F5C-C361C97315F6}"/>
                </a:ext>
              </a:extLst>
            </p:cNvPr>
            <p:cNvSpPr txBox="1"/>
            <p:nvPr/>
          </p:nvSpPr>
          <p:spPr>
            <a:xfrm>
              <a:off x="755410" y="575115"/>
              <a:ext cx="48768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Viết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đúng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độ</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cao</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độ</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rộng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đủ</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nét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nối</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nét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liền</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mạch</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viết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đúng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khoảng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cách</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giữa</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tiếng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a:t>
              </a:r>
            </a:p>
          </p:txBody>
        </p:sp>
      </p:grpSp>
      <p:pic>
        <p:nvPicPr>
          <p:cNvPr id="21" name="Picture 20" descr="A picture containing calendar&#10;&#10;Description automatically generated">
            <a:extLst>
              <a:ext uri="{FF2B5EF4-FFF2-40B4-BE49-F238E27FC236}">
                <a16:creationId xmlns:a16="http://schemas.microsoft.com/office/drawing/2014/main" id="{0BB6D050-6086-0901-AFE0-0057869CBFE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1887" r="73788" b="61878"/>
          <a:stretch/>
        </p:blipFill>
        <p:spPr>
          <a:xfrm rot="20777508">
            <a:off x="10266547" y="3089289"/>
            <a:ext cx="1618594" cy="1620000"/>
          </a:xfrm>
          <a:prstGeom prst="rect">
            <a:avLst/>
          </a:prstGeom>
        </p:spPr>
      </p:pic>
    </p:spTree>
    <p:extLst>
      <p:ext uri="{BB962C8B-B14F-4D97-AF65-F5344CB8AC3E}">
        <p14:creationId xmlns:p14="http://schemas.microsoft.com/office/powerpoint/2010/main" val="86633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ppt_x</p:attrName>
                                        </p:attrNameLst>
                                      </p:cBhvr>
                                      <p:tavLst>
                                        <p:tav tm="0">
                                          <p:val>
                                            <p:strVal val="#ppt_x+#ppt_w*1.125000"/>
                                          </p:val>
                                        </p:tav>
                                        <p:tav tm="100000">
                                          <p:val>
                                            <p:strVal val="#ppt_x"/>
                                          </p:val>
                                        </p:tav>
                                      </p:tavLst>
                                    </p:anim>
                                    <p:animEffect transition="in" filter="wipe(left)">
                                      <p:cBhvr>
                                        <p:cTn id="18"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ppt_x</p:attrName>
                                        </p:attrNameLst>
                                      </p:cBhvr>
                                      <p:tavLst>
                                        <p:tav tm="0">
                                          <p:val>
                                            <p:strVal val="#ppt_x-#ppt_w*1.125000"/>
                                          </p:val>
                                        </p:tav>
                                        <p:tav tm="100000">
                                          <p:val>
                                            <p:strVal val="#ppt_x"/>
                                          </p:val>
                                        </p:tav>
                                      </p:tavLst>
                                    </p:anim>
                                    <p:animEffect transition="in" filter="wipe(right)">
                                      <p:cBhvr>
                                        <p:cTn id="24"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Trò-chơi-ting.wav"/>
                                        </p:tgtEl>
                                      </p:cMediaNode>
                                    </p:audio>
                                  </p:subTnLst>
                                </p:cTn>
                              </p:par>
                            </p:childTnLst>
                          </p:cTn>
                        </p:par>
                      </p:childTnLst>
                    </p:cTn>
                  </p:par>
                  <p:par>
                    <p:cTn id="25" fill="hold">
                      <p:stCondLst>
                        <p:cond delay="indefinite"/>
                      </p:stCondLst>
                      <p:childTnLst>
                        <p:par>
                          <p:cTn id="26" fill="hold">
                            <p:stCondLst>
                              <p:cond delay="0"/>
                            </p:stCondLst>
                            <p:childTnLst>
                              <p:par>
                                <p:cTn id="27" presetID="12"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ppt_x</p:attrName>
                                        </p:attrNameLst>
                                      </p:cBhvr>
                                      <p:tavLst>
                                        <p:tav tm="0">
                                          <p:val>
                                            <p:strVal val="#ppt_x+#ppt_w*1.125000"/>
                                          </p:val>
                                        </p:tav>
                                        <p:tav tm="100000">
                                          <p:val>
                                            <p:strVal val="#ppt_x"/>
                                          </p:val>
                                        </p:tav>
                                      </p:tavLst>
                                    </p:anim>
                                    <p:animEffect transition="in" filter="wipe(left)">
                                      <p:cBhvr>
                                        <p:cTn id="30" dur="500"/>
                                        <p:tgtEl>
                                          <p:spTgt spid="4"/>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mattisbear on Twitter: &amp;amp;quot;So this is Uncle Otis (middle). He is the uncle of  AB&amp;amp;#39;s Mayor Goodway (left). UO makes it pretty clear he is “hard of hearing”  and maybe senile. Uncle">
            <a:extLst>
              <a:ext uri="{FF2B5EF4-FFF2-40B4-BE49-F238E27FC236}">
                <a16:creationId xmlns:a16="http://schemas.microsoft.com/office/drawing/2014/main" id="{77EE8998-CDDB-49C5-BA7E-3D920B1F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8" y="0"/>
            <a:ext cx="12174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9900" y="152400"/>
            <a:ext cx="9169400" cy="4953000"/>
          </a:xfrm>
          <a:prstGeom prst="rect">
            <a:avLst/>
          </a:prstGeom>
          <a:solidFill>
            <a:schemeClr val="lt1">
              <a:alpha val="68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2" name="TextBox 1">
            <a:extLst>
              <a:ext uri="{FF2B5EF4-FFF2-40B4-BE49-F238E27FC236}">
                <a16:creationId xmlns:a16="http://schemas.microsoft.com/office/drawing/2014/main" id="{2739269C-840F-A6F5-87C8-6A69F9146FE3}"/>
              </a:ext>
            </a:extLst>
          </p:cNvPr>
          <p:cNvSpPr txBox="1"/>
          <p:nvPr/>
        </p:nvSpPr>
        <p:spPr>
          <a:xfrm>
            <a:off x="5306784" y="358242"/>
            <a:ext cx="32824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mn-cs"/>
              </a:rPr>
              <a:t>Dặn</a:t>
            </a:r>
            <a:r>
              <a:rPr kumimoji="0" lang="en-US" sz="4000" b="1" i="0" u="none" strike="noStrike" kern="1200" cap="none" spc="0" normalizeH="0" baseline="0" noProof="0" dirty="0">
                <a:ln>
                  <a:noFill/>
                </a:ln>
                <a:solidFill>
                  <a:srgbClr val="FF0000"/>
                </a:solidFill>
                <a:effectLst/>
                <a:uLnTx/>
                <a:uFillTx/>
                <a:ea typeface="+mn-ea"/>
                <a:cs typeface="+mn-cs"/>
              </a:rPr>
              <a:t> </a:t>
            </a:r>
            <a:r>
              <a:rPr kumimoji="0" lang="en-US" sz="4000" b="1" i="0" u="none" strike="noStrike" kern="1200" cap="none" spc="0" normalizeH="0" baseline="0" noProof="0" dirty="0" err="1">
                <a:ln>
                  <a:noFill/>
                </a:ln>
                <a:solidFill>
                  <a:srgbClr val="FF0000"/>
                </a:solidFill>
                <a:effectLst/>
                <a:uLnTx/>
                <a:uFillTx/>
                <a:ea typeface="+mn-ea"/>
                <a:cs typeface="+mn-cs"/>
              </a:rPr>
              <a:t>dò</a:t>
            </a:r>
            <a:endParaRPr kumimoji="0" lang="en-US" sz="4000" b="1" i="0" u="none" strike="noStrike" kern="1200" cap="none" spc="0" normalizeH="0" baseline="0" noProof="0" dirty="0">
              <a:ln>
                <a:noFill/>
              </a:ln>
              <a:solidFill>
                <a:srgbClr val="FF0000"/>
              </a:solidFill>
              <a:effectLst/>
              <a:uLnTx/>
              <a:uFillTx/>
              <a:ea typeface="+mn-ea"/>
              <a:cs typeface="+mn-cs"/>
            </a:endParaRPr>
          </a:p>
        </p:txBody>
      </p:sp>
      <p:sp>
        <p:nvSpPr>
          <p:cNvPr id="3" name="TextBox 2">
            <a:extLst>
              <a:ext uri="{FF2B5EF4-FFF2-40B4-BE49-F238E27FC236}">
                <a16:creationId xmlns:a16="http://schemas.microsoft.com/office/drawing/2014/main" id="{D39379E2-F341-93D0-80DA-53C6F1B35EAC}"/>
              </a:ext>
            </a:extLst>
          </p:cNvPr>
          <p:cNvSpPr txBox="1"/>
          <p:nvPr/>
        </p:nvSpPr>
        <p:spPr>
          <a:xfrm>
            <a:off x="2166256" y="1066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6CC"/>
                </a:solidFill>
                <a:effectLst/>
                <a:uLnTx/>
                <a:uFillTx/>
                <a:ea typeface="+mn-ea"/>
                <a:cs typeface="+mn-cs"/>
              </a:rPr>
              <a:t>- Luyện viết các chữ hoa đã học trong bài.</a:t>
            </a:r>
          </a:p>
        </p:txBody>
      </p:sp>
      <p:sp>
        <p:nvSpPr>
          <p:cNvPr id="13" name="TextBox 12">
            <a:extLst>
              <a:ext uri="{FF2B5EF4-FFF2-40B4-BE49-F238E27FC236}">
                <a16:creationId xmlns:a16="http://schemas.microsoft.com/office/drawing/2014/main" id="{F6F17C87-EE11-C0D6-D3C7-9D9E723B8D11}"/>
              </a:ext>
            </a:extLst>
          </p:cNvPr>
          <p:cNvSpPr txBox="1"/>
          <p:nvPr/>
        </p:nvSpPr>
        <p:spPr>
          <a:xfrm>
            <a:off x="2166256" y="2528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6CC"/>
                </a:solidFill>
                <a:effectLst/>
                <a:uLnTx/>
                <a:uFillTx/>
                <a:ea typeface="+mn-ea"/>
                <a:cs typeface="+mn-cs"/>
              </a:rPr>
              <a:t>- Chuẩn bị bài học sau:…</a:t>
            </a:r>
          </a:p>
        </p:txBody>
      </p:sp>
      <p:sp>
        <p:nvSpPr>
          <p:cNvPr id="14" name="TextBox 13">
            <a:extLst>
              <a:ext uri="{FF2B5EF4-FFF2-40B4-BE49-F238E27FC236}">
                <a16:creationId xmlns:a16="http://schemas.microsoft.com/office/drawing/2014/main" id="{97BDC1F7-C385-2C2B-3A84-FAFE7D8927A7}"/>
              </a:ext>
            </a:extLst>
          </p:cNvPr>
          <p:cNvSpPr txBox="1"/>
          <p:nvPr/>
        </p:nvSpPr>
        <p:spPr>
          <a:xfrm>
            <a:off x="2166255" y="1797097"/>
            <a:ext cx="89812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Thực</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hiện</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các</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phần</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viết</a:t>
            </a:r>
            <a:r>
              <a:rPr kumimoji="0" lang="en-US" sz="3200" b="1" i="0" u="none" strike="noStrike" kern="1200" cap="none" spc="0" normalizeH="0" baseline="0" noProof="0" dirty="0">
                <a:ln>
                  <a:noFill/>
                </a:ln>
                <a:solidFill>
                  <a:srgbClr val="0066CC"/>
                </a:solidFill>
                <a:effectLst/>
                <a:uLnTx/>
                <a:uFillTx/>
                <a:ea typeface="+mn-ea"/>
                <a:cs typeface="+mn-cs"/>
              </a:rPr>
              <a:t> ở </a:t>
            </a:r>
            <a:r>
              <a:rPr kumimoji="0" lang="en-US" sz="3200" b="1" i="0" u="none" strike="noStrike" kern="1200" cap="none" spc="0" normalizeH="0" baseline="0" noProof="0" dirty="0" err="1">
                <a:ln>
                  <a:noFill/>
                </a:ln>
                <a:solidFill>
                  <a:srgbClr val="0066CC"/>
                </a:solidFill>
                <a:effectLst/>
                <a:uLnTx/>
                <a:uFillTx/>
                <a:ea typeface="+mn-ea"/>
                <a:cs typeface="+mn-cs"/>
              </a:rPr>
              <a:t>nhà</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trong</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vở</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Tập</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viết</a:t>
            </a:r>
            <a:r>
              <a:rPr kumimoji="0" lang="en-US" sz="3200" b="1" i="0" u="none" strike="noStrike" kern="1200" cap="none" spc="0" normalizeH="0" baseline="0" noProof="0" dirty="0">
                <a:ln>
                  <a:noFill/>
                </a:ln>
                <a:solidFill>
                  <a:srgbClr val="0066CC"/>
                </a:solidFill>
                <a:effectLst/>
                <a:uLnTx/>
                <a:uFillTx/>
                <a:ea typeface="+mn-ea"/>
                <a:cs typeface="+mn-cs"/>
              </a:rPr>
              <a:t>.</a:t>
            </a:r>
          </a:p>
        </p:txBody>
      </p:sp>
      <p:sp>
        <p:nvSpPr>
          <p:cNvPr id="15" name="TextBox 14">
            <a:extLst>
              <a:ext uri="{FF2B5EF4-FFF2-40B4-BE49-F238E27FC236}">
                <a16:creationId xmlns:a16="http://schemas.microsoft.com/office/drawing/2014/main" id="{DB7D2732-0A68-7099-E7B9-D59A07079E7B}"/>
              </a:ext>
            </a:extLst>
          </p:cNvPr>
          <p:cNvSpPr txBox="1"/>
          <p:nvPr/>
        </p:nvSpPr>
        <p:spPr>
          <a:xfrm>
            <a:off x="2166256" y="3259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6CC"/>
                </a:solidFill>
                <a:effectLst/>
                <a:uLnTx/>
                <a:uFillTx/>
                <a:ea typeface="+mn-ea"/>
                <a:cs typeface="+mn-cs"/>
              </a:rPr>
              <a:t>- ……….</a:t>
            </a:r>
          </a:p>
        </p:txBody>
      </p:sp>
    </p:spTree>
    <p:extLst>
      <p:ext uri="{BB962C8B-B14F-4D97-AF65-F5344CB8AC3E}">
        <p14:creationId xmlns:p14="http://schemas.microsoft.com/office/powerpoint/2010/main" val="208979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oogle Shape;1186;p30">
            <a:extLst>
              <a:ext uri="{FF2B5EF4-FFF2-40B4-BE49-F238E27FC236}">
                <a16:creationId xmlns:a16="http://schemas.microsoft.com/office/drawing/2014/main" id="{B43424F2-03A1-69A5-7E39-C7F083F2C826}"/>
              </a:ext>
            </a:extLst>
          </p:cNvPr>
          <p:cNvPicPr preferRelativeResize="0"/>
          <p:nvPr/>
        </p:nvPicPr>
        <p:blipFill rotWithShape="1">
          <a:blip r:embed="rId2">
            <a:alphaModFix/>
          </a:blip>
          <a:srcRect/>
          <a:stretch/>
        </p:blipFill>
        <p:spPr>
          <a:xfrm>
            <a:off x="-152400" y="-1041400"/>
            <a:ext cx="12108313" cy="8793663"/>
          </a:xfrm>
          <a:prstGeom prst="rect">
            <a:avLst/>
          </a:prstGeom>
          <a:noFill/>
          <a:ln>
            <a:noFill/>
          </a:ln>
        </p:spPr>
      </p:pic>
      <p:pic>
        <p:nvPicPr>
          <p:cNvPr id="4" name="Picture 3">
            <a:extLst>
              <a:ext uri="{FF2B5EF4-FFF2-40B4-BE49-F238E27FC236}">
                <a16:creationId xmlns:a16="http://schemas.microsoft.com/office/drawing/2014/main" id="{10852D34-7EB9-77D4-2E9A-7583FFE29AC7}"/>
              </a:ext>
            </a:extLst>
          </p:cNvPr>
          <p:cNvPicPr>
            <a:picLocks noChangeAspect="1"/>
          </p:cNvPicPr>
          <p:nvPr/>
        </p:nvPicPr>
        <p:blipFill>
          <a:blip r:embed="rId3"/>
          <a:stretch>
            <a:fillRect/>
          </a:stretch>
        </p:blipFill>
        <p:spPr>
          <a:xfrm>
            <a:off x="3980425" y="3236856"/>
            <a:ext cx="6059949" cy="2761727"/>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CB0ACCB2-9765-A7E0-744F-61B3415BA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25176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mj-lt"/>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ea typeface="+mn-ea"/>
                  <a:cs typeface="+mn-cs"/>
                </a:rPr>
                <a:t>Nhắc</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lại</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chiều</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cao</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độ</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rộng</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và</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cấu</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tạo</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nét</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của</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chữ</a:t>
              </a:r>
              <a:r>
                <a:rPr kumimoji="0" lang="en-US" sz="3200" b="1" i="0" u="none" strike="noStrike" kern="1200" cap="none" spc="0" normalizeH="0" baseline="0" noProof="0" dirty="0">
                  <a:ln>
                    <a:noFill/>
                  </a:ln>
                  <a:solidFill>
                    <a:srgbClr val="FF0066"/>
                  </a:solidFill>
                  <a:effectLst/>
                  <a:uLnTx/>
                  <a:uFillTx/>
                  <a:ea typeface="+mn-ea"/>
                  <a:cs typeface="+mn-cs"/>
                </a:rPr>
                <a:t> M </a:t>
              </a:r>
              <a:r>
                <a:rPr kumimoji="0" lang="en-US" sz="3200" b="1" i="0" u="none" strike="noStrike" kern="1200" cap="none" spc="0" normalizeH="0" baseline="0" noProof="0" dirty="0" err="1">
                  <a:ln>
                    <a:noFill/>
                  </a:ln>
                  <a:solidFill>
                    <a:srgbClr val="FF0066"/>
                  </a:solidFill>
                  <a:effectLst/>
                  <a:uLnTx/>
                  <a:uFillTx/>
                  <a:ea typeface="+mn-ea"/>
                  <a:cs typeface="+mn-cs"/>
                </a:rPr>
                <a:t>kiểu</a:t>
              </a:r>
              <a:r>
                <a:rPr kumimoji="0" lang="en-US" sz="3200" b="1" i="0" u="none" strike="noStrike" kern="1200" cap="none" spc="0" normalizeH="0" baseline="0" noProof="0" dirty="0">
                  <a:ln>
                    <a:noFill/>
                  </a:ln>
                  <a:solidFill>
                    <a:srgbClr val="FF0066"/>
                  </a:solidFill>
                  <a:effectLst/>
                  <a:uLnTx/>
                  <a:uFillTx/>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a:extLst>
              <a:ext uri="{FF2B5EF4-FFF2-40B4-BE49-F238E27FC236}">
                <a16:creationId xmlns:a16="http://schemas.microsoft.com/office/drawing/2014/main" id="{95CA0453-3283-36BC-A20E-4BC3D5475F1D}"/>
              </a:ext>
            </a:extLst>
          </p:cNvPr>
          <p:cNvPicPr>
            <a:picLocks noChangeAspect="1"/>
          </p:cNvPicPr>
          <p:nvPr/>
        </p:nvPicPr>
        <p:blipFill rotWithShape="1">
          <a:blip r:embed="rId6"/>
          <a:srcRect l="13739" t="24511" r="13665" b="23243"/>
          <a:stretch/>
        </p:blipFill>
        <p:spPr>
          <a:xfrm>
            <a:off x="1468395" y="1192021"/>
            <a:ext cx="4395692" cy="4474385"/>
          </a:xfrm>
          <a:prstGeom prst="rect">
            <a:avLst/>
          </a:prstGeom>
        </p:spPr>
      </p:pic>
    </p:spTree>
    <p:extLst>
      <p:ext uri="{BB962C8B-B14F-4D97-AF65-F5344CB8AC3E}">
        <p14:creationId xmlns:p14="http://schemas.microsoft.com/office/powerpoint/2010/main" val="29661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A8EECA06-C527-FF3B-9036-59A552DF3B37}"/>
              </a:ext>
            </a:extLst>
          </p:cNvPr>
          <p:cNvGrpSpPr/>
          <p:nvPr/>
        </p:nvGrpSpPr>
        <p:grpSpPr>
          <a:xfrm>
            <a:off x="4967795" y="190417"/>
            <a:ext cx="7158051" cy="4849669"/>
            <a:chOff x="4967795" y="190417"/>
            <a:chExt cx="7158051" cy="4849669"/>
          </a:xfrm>
        </p:grpSpPr>
        <p:sp>
          <p:nvSpPr>
            <p:cNvPr id="10" name="Rectangle: Rounded Corners 9">
              <a:extLst>
                <a:ext uri="{FF2B5EF4-FFF2-40B4-BE49-F238E27FC236}">
                  <a16:creationId xmlns:a16="http://schemas.microsoft.com/office/drawing/2014/main" id="{39FC1D1B-F25C-CB9A-A653-3462BFDE045E}"/>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578E3C"/>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4" name="Picture 73" descr="Background pattern&#10;&#10;Description automatically generated with medium confidence">
              <a:extLst>
                <a:ext uri="{FF2B5EF4-FFF2-40B4-BE49-F238E27FC236}">
                  <a16:creationId xmlns:a16="http://schemas.microsoft.com/office/drawing/2014/main" id="{CE27B572-FDCB-59A6-B7D7-C0AC3718F5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711" t="55500" r="35108" b="31036"/>
            <a:stretch/>
          </p:blipFill>
          <p:spPr>
            <a:xfrm rot="1681667" flipH="1">
              <a:off x="10655783" y="190417"/>
              <a:ext cx="1470063" cy="756000"/>
            </a:xfrm>
            <a:prstGeom prst="rect">
              <a:avLst/>
            </a:prstGeom>
            <a:effectLst>
              <a:innerShdw blurRad="38100" dist="12700" dir="13500000">
                <a:prstClr val="black">
                  <a:alpha val="40000"/>
                </a:prstClr>
              </a:innerShdw>
            </a:effectLst>
          </p:spPr>
        </p:pic>
        <p:pic>
          <p:nvPicPr>
            <p:cNvPr id="75" name="Picture 74" descr="Background pattern&#10;&#10;Description automatically generated with medium confidence">
              <a:extLst>
                <a:ext uri="{FF2B5EF4-FFF2-40B4-BE49-F238E27FC236}">
                  <a16:creationId xmlns:a16="http://schemas.microsoft.com/office/drawing/2014/main" id="{A891606F-1D4E-E04E-1776-C9D247C8B1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23" t="24337" r="42056" b="60392"/>
            <a:stretch/>
          </p:blipFill>
          <p:spPr>
            <a:xfrm rot="18109655">
              <a:off x="4818860" y="610184"/>
              <a:ext cx="981869" cy="684000"/>
            </a:xfrm>
            <a:prstGeom prst="rect">
              <a:avLst/>
            </a:prstGeom>
            <a:effectLst>
              <a:innerShdw blurRad="38100" dist="12700" dir="13500000">
                <a:prstClr val="black">
                  <a:alpha val="40000"/>
                </a:prstClr>
              </a:innerShdw>
            </a:effectLst>
          </p:spPr>
        </p:pic>
        <p:pic>
          <p:nvPicPr>
            <p:cNvPr id="76" name="Picture 75" descr="Background pattern&#10;&#10;Description automatically generated with medium confidence">
              <a:extLst>
                <a:ext uri="{FF2B5EF4-FFF2-40B4-BE49-F238E27FC236}">
                  <a16:creationId xmlns:a16="http://schemas.microsoft.com/office/drawing/2014/main" id="{B2F93431-18FF-2AAA-F9D1-00EA9A9787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416" t="39539" r="27144" b="41116"/>
            <a:stretch/>
          </p:blipFill>
          <p:spPr>
            <a:xfrm flipH="1">
              <a:off x="11586242" y="3373920"/>
              <a:ext cx="510996" cy="864000"/>
            </a:xfrm>
            <a:prstGeom prst="rect">
              <a:avLst/>
            </a:prstGeom>
            <a:effectLst>
              <a:innerShdw blurRad="38100" dist="12700" dir="13500000">
                <a:prstClr val="black">
                  <a:alpha val="40000"/>
                </a:prstClr>
              </a:innerShdw>
            </a:effectLst>
          </p:spPr>
        </p:pic>
      </p:grpSp>
      <p:pic>
        <p:nvPicPr>
          <p:cNvPr id="3" name="Picture 2">
            <a:extLst>
              <a:ext uri="{FF2B5EF4-FFF2-40B4-BE49-F238E27FC236}">
                <a16:creationId xmlns:a16="http://schemas.microsoft.com/office/drawing/2014/main" id="{8818A520-105C-50A6-4980-7E3AD1F5876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91529" y="451432"/>
            <a:ext cx="3559223" cy="3620854"/>
          </a:xfrm>
          <a:prstGeom prst="rect">
            <a:avLst/>
          </a:prstGeom>
        </p:spPr>
      </p:pic>
      <p:sp>
        <p:nvSpPr>
          <p:cNvPr id="11" name="TextBox 10">
            <a:extLst>
              <a:ext uri="{FF2B5EF4-FFF2-40B4-BE49-F238E27FC236}">
                <a16:creationId xmlns:a16="http://schemas.microsoft.com/office/drawing/2014/main" id="{EA2140EB-3AB3-1FC4-6232-9F05B387EACB}"/>
              </a:ext>
            </a:extLst>
          </p:cNvPr>
          <p:cNvSpPr txBox="1"/>
          <p:nvPr/>
        </p:nvSpPr>
        <p:spPr>
          <a:xfrm>
            <a:off x="5715991" y="598716"/>
            <a:ext cx="5256375"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dirty="0">
                <a:solidFill>
                  <a:srgbClr val="FF0000"/>
                </a:solidFill>
                <a:latin typeface="HP001 4 hàng" panose="020B0603050302020204" pitchFamily="34" charset="0"/>
                <a:ea typeface="Arial-Rounded"/>
              </a:rPr>
              <a:t>J</a:t>
            </a:r>
            <a:r>
              <a:rPr kumimoji="0" lang="en-US" sz="3200" b="0"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62C8AEC-9077-93D4-2B7F-15F2EC9442E5}"/>
              </a:ext>
            </a:extLst>
          </p:cNvPr>
          <p:cNvSpPr txBox="1"/>
          <p:nvPr/>
        </p:nvSpPr>
        <p:spPr>
          <a:xfrm>
            <a:off x="5715991" y="2002129"/>
            <a:ext cx="5296450"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dirty="0">
                <a:solidFill>
                  <a:srgbClr val="FF0000"/>
                </a:solidFill>
                <a:latin typeface="HP001 4 hàng" panose="020B0603050302020204" pitchFamily="34" charset="0"/>
                <a:ea typeface="Arial-Rounded"/>
              </a:rPr>
              <a:t>J</a:t>
            </a:r>
            <a:r>
              <a:rPr kumimoji="0" lang="en-US" sz="32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FD54242A-DB39-D808-AD37-667AC3D28D6B}"/>
              </a:ext>
            </a:extLst>
          </p:cNvPr>
          <p:cNvSpPr txBox="1"/>
          <p:nvPr/>
        </p:nvSpPr>
        <p:spPr>
          <a:xfrm>
            <a:off x="5715991" y="3461657"/>
            <a:ext cx="4711931"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lang="en-US" sz="2800" b="1" dirty="0">
                <a:solidFill>
                  <a:srgbClr val="FF0000"/>
                </a:solidFill>
                <a:latin typeface="HP001 4 hàng" panose="020B0603050302020204" pitchFamily="34" charset="0"/>
                <a:ea typeface="Arial-Rounded"/>
              </a:rPr>
              <a:t> J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nvGrpSpPr>
          <p:cNvPr id="38" name="Group 37">
            <a:extLst>
              <a:ext uri="{FF2B5EF4-FFF2-40B4-BE49-F238E27FC236}">
                <a16:creationId xmlns:a16="http://schemas.microsoft.com/office/drawing/2014/main" id="{BCA39F43-021F-F7D0-4556-54F76FA04EED}"/>
              </a:ext>
            </a:extLst>
          </p:cNvPr>
          <p:cNvGrpSpPr/>
          <p:nvPr/>
        </p:nvGrpSpPr>
        <p:grpSpPr>
          <a:xfrm>
            <a:off x="5492663" y="1039906"/>
            <a:ext cx="1516467" cy="1008000"/>
            <a:chOff x="5711646" y="1007249"/>
            <a:chExt cx="1516467" cy="1008000"/>
          </a:xfrm>
        </p:grpSpPr>
        <p:sp>
          <p:nvSpPr>
            <p:cNvPr id="26" name="Rectangle: Rounded Corners 25">
              <a:extLst>
                <a:ext uri="{FF2B5EF4-FFF2-40B4-BE49-F238E27FC236}">
                  <a16:creationId xmlns:a16="http://schemas.microsoft.com/office/drawing/2014/main" id="{DD0F4347-CF4A-772E-1F07-D5243AC02066}"/>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27" name="Group 26">
              <a:extLst>
                <a:ext uri="{FF2B5EF4-FFF2-40B4-BE49-F238E27FC236}">
                  <a16:creationId xmlns:a16="http://schemas.microsoft.com/office/drawing/2014/main" id="{62B65B73-8DCD-7558-FAE2-6B757CE29726}"/>
                </a:ext>
              </a:extLst>
            </p:cNvPr>
            <p:cNvGrpSpPr/>
            <p:nvPr/>
          </p:nvGrpSpPr>
          <p:grpSpPr>
            <a:xfrm>
              <a:off x="5711646" y="1007249"/>
              <a:ext cx="622000" cy="1008000"/>
              <a:chOff x="5695779" y="1035593"/>
              <a:chExt cx="622000" cy="1008000"/>
            </a:xfrm>
          </p:grpSpPr>
          <p:pic>
            <p:nvPicPr>
              <p:cNvPr id="28" name="Picture 27" descr="A picture containing mollusk, wheel, gear&#10;&#10;Description automatically generated">
                <a:extLst>
                  <a:ext uri="{FF2B5EF4-FFF2-40B4-BE49-F238E27FC236}">
                    <a16:creationId xmlns:a16="http://schemas.microsoft.com/office/drawing/2014/main" id="{0F857DF9-9BBD-B4EC-C721-1BD1A90A4FA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9" name="TextBox 28">
                <a:extLst>
                  <a:ext uri="{FF2B5EF4-FFF2-40B4-BE49-F238E27FC236}">
                    <a16:creationId xmlns:a16="http://schemas.microsoft.com/office/drawing/2014/main" id="{93E0A9AD-723F-6BF7-E090-4FFC896C866A}"/>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39" name="Group 38">
            <a:extLst>
              <a:ext uri="{FF2B5EF4-FFF2-40B4-BE49-F238E27FC236}">
                <a16:creationId xmlns:a16="http://schemas.microsoft.com/office/drawing/2014/main" id="{8C10DFB7-0CE3-2BA0-9D43-4875280BCD80}"/>
              </a:ext>
            </a:extLst>
          </p:cNvPr>
          <p:cNvGrpSpPr/>
          <p:nvPr/>
        </p:nvGrpSpPr>
        <p:grpSpPr>
          <a:xfrm>
            <a:off x="7382259" y="1039906"/>
            <a:ext cx="2314733" cy="1008000"/>
            <a:chOff x="7721896" y="1007249"/>
            <a:chExt cx="2314733" cy="1008000"/>
          </a:xfrm>
        </p:grpSpPr>
        <p:sp>
          <p:nvSpPr>
            <p:cNvPr id="30" name="Rectangle: Rounded Corners 29">
              <a:extLst>
                <a:ext uri="{FF2B5EF4-FFF2-40B4-BE49-F238E27FC236}">
                  <a16:creationId xmlns:a16="http://schemas.microsoft.com/office/drawing/2014/main" id="{4EEF0AC6-DACD-BEA0-EBA9-197A868126A5}"/>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 rưỡi</a:t>
              </a:r>
            </a:p>
          </p:txBody>
        </p:sp>
        <p:grpSp>
          <p:nvGrpSpPr>
            <p:cNvPr id="31" name="Group 30">
              <a:extLst>
                <a:ext uri="{FF2B5EF4-FFF2-40B4-BE49-F238E27FC236}">
                  <a16:creationId xmlns:a16="http://schemas.microsoft.com/office/drawing/2014/main" id="{E177BB15-440E-361E-0D0B-0BD905F50C85}"/>
                </a:ext>
              </a:extLst>
            </p:cNvPr>
            <p:cNvGrpSpPr/>
            <p:nvPr/>
          </p:nvGrpSpPr>
          <p:grpSpPr>
            <a:xfrm>
              <a:off x="7721896" y="1007249"/>
              <a:ext cx="616187" cy="1008000"/>
              <a:chOff x="6962425" y="1142647"/>
              <a:chExt cx="616187" cy="1008000"/>
            </a:xfrm>
          </p:grpSpPr>
          <p:pic>
            <p:nvPicPr>
              <p:cNvPr id="32" name="Picture 31" descr="A picture containing mollusk, wheel, gear&#10;&#10;Description automatically generated">
                <a:extLst>
                  <a:ext uri="{FF2B5EF4-FFF2-40B4-BE49-F238E27FC236}">
                    <a16:creationId xmlns:a16="http://schemas.microsoft.com/office/drawing/2014/main" id="{DA081D5D-4F4E-E60A-2A07-1208604594B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3" name="TextBox 32">
                <a:extLst>
                  <a:ext uri="{FF2B5EF4-FFF2-40B4-BE49-F238E27FC236}">
                    <a16:creationId xmlns:a16="http://schemas.microsoft.com/office/drawing/2014/main" id="{AB51BC56-68A7-7681-97F3-9FE8481BAEDD}"/>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40" name="Group 39">
            <a:extLst>
              <a:ext uri="{FF2B5EF4-FFF2-40B4-BE49-F238E27FC236}">
                <a16:creationId xmlns:a16="http://schemas.microsoft.com/office/drawing/2014/main" id="{FDBE427B-B9C1-CFF2-DD91-F0FFC0680BC4}"/>
              </a:ext>
            </a:extLst>
          </p:cNvPr>
          <p:cNvGrpSpPr/>
          <p:nvPr/>
        </p:nvGrpSpPr>
        <p:grpSpPr>
          <a:xfrm>
            <a:off x="10095462" y="1039906"/>
            <a:ext cx="1538866" cy="1008000"/>
            <a:chOff x="10348334" y="960451"/>
            <a:chExt cx="1538866" cy="1008000"/>
          </a:xfrm>
        </p:grpSpPr>
        <p:sp>
          <p:nvSpPr>
            <p:cNvPr id="34" name="Rectangle: Rounded Corners 33">
              <a:extLst>
                <a:ext uri="{FF2B5EF4-FFF2-40B4-BE49-F238E27FC236}">
                  <a16:creationId xmlns:a16="http://schemas.microsoft.com/office/drawing/2014/main" id="{145C37A4-5931-A20F-A933-AB3331A18C47}"/>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ô li</a:t>
              </a:r>
            </a:p>
          </p:txBody>
        </p:sp>
        <p:grpSp>
          <p:nvGrpSpPr>
            <p:cNvPr id="35" name="Group 34">
              <a:extLst>
                <a:ext uri="{FF2B5EF4-FFF2-40B4-BE49-F238E27FC236}">
                  <a16:creationId xmlns:a16="http://schemas.microsoft.com/office/drawing/2014/main" id="{735885BC-5C8E-42E9-068B-E67A43455C6E}"/>
                </a:ext>
              </a:extLst>
            </p:cNvPr>
            <p:cNvGrpSpPr/>
            <p:nvPr/>
          </p:nvGrpSpPr>
          <p:grpSpPr>
            <a:xfrm>
              <a:off x="10348334" y="960451"/>
              <a:ext cx="626344" cy="1008000"/>
              <a:chOff x="8820700" y="940197"/>
              <a:chExt cx="626344" cy="1008000"/>
            </a:xfrm>
          </p:grpSpPr>
          <p:pic>
            <p:nvPicPr>
              <p:cNvPr id="36" name="Picture 35" descr="A picture containing mollusk, wheel, gear&#10;&#10;Description automatically generated">
                <a:extLst>
                  <a:ext uri="{FF2B5EF4-FFF2-40B4-BE49-F238E27FC236}">
                    <a16:creationId xmlns:a16="http://schemas.microsoft.com/office/drawing/2014/main" id="{89559F4B-8E81-8C64-B3E5-1A9B666BCC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6814B367-843B-DBF4-857E-5F561ED1DE6B}"/>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41" name="Group 40">
            <a:extLst>
              <a:ext uri="{FF2B5EF4-FFF2-40B4-BE49-F238E27FC236}">
                <a16:creationId xmlns:a16="http://schemas.microsoft.com/office/drawing/2014/main" id="{BBBB37A0-B4BE-A5CD-8638-5BEE3B68C94D}"/>
              </a:ext>
            </a:extLst>
          </p:cNvPr>
          <p:cNvGrpSpPr/>
          <p:nvPr/>
        </p:nvGrpSpPr>
        <p:grpSpPr>
          <a:xfrm>
            <a:off x="5492663" y="2489096"/>
            <a:ext cx="1516467" cy="1008000"/>
            <a:chOff x="5711646" y="1007249"/>
            <a:chExt cx="1516467" cy="1008000"/>
          </a:xfrm>
        </p:grpSpPr>
        <p:sp>
          <p:nvSpPr>
            <p:cNvPr id="42" name="Rectangle: Rounded Corners 41">
              <a:extLst>
                <a:ext uri="{FF2B5EF4-FFF2-40B4-BE49-F238E27FC236}">
                  <a16:creationId xmlns:a16="http://schemas.microsoft.com/office/drawing/2014/main" id="{56E38C0F-C7E1-5ED9-905A-A034F7145427}"/>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43" name="Group 42">
              <a:extLst>
                <a:ext uri="{FF2B5EF4-FFF2-40B4-BE49-F238E27FC236}">
                  <a16:creationId xmlns:a16="http://schemas.microsoft.com/office/drawing/2014/main" id="{E253A267-D124-50D9-4152-D43363B6EEBE}"/>
                </a:ext>
              </a:extLst>
            </p:cNvPr>
            <p:cNvGrpSpPr/>
            <p:nvPr/>
          </p:nvGrpSpPr>
          <p:grpSpPr>
            <a:xfrm>
              <a:off x="5711646" y="1007249"/>
              <a:ext cx="622000" cy="1008000"/>
              <a:chOff x="5695779" y="1035593"/>
              <a:chExt cx="622000" cy="1008000"/>
            </a:xfrm>
          </p:grpSpPr>
          <p:pic>
            <p:nvPicPr>
              <p:cNvPr id="44" name="Picture 43" descr="A picture containing mollusk, wheel, gear&#10;&#10;Description automatically generated">
                <a:extLst>
                  <a:ext uri="{FF2B5EF4-FFF2-40B4-BE49-F238E27FC236}">
                    <a16:creationId xmlns:a16="http://schemas.microsoft.com/office/drawing/2014/main" id="{159DB277-285F-18D4-94F8-C9A44A5AF90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5" name="TextBox 44">
                <a:extLst>
                  <a:ext uri="{FF2B5EF4-FFF2-40B4-BE49-F238E27FC236}">
                    <a16:creationId xmlns:a16="http://schemas.microsoft.com/office/drawing/2014/main" id="{A98A90F7-2A80-C394-B6D0-F9397B99FA81}"/>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46" name="Group 45">
            <a:extLst>
              <a:ext uri="{FF2B5EF4-FFF2-40B4-BE49-F238E27FC236}">
                <a16:creationId xmlns:a16="http://schemas.microsoft.com/office/drawing/2014/main" id="{6B8B080B-5FBE-305E-19F9-1F56D34DF33E}"/>
              </a:ext>
            </a:extLst>
          </p:cNvPr>
          <p:cNvGrpSpPr/>
          <p:nvPr/>
        </p:nvGrpSpPr>
        <p:grpSpPr>
          <a:xfrm>
            <a:off x="7382259" y="2489096"/>
            <a:ext cx="2314733" cy="1008000"/>
            <a:chOff x="7721896" y="1007249"/>
            <a:chExt cx="2314733" cy="1008000"/>
          </a:xfrm>
        </p:grpSpPr>
        <p:sp>
          <p:nvSpPr>
            <p:cNvPr id="47" name="Rectangle: Rounded Corners 46">
              <a:extLst>
                <a:ext uri="{FF2B5EF4-FFF2-40B4-BE49-F238E27FC236}">
                  <a16:creationId xmlns:a16="http://schemas.microsoft.com/office/drawing/2014/main" id="{5AC65382-0B02-E63E-17A0-B541D65FEED6}"/>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 ô li</a:t>
              </a:r>
            </a:p>
          </p:txBody>
        </p:sp>
        <p:grpSp>
          <p:nvGrpSpPr>
            <p:cNvPr id="48" name="Group 47">
              <a:extLst>
                <a:ext uri="{FF2B5EF4-FFF2-40B4-BE49-F238E27FC236}">
                  <a16:creationId xmlns:a16="http://schemas.microsoft.com/office/drawing/2014/main" id="{4C22C896-997C-2D24-0F6C-C68F2A4F2118}"/>
                </a:ext>
              </a:extLst>
            </p:cNvPr>
            <p:cNvGrpSpPr/>
            <p:nvPr/>
          </p:nvGrpSpPr>
          <p:grpSpPr>
            <a:xfrm>
              <a:off x="7721896" y="1007249"/>
              <a:ext cx="616187" cy="1008000"/>
              <a:chOff x="6962425" y="1142647"/>
              <a:chExt cx="616187" cy="1008000"/>
            </a:xfrm>
          </p:grpSpPr>
          <p:pic>
            <p:nvPicPr>
              <p:cNvPr id="49" name="Picture 48" descr="A picture containing mollusk, wheel, gear&#10;&#10;Description automatically generated">
                <a:extLst>
                  <a:ext uri="{FF2B5EF4-FFF2-40B4-BE49-F238E27FC236}">
                    <a16:creationId xmlns:a16="http://schemas.microsoft.com/office/drawing/2014/main" id="{3C689ED4-26BF-BFA6-FED6-C3BC0A187D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50" name="TextBox 49">
                <a:extLst>
                  <a:ext uri="{FF2B5EF4-FFF2-40B4-BE49-F238E27FC236}">
                    <a16:creationId xmlns:a16="http://schemas.microsoft.com/office/drawing/2014/main" id="{00660245-380E-F9AA-C40E-666D3F9258B3}"/>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51" name="Group 50">
            <a:extLst>
              <a:ext uri="{FF2B5EF4-FFF2-40B4-BE49-F238E27FC236}">
                <a16:creationId xmlns:a16="http://schemas.microsoft.com/office/drawing/2014/main" id="{6011D59A-CA20-83D8-FB30-44A9CA533BA8}"/>
              </a:ext>
            </a:extLst>
          </p:cNvPr>
          <p:cNvGrpSpPr/>
          <p:nvPr/>
        </p:nvGrpSpPr>
        <p:grpSpPr>
          <a:xfrm>
            <a:off x="10095462" y="2489096"/>
            <a:ext cx="1771860" cy="1008000"/>
            <a:chOff x="10348334" y="960451"/>
            <a:chExt cx="1771860" cy="1008000"/>
          </a:xfrm>
        </p:grpSpPr>
        <p:sp>
          <p:nvSpPr>
            <p:cNvPr id="52" name="Rectangle: Rounded Corners 51">
              <a:extLst>
                <a:ext uri="{FF2B5EF4-FFF2-40B4-BE49-F238E27FC236}">
                  <a16:creationId xmlns:a16="http://schemas.microsoft.com/office/drawing/2014/main" id="{F6D14481-8843-DFDF-DFD4-1713A5473E8B}"/>
                </a:ext>
              </a:extLst>
            </p:cNvPr>
            <p:cNvSpPr/>
            <p:nvPr/>
          </p:nvSpPr>
          <p:spPr>
            <a:xfrm>
              <a:off x="10659335" y="1196629"/>
              <a:ext cx="1460859" cy="527650"/>
            </a:xfrm>
            <a:custGeom>
              <a:avLst/>
              <a:gdLst>
                <a:gd name="connsiteX0" fmla="*/ 0 w 1460859"/>
                <a:gd name="connsiteY0" fmla="*/ 87943 h 527650"/>
                <a:gd name="connsiteX1" fmla="*/ 87943 w 1460859"/>
                <a:gd name="connsiteY1" fmla="*/ 0 h 527650"/>
                <a:gd name="connsiteX2" fmla="*/ 1372916 w 1460859"/>
                <a:gd name="connsiteY2" fmla="*/ 0 h 527650"/>
                <a:gd name="connsiteX3" fmla="*/ 1460859 w 1460859"/>
                <a:gd name="connsiteY3" fmla="*/ 87943 h 527650"/>
                <a:gd name="connsiteX4" fmla="*/ 1460859 w 1460859"/>
                <a:gd name="connsiteY4" fmla="*/ 439707 h 527650"/>
                <a:gd name="connsiteX5" fmla="*/ 1372916 w 1460859"/>
                <a:gd name="connsiteY5" fmla="*/ 527650 h 527650"/>
                <a:gd name="connsiteX6" fmla="*/ 87943 w 1460859"/>
                <a:gd name="connsiteY6" fmla="*/ 527650 h 527650"/>
                <a:gd name="connsiteX7" fmla="*/ 0 w 1460859"/>
                <a:gd name="connsiteY7" fmla="*/ 439707 h 527650"/>
                <a:gd name="connsiteX8" fmla="*/ 0 w 146085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859" h="527650" fill="none" extrusionOk="0">
                  <a:moveTo>
                    <a:pt x="0" y="87943"/>
                  </a:moveTo>
                  <a:cubicBezTo>
                    <a:pt x="-78" y="38725"/>
                    <a:pt x="38137" y="52"/>
                    <a:pt x="87943" y="0"/>
                  </a:cubicBezTo>
                  <a:cubicBezTo>
                    <a:pt x="484814" y="-112000"/>
                    <a:pt x="842492" y="-111521"/>
                    <a:pt x="1372916" y="0"/>
                  </a:cubicBezTo>
                  <a:cubicBezTo>
                    <a:pt x="1420769" y="562"/>
                    <a:pt x="1454608" y="40513"/>
                    <a:pt x="1460859" y="87943"/>
                  </a:cubicBezTo>
                  <a:cubicBezTo>
                    <a:pt x="1451539" y="136459"/>
                    <a:pt x="1459477" y="330515"/>
                    <a:pt x="1460859" y="439707"/>
                  </a:cubicBezTo>
                  <a:cubicBezTo>
                    <a:pt x="1465234" y="479917"/>
                    <a:pt x="1427141" y="529664"/>
                    <a:pt x="1372916" y="527650"/>
                  </a:cubicBezTo>
                  <a:cubicBezTo>
                    <a:pt x="875155" y="609046"/>
                    <a:pt x="517991" y="640111"/>
                    <a:pt x="87943" y="527650"/>
                  </a:cubicBezTo>
                  <a:cubicBezTo>
                    <a:pt x="37129" y="535613"/>
                    <a:pt x="796" y="485408"/>
                    <a:pt x="0" y="439707"/>
                  </a:cubicBezTo>
                  <a:cubicBezTo>
                    <a:pt x="-23723" y="266912"/>
                    <a:pt x="-6064" y="140582"/>
                    <a:pt x="0" y="87943"/>
                  </a:cubicBezTo>
                  <a:close/>
                </a:path>
                <a:path w="1460859" h="527650" stroke="0" extrusionOk="0">
                  <a:moveTo>
                    <a:pt x="0" y="87943"/>
                  </a:moveTo>
                  <a:cubicBezTo>
                    <a:pt x="-5191" y="42488"/>
                    <a:pt x="40090" y="-5207"/>
                    <a:pt x="87943" y="0"/>
                  </a:cubicBezTo>
                  <a:cubicBezTo>
                    <a:pt x="722483" y="-22809"/>
                    <a:pt x="869136" y="101487"/>
                    <a:pt x="1372916" y="0"/>
                  </a:cubicBezTo>
                  <a:cubicBezTo>
                    <a:pt x="1425762" y="-1621"/>
                    <a:pt x="1454014" y="41292"/>
                    <a:pt x="1460859" y="87943"/>
                  </a:cubicBezTo>
                  <a:cubicBezTo>
                    <a:pt x="1482264" y="155729"/>
                    <a:pt x="1430551" y="347251"/>
                    <a:pt x="1460859" y="439707"/>
                  </a:cubicBezTo>
                  <a:cubicBezTo>
                    <a:pt x="1454392" y="491433"/>
                    <a:pt x="1420589" y="528035"/>
                    <a:pt x="1372916" y="527650"/>
                  </a:cubicBezTo>
                  <a:cubicBezTo>
                    <a:pt x="1156674" y="504870"/>
                    <a:pt x="418137" y="512645"/>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a:rPr>
                <a:t>2.5 ô </a:t>
              </a:r>
              <a:r>
                <a:rPr lang="en-US" sz="2800" dirty="0" err="1">
                  <a:solidFill>
                    <a:srgbClr val="002060"/>
                  </a:solidFill>
                  <a:latin typeface="Calibri" panose="020F0502020204030204"/>
                </a:rPr>
                <a:t>ly</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F6F1A1F7-5F13-7995-8F1E-37165725554A}"/>
                </a:ext>
              </a:extLst>
            </p:cNvPr>
            <p:cNvGrpSpPr/>
            <p:nvPr/>
          </p:nvGrpSpPr>
          <p:grpSpPr>
            <a:xfrm>
              <a:off x="10348334" y="960451"/>
              <a:ext cx="626344" cy="1008000"/>
              <a:chOff x="8820700" y="940197"/>
              <a:chExt cx="626344" cy="1008000"/>
            </a:xfrm>
          </p:grpSpPr>
          <p:pic>
            <p:nvPicPr>
              <p:cNvPr id="54" name="Picture 53" descr="A picture containing mollusk, wheel, gear&#10;&#10;Description automatically generated">
                <a:extLst>
                  <a:ext uri="{FF2B5EF4-FFF2-40B4-BE49-F238E27FC236}">
                    <a16:creationId xmlns:a16="http://schemas.microsoft.com/office/drawing/2014/main" id="{AC4333E6-E25F-9AB8-AAB3-58A44BDA313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5" name="TextBox 54">
                <a:extLst>
                  <a:ext uri="{FF2B5EF4-FFF2-40B4-BE49-F238E27FC236}">
                    <a16:creationId xmlns:a16="http://schemas.microsoft.com/office/drawing/2014/main" id="{66F69EF8-3CFC-EABF-6BCC-E765B74EC8D6}"/>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56" name="Group 55">
            <a:extLst>
              <a:ext uri="{FF2B5EF4-FFF2-40B4-BE49-F238E27FC236}">
                <a16:creationId xmlns:a16="http://schemas.microsoft.com/office/drawing/2014/main" id="{C514456E-A69B-AFDC-05D1-016DC096C8FF}"/>
              </a:ext>
            </a:extLst>
          </p:cNvPr>
          <p:cNvGrpSpPr/>
          <p:nvPr/>
        </p:nvGrpSpPr>
        <p:grpSpPr>
          <a:xfrm>
            <a:off x="5492663" y="3947471"/>
            <a:ext cx="1634694" cy="1008000"/>
            <a:chOff x="5711646" y="1007249"/>
            <a:chExt cx="1634694" cy="1008000"/>
          </a:xfrm>
        </p:grpSpPr>
        <p:sp>
          <p:nvSpPr>
            <p:cNvPr id="57" name="Rectangle: Rounded Corners 56">
              <a:extLst>
                <a:ext uri="{FF2B5EF4-FFF2-40B4-BE49-F238E27FC236}">
                  <a16:creationId xmlns:a16="http://schemas.microsoft.com/office/drawing/2014/main" id="{3B425BEB-D9E9-1766-4407-13CCC36D3842}"/>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nét</a:t>
              </a:r>
            </a:p>
          </p:txBody>
        </p:sp>
        <p:grpSp>
          <p:nvGrpSpPr>
            <p:cNvPr id="58" name="Group 57">
              <a:extLst>
                <a:ext uri="{FF2B5EF4-FFF2-40B4-BE49-F238E27FC236}">
                  <a16:creationId xmlns:a16="http://schemas.microsoft.com/office/drawing/2014/main" id="{B601EA23-3DE1-AADA-9956-5CB795FEB9CB}"/>
                </a:ext>
              </a:extLst>
            </p:cNvPr>
            <p:cNvGrpSpPr/>
            <p:nvPr/>
          </p:nvGrpSpPr>
          <p:grpSpPr>
            <a:xfrm>
              <a:off x="5711646" y="1007249"/>
              <a:ext cx="622000" cy="1008000"/>
              <a:chOff x="5695779" y="1035593"/>
              <a:chExt cx="622000" cy="1008000"/>
            </a:xfrm>
          </p:grpSpPr>
          <p:pic>
            <p:nvPicPr>
              <p:cNvPr id="59" name="Picture 58" descr="A picture containing mollusk, wheel, gear&#10;&#10;Description automatically generated">
                <a:extLst>
                  <a:ext uri="{FF2B5EF4-FFF2-40B4-BE49-F238E27FC236}">
                    <a16:creationId xmlns:a16="http://schemas.microsoft.com/office/drawing/2014/main" id="{2890B5BE-F8B0-787C-B800-D9B625E4EAA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60" name="TextBox 59">
                <a:extLst>
                  <a:ext uri="{FF2B5EF4-FFF2-40B4-BE49-F238E27FC236}">
                    <a16:creationId xmlns:a16="http://schemas.microsoft.com/office/drawing/2014/main" id="{FAE05761-93CF-02ED-F248-2F5EF26EA3A8}"/>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61" name="Group 60">
            <a:extLst>
              <a:ext uri="{FF2B5EF4-FFF2-40B4-BE49-F238E27FC236}">
                <a16:creationId xmlns:a16="http://schemas.microsoft.com/office/drawing/2014/main" id="{C7B05AED-D10E-95AD-F659-645F6C85DC8C}"/>
              </a:ext>
            </a:extLst>
          </p:cNvPr>
          <p:cNvGrpSpPr/>
          <p:nvPr/>
        </p:nvGrpSpPr>
        <p:grpSpPr>
          <a:xfrm>
            <a:off x="7756961" y="3947471"/>
            <a:ext cx="1630196" cy="1008000"/>
            <a:chOff x="7721896" y="1007249"/>
            <a:chExt cx="1630196" cy="1008000"/>
          </a:xfrm>
        </p:grpSpPr>
        <p:sp>
          <p:nvSpPr>
            <p:cNvPr id="62" name="Rectangle: Rounded Corners 61">
              <a:extLst>
                <a:ext uri="{FF2B5EF4-FFF2-40B4-BE49-F238E27FC236}">
                  <a16:creationId xmlns:a16="http://schemas.microsoft.com/office/drawing/2014/main" id="{989D42E4-0A73-B88F-2489-EF10C33ACD44}"/>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nét</a:t>
              </a:r>
            </a:p>
          </p:txBody>
        </p:sp>
        <p:grpSp>
          <p:nvGrpSpPr>
            <p:cNvPr id="63" name="Group 62">
              <a:extLst>
                <a:ext uri="{FF2B5EF4-FFF2-40B4-BE49-F238E27FC236}">
                  <a16:creationId xmlns:a16="http://schemas.microsoft.com/office/drawing/2014/main" id="{564B7146-B908-2251-436C-D4A690716742}"/>
                </a:ext>
              </a:extLst>
            </p:cNvPr>
            <p:cNvGrpSpPr/>
            <p:nvPr/>
          </p:nvGrpSpPr>
          <p:grpSpPr>
            <a:xfrm>
              <a:off x="7721896" y="1007249"/>
              <a:ext cx="616187" cy="1008000"/>
              <a:chOff x="6962425" y="1142647"/>
              <a:chExt cx="616187" cy="1008000"/>
            </a:xfrm>
          </p:grpSpPr>
          <p:pic>
            <p:nvPicPr>
              <p:cNvPr id="64" name="Picture 63" descr="A picture containing mollusk, wheel, gear&#10;&#10;Description automatically generated">
                <a:extLst>
                  <a:ext uri="{FF2B5EF4-FFF2-40B4-BE49-F238E27FC236}">
                    <a16:creationId xmlns:a16="http://schemas.microsoft.com/office/drawing/2014/main" id="{96D6D192-6950-1AC3-9EAA-CBD23EB537B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5" name="TextBox 64">
                <a:extLst>
                  <a:ext uri="{FF2B5EF4-FFF2-40B4-BE49-F238E27FC236}">
                    <a16:creationId xmlns:a16="http://schemas.microsoft.com/office/drawing/2014/main" id="{2B68ED79-6C17-433C-3735-C275022F2451}"/>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66" name="Group 65">
            <a:extLst>
              <a:ext uri="{FF2B5EF4-FFF2-40B4-BE49-F238E27FC236}">
                <a16:creationId xmlns:a16="http://schemas.microsoft.com/office/drawing/2014/main" id="{B9E71A90-421B-876A-CD9E-1B61E2B85244}"/>
              </a:ext>
            </a:extLst>
          </p:cNvPr>
          <p:cNvGrpSpPr/>
          <p:nvPr/>
        </p:nvGrpSpPr>
        <p:grpSpPr>
          <a:xfrm>
            <a:off x="10016761" y="3947471"/>
            <a:ext cx="1617567" cy="1008000"/>
            <a:chOff x="10348334" y="960451"/>
            <a:chExt cx="1617567" cy="1008000"/>
          </a:xfrm>
        </p:grpSpPr>
        <p:sp>
          <p:nvSpPr>
            <p:cNvPr id="67" name="Rectangle: Rounded Corners 66">
              <a:extLst>
                <a:ext uri="{FF2B5EF4-FFF2-40B4-BE49-F238E27FC236}">
                  <a16:creationId xmlns:a16="http://schemas.microsoft.com/office/drawing/2014/main" id="{83ABA4FD-9FC2-C67B-2AD2-7A56E0A6FD26}"/>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4 nét</a:t>
              </a:r>
            </a:p>
          </p:txBody>
        </p:sp>
        <p:grpSp>
          <p:nvGrpSpPr>
            <p:cNvPr id="68" name="Group 67">
              <a:extLst>
                <a:ext uri="{FF2B5EF4-FFF2-40B4-BE49-F238E27FC236}">
                  <a16:creationId xmlns:a16="http://schemas.microsoft.com/office/drawing/2014/main" id="{6910FD82-4CB1-9553-63A7-630F1796E1B0}"/>
                </a:ext>
              </a:extLst>
            </p:cNvPr>
            <p:cNvGrpSpPr/>
            <p:nvPr/>
          </p:nvGrpSpPr>
          <p:grpSpPr>
            <a:xfrm>
              <a:off x="10348334" y="960451"/>
              <a:ext cx="626344" cy="1008000"/>
              <a:chOff x="8820700" y="940197"/>
              <a:chExt cx="626344" cy="1008000"/>
            </a:xfrm>
          </p:grpSpPr>
          <p:pic>
            <p:nvPicPr>
              <p:cNvPr id="69" name="Picture 68" descr="A picture containing mollusk, wheel, gear&#10;&#10;Description automatically generated">
                <a:extLst>
                  <a:ext uri="{FF2B5EF4-FFF2-40B4-BE49-F238E27FC236}">
                    <a16:creationId xmlns:a16="http://schemas.microsoft.com/office/drawing/2014/main" id="{D0E07FC3-8424-783E-5868-07287774DCC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70" name="TextBox 69">
                <a:extLst>
                  <a:ext uri="{FF2B5EF4-FFF2-40B4-BE49-F238E27FC236}">
                    <a16:creationId xmlns:a16="http://schemas.microsoft.com/office/drawing/2014/main" id="{8397C884-38AE-688F-BC0A-DC2F8E0772C7}"/>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pic>
        <p:nvPicPr>
          <p:cNvPr id="72" name="Picture 71" descr="Graphical user interface, application&#10;&#10;Description automatically generated">
            <a:extLst>
              <a:ext uri="{FF2B5EF4-FFF2-40B4-BE49-F238E27FC236}">
                <a16:creationId xmlns:a16="http://schemas.microsoft.com/office/drawing/2014/main" id="{F5E609B4-B25F-EB68-0FEE-F4965425B38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22" t="3016" r="62516" b="58010"/>
          <a:stretch/>
        </p:blipFill>
        <p:spPr>
          <a:xfrm flipH="1">
            <a:off x="3731755" y="4338000"/>
            <a:ext cx="2280077" cy="2520000"/>
          </a:xfrm>
          <a:prstGeom prst="rect">
            <a:avLst/>
          </a:prstGeom>
        </p:spPr>
      </p:pic>
      <p:sp>
        <p:nvSpPr>
          <p:cNvPr id="83" name="Rectangle: Rounded Corners 82">
            <a:extLst>
              <a:ext uri="{FF2B5EF4-FFF2-40B4-BE49-F238E27FC236}">
                <a16:creationId xmlns:a16="http://schemas.microsoft.com/office/drawing/2014/main" id="{35D8212A-FDBC-195F-B249-0C96F0723FAD}"/>
              </a:ext>
            </a:extLst>
          </p:cNvPr>
          <p:cNvSpPr/>
          <p:nvPr/>
        </p:nvSpPr>
        <p:spPr>
          <a:xfrm>
            <a:off x="8930103" y="445353"/>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C0099"/>
                </a:solidFill>
                <a:effectLst/>
                <a:uLnTx/>
                <a:uFillTx/>
                <a:latin typeface="Calibri" panose="020F0502020204030204"/>
                <a:ea typeface="+mn-ea"/>
                <a:cs typeface="+mn-cs"/>
              </a:rPr>
              <a:t>2 ô li rưỡi</a:t>
            </a:r>
          </a:p>
        </p:txBody>
      </p:sp>
      <p:sp>
        <p:nvSpPr>
          <p:cNvPr id="84" name="Rectangle: Rounded Corners 83">
            <a:extLst>
              <a:ext uri="{FF2B5EF4-FFF2-40B4-BE49-F238E27FC236}">
                <a16:creationId xmlns:a16="http://schemas.microsoft.com/office/drawing/2014/main" id="{FD2A1EB6-3D76-36A1-062F-930622CC869E}"/>
              </a:ext>
            </a:extLst>
          </p:cNvPr>
          <p:cNvSpPr/>
          <p:nvPr/>
        </p:nvSpPr>
        <p:spPr>
          <a:xfrm>
            <a:off x="9091056" y="2009480"/>
            <a:ext cx="1543814" cy="527650"/>
          </a:xfrm>
          <a:custGeom>
            <a:avLst/>
            <a:gdLst>
              <a:gd name="connsiteX0" fmla="*/ 0 w 1543814"/>
              <a:gd name="connsiteY0" fmla="*/ 87943 h 527650"/>
              <a:gd name="connsiteX1" fmla="*/ 87943 w 1543814"/>
              <a:gd name="connsiteY1" fmla="*/ 0 h 527650"/>
              <a:gd name="connsiteX2" fmla="*/ 1455871 w 1543814"/>
              <a:gd name="connsiteY2" fmla="*/ 0 h 527650"/>
              <a:gd name="connsiteX3" fmla="*/ 1543814 w 1543814"/>
              <a:gd name="connsiteY3" fmla="*/ 87943 h 527650"/>
              <a:gd name="connsiteX4" fmla="*/ 1543814 w 1543814"/>
              <a:gd name="connsiteY4" fmla="*/ 439707 h 527650"/>
              <a:gd name="connsiteX5" fmla="*/ 1455871 w 1543814"/>
              <a:gd name="connsiteY5" fmla="*/ 527650 h 527650"/>
              <a:gd name="connsiteX6" fmla="*/ 87943 w 1543814"/>
              <a:gd name="connsiteY6" fmla="*/ 527650 h 527650"/>
              <a:gd name="connsiteX7" fmla="*/ 0 w 1543814"/>
              <a:gd name="connsiteY7" fmla="*/ 439707 h 527650"/>
              <a:gd name="connsiteX8" fmla="*/ 0 w 1543814"/>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814" h="527650" fill="none" extrusionOk="0">
                <a:moveTo>
                  <a:pt x="0" y="87943"/>
                </a:moveTo>
                <a:cubicBezTo>
                  <a:pt x="-78" y="38725"/>
                  <a:pt x="38137" y="52"/>
                  <a:pt x="87943" y="0"/>
                </a:cubicBezTo>
                <a:cubicBezTo>
                  <a:pt x="568864" y="36879"/>
                  <a:pt x="956772" y="-15649"/>
                  <a:pt x="1455871" y="0"/>
                </a:cubicBezTo>
                <a:cubicBezTo>
                  <a:pt x="1503724" y="562"/>
                  <a:pt x="1537563" y="40513"/>
                  <a:pt x="1543814" y="87943"/>
                </a:cubicBezTo>
                <a:cubicBezTo>
                  <a:pt x="1534494" y="136459"/>
                  <a:pt x="1542432" y="330515"/>
                  <a:pt x="1543814" y="439707"/>
                </a:cubicBezTo>
                <a:cubicBezTo>
                  <a:pt x="1548189" y="479917"/>
                  <a:pt x="1510096" y="529664"/>
                  <a:pt x="1455871" y="527650"/>
                </a:cubicBezTo>
                <a:cubicBezTo>
                  <a:pt x="1307130" y="553345"/>
                  <a:pt x="580258" y="420453"/>
                  <a:pt x="87943" y="527650"/>
                </a:cubicBezTo>
                <a:cubicBezTo>
                  <a:pt x="37129" y="535613"/>
                  <a:pt x="796" y="485408"/>
                  <a:pt x="0" y="439707"/>
                </a:cubicBezTo>
                <a:cubicBezTo>
                  <a:pt x="-23723" y="266912"/>
                  <a:pt x="-6064" y="140582"/>
                  <a:pt x="0" y="87943"/>
                </a:cubicBezTo>
                <a:close/>
              </a:path>
              <a:path w="1543814" h="527650" stroke="0" extrusionOk="0">
                <a:moveTo>
                  <a:pt x="0" y="87943"/>
                </a:moveTo>
                <a:cubicBezTo>
                  <a:pt x="-5191" y="42488"/>
                  <a:pt x="40090" y="-5207"/>
                  <a:pt x="87943" y="0"/>
                </a:cubicBezTo>
                <a:cubicBezTo>
                  <a:pt x="721236" y="93070"/>
                  <a:pt x="1002806" y="28920"/>
                  <a:pt x="1455871" y="0"/>
                </a:cubicBezTo>
                <a:cubicBezTo>
                  <a:pt x="1508717" y="-1621"/>
                  <a:pt x="1536969" y="41292"/>
                  <a:pt x="1543814" y="87943"/>
                </a:cubicBezTo>
                <a:cubicBezTo>
                  <a:pt x="1565219" y="155729"/>
                  <a:pt x="1513506" y="347251"/>
                  <a:pt x="1543814" y="439707"/>
                </a:cubicBezTo>
                <a:cubicBezTo>
                  <a:pt x="1537347" y="491433"/>
                  <a:pt x="1503544" y="528035"/>
                  <a:pt x="1455871" y="527650"/>
                </a:cubicBezTo>
                <a:cubicBezTo>
                  <a:pt x="822844" y="467538"/>
                  <a:pt x="558753" y="646730"/>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3 ô li</a:t>
            </a:r>
          </a:p>
        </p:txBody>
      </p:sp>
      <p:sp>
        <p:nvSpPr>
          <p:cNvPr id="85" name="Rectangle: Rounded Corners 84">
            <a:extLst>
              <a:ext uri="{FF2B5EF4-FFF2-40B4-BE49-F238E27FC236}">
                <a16:creationId xmlns:a16="http://schemas.microsoft.com/office/drawing/2014/main" id="{9BAF7EF3-58E8-579F-B7B6-1EAEEB6889E5}"/>
              </a:ext>
            </a:extLst>
          </p:cNvPr>
          <p:cNvSpPr/>
          <p:nvPr/>
        </p:nvSpPr>
        <p:spPr>
          <a:xfrm>
            <a:off x="9172667" y="3467855"/>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C0099"/>
                </a:solidFill>
                <a:effectLst/>
                <a:uLnTx/>
                <a:uFillTx/>
                <a:latin typeface="Calibri" panose="020F0502020204030204"/>
                <a:ea typeface="+mn-ea"/>
                <a:cs typeface="+mn-cs"/>
              </a:rPr>
              <a:t>3 nét</a:t>
            </a:r>
          </a:p>
        </p:txBody>
      </p:sp>
      <p:pic>
        <p:nvPicPr>
          <p:cNvPr id="1026" name="Picture 2" descr="Spelling bee 9th grade | Baamboozle">
            <a:extLst>
              <a:ext uri="{FF2B5EF4-FFF2-40B4-BE49-F238E27FC236}">
                <a16:creationId xmlns:a16="http://schemas.microsoft.com/office/drawing/2014/main" id="{A8FF5C36-5A7C-4A1E-1CC4-03FDC78537D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14151" y="1263881"/>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Spelling bee 9th grade | Baamboozle">
            <a:extLst>
              <a:ext uri="{FF2B5EF4-FFF2-40B4-BE49-F238E27FC236}">
                <a16:creationId xmlns:a16="http://schemas.microsoft.com/office/drawing/2014/main" id="{D68348C9-82BD-255D-640E-ADC3C6A0BD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Spelling bee 9th grade | Baamboozle">
            <a:extLst>
              <a:ext uri="{FF2B5EF4-FFF2-40B4-BE49-F238E27FC236}">
                <a16:creationId xmlns:a16="http://schemas.microsoft.com/office/drawing/2014/main" id="{8D2518F1-EFF4-0CCA-BEA7-9D1318938A4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1415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pelling bee 9th grade | Baamboozle">
            <a:extLst>
              <a:ext uri="{FF2B5EF4-FFF2-40B4-BE49-F238E27FC236}">
                <a16:creationId xmlns:a16="http://schemas.microsoft.com/office/drawing/2014/main" id="{E396D020-C3B3-F1D1-B9E2-BA70E23A80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74642" y="125408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pelling bee 9th grade | Baamboozle">
            <a:extLst>
              <a:ext uri="{FF2B5EF4-FFF2-40B4-BE49-F238E27FC236}">
                <a16:creationId xmlns:a16="http://schemas.microsoft.com/office/drawing/2014/main" id="{45A1A751-C682-12D5-42AD-C6A128CE711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pelling bee 9th grade | Baamboozle">
            <a:extLst>
              <a:ext uri="{FF2B5EF4-FFF2-40B4-BE49-F238E27FC236}">
                <a16:creationId xmlns:a16="http://schemas.microsoft.com/office/drawing/2014/main" id="{EE73CC31-F0F6-C021-5A61-942DF31867B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26763" y="4145500"/>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2" name="Speech Bubble: Oval 91">
            <a:extLst>
              <a:ext uri="{FF2B5EF4-FFF2-40B4-BE49-F238E27FC236}">
                <a16:creationId xmlns:a16="http://schemas.microsoft.com/office/drawing/2014/main" id="{E23361B0-0454-7D65-B37C-F559144D0A6E}"/>
              </a:ext>
            </a:extLst>
          </p:cNvPr>
          <p:cNvSpPr/>
          <p:nvPr/>
        </p:nvSpPr>
        <p:spPr>
          <a:xfrm flipH="1">
            <a:off x="3145474" y="2972370"/>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chemeClr val="accent5">
              <a:lumMod val="40000"/>
              <a:lumOff val="60000"/>
            </a:schemeClr>
          </a:solidFill>
          <a:ln w="19050">
            <a:solidFill>
              <a:srgbClr val="00206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libri" panose="020F0502020204030204"/>
                <a:ea typeface="+mn-ea"/>
                <a:cs typeface="+mn-cs"/>
              </a:rPr>
              <a:t>Các bạn hãy chọn ý đúng nhất nhé!</a:t>
            </a:r>
          </a:p>
        </p:txBody>
      </p:sp>
    </p:spTree>
    <p:extLst>
      <p:ext uri="{BB962C8B-B14F-4D97-AF65-F5344CB8AC3E}">
        <p14:creationId xmlns:p14="http://schemas.microsoft.com/office/powerpoint/2010/main" val="255377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14:bounceEnd="50000">
                                          <p:cBhvr additive="base">
                                            <p:cTn id="11" dur="75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rò-chơi-chíu.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childTnLst>
                              </p:cTn>
                            </p:par>
                            <p:par>
                              <p:cTn id="17" fill="hold">
                                <p:stCondLst>
                                  <p:cond delay="1750"/>
                                </p:stCondLst>
                                <p:childTnLst>
                                  <p:par>
                                    <p:cTn id="18" presetID="2" presetClass="entr" presetSubtype="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47"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anim calcmode="lin" valueType="num">
                                          <p:cBhvr>
                                            <p:cTn id="31" dur="500" fill="hold"/>
                                            <p:tgtEl>
                                              <p:spTgt spid="39"/>
                                            </p:tgtEl>
                                            <p:attrNameLst>
                                              <p:attrName>ppt_x</p:attrName>
                                            </p:attrNameLst>
                                          </p:cBhvr>
                                          <p:tavLst>
                                            <p:tav tm="0">
                                              <p:val>
                                                <p:strVal val="#ppt_x"/>
                                              </p:val>
                                            </p:tav>
                                            <p:tav tm="100000">
                                              <p:val>
                                                <p:strVal val="#ppt_x"/>
                                              </p:val>
                                            </p:tav>
                                          </p:tavLst>
                                        </p:anim>
                                        <p:anim calcmode="lin" valueType="num">
                                          <p:cBhvr>
                                            <p:cTn id="32" dur="500" fill="hold"/>
                                            <p:tgtEl>
                                              <p:spTgt spid="3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anim calcmode="lin" valueType="num">
                                          <p:cBhvr>
                                            <p:cTn id="36" dur="500" fill="hold"/>
                                            <p:tgtEl>
                                              <p:spTgt spid="40"/>
                                            </p:tgtEl>
                                            <p:attrNameLst>
                                              <p:attrName>ppt_x</p:attrName>
                                            </p:attrNameLst>
                                          </p:cBhvr>
                                          <p:tavLst>
                                            <p:tav tm="0">
                                              <p:val>
                                                <p:strVal val="#ppt_x"/>
                                              </p:val>
                                            </p:tav>
                                            <p:tav tm="100000">
                                              <p:val>
                                                <p:strVal val="#ppt_x"/>
                                              </p:val>
                                            </p:tav>
                                          </p:tavLst>
                                        </p:anim>
                                        <p:anim calcmode="lin" valueType="num">
                                          <p:cBhvr>
                                            <p:cTn id="37" dur="500" fill="hold"/>
                                            <p:tgtEl>
                                              <p:spTgt spid="40"/>
                                            </p:tgtEl>
                                            <p:attrNameLst>
                                              <p:attrName>ppt_y</p:attrName>
                                            </p:attrNameLst>
                                          </p:cBhvr>
                                          <p:tavLst>
                                            <p:tav tm="0">
                                              <p:val>
                                                <p:strVal val="#ppt_y-.1"/>
                                              </p:val>
                                            </p:tav>
                                            <p:tav tm="100000">
                                              <p:val>
                                                <p:strVal val="#ppt_y"/>
                                              </p:val>
                                            </p:tav>
                                          </p:tavLst>
                                        </p:anim>
                                      </p:childTnLst>
                                    </p:cTn>
                                  </p:par>
                                </p:childTnLst>
                              </p:cTn>
                            </p:par>
                            <p:par>
                              <p:cTn id="38" fill="hold">
                                <p:stCondLst>
                                  <p:cond delay="2750"/>
                                </p:stCondLst>
                                <p:childTnLst>
                                  <p:par>
                                    <p:cTn id="39" presetID="22" presetClass="entr" presetSubtype="4"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wipe(down)">
                                          <p:cBhvr>
                                            <p:cTn id="41" dur="500"/>
                                            <p:tgtEl>
                                              <p:spTgt spid="92"/>
                                            </p:tgtEl>
                                          </p:cBhvr>
                                        </p:animEffec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47"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anim calcmode="lin" valueType="num">
                                          <p:cBhvr>
                                            <p:cTn id="52" dur="500" fill="hold"/>
                                            <p:tgtEl>
                                              <p:spTgt spid="41"/>
                                            </p:tgtEl>
                                            <p:attrNameLst>
                                              <p:attrName>ppt_x</p:attrName>
                                            </p:attrNameLst>
                                          </p:cBhvr>
                                          <p:tavLst>
                                            <p:tav tm="0">
                                              <p:val>
                                                <p:strVal val="#ppt_x"/>
                                              </p:val>
                                            </p:tav>
                                            <p:tav tm="100000">
                                              <p:val>
                                                <p:strVal val="#ppt_x"/>
                                              </p:val>
                                            </p:tav>
                                          </p:tavLst>
                                        </p:anim>
                                        <p:anim calcmode="lin" valueType="num">
                                          <p:cBhvr>
                                            <p:cTn id="53" dur="500" fill="hold"/>
                                            <p:tgtEl>
                                              <p:spTgt spid="41"/>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anim calcmode="lin" valueType="num">
                                          <p:cBhvr>
                                            <p:cTn id="57" dur="500" fill="hold"/>
                                            <p:tgtEl>
                                              <p:spTgt spid="46"/>
                                            </p:tgtEl>
                                            <p:attrNameLst>
                                              <p:attrName>ppt_x</p:attrName>
                                            </p:attrNameLst>
                                          </p:cBhvr>
                                          <p:tavLst>
                                            <p:tav tm="0">
                                              <p:val>
                                                <p:strVal val="#ppt_x"/>
                                              </p:val>
                                            </p:tav>
                                            <p:tav tm="100000">
                                              <p:val>
                                                <p:strVal val="#ppt_x"/>
                                              </p:val>
                                            </p:tav>
                                          </p:tavLst>
                                        </p:anim>
                                        <p:anim calcmode="lin" valueType="num">
                                          <p:cBhvr>
                                            <p:cTn id="58" dur="500" fill="hold"/>
                                            <p:tgtEl>
                                              <p:spTgt spid="46"/>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anim calcmode="lin" valueType="num">
                                          <p:cBhvr>
                                            <p:cTn id="62" dur="500" fill="hold"/>
                                            <p:tgtEl>
                                              <p:spTgt spid="51"/>
                                            </p:tgtEl>
                                            <p:attrNameLst>
                                              <p:attrName>ppt_x</p:attrName>
                                            </p:attrNameLst>
                                          </p:cBhvr>
                                          <p:tavLst>
                                            <p:tav tm="0">
                                              <p:val>
                                                <p:strVal val="#ppt_x"/>
                                              </p:val>
                                            </p:tav>
                                            <p:tav tm="100000">
                                              <p:val>
                                                <p:strVal val="#ppt_x"/>
                                              </p:val>
                                            </p:tav>
                                          </p:tavLst>
                                        </p:anim>
                                        <p:anim calcmode="lin" valueType="num">
                                          <p:cBhvr>
                                            <p:cTn id="63"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47" presetClass="entr" presetSubtype="0" fill="hold"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anim calcmode="lin" valueType="num">
                                          <p:cBhvr>
                                            <p:cTn id="74" dur="500" fill="hold"/>
                                            <p:tgtEl>
                                              <p:spTgt spid="56"/>
                                            </p:tgtEl>
                                            <p:attrNameLst>
                                              <p:attrName>ppt_x</p:attrName>
                                            </p:attrNameLst>
                                          </p:cBhvr>
                                          <p:tavLst>
                                            <p:tav tm="0">
                                              <p:val>
                                                <p:strVal val="#ppt_x"/>
                                              </p:val>
                                            </p:tav>
                                            <p:tav tm="100000">
                                              <p:val>
                                                <p:strVal val="#ppt_x"/>
                                              </p:val>
                                            </p:tav>
                                          </p:tavLst>
                                        </p:anim>
                                        <p:anim calcmode="lin" valueType="num">
                                          <p:cBhvr>
                                            <p:cTn id="75" dur="500" fill="hold"/>
                                            <p:tgtEl>
                                              <p:spTgt spid="5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anim calcmode="lin" valueType="num">
                                          <p:cBhvr>
                                            <p:cTn id="79" dur="500" fill="hold"/>
                                            <p:tgtEl>
                                              <p:spTgt spid="61"/>
                                            </p:tgtEl>
                                            <p:attrNameLst>
                                              <p:attrName>ppt_x</p:attrName>
                                            </p:attrNameLst>
                                          </p:cBhvr>
                                          <p:tavLst>
                                            <p:tav tm="0">
                                              <p:val>
                                                <p:strVal val="#ppt_x"/>
                                              </p:val>
                                            </p:tav>
                                            <p:tav tm="100000">
                                              <p:val>
                                                <p:strVal val="#ppt_x"/>
                                              </p:val>
                                            </p:tav>
                                          </p:tavLst>
                                        </p:anim>
                                        <p:anim calcmode="lin" valueType="num">
                                          <p:cBhvr>
                                            <p:cTn id="80" dur="500" fill="hold"/>
                                            <p:tgtEl>
                                              <p:spTgt spid="61"/>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anim calcmode="lin" valueType="num">
                                          <p:cBhvr>
                                            <p:cTn id="84" dur="500" fill="hold"/>
                                            <p:tgtEl>
                                              <p:spTgt spid="66"/>
                                            </p:tgtEl>
                                            <p:attrNameLst>
                                              <p:attrName>ppt_x</p:attrName>
                                            </p:attrNameLst>
                                          </p:cBhvr>
                                          <p:tavLst>
                                            <p:tav tm="0">
                                              <p:val>
                                                <p:strVal val="#ppt_x"/>
                                              </p:val>
                                            </p:tav>
                                            <p:tav tm="100000">
                                              <p:val>
                                                <p:strVal val="#ppt_x"/>
                                              </p:val>
                                            </p:tav>
                                          </p:tavLst>
                                        </p:anim>
                                        <p:anim calcmode="lin" valueType="num">
                                          <p:cBhvr>
                                            <p:cTn id="85"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9"/>
                        </p:tgtEl>
                      </p:cond>
                    </p:stCondLst>
                    <p:endSync evt="end" delay="0">
                      <p:rtn val="all"/>
                    </p:endSync>
                    <p:childTnLst>
                      <p:par>
                        <p:cTn id="87" fill="hold">
                          <p:stCondLst>
                            <p:cond delay="0"/>
                          </p:stCondLst>
                          <p:childTnLst>
                            <p:par>
                              <p:cTn id="88" fill="hold">
                                <p:stCondLst>
                                  <p:cond delay="0"/>
                                </p:stCondLst>
                                <p:childTnLst>
                                  <p:par>
                                    <p:cTn id="89" presetID="16" presetClass="entr" presetSubtype="37" fill="hold" grpId="0" nodeType="click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barn(outVertical)">
                                          <p:cBhvr>
                                            <p:cTn id="91" dur="500"/>
                                            <p:tgtEl>
                                              <p:spTgt spid="83"/>
                                            </p:tgtEl>
                                          </p:cBhvr>
                                        </p:animEffect>
                                      </p:childTnLst>
                                      <p:subTnLst>
                                        <p:audio>
                                          <p:cMediaNode>
                                            <p:cTn display="0" masterRel="sameClick">
                                              <p:stCondLst>
                                                <p:cond evt="begin" delay="0">
                                                  <p:tn val="89"/>
                                                </p:cond>
                                              </p:stCondLst>
                                              <p:endCondLst>
                                                <p:cond evt="onStopAudio" delay="0">
                                                  <p:tgtEl>
                                                    <p:sldTgt/>
                                                  </p:tgtEl>
                                                </p:cond>
                                              </p:endCondLst>
                                            </p:cTn>
                                            <p:tgtEl>
                                              <p:sndTgt r:embed="rId5" name="Trò-chơi-ting.wav"/>
                                            </p:tgtEl>
                                          </p:cMediaNode>
                                        </p:audio>
                                      </p:subTnLst>
                                    </p:cTn>
                                  </p:par>
                                </p:childTnLst>
                              </p:cTn>
                            </p:par>
                            <p:par>
                              <p:cTn id="92" fill="hold">
                                <p:stCondLst>
                                  <p:cond delay="500"/>
                                </p:stCondLst>
                                <p:childTnLst>
                                  <p:par>
                                    <p:cTn id="93" presetID="52" presetClass="exit" presetSubtype="0" fill="hold" grpId="1" nodeType="afterEffect">
                                      <p:stCondLst>
                                        <p:cond delay="0"/>
                                      </p:stCondLst>
                                      <p:childTnLst>
                                        <p:animScale>
                                          <p:cBhvr>
                                            <p:cTn id="94"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5" dur="750" accel="50000">
                                              <p:stCondLst>
                                                <p:cond delay="0"/>
                                              </p:stCondLst>
                                            </p:cTn>
                                            <p:tgtEl>
                                              <p:spTgt spid="92"/>
                                            </p:tgtEl>
                                            <p:attrNameLst>
                                              <p:attrName>ppt_x</p:attrName>
                                              <p:attrName>ppt_y</p:attrName>
                                            </p:attrNameLst>
                                          </p:cBhvr>
                                        </p:animMotion>
                                        <p:animEffect transition="out" filter="fade">
                                          <p:cBhvr>
                                            <p:cTn id="96" dur="750"/>
                                            <p:tgtEl>
                                              <p:spTgt spid="92"/>
                                            </p:tgtEl>
                                          </p:cBhvr>
                                        </p:animEffect>
                                        <p:set>
                                          <p:cBhvr>
                                            <p:cTn id="97"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16" presetClass="entr" presetSubtype="37"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barn(outVertic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46"/>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barn(outVertical)">
                                          <p:cBhvr>
                                            <p:cTn id="109" dur="500"/>
                                            <p:tgtEl>
                                              <p:spTgt spid="85"/>
                                            </p:tgtEl>
                                          </p:cBhvr>
                                        </p:animEffect>
                                      </p:childTnLst>
                                      <p:subTnLst>
                                        <p:audio>
                                          <p:cMediaNode>
                                            <p:cTn display="0" masterRel="sameClick">
                                              <p:stCondLst>
                                                <p:cond evt="begin" delay="0">
                                                  <p:tn val="107"/>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61"/>
                      </p:tgtEl>
                    </p:cond>
                  </p:nextCondLst>
                </p:seq>
                <p:seq concurrent="1" nextAc="seek">
                  <p:cTn id="110" restart="whenNotActive" fill="hold" evtFilter="cancelBubble" nodeType="interactiveSeq">
                    <p:stCondLst>
                      <p:cond evt="onClick" delay="0">
                        <p:tgtEl>
                          <p:spTgt spid="40"/>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26"/>
                                            </p:tgtEl>
                                            <p:attrNameLst>
                                              <p:attrName>style.visibility</p:attrName>
                                            </p:attrNameLst>
                                          </p:cBhvr>
                                          <p:to>
                                            <p:strVal val="visible"/>
                                          </p:to>
                                        </p:set>
                                        <p:animEffect transition="in" filter="fade">
                                          <p:cBhvr>
                                            <p:cTn id="115" dur="500"/>
                                            <p:tgtEl>
                                              <p:spTgt spid="1026"/>
                                            </p:tgtEl>
                                          </p:cBhvr>
                                        </p:animEffect>
                                      </p:childTnLst>
                                      <p:subTnLst>
                                        <p:audio>
                                          <p:cMediaNode>
                                            <p:cTn display="0" masterRel="sameClick">
                                              <p:stCondLst>
                                                <p:cond evt="begin" delay="0">
                                                  <p:tn val="113"/>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38"/>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fade">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38"/>
                      </p:tgtEl>
                    </p:cond>
                  </p:nextCondLst>
                </p:seq>
                <p:seq concurrent="1" nextAc="seek">
                  <p:cTn id="122" restart="whenNotActive" fill="hold" evtFilter="cancelBubble" nodeType="interactiveSeq">
                    <p:stCondLst>
                      <p:cond evt="onClick" delay="0">
                        <p:tgtEl>
                          <p:spTgt spid="51"/>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subTnLst>
                                        <p:audio>
                                          <p:cMediaNode>
                                            <p:cTn display="0" masterRel="sameClick">
                                              <p:stCondLst>
                                                <p:cond evt="begin" delay="0">
                                                  <p:tn val="125"/>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1"/>
                      </p:tgtEl>
                    </p:cond>
                  </p:nextCondLst>
                </p:seq>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90"/>
                                            </p:tgtEl>
                                            <p:attrNameLst>
                                              <p:attrName>style.visibility</p:attrName>
                                            </p:attrNameLst>
                                          </p:cBhvr>
                                          <p:to>
                                            <p:strVal val="visible"/>
                                          </p:to>
                                        </p:set>
                                        <p:animEffect transition="in" filter="fade">
                                          <p:cBhvr>
                                            <p:cTn id="133" dur="500"/>
                                            <p:tgtEl>
                                              <p:spTgt spid="90"/>
                                            </p:tgtEl>
                                          </p:cBhvr>
                                        </p:animEffect>
                                      </p:childTnLst>
                                      <p:subTnLst>
                                        <p:audio>
                                          <p:cMediaNode>
                                            <p:cTn display="0" masterRel="sameClick">
                                              <p:stCondLst>
                                                <p:cond evt="begin" delay="0">
                                                  <p:tn val="131"/>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6"/>
                      </p:tgtEl>
                    </p:cond>
                  </p:nextCondLst>
                </p:seq>
                <p:seq concurrent="1" nextAc="seek">
                  <p:cTn id="134" restart="whenNotActive" fill="hold" evtFilter="cancelBubble" nodeType="interactiveSeq">
                    <p:stCondLst>
                      <p:cond evt="onClick" delay="0">
                        <p:tgtEl>
                          <p:spTgt spid="66"/>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fade">
                                          <p:cBhvr>
                                            <p:cTn id="139" dur="500"/>
                                            <p:tgtEl>
                                              <p:spTgt spid="91"/>
                                            </p:tgtEl>
                                          </p:cBhvr>
                                        </p:animEffect>
                                      </p:childTnLst>
                                      <p:subTnLst>
                                        <p:audio>
                                          <p:cMediaNode>
                                            <p:cTn display="0" masterRel="sameClick">
                                              <p:stCondLst>
                                                <p:cond evt="begin" delay="0">
                                                  <p:tn val="137"/>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66"/>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87"/>
                                            </p:tgtEl>
                                            <p:attrNameLst>
                                              <p:attrName>style.visibility</p:attrName>
                                            </p:attrNameLst>
                                          </p:cBhvr>
                                          <p:to>
                                            <p:strVal val="visible"/>
                                          </p:to>
                                        </p:set>
                                        <p:animEffect transition="in" filter="fade">
                                          <p:cBhvr>
                                            <p:cTn id="145" dur="500"/>
                                            <p:tgtEl>
                                              <p:spTgt spid="87"/>
                                            </p:tgtEl>
                                          </p:cBhvr>
                                        </p:animEffect>
                                      </p:childTnLst>
                                      <p:subTnLst>
                                        <p:audio>
                                          <p:cMediaNode>
                                            <p:cTn display="0" masterRel="sameClick">
                                              <p:stCondLst>
                                                <p:cond evt="begin" delay="0">
                                                  <p:tn val="143"/>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750" fill="hold"/>
                                            <p:tgtEl>
                                              <p:spTgt spid="72"/>
                                            </p:tgtEl>
                                            <p:attrNameLst>
                                              <p:attrName>ppt_x</p:attrName>
                                            </p:attrNameLst>
                                          </p:cBhvr>
                                          <p:tavLst>
                                            <p:tav tm="0">
                                              <p:val>
                                                <p:strVal val="#ppt_x"/>
                                              </p:val>
                                            </p:tav>
                                            <p:tav tm="100000">
                                              <p:val>
                                                <p:strVal val="#ppt_x"/>
                                              </p:val>
                                            </p:tav>
                                          </p:tavLst>
                                        </p:anim>
                                        <p:anim calcmode="lin" valueType="num">
                                          <p:cBhvr additive="base">
                                            <p:cTn id="12"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4" name="Trò-chơi-chíu.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childTnLst>
                              </p:cTn>
                            </p:par>
                            <p:par>
                              <p:cTn id="17" fill="hold">
                                <p:stCondLst>
                                  <p:cond delay="1750"/>
                                </p:stCondLst>
                                <p:childTnLst>
                                  <p:par>
                                    <p:cTn id="18" presetID="2" presetClass="entr" presetSubtype="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47"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anim calcmode="lin" valueType="num">
                                          <p:cBhvr>
                                            <p:cTn id="31" dur="500" fill="hold"/>
                                            <p:tgtEl>
                                              <p:spTgt spid="39"/>
                                            </p:tgtEl>
                                            <p:attrNameLst>
                                              <p:attrName>ppt_x</p:attrName>
                                            </p:attrNameLst>
                                          </p:cBhvr>
                                          <p:tavLst>
                                            <p:tav tm="0">
                                              <p:val>
                                                <p:strVal val="#ppt_x"/>
                                              </p:val>
                                            </p:tav>
                                            <p:tav tm="100000">
                                              <p:val>
                                                <p:strVal val="#ppt_x"/>
                                              </p:val>
                                            </p:tav>
                                          </p:tavLst>
                                        </p:anim>
                                        <p:anim calcmode="lin" valueType="num">
                                          <p:cBhvr>
                                            <p:cTn id="32" dur="500" fill="hold"/>
                                            <p:tgtEl>
                                              <p:spTgt spid="3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anim calcmode="lin" valueType="num">
                                          <p:cBhvr>
                                            <p:cTn id="36" dur="500" fill="hold"/>
                                            <p:tgtEl>
                                              <p:spTgt spid="40"/>
                                            </p:tgtEl>
                                            <p:attrNameLst>
                                              <p:attrName>ppt_x</p:attrName>
                                            </p:attrNameLst>
                                          </p:cBhvr>
                                          <p:tavLst>
                                            <p:tav tm="0">
                                              <p:val>
                                                <p:strVal val="#ppt_x"/>
                                              </p:val>
                                            </p:tav>
                                            <p:tav tm="100000">
                                              <p:val>
                                                <p:strVal val="#ppt_x"/>
                                              </p:val>
                                            </p:tav>
                                          </p:tavLst>
                                        </p:anim>
                                        <p:anim calcmode="lin" valueType="num">
                                          <p:cBhvr>
                                            <p:cTn id="37" dur="500" fill="hold"/>
                                            <p:tgtEl>
                                              <p:spTgt spid="40"/>
                                            </p:tgtEl>
                                            <p:attrNameLst>
                                              <p:attrName>ppt_y</p:attrName>
                                            </p:attrNameLst>
                                          </p:cBhvr>
                                          <p:tavLst>
                                            <p:tav tm="0">
                                              <p:val>
                                                <p:strVal val="#ppt_y-.1"/>
                                              </p:val>
                                            </p:tav>
                                            <p:tav tm="100000">
                                              <p:val>
                                                <p:strVal val="#ppt_y"/>
                                              </p:val>
                                            </p:tav>
                                          </p:tavLst>
                                        </p:anim>
                                      </p:childTnLst>
                                    </p:cTn>
                                  </p:par>
                                </p:childTnLst>
                              </p:cTn>
                            </p:par>
                            <p:par>
                              <p:cTn id="38" fill="hold">
                                <p:stCondLst>
                                  <p:cond delay="2750"/>
                                </p:stCondLst>
                                <p:childTnLst>
                                  <p:par>
                                    <p:cTn id="39" presetID="22" presetClass="entr" presetSubtype="4"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wipe(down)">
                                          <p:cBhvr>
                                            <p:cTn id="41" dur="500"/>
                                            <p:tgtEl>
                                              <p:spTgt spid="92"/>
                                            </p:tgtEl>
                                          </p:cBhvr>
                                        </p:animEffect>
                                      </p:childTnLst>
                                      <p:subTnLst>
                                        <p:audio>
                                          <p:cMediaNode>
                                            <p:cTn display="0" masterRel="sameClick">
                                              <p:stCondLst>
                                                <p:cond evt="begin" delay="0">
                                                  <p:tn val="39"/>
                                                </p:cond>
                                              </p:stCondLst>
                                              <p:endCondLst>
                                                <p:cond evt="onStopAudio" delay="0">
                                                  <p:tgtEl>
                                                    <p:sldTgt/>
                                                  </p:tgtEl>
                                                </p:cond>
                                              </p:endCondLst>
                                            </p:cTn>
                                            <p:tgtEl>
                                              <p:sndTgt r:embed="rId15" name="click.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47"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anim calcmode="lin" valueType="num">
                                          <p:cBhvr>
                                            <p:cTn id="52" dur="500" fill="hold"/>
                                            <p:tgtEl>
                                              <p:spTgt spid="41"/>
                                            </p:tgtEl>
                                            <p:attrNameLst>
                                              <p:attrName>ppt_x</p:attrName>
                                            </p:attrNameLst>
                                          </p:cBhvr>
                                          <p:tavLst>
                                            <p:tav tm="0">
                                              <p:val>
                                                <p:strVal val="#ppt_x"/>
                                              </p:val>
                                            </p:tav>
                                            <p:tav tm="100000">
                                              <p:val>
                                                <p:strVal val="#ppt_x"/>
                                              </p:val>
                                            </p:tav>
                                          </p:tavLst>
                                        </p:anim>
                                        <p:anim calcmode="lin" valueType="num">
                                          <p:cBhvr>
                                            <p:cTn id="53" dur="500" fill="hold"/>
                                            <p:tgtEl>
                                              <p:spTgt spid="41"/>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anim calcmode="lin" valueType="num">
                                          <p:cBhvr>
                                            <p:cTn id="57" dur="500" fill="hold"/>
                                            <p:tgtEl>
                                              <p:spTgt spid="46"/>
                                            </p:tgtEl>
                                            <p:attrNameLst>
                                              <p:attrName>ppt_x</p:attrName>
                                            </p:attrNameLst>
                                          </p:cBhvr>
                                          <p:tavLst>
                                            <p:tav tm="0">
                                              <p:val>
                                                <p:strVal val="#ppt_x"/>
                                              </p:val>
                                            </p:tav>
                                            <p:tav tm="100000">
                                              <p:val>
                                                <p:strVal val="#ppt_x"/>
                                              </p:val>
                                            </p:tav>
                                          </p:tavLst>
                                        </p:anim>
                                        <p:anim calcmode="lin" valueType="num">
                                          <p:cBhvr>
                                            <p:cTn id="58" dur="500" fill="hold"/>
                                            <p:tgtEl>
                                              <p:spTgt spid="46"/>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anim calcmode="lin" valueType="num">
                                          <p:cBhvr>
                                            <p:cTn id="62" dur="500" fill="hold"/>
                                            <p:tgtEl>
                                              <p:spTgt spid="51"/>
                                            </p:tgtEl>
                                            <p:attrNameLst>
                                              <p:attrName>ppt_x</p:attrName>
                                            </p:attrNameLst>
                                          </p:cBhvr>
                                          <p:tavLst>
                                            <p:tav tm="0">
                                              <p:val>
                                                <p:strVal val="#ppt_x"/>
                                              </p:val>
                                            </p:tav>
                                            <p:tav tm="100000">
                                              <p:val>
                                                <p:strVal val="#ppt_x"/>
                                              </p:val>
                                            </p:tav>
                                          </p:tavLst>
                                        </p:anim>
                                        <p:anim calcmode="lin" valueType="num">
                                          <p:cBhvr>
                                            <p:cTn id="63"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47" presetClass="entr" presetSubtype="0" fill="hold"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anim calcmode="lin" valueType="num">
                                          <p:cBhvr>
                                            <p:cTn id="74" dur="500" fill="hold"/>
                                            <p:tgtEl>
                                              <p:spTgt spid="56"/>
                                            </p:tgtEl>
                                            <p:attrNameLst>
                                              <p:attrName>ppt_x</p:attrName>
                                            </p:attrNameLst>
                                          </p:cBhvr>
                                          <p:tavLst>
                                            <p:tav tm="0">
                                              <p:val>
                                                <p:strVal val="#ppt_x"/>
                                              </p:val>
                                            </p:tav>
                                            <p:tav tm="100000">
                                              <p:val>
                                                <p:strVal val="#ppt_x"/>
                                              </p:val>
                                            </p:tav>
                                          </p:tavLst>
                                        </p:anim>
                                        <p:anim calcmode="lin" valueType="num">
                                          <p:cBhvr>
                                            <p:cTn id="75" dur="500" fill="hold"/>
                                            <p:tgtEl>
                                              <p:spTgt spid="5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anim calcmode="lin" valueType="num">
                                          <p:cBhvr>
                                            <p:cTn id="79" dur="500" fill="hold"/>
                                            <p:tgtEl>
                                              <p:spTgt spid="61"/>
                                            </p:tgtEl>
                                            <p:attrNameLst>
                                              <p:attrName>ppt_x</p:attrName>
                                            </p:attrNameLst>
                                          </p:cBhvr>
                                          <p:tavLst>
                                            <p:tav tm="0">
                                              <p:val>
                                                <p:strVal val="#ppt_x"/>
                                              </p:val>
                                            </p:tav>
                                            <p:tav tm="100000">
                                              <p:val>
                                                <p:strVal val="#ppt_x"/>
                                              </p:val>
                                            </p:tav>
                                          </p:tavLst>
                                        </p:anim>
                                        <p:anim calcmode="lin" valueType="num">
                                          <p:cBhvr>
                                            <p:cTn id="80" dur="500" fill="hold"/>
                                            <p:tgtEl>
                                              <p:spTgt spid="61"/>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anim calcmode="lin" valueType="num">
                                          <p:cBhvr>
                                            <p:cTn id="84" dur="500" fill="hold"/>
                                            <p:tgtEl>
                                              <p:spTgt spid="66"/>
                                            </p:tgtEl>
                                            <p:attrNameLst>
                                              <p:attrName>ppt_x</p:attrName>
                                            </p:attrNameLst>
                                          </p:cBhvr>
                                          <p:tavLst>
                                            <p:tav tm="0">
                                              <p:val>
                                                <p:strVal val="#ppt_x"/>
                                              </p:val>
                                            </p:tav>
                                            <p:tav tm="100000">
                                              <p:val>
                                                <p:strVal val="#ppt_x"/>
                                              </p:val>
                                            </p:tav>
                                          </p:tavLst>
                                        </p:anim>
                                        <p:anim calcmode="lin" valueType="num">
                                          <p:cBhvr>
                                            <p:cTn id="85"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9"/>
                        </p:tgtEl>
                      </p:cond>
                    </p:stCondLst>
                    <p:endSync evt="end" delay="0">
                      <p:rtn val="all"/>
                    </p:endSync>
                    <p:childTnLst>
                      <p:par>
                        <p:cTn id="87" fill="hold">
                          <p:stCondLst>
                            <p:cond delay="0"/>
                          </p:stCondLst>
                          <p:childTnLst>
                            <p:par>
                              <p:cTn id="88" fill="hold">
                                <p:stCondLst>
                                  <p:cond delay="0"/>
                                </p:stCondLst>
                                <p:childTnLst>
                                  <p:par>
                                    <p:cTn id="89" presetID="16" presetClass="entr" presetSubtype="37" fill="hold" grpId="0" nodeType="click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barn(outVertical)">
                                          <p:cBhvr>
                                            <p:cTn id="91" dur="500"/>
                                            <p:tgtEl>
                                              <p:spTgt spid="83"/>
                                            </p:tgtEl>
                                          </p:cBhvr>
                                        </p:animEffect>
                                      </p:childTnLst>
                                      <p:subTnLst>
                                        <p:audio>
                                          <p:cMediaNode>
                                            <p:cTn display="0" masterRel="sameClick">
                                              <p:stCondLst>
                                                <p:cond evt="begin" delay="0">
                                                  <p:tn val="89"/>
                                                </p:cond>
                                              </p:stCondLst>
                                              <p:endCondLst>
                                                <p:cond evt="onStopAudio" delay="0">
                                                  <p:tgtEl>
                                                    <p:sldTgt/>
                                                  </p:tgtEl>
                                                </p:cond>
                                              </p:endCondLst>
                                            </p:cTn>
                                            <p:tgtEl>
                                              <p:sndTgt r:embed="rId16" name="Trò-chơi-ting.wav"/>
                                            </p:tgtEl>
                                          </p:cMediaNode>
                                        </p:audio>
                                      </p:subTnLst>
                                    </p:cTn>
                                  </p:par>
                                </p:childTnLst>
                              </p:cTn>
                            </p:par>
                            <p:par>
                              <p:cTn id="92" fill="hold">
                                <p:stCondLst>
                                  <p:cond delay="500"/>
                                </p:stCondLst>
                                <p:childTnLst>
                                  <p:par>
                                    <p:cTn id="93" presetID="52" presetClass="exit" presetSubtype="0" fill="hold" grpId="1" nodeType="afterEffect">
                                      <p:stCondLst>
                                        <p:cond delay="0"/>
                                      </p:stCondLst>
                                      <p:childTnLst>
                                        <p:animScale>
                                          <p:cBhvr>
                                            <p:cTn id="94"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5" dur="750" accel="50000">
                                              <p:stCondLst>
                                                <p:cond delay="0"/>
                                              </p:stCondLst>
                                            </p:cTn>
                                            <p:tgtEl>
                                              <p:spTgt spid="92"/>
                                            </p:tgtEl>
                                            <p:attrNameLst>
                                              <p:attrName>ppt_x</p:attrName>
                                              <p:attrName>ppt_y</p:attrName>
                                            </p:attrNameLst>
                                          </p:cBhvr>
                                        </p:animMotion>
                                        <p:animEffect transition="out" filter="fade">
                                          <p:cBhvr>
                                            <p:cTn id="96" dur="750"/>
                                            <p:tgtEl>
                                              <p:spTgt spid="92"/>
                                            </p:tgtEl>
                                          </p:cBhvr>
                                        </p:animEffect>
                                        <p:set>
                                          <p:cBhvr>
                                            <p:cTn id="97"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16" presetClass="entr" presetSubtype="37"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barn(outVertic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46"/>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barn(outVertical)">
                                          <p:cBhvr>
                                            <p:cTn id="109" dur="500"/>
                                            <p:tgtEl>
                                              <p:spTgt spid="85"/>
                                            </p:tgtEl>
                                          </p:cBhvr>
                                        </p:animEffect>
                                      </p:childTnLst>
                                      <p:subTnLst>
                                        <p:audio>
                                          <p:cMediaNode>
                                            <p:cTn display="0" masterRel="sameClick">
                                              <p:stCondLst>
                                                <p:cond evt="begin" delay="0">
                                                  <p:tn val="107"/>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61"/>
                      </p:tgtEl>
                    </p:cond>
                  </p:nextCondLst>
                </p:seq>
                <p:seq concurrent="1" nextAc="seek">
                  <p:cTn id="110" restart="whenNotActive" fill="hold" evtFilter="cancelBubble" nodeType="interactiveSeq">
                    <p:stCondLst>
                      <p:cond evt="onClick" delay="0">
                        <p:tgtEl>
                          <p:spTgt spid="40"/>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26"/>
                                            </p:tgtEl>
                                            <p:attrNameLst>
                                              <p:attrName>style.visibility</p:attrName>
                                            </p:attrNameLst>
                                          </p:cBhvr>
                                          <p:to>
                                            <p:strVal val="visible"/>
                                          </p:to>
                                        </p:set>
                                        <p:animEffect transition="in" filter="fade">
                                          <p:cBhvr>
                                            <p:cTn id="115" dur="500"/>
                                            <p:tgtEl>
                                              <p:spTgt spid="1026"/>
                                            </p:tgtEl>
                                          </p:cBhvr>
                                        </p:animEffect>
                                      </p:childTnLst>
                                      <p:subTnLst>
                                        <p:audio>
                                          <p:cMediaNode>
                                            <p:cTn display="0" masterRel="sameClick">
                                              <p:stCondLst>
                                                <p:cond evt="begin" delay="0">
                                                  <p:tn val="113"/>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38"/>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fade">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38"/>
                      </p:tgtEl>
                    </p:cond>
                  </p:nextCondLst>
                </p:seq>
                <p:seq concurrent="1" nextAc="seek">
                  <p:cTn id="122" restart="whenNotActive" fill="hold" evtFilter="cancelBubble" nodeType="interactiveSeq">
                    <p:stCondLst>
                      <p:cond evt="onClick" delay="0">
                        <p:tgtEl>
                          <p:spTgt spid="51"/>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subTnLst>
                                        <p:audio>
                                          <p:cMediaNode>
                                            <p:cTn display="0" masterRel="sameClick">
                                              <p:stCondLst>
                                                <p:cond evt="begin" delay="0">
                                                  <p:tn val="125"/>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1"/>
                      </p:tgtEl>
                    </p:cond>
                  </p:nextCondLst>
                </p:seq>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90"/>
                                            </p:tgtEl>
                                            <p:attrNameLst>
                                              <p:attrName>style.visibility</p:attrName>
                                            </p:attrNameLst>
                                          </p:cBhvr>
                                          <p:to>
                                            <p:strVal val="visible"/>
                                          </p:to>
                                        </p:set>
                                        <p:animEffect transition="in" filter="fade">
                                          <p:cBhvr>
                                            <p:cTn id="133" dur="500"/>
                                            <p:tgtEl>
                                              <p:spTgt spid="90"/>
                                            </p:tgtEl>
                                          </p:cBhvr>
                                        </p:animEffect>
                                      </p:childTnLst>
                                      <p:subTnLst>
                                        <p:audio>
                                          <p:cMediaNode>
                                            <p:cTn display="0" masterRel="sameClick">
                                              <p:stCondLst>
                                                <p:cond evt="begin" delay="0">
                                                  <p:tn val="131"/>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6"/>
                      </p:tgtEl>
                    </p:cond>
                  </p:nextCondLst>
                </p:seq>
                <p:seq concurrent="1" nextAc="seek">
                  <p:cTn id="134" restart="whenNotActive" fill="hold" evtFilter="cancelBubble" nodeType="interactiveSeq">
                    <p:stCondLst>
                      <p:cond evt="onClick" delay="0">
                        <p:tgtEl>
                          <p:spTgt spid="66"/>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fade">
                                          <p:cBhvr>
                                            <p:cTn id="139" dur="500"/>
                                            <p:tgtEl>
                                              <p:spTgt spid="91"/>
                                            </p:tgtEl>
                                          </p:cBhvr>
                                        </p:animEffect>
                                      </p:childTnLst>
                                      <p:subTnLst>
                                        <p:audio>
                                          <p:cMediaNode>
                                            <p:cTn display="0" masterRel="sameClick">
                                              <p:stCondLst>
                                                <p:cond evt="begin" delay="0">
                                                  <p:tn val="137"/>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66"/>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87"/>
                                            </p:tgtEl>
                                            <p:attrNameLst>
                                              <p:attrName>style.visibility</p:attrName>
                                            </p:attrNameLst>
                                          </p:cBhvr>
                                          <p:to>
                                            <p:strVal val="visible"/>
                                          </p:to>
                                        </p:set>
                                        <p:animEffect transition="in" filter="fade">
                                          <p:cBhvr>
                                            <p:cTn id="145" dur="500"/>
                                            <p:tgtEl>
                                              <p:spTgt spid="87"/>
                                            </p:tgtEl>
                                          </p:cBhvr>
                                        </p:animEffect>
                                      </p:childTnLst>
                                      <p:subTnLst>
                                        <p:audio>
                                          <p:cMediaNode>
                                            <p:cTn display="0" masterRel="sameClick">
                                              <p:stCondLst>
                                                <p:cond evt="begin" delay="0">
                                                  <p:tn val="143"/>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C64C4EF-83DB-6909-AC98-C139F84A4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6" name="Picture 5" descr="A picture containing background pattern&#10;&#10;Description automatically generated">
            <a:extLst>
              <a:ext uri="{FF2B5EF4-FFF2-40B4-BE49-F238E27FC236}">
                <a16:creationId xmlns:a16="http://schemas.microsoft.com/office/drawing/2014/main" id="{5BF01A97-A18C-8CE6-7414-D93570C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8" name="Picture 7">
            <a:extLst>
              <a:ext uri="{FF2B5EF4-FFF2-40B4-BE49-F238E27FC236}">
                <a16:creationId xmlns:a16="http://schemas.microsoft.com/office/drawing/2014/main" id="{B6CB9D23-4B92-9C52-7E36-18A92894E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818" y="2226997"/>
            <a:ext cx="6120000" cy="6120000"/>
          </a:xfrm>
          <a:prstGeom prst="rect">
            <a:avLst/>
          </a:prstGeom>
          <a:effectLst>
            <a:innerShdw blurRad="63500" dist="12700" dir="16200000">
              <a:prstClr val="black">
                <a:alpha val="30000"/>
              </a:prstClr>
            </a:innerShdw>
          </a:effectLst>
        </p:spPr>
      </p:pic>
      <p:pic>
        <p:nvPicPr>
          <p:cNvPr id="11" name="Picture 10" descr="A picture containing background pattern&#10;&#10;Description automatically generated">
            <a:extLst>
              <a:ext uri="{FF2B5EF4-FFF2-40B4-BE49-F238E27FC236}">
                <a16:creationId xmlns:a16="http://schemas.microsoft.com/office/drawing/2014/main" id="{5AC9AA40-30B4-672F-E59E-AC08B5E94A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046" t="84484" r="6650" b="2251"/>
          <a:stretch/>
        </p:blipFill>
        <p:spPr>
          <a:xfrm flipH="1">
            <a:off x="8440049" y="5593238"/>
            <a:ext cx="1121446" cy="972000"/>
          </a:xfrm>
          <a:prstGeom prst="rect">
            <a:avLst/>
          </a:prstGeom>
          <a:effectLst>
            <a:innerShdw blurRad="38100" dist="12700" dir="8100000">
              <a:prstClr val="black">
                <a:alpha val="30000"/>
              </a:prstClr>
            </a:innerShdw>
          </a:effectLst>
        </p:spPr>
      </p:pic>
      <p:pic>
        <p:nvPicPr>
          <p:cNvPr id="14" name="Picture 13" descr="Background pattern&#10;&#10;Description automatically generated with medium confidence">
            <a:extLst>
              <a:ext uri="{FF2B5EF4-FFF2-40B4-BE49-F238E27FC236}">
                <a16:creationId xmlns:a16="http://schemas.microsoft.com/office/drawing/2014/main" id="{6B76A2E3-D30C-1986-95DF-6238EB15F6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5" t="24108" r="64543" b="32558"/>
          <a:stretch/>
        </p:blipFill>
        <p:spPr>
          <a:xfrm>
            <a:off x="1032973" y="3429000"/>
            <a:ext cx="2267557" cy="3060000"/>
          </a:xfrm>
          <a:prstGeom prst="rect">
            <a:avLst/>
          </a:prstGeom>
          <a:effectLst>
            <a:innerShdw blurRad="38100" dist="12700" dir="13500000">
              <a:prstClr val="black">
                <a:alpha val="40000"/>
              </a:prstClr>
            </a:innerShdw>
          </a:effectLst>
        </p:spPr>
      </p:pic>
      <p:pic>
        <p:nvPicPr>
          <p:cNvPr id="15" name="Picture 14" descr="Background pattern&#10;&#10;Description automatically generated with medium confidence">
            <a:extLst>
              <a:ext uri="{FF2B5EF4-FFF2-40B4-BE49-F238E27FC236}">
                <a16:creationId xmlns:a16="http://schemas.microsoft.com/office/drawing/2014/main" id="{3ED080DB-9666-FDDF-172F-8AC9EF4D8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145" t="73887" r="50747" b="8831"/>
          <a:stretch/>
        </p:blipFill>
        <p:spPr>
          <a:xfrm>
            <a:off x="2536920" y="1695340"/>
            <a:ext cx="763610" cy="1188000"/>
          </a:xfrm>
          <a:prstGeom prst="rect">
            <a:avLst/>
          </a:prstGeom>
          <a:effectLst>
            <a:innerShdw blurRad="38100" dist="12700" dir="13500000">
              <a:prstClr val="black">
                <a:alpha val="40000"/>
              </a:prstClr>
            </a:innerShdw>
          </a:effectLst>
        </p:spPr>
      </p:pic>
      <p:sp>
        <p:nvSpPr>
          <p:cNvPr id="16" name="TextBox 15">
            <a:extLst>
              <a:ext uri="{FF2B5EF4-FFF2-40B4-BE49-F238E27FC236}">
                <a16:creationId xmlns:a16="http://schemas.microsoft.com/office/drawing/2014/main" id="{B8F5BA31-4C4C-1B37-7604-64E88186811C}"/>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Times New Roman" panose="02020603050405020304" pitchFamily="18" charset="0"/>
                <a:ea typeface="+mn-ea"/>
                <a:cs typeface="Times New Roman" panose="02020603050405020304" pitchFamily="18" charset="0"/>
              </a:rPr>
              <a:t>CÙNG QUAN SÁT</a:t>
            </a:r>
          </a:p>
        </p:txBody>
      </p:sp>
      <p:pic>
        <p:nvPicPr>
          <p:cNvPr id="2" name="chữ hoa M kiểu 2 cỡ nhỏ 2,5 ly">
            <a:hlinkClick r:id="" action="ppaction://media"/>
            <a:extLst>
              <a:ext uri="{FF2B5EF4-FFF2-40B4-BE49-F238E27FC236}">
                <a16:creationId xmlns:a16="http://schemas.microsoft.com/office/drawing/2014/main" id="{4673E83A-88C9-E3A6-3B40-98B1EE223C3C}"/>
              </a:ext>
            </a:extLst>
          </p:cNvPr>
          <p:cNvPicPr>
            <a:picLocks noChangeAspect="1"/>
          </p:cNvPicPr>
          <p:nvPr>
            <a:videoFile r:link="rId1"/>
            <p:extLst>
              <p:ext uri="{DAA4B4D4-6D71-4841-9C94-3DE7FCFB9230}">
                <p14:media xmlns:p14="http://schemas.microsoft.com/office/powerpoint/2010/main" r:embed="rId2">
                  <p14:trim st="15915"/>
                </p14:media>
              </p:ext>
            </p:extLst>
          </p:nvPr>
        </p:nvPicPr>
        <p:blipFill>
          <a:blip r:embed="rId11"/>
          <a:stretch>
            <a:fillRect/>
          </a:stretch>
        </p:blipFill>
        <p:spPr>
          <a:xfrm>
            <a:off x="761352" y="1543050"/>
            <a:ext cx="8266615" cy="4649971"/>
          </a:xfrm>
          <a:prstGeom prst="rect">
            <a:avLst/>
          </a:prstGeom>
        </p:spPr>
      </p:pic>
    </p:spTree>
    <p:extLst>
      <p:ext uri="{BB962C8B-B14F-4D97-AF65-F5344CB8AC3E}">
        <p14:creationId xmlns:p14="http://schemas.microsoft.com/office/powerpoint/2010/main" val="42632364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14:presetBounceEnd="50000">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14:bounceEnd="50000">
                                          <p:cBhvr additive="base">
                                            <p:cTn id="18"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31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fill="hold"/>
                                            <p:tgtEl>
                                              <p:spTgt spid="8"/>
                                            </p:tgtEl>
                                            <p:attrNameLst>
                                              <p:attrName>ppt_x</p:attrName>
                                            </p:attrNameLst>
                                          </p:cBhvr>
                                          <p:tavLst>
                                            <p:tav tm="0">
                                              <p:val>
                                                <p:strVal val="#ppt_x"/>
                                              </p:val>
                                            </p:tav>
                                            <p:tav tm="100000">
                                              <p:val>
                                                <p:strVal val="#ppt_x"/>
                                              </p:val>
                                            </p:tav>
                                          </p:tavLst>
                                        </p:anim>
                                        <p:anim calcmode="lin" valueType="num">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2"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31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cấu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nét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lang="en-US" sz="3200" b="1" dirty="0">
                  <a:solidFill>
                    <a:srgbClr val="FF0066"/>
                  </a:solidFill>
                  <a:latin typeface="Calibri" panose="020F0502020204030204"/>
                </a:rPr>
                <a:t>N</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66"/>
                  </a:solidFill>
                  <a:effectLst/>
                  <a:uLnTx/>
                  <a:uFillTx/>
                  <a:latin typeface="Calibri" panose="020F0502020204030204"/>
                  <a:ea typeface="+mn-ea"/>
                  <a:cs typeface="+mn-cs"/>
                </a:rPr>
                <a:t>kiểu</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A4878EC8-E8B0-F508-98CB-7626C41688A3}"/>
              </a:ext>
            </a:extLst>
          </p:cNvPr>
          <p:cNvPicPr>
            <a:picLocks noChangeAspect="1"/>
          </p:cNvPicPr>
          <p:nvPr/>
        </p:nvPicPr>
        <p:blipFill rotWithShape="1">
          <a:blip r:embed="rId6"/>
          <a:srcRect l="13882" t="24511" r="13656" b="23243"/>
          <a:stretch/>
        </p:blipFill>
        <p:spPr>
          <a:xfrm>
            <a:off x="1761221" y="1857375"/>
            <a:ext cx="4146328" cy="4228324"/>
          </a:xfrm>
          <a:prstGeom prst="rect">
            <a:avLst/>
          </a:prstGeom>
        </p:spPr>
      </p:pic>
    </p:spTree>
    <p:extLst>
      <p:ext uri="{BB962C8B-B14F-4D97-AF65-F5344CB8AC3E}">
        <p14:creationId xmlns:p14="http://schemas.microsoft.com/office/powerpoint/2010/main" val="1453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A8EECA06-C527-FF3B-9036-59A552DF3B37}"/>
              </a:ext>
            </a:extLst>
          </p:cNvPr>
          <p:cNvGrpSpPr/>
          <p:nvPr/>
        </p:nvGrpSpPr>
        <p:grpSpPr>
          <a:xfrm>
            <a:off x="4967795" y="190417"/>
            <a:ext cx="7158051" cy="4849669"/>
            <a:chOff x="4967795" y="190417"/>
            <a:chExt cx="7158051" cy="4849669"/>
          </a:xfrm>
        </p:grpSpPr>
        <p:sp>
          <p:nvSpPr>
            <p:cNvPr id="10" name="Rectangle: Rounded Corners 9">
              <a:extLst>
                <a:ext uri="{FF2B5EF4-FFF2-40B4-BE49-F238E27FC236}">
                  <a16:creationId xmlns:a16="http://schemas.microsoft.com/office/drawing/2014/main" id="{39FC1D1B-F25C-CB9A-A653-3462BFDE045E}"/>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578E3C"/>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4" name="Picture 73" descr="Background pattern&#10;&#10;Description automatically generated with medium confidence">
              <a:extLst>
                <a:ext uri="{FF2B5EF4-FFF2-40B4-BE49-F238E27FC236}">
                  <a16:creationId xmlns:a16="http://schemas.microsoft.com/office/drawing/2014/main" id="{CE27B572-FDCB-59A6-B7D7-C0AC3718F5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711" t="55500" r="35108" b="31036"/>
            <a:stretch/>
          </p:blipFill>
          <p:spPr>
            <a:xfrm rot="1681667" flipH="1">
              <a:off x="10655783" y="190417"/>
              <a:ext cx="1470063" cy="756000"/>
            </a:xfrm>
            <a:prstGeom prst="rect">
              <a:avLst/>
            </a:prstGeom>
            <a:effectLst>
              <a:innerShdw blurRad="38100" dist="12700" dir="13500000">
                <a:prstClr val="black">
                  <a:alpha val="40000"/>
                </a:prstClr>
              </a:innerShdw>
            </a:effectLst>
          </p:spPr>
        </p:pic>
        <p:pic>
          <p:nvPicPr>
            <p:cNvPr id="75" name="Picture 74" descr="Background pattern&#10;&#10;Description automatically generated with medium confidence">
              <a:extLst>
                <a:ext uri="{FF2B5EF4-FFF2-40B4-BE49-F238E27FC236}">
                  <a16:creationId xmlns:a16="http://schemas.microsoft.com/office/drawing/2014/main" id="{A891606F-1D4E-E04E-1776-C9D247C8B1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23" t="24337" r="42056" b="60392"/>
            <a:stretch/>
          </p:blipFill>
          <p:spPr>
            <a:xfrm rot="18109655">
              <a:off x="4818860" y="610184"/>
              <a:ext cx="981869" cy="684000"/>
            </a:xfrm>
            <a:prstGeom prst="rect">
              <a:avLst/>
            </a:prstGeom>
            <a:effectLst>
              <a:innerShdw blurRad="38100" dist="12700" dir="13500000">
                <a:prstClr val="black">
                  <a:alpha val="40000"/>
                </a:prstClr>
              </a:innerShdw>
            </a:effectLst>
          </p:spPr>
        </p:pic>
        <p:pic>
          <p:nvPicPr>
            <p:cNvPr id="76" name="Picture 75" descr="Background pattern&#10;&#10;Description automatically generated with medium confidence">
              <a:extLst>
                <a:ext uri="{FF2B5EF4-FFF2-40B4-BE49-F238E27FC236}">
                  <a16:creationId xmlns:a16="http://schemas.microsoft.com/office/drawing/2014/main" id="{B2F93431-18FF-2AAA-F9D1-00EA9A9787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416" t="39539" r="27144" b="41116"/>
            <a:stretch/>
          </p:blipFill>
          <p:spPr>
            <a:xfrm flipH="1">
              <a:off x="11586242" y="3373920"/>
              <a:ext cx="510996" cy="864000"/>
            </a:xfrm>
            <a:prstGeom prst="rect">
              <a:avLst/>
            </a:prstGeom>
            <a:effectLst>
              <a:innerShdw blurRad="38100" dist="12700" dir="13500000">
                <a:prstClr val="black">
                  <a:alpha val="40000"/>
                </a:prstClr>
              </a:innerShdw>
            </a:effectLst>
          </p:spPr>
        </p:pic>
      </p:grpSp>
      <p:sp>
        <p:nvSpPr>
          <p:cNvPr id="11" name="TextBox 10">
            <a:extLst>
              <a:ext uri="{FF2B5EF4-FFF2-40B4-BE49-F238E27FC236}">
                <a16:creationId xmlns:a16="http://schemas.microsoft.com/office/drawing/2014/main" id="{EA2140EB-3AB3-1FC4-6232-9F05B387EACB}"/>
              </a:ext>
            </a:extLst>
          </p:cNvPr>
          <p:cNvSpPr txBox="1"/>
          <p:nvPr/>
        </p:nvSpPr>
        <p:spPr>
          <a:xfrm>
            <a:off x="5715991" y="598716"/>
            <a:ext cx="5256375"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kern="0" dirty="0">
                <a:solidFill>
                  <a:prstClr val="black"/>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kumimoji="0" lang="en-US" sz="3200" b="0"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62C8AEC-9077-93D4-2B7F-15F2EC9442E5}"/>
              </a:ext>
            </a:extLst>
          </p:cNvPr>
          <p:cNvSpPr txBox="1"/>
          <p:nvPr/>
        </p:nvSpPr>
        <p:spPr>
          <a:xfrm>
            <a:off x="5715991" y="2002129"/>
            <a:ext cx="5296450"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kern="0" dirty="0">
                <a:solidFill>
                  <a:prstClr val="black"/>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kumimoji="0" lang="en-US" sz="32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FD54242A-DB39-D808-AD37-667AC3D28D6B}"/>
              </a:ext>
            </a:extLst>
          </p:cNvPr>
          <p:cNvSpPr txBox="1"/>
          <p:nvPr/>
        </p:nvSpPr>
        <p:spPr>
          <a:xfrm>
            <a:off x="5715991" y="3461657"/>
            <a:ext cx="4711931"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lang="en-US" sz="2800" b="1" kern="0" dirty="0">
                <a:solidFill>
                  <a:prstClr val="black"/>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nvGrpSpPr>
          <p:cNvPr id="38" name="Group 37">
            <a:extLst>
              <a:ext uri="{FF2B5EF4-FFF2-40B4-BE49-F238E27FC236}">
                <a16:creationId xmlns:a16="http://schemas.microsoft.com/office/drawing/2014/main" id="{BCA39F43-021F-F7D0-4556-54F76FA04EED}"/>
              </a:ext>
            </a:extLst>
          </p:cNvPr>
          <p:cNvGrpSpPr/>
          <p:nvPr/>
        </p:nvGrpSpPr>
        <p:grpSpPr>
          <a:xfrm>
            <a:off x="5492663" y="1039906"/>
            <a:ext cx="1516467" cy="1008000"/>
            <a:chOff x="5711646" y="1007249"/>
            <a:chExt cx="1516467" cy="1008000"/>
          </a:xfrm>
        </p:grpSpPr>
        <p:sp>
          <p:nvSpPr>
            <p:cNvPr id="26" name="Rectangle: Rounded Corners 25">
              <a:extLst>
                <a:ext uri="{FF2B5EF4-FFF2-40B4-BE49-F238E27FC236}">
                  <a16:creationId xmlns:a16="http://schemas.microsoft.com/office/drawing/2014/main" id="{DD0F4347-CF4A-772E-1F07-D5243AC02066}"/>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2 ô li</a:t>
              </a:r>
            </a:p>
          </p:txBody>
        </p:sp>
        <p:grpSp>
          <p:nvGrpSpPr>
            <p:cNvPr id="27" name="Group 26">
              <a:extLst>
                <a:ext uri="{FF2B5EF4-FFF2-40B4-BE49-F238E27FC236}">
                  <a16:creationId xmlns:a16="http://schemas.microsoft.com/office/drawing/2014/main" id="{62B65B73-8DCD-7558-FAE2-6B757CE29726}"/>
                </a:ext>
              </a:extLst>
            </p:cNvPr>
            <p:cNvGrpSpPr/>
            <p:nvPr/>
          </p:nvGrpSpPr>
          <p:grpSpPr>
            <a:xfrm>
              <a:off x="5711646" y="1007249"/>
              <a:ext cx="622000" cy="1008000"/>
              <a:chOff x="5695779" y="1035593"/>
              <a:chExt cx="622000" cy="1008000"/>
            </a:xfrm>
          </p:grpSpPr>
          <p:pic>
            <p:nvPicPr>
              <p:cNvPr id="28" name="Picture 27" descr="A picture containing mollusk, wheel, gear&#10;&#10;Description automatically generated">
                <a:extLst>
                  <a:ext uri="{FF2B5EF4-FFF2-40B4-BE49-F238E27FC236}">
                    <a16:creationId xmlns:a16="http://schemas.microsoft.com/office/drawing/2014/main" id="{0F857DF9-9BBD-B4EC-C721-1BD1A90A4F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9" name="TextBox 28">
                <a:extLst>
                  <a:ext uri="{FF2B5EF4-FFF2-40B4-BE49-F238E27FC236}">
                    <a16:creationId xmlns:a16="http://schemas.microsoft.com/office/drawing/2014/main" id="{93E0A9AD-723F-6BF7-E090-4FFC896C866A}"/>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39" name="Group 38">
            <a:extLst>
              <a:ext uri="{FF2B5EF4-FFF2-40B4-BE49-F238E27FC236}">
                <a16:creationId xmlns:a16="http://schemas.microsoft.com/office/drawing/2014/main" id="{8C10DFB7-0CE3-2BA0-9D43-4875280BCD80}"/>
              </a:ext>
            </a:extLst>
          </p:cNvPr>
          <p:cNvGrpSpPr/>
          <p:nvPr/>
        </p:nvGrpSpPr>
        <p:grpSpPr>
          <a:xfrm>
            <a:off x="7382259" y="1039906"/>
            <a:ext cx="2314733" cy="1008000"/>
            <a:chOff x="7721896" y="1007249"/>
            <a:chExt cx="2314733" cy="1008000"/>
          </a:xfrm>
        </p:grpSpPr>
        <p:sp>
          <p:nvSpPr>
            <p:cNvPr id="30" name="Rectangle: Rounded Corners 29">
              <a:extLst>
                <a:ext uri="{FF2B5EF4-FFF2-40B4-BE49-F238E27FC236}">
                  <a16:creationId xmlns:a16="http://schemas.microsoft.com/office/drawing/2014/main" id="{4EEF0AC6-DACD-BEA0-EBA9-197A868126A5}"/>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 rưỡi</a:t>
              </a:r>
            </a:p>
          </p:txBody>
        </p:sp>
        <p:grpSp>
          <p:nvGrpSpPr>
            <p:cNvPr id="31" name="Group 30">
              <a:extLst>
                <a:ext uri="{FF2B5EF4-FFF2-40B4-BE49-F238E27FC236}">
                  <a16:creationId xmlns:a16="http://schemas.microsoft.com/office/drawing/2014/main" id="{E177BB15-440E-361E-0D0B-0BD905F50C85}"/>
                </a:ext>
              </a:extLst>
            </p:cNvPr>
            <p:cNvGrpSpPr/>
            <p:nvPr/>
          </p:nvGrpSpPr>
          <p:grpSpPr>
            <a:xfrm>
              <a:off x="7721896" y="1007249"/>
              <a:ext cx="616187" cy="1008000"/>
              <a:chOff x="6962425" y="1142647"/>
              <a:chExt cx="616187" cy="1008000"/>
            </a:xfrm>
          </p:grpSpPr>
          <p:pic>
            <p:nvPicPr>
              <p:cNvPr id="32" name="Picture 31" descr="A picture containing mollusk, wheel, gear&#10;&#10;Description automatically generated">
                <a:extLst>
                  <a:ext uri="{FF2B5EF4-FFF2-40B4-BE49-F238E27FC236}">
                    <a16:creationId xmlns:a16="http://schemas.microsoft.com/office/drawing/2014/main" id="{DA081D5D-4F4E-E60A-2A07-1208604594B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3" name="TextBox 32">
                <a:extLst>
                  <a:ext uri="{FF2B5EF4-FFF2-40B4-BE49-F238E27FC236}">
                    <a16:creationId xmlns:a16="http://schemas.microsoft.com/office/drawing/2014/main" id="{AB51BC56-68A7-7681-97F3-9FE8481BAEDD}"/>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40" name="Group 39">
            <a:extLst>
              <a:ext uri="{FF2B5EF4-FFF2-40B4-BE49-F238E27FC236}">
                <a16:creationId xmlns:a16="http://schemas.microsoft.com/office/drawing/2014/main" id="{FDBE427B-B9C1-CFF2-DD91-F0FFC0680BC4}"/>
              </a:ext>
            </a:extLst>
          </p:cNvPr>
          <p:cNvGrpSpPr/>
          <p:nvPr/>
        </p:nvGrpSpPr>
        <p:grpSpPr>
          <a:xfrm>
            <a:off x="10095462" y="1039906"/>
            <a:ext cx="1538866" cy="1008000"/>
            <a:chOff x="10348334" y="960451"/>
            <a:chExt cx="1538866" cy="1008000"/>
          </a:xfrm>
        </p:grpSpPr>
        <p:sp>
          <p:nvSpPr>
            <p:cNvPr id="34" name="Rectangle: Rounded Corners 33">
              <a:extLst>
                <a:ext uri="{FF2B5EF4-FFF2-40B4-BE49-F238E27FC236}">
                  <a16:creationId xmlns:a16="http://schemas.microsoft.com/office/drawing/2014/main" id="{145C37A4-5931-A20F-A933-AB3331A18C47}"/>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ô li</a:t>
              </a:r>
            </a:p>
          </p:txBody>
        </p:sp>
        <p:grpSp>
          <p:nvGrpSpPr>
            <p:cNvPr id="35" name="Group 34">
              <a:extLst>
                <a:ext uri="{FF2B5EF4-FFF2-40B4-BE49-F238E27FC236}">
                  <a16:creationId xmlns:a16="http://schemas.microsoft.com/office/drawing/2014/main" id="{735885BC-5C8E-42E9-068B-E67A43455C6E}"/>
                </a:ext>
              </a:extLst>
            </p:cNvPr>
            <p:cNvGrpSpPr/>
            <p:nvPr/>
          </p:nvGrpSpPr>
          <p:grpSpPr>
            <a:xfrm>
              <a:off x="10348334" y="960451"/>
              <a:ext cx="626344" cy="1008000"/>
              <a:chOff x="8820700" y="940197"/>
              <a:chExt cx="626344" cy="1008000"/>
            </a:xfrm>
          </p:grpSpPr>
          <p:pic>
            <p:nvPicPr>
              <p:cNvPr id="36" name="Picture 35" descr="A picture containing mollusk, wheel, gear&#10;&#10;Description automatically generated">
                <a:extLst>
                  <a:ext uri="{FF2B5EF4-FFF2-40B4-BE49-F238E27FC236}">
                    <a16:creationId xmlns:a16="http://schemas.microsoft.com/office/drawing/2014/main" id="{89559F4B-8E81-8C64-B3E5-1A9B666BCC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6814B367-843B-DBF4-857E-5F561ED1DE6B}"/>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41" name="Group 40">
            <a:extLst>
              <a:ext uri="{FF2B5EF4-FFF2-40B4-BE49-F238E27FC236}">
                <a16:creationId xmlns:a16="http://schemas.microsoft.com/office/drawing/2014/main" id="{BBBB37A0-B4BE-A5CD-8638-5BEE3B68C94D}"/>
              </a:ext>
            </a:extLst>
          </p:cNvPr>
          <p:cNvGrpSpPr/>
          <p:nvPr/>
        </p:nvGrpSpPr>
        <p:grpSpPr>
          <a:xfrm>
            <a:off x="5492663" y="2489096"/>
            <a:ext cx="1516467" cy="1008000"/>
            <a:chOff x="5711646" y="1007249"/>
            <a:chExt cx="1516467" cy="1008000"/>
          </a:xfrm>
        </p:grpSpPr>
        <p:sp>
          <p:nvSpPr>
            <p:cNvPr id="42" name="Rectangle: Rounded Corners 41">
              <a:extLst>
                <a:ext uri="{FF2B5EF4-FFF2-40B4-BE49-F238E27FC236}">
                  <a16:creationId xmlns:a16="http://schemas.microsoft.com/office/drawing/2014/main" id="{56E38C0F-C7E1-5ED9-905A-A034F7145427}"/>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43" name="Group 42">
              <a:extLst>
                <a:ext uri="{FF2B5EF4-FFF2-40B4-BE49-F238E27FC236}">
                  <a16:creationId xmlns:a16="http://schemas.microsoft.com/office/drawing/2014/main" id="{E253A267-D124-50D9-4152-D43363B6EEBE}"/>
                </a:ext>
              </a:extLst>
            </p:cNvPr>
            <p:cNvGrpSpPr/>
            <p:nvPr/>
          </p:nvGrpSpPr>
          <p:grpSpPr>
            <a:xfrm>
              <a:off x="5711646" y="1007249"/>
              <a:ext cx="622000" cy="1008000"/>
              <a:chOff x="5695779" y="1035593"/>
              <a:chExt cx="622000" cy="1008000"/>
            </a:xfrm>
          </p:grpSpPr>
          <p:pic>
            <p:nvPicPr>
              <p:cNvPr id="44" name="Picture 43" descr="A picture containing mollusk, wheel, gear&#10;&#10;Description automatically generated">
                <a:extLst>
                  <a:ext uri="{FF2B5EF4-FFF2-40B4-BE49-F238E27FC236}">
                    <a16:creationId xmlns:a16="http://schemas.microsoft.com/office/drawing/2014/main" id="{159DB277-285F-18D4-94F8-C9A44A5AF90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5" name="TextBox 44">
                <a:extLst>
                  <a:ext uri="{FF2B5EF4-FFF2-40B4-BE49-F238E27FC236}">
                    <a16:creationId xmlns:a16="http://schemas.microsoft.com/office/drawing/2014/main" id="{A98A90F7-2A80-C394-B6D0-F9397B99FA81}"/>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46" name="Group 45">
            <a:extLst>
              <a:ext uri="{FF2B5EF4-FFF2-40B4-BE49-F238E27FC236}">
                <a16:creationId xmlns:a16="http://schemas.microsoft.com/office/drawing/2014/main" id="{6B8B080B-5FBE-305E-19F9-1F56D34DF33E}"/>
              </a:ext>
            </a:extLst>
          </p:cNvPr>
          <p:cNvGrpSpPr/>
          <p:nvPr/>
        </p:nvGrpSpPr>
        <p:grpSpPr>
          <a:xfrm>
            <a:off x="7382259" y="2489096"/>
            <a:ext cx="2580891" cy="1008000"/>
            <a:chOff x="7721896" y="1007249"/>
            <a:chExt cx="2314733" cy="1008000"/>
          </a:xfrm>
        </p:grpSpPr>
        <p:sp>
          <p:nvSpPr>
            <p:cNvPr id="47" name="Rectangle: Rounded Corners 46">
              <a:extLst>
                <a:ext uri="{FF2B5EF4-FFF2-40B4-BE49-F238E27FC236}">
                  <a16:creationId xmlns:a16="http://schemas.microsoft.com/office/drawing/2014/main" id="{5AC65382-0B02-E63E-17A0-B541D65FEED6}"/>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 ô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rưỡi</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4C22C896-997C-2D24-0F6C-C68F2A4F2118}"/>
                </a:ext>
              </a:extLst>
            </p:cNvPr>
            <p:cNvGrpSpPr/>
            <p:nvPr/>
          </p:nvGrpSpPr>
          <p:grpSpPr>
            <a:xfrm>
              <a:off x="7721896" y="1007249"/>
              <a:ext cx="616187" cy="1008000"/>
              <a:chOff x="6962425" y="1142647"/>
              <a:chExt cx="616187" cy="1008000"/>
            </a:xfrm>
          </p:grpSpPr>
          <p:pic>
            <p:nvPicPr>
              <p:cNvPr id="49" name="Picture 48" descr="A picture containing mollusk, wheel, gear&#10;&#10;Description automatically generated">
                <a:extLst>
                  <a:ext uri="{FF2B5EF4-FFF2-40B4-BE49-F238E27FC236}">
                    <a16:creationId xmlns:a16="http://schemas.microsoft.com/office/drawing/2014/main" id="{3C689ED4-26BF-BFA6-FED6-C3BC0A187D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50" name="TextBox 49">
                <a:extLst>
                  <a:ext uri="{FF2B5EF4-FFF2-40B4-BE49-F238E27FC236}">
                    <a16:creationId xmlns:a16="http://schemas.microsoft.com/office/drawing/2014/main" id="{00660245-380E-F9AA-C40E-666D3F9258B3}"/>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51" name="Group 50">
            <a:extLst>
              <a:ext uri="{FF2B5EF4-FFF2-40B4-BE49-F238E27FC236}">
                <a16:creationId xmlns:a16="http://schemas.microsoft.com/office/drawing/2014/main" id="{6011D59A-CA20-83D8-FB30-44A9CA533BA8}"/>
              </a:ext>
            </a:extLst>
          </p:cNvPr>
          <p:cNvGrpSpPr/>
          <p:nvPr/>
        </p:nvGrpSpPr>
        <p:grpSpPr>
          <a:xfrm>
            <a:off x="10095462" y="2489096"/>
            <a:ext cx="1771860" cy="1008000"/>
            <a:chOff x="10348334" y="960451"/>
            <a:chExt cx="1771860" cy="1008000"/>
          </a:xfrm>
        </p:grpSpPr>
        <p:sp>
          <p:nvSpPr>
            <p:cNvPr id="52" name="Rectangle: Rounded Corners 51">
              <a:extLst>
                <a:ext uri="{FF2B5EF4-FFF2-40B4-BE49-F238E27FC236}">
                  <a16:creationId xmlns:a16="http://schemas.microsoft.com/office/drawing/2014/main" id="{F6D14481-8843-DFDF-DFD4-1713A5473E8B}"/>
                </a:ext>
              </a:extLst>
            </p:cNvPr>
            <p:cNvSpPr/>
            <p:nvPr/>
          </p:nvSpPr>
          <p:spPr>
            <a:xfrm>
              <a:off x="10659335" y="1196629"/>
              <a:ext cx="1460859" cy="527650"/>
            </a:xfrm>
            <a:custGeom>
              <a:avLst/>
              <a:gdLst>
                <a:gd name="connsiteX0" fmla="*/ 0 w 1460859"/>
                <a:gd name="connsiteY0" fmla="*/ 87943 h 527650"/>
                <a:gd name="connsiteX1" fmla="*/ 87943 w 1460859"/>
                <a:gd name="connsiteY1" fmla="*/ 0 h 527650"/>
                <a:gd name="connsiteX2" fmla="*/ 1372916 w 1460859"/>
                <a:gd name="connsiteY2" fmla="*/ 0 h 527650"/>
                <a:gd name="connsiteX3" fmla="*/ 1460859 w 1460859"/>
                <a:gd name="connsiteY3" fmla="*/ 87943 h 527650"/>
                <a:gd name="connsiteX4" fmla="*/ 1460859 w 1460859"/>
                <a:gd name="connsiteY4" fmla="*/ 439707 h 527650"/>
                <a:gd name="connsiteX5" fmla="*/ 1372916 w 1460859"/>
                <a:gd name="connsiteY5" fmla="*/ 527650 h 527650"/>
                <a:gd name="connsiteX6" fmla="*/ 87943 w 1460859"/>
                <a:gd name="connsiteY6" fmla="*/ 527650 h 527650"/>
                <a:gd name="connsiteX7" fmla="*/ 0 w 1460859"/>
                <a:gd name="connsiteY7" fmla="*/ 439707 h 527650"/>
                <a:gd name="connsiteX8" fmla="*/ 0 w 146085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859" h="527650" fill="none" extrusionOk="0">
                  <a:moveTo>
                    <a:pt x="0" y="87943"/>
                  </a:moveTo>
                  <a:cubicBezTo>
                    <a:pt x="-78" y="38725"/>
                    <a:pt x="38137" y="52"/>
                    <a:pt x="87943" y="0"/>
                  </a:cubicBezTo>
                  <a:cubicBezTo>
                    <a:pt x="484814" y="-112000"/>
                    <a:pt x="842492" y="-111521"/>
                    <a:pt x="1372916" y="0"/>
                  </a:cubicBezTo>
                  <a:cubicBezTo>
                    <a:pt x="1420769" y="562"/>
                    <a:pt x="1454608" y="40513"/>
                    <a:pt x="1460859" y="87943"/>
                  </a:cubicBezTo>
                  <a:cubicBezTo>
                    <a:pt x="1451539" y="136459"/>
                    <a:pt x="1459477" y="330515"/>
                    <a:pt x="1460859" y="439707"/>
                  </a:cubicBezTo>
                  <a:cubicBezTo>
                    <a:pt x="1465234" y="479917"/>
                    <a:pt x="1427141" y="529664"/>
                    <a:pt x="1372916" y="527650"/>
                  </a:cubicBezTo>
                  <a:cubicBezTo>
                    <a:pt x="875155" y="609046"/>
                    <a:pt x="517991" y="640111"/>
                    <a:pt x="87943" y="527650"/>
                  </a:cubicBezTo>
                  <a:cubicBezTo>
                    <a:pt x="37129" y="535613"/>
                    <a:pt x="796" y="485408"/>
                    <a:pt x="0" y="439707"/>
                  </a:cubicBezTo>
                  <a:cubicBezTo>
                    <a:pt x="-23723" y="266912"/>
                    <a:pt x="-6064" y="140582"/>
                    <a:pt x="0" y="87943"/>
                  </a:cubicBezTo>
                  <a:close/>
                </a:path>
                <a:path w="1460859" h="527650" stroke="0" extrusionOk="0">
                  <a:moveTo>
                    <a:pt x="0" y="87943"/>
                  </a:moveTo>
                  <a:cubicBezTo>
                    <a:pt x="-5191" y="42488"/>
                    <a:pt x="40090" y="-5207"/>
                    <a:pt x="87943" y="0"/>
                  </a:cubicBezTo>
                  <a:cubicBezTo>
                    <a:pt x="722483" y="-22809"/>
                    <a:pt x="869136" y="101487"/>
                    <a:pt x="1372916" y="0"/>
                  </a:cubicBezTo>
                  <a:cubicBezTo>
                    <a:pt x="1425762" y="-1621"/>
                    <a:pt x="1454014" y="41292"/>
                    <a:pt x="1460859" y="87943"/>
                  </a:cubicBezTo>
                  <a:cubicBezTo>
                    <a:pt x="1482264" y="155729"/>
                    <a:pt x="1430551" y="347251"/>
                    <a:pt x="1460859" y="439707"/>
                  </a:cubicBezTo>
                  <a:cubicBezTo>
                    <a:pt x="1454392" y="491433"/>
                    <a:pt x="1420589" y="528035"/>
                    <a:pt x="1372916" y="527650"/>
                  </a:cubicBezTo>
                  <a:cubicBezTo>
                    <a:pt x="1156674" y="504870"/>
                    <a:pt x="418137" y="512645"/>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3 ô </a:t>
              </a:r>
              <a:r>
                <a:rPr kumimoji="0" lang="en-US" sz="2800" b="0" i="0" u="none" strike="noStrike" kern="1200" cap="none" spc="0" normalizeH="0" baseline="0" noProof="0" dirty="0" err="1">
                  <a:ln>
                    <a:noFill/>
                  </a:ln>
                  <a:solidFill>
                    <a:srgbClr val="002060"/>
                  </a:solidFill>
                  <a:effectLst/>
                  <a:uLnTx/>
                  <a:uFillTx/>
                  <a:latin typeface="Calibri" panose="020F0502020204030204"/>
                  <a:ea typeface="+mn-ea"/>
                  <a:cs typeface="+mn-cs"/>
                </a:rPr>
                <a:t>ly</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F6F1A1F7-5F13-7995-8F1E-37165725554A}"/>
                </a:ext>
              </a:extLst>
            </p:cNvPr>
            <p:cNvGrpSpPr/>
            <p:nvPr/>
          </p:nvGrpSpPr>
          <p:grpSpPr>
            <a:xfrm>
              <a:off x="10348334" y="960451"/>
              <a:ext cx="626344" cy="1008000"/>
              <a:chOff x="8820700" y="940197"/>
              <a:chExt cx="626344" cy="1008000"/>
            </a:xfrm>
          </p:grpSpPr>
          <p:pic>
            <p:nvPicPr>
              <p:cNvPr id="54" name="Picture 53" descr="A picture containing mollusk, wheel, gear&#10;&#10;Description automatically generated">
                <a:extLst>
                  <a:ext uri="{FF2B5EF4-FFF2-40B4-BE49-F238E27FC236}">
                    <a16:creationId xmlns:a16="http://schemas.microsoft.com/office/drawing/2014/main" id="{AC4333E6-E25F-9AB8-AAB3-58A44BDA31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5" name="TextBox 54">
                <a:extLst>
                  <a:ext uri="{FF2B5EF4-FFF2-40B4-BE49-F238E27FC236}">
                    <a16:creationId xmlns:a16="http://schemas.microsoft.com/office/drawing/2014/main" id="{66F69EF8-3CFC-EABF-6BCC-E765B74EC8D6}"/>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56" name="Group 55">
            <a:extLst>
              <a:ext uri="{FF2B5EF4-FFF2-40B4-BE49-F238E27FC236}">
                <a16:creationId xmlns:a16="http://schemas.microsoft.com/office/drawing/2014/main" id="{C514456E-A69B-AFDC-05D1-016DC096C8FF}"/>
              </a:ext>
            </a:extLst>
          </p:cNvPr>
          <p:cNvGrpSpPr/>
          <p:nvPr/>
        </p:nvGrpSpPr>
        <p:grpSpPr>
          <a:xfrm>
            <a:off x="5492663" y="3947471"/>
            <a:ext cx="1634694" cy="1008000"/>
            <a:chOff x="5711646" y="1007249"/>
            <a:chExt cx="1634694" cy="1008000"/>
          </a:xfrm>
        </p:grpSpPr>
        <p:sp>
          <p:nvSpPr>
            <p:cNvPr id="57" name="Rectangle: Rounded Corners 56">
              <a:extLst>
                <a:ext uri="{FF2B5EF4-FFF2-40B4-BE49-F238E27FC236}">
                  <a16:creationId xmlns:a16="http://schemas.microsoft.com/office/drawing/2014/main" id="{3B425BEB-D9E9-1766-4407-13CCC36D3842}"/>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3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B601EA23-3DE1-AADA-9956-5CB795FEB9CB}"/>
                </a:ext>
              </a:extLst>
            </p:cNvPr>
            <p:cNvGrpSpPr/>
            <p:nvPr/>
          </p:nvGrpSpPr>
          <p:grpSpPr>
            <a:xfrm>
              <a:off x="5711646" y="1007249"/>
              <a:ext cx="622000" cy="1008000"/>
              <a:chOff x="5695779" y="1035593"/>
              <a:chExt cx="622000" cy="1008000"/>
            </a:xfrm>
          </p:grpSpPr>
          <p:pic>
            <p:nvPicPr>
              <p:cNvPr id="59" name="Picture 58" descr="A picture containing mollusk, wheel, gear&#10;&#10;Description automatically generated">
                <a:extLst>
                  <a:ext uri="{FF2B5EF4-FFF2-40B4-BE49-F238E27FC236}">
                    <a16:creationId xmlns:a16="http://schemas.microsoft.com/office/drawing/2014/main" id="{2890B5BE-F8B0-787C-B800-D9B625E4EAA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60" name="TextBox 59">
                <a:extLst>
                  <a:ext uri="{FF2B5EF4-FFF2-40B4-BE49-F238E27FC236}">
                    <a16:creationId xmlns:a16="http://schemas.microsoft.com/office/drawing/2014/main" id="{FAE05761-93CF-02ED-F248-2F5EF26EA3A8}"/>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61" name="Group 60">
            <a:extLst>
              <a:ext uri="{FF2B5EF4-FFF2-40B4-BE49-F238E27FC236}">
                <a16:creationId xmlns:a16="http://schemas.microsoft.com/office/drawing/2014/main" id="{C7B05AED-D10E-95AD-F659-645F6C85DC8C}"/>
              </a:ext>
            </a:extLst>
          </p:cNvPr>
          <p:cNvGrpSpPr/>
          <p:nvPr/>
        </p:nvGrpSpPr>
        <p:grpSpPr>
          <a:xfrm>
            <a:off x="7756961" y="3947471"/>
            <a:ext cx="1630196" cy="1008000"/>
            <a:chOff x="7721896" y="1007249"/>
            <a:chExt cx="1630196" cy="1008000"/>
          </a:xfrm>
        </p:grpSpPr>
        <p:sp>
          <p:nvSpPr>
            <p:cNvPr id="62" name="Rectangle: Rounded Corners 61">
              <a:extLst>
                <a:ext uri="{FF2B5EF4-FFF2-40B4-BE49-F238E27FC236}">
                  <a16:creationId xmlns:a16="http://schemas.microsoft.com/office/drawing/2014/main" id="{989D42E4-0A73-B88F-2489-EF10C33ACD44}"/>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a:rPr>
                <a:t>2</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564B7146-B908-2251-436C-D4A690716742}"/>
                </a:ext>
              </a:extLst>
            </p:cNvPr>
            <p:cNvGrpSpPr/>
            <p:nvPr/>
          </p:nvGrpSpPr>
          <p:grpSpPr>
            <a:xfrm>
              <a:off x="7721896" y="1007249"/>
              <a:ext cx="616187" cy="1008000"/>
              <a:chOff x="6962425" y="1142647"/>
              <a:chExt cx="616187" cy="1008000"/>
            </a:xfrm>
          </p:grpSpPr>
          <p:pic>
            <p:nvPicPr>
              <p:cNvPr id="64" name="Picture 63" descr="A picture containing mollusk, wheel, gear&#10;&#10;Description automatically generated">
                <a:extLst>
                  <a:ext uri="{FF2B5EF4-FFF2-40B4-BE49-F238E27FC236}">
                    <a16:creationId xmlns:a16="http://schemas.microsoft.com/office/drawing/2014/main" id="{96D6D192-6950-1AC3-9EAA-CBD23EB537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5" name="TextBox 64">
                <a:extLst>
                  <a:ext uri="{FF2B5EF4-FFF2-40B4-BE49-F238E27FC236}">
                    <a16:creationId xmlns:a16="http://schemas.microsoft.com/office/drawing/2014/main" id="{2B68ED79-6C17-433C-3735-C275022F2451}"/>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66" name="Group 65">
            <a:extLst>
              <a:ext uri="{FF2B5EF4-FFF2-40B4-BE49-F238E27FC236}">
                <a16:creationId xmlns:a16="http://schemas.microsoft.com/office/drawing/2014/main" id="{B9E71A90-421B-876A-CD9E-1B61E2B85244}"/>
              </a:ext>
            </a:extLst>
          </p:cNvPr>
          <p:cNvGrpSpPr/>
          <p:nvPr/>
        </p:nvGrpSpPr>
        <p:grpSpPr>
          <a:xfrm>
            <a:off x="10016761" y="3947471"/>
            <a:ext cx="1617567" cy="1008000"/>
            <a:chOff x="10348334" y="960451"/>
            <a:chExt cx="1617567" cy="1008000"/>
          </a:xfrm>
        </p:grpSpPr>
        <p:sp>
          <p:nvSpPr>
            <p:cNvPr id="67" name="Rectangle: Rounded Corners 66">
              <a:extLst>
                <a:ext uri="{FF2B5EF4-FFF2-40B4-BE49-F238E27FC236}">
                  <a16:creationId xmlns:a16="http://schemas.microsoft.com/office/drawing/2014/main" id="{83ABA4FD-9FC2-C67B-2AD2-7A56E0A6FD26}"/>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4 nét</a:t>
              </a:r>
            </a:p>
          </p:txBody>
        </p:sp>
        <p:grpSp>
          <p:nvGrpSpPr>
            <p:cNvPr id="68" name="Group 67">
              <a:extLst>
                <a:ext uri="{FF2B5EF4-FFF2-40B4-BE49-F238E27FC236}">
                  <a16:creationId xmlns:a16="http://schemas.microsoft.com/office/drawing/2014/main" id="{6910FD82-4CB1-9553-63A7-630F1796E1B0}"/>
                </a:ext>
              </a:extLst>
            </p:cNvPr>
            <p:cNvGrpSpPr/>
            <p:nvPr/>
          </p:nvGrpSpPr>
          <p:grpSpPr>
            <a:xfrm>
              <a:off x="10348334" y="960451"/>
              <a:ext cx="626344" cy="1008000"/>
              <a:chOff x="8820700" y="940197"/>
              <a:chExt cx="626344" cy="1008000"/>
            </a:xfrm>
          </p:grpSpPr>
          <p:pic>
            <p:nvPicPr>
              <p:cNvPr id="69" name="Picture 68" descr="A picture containing mollusk, wheel, gear&#10;&#10;Description automatically generated">
                <a:extLst>
                  <a:ext uri="{FF2B5EF4-FFF2-40B4-BE49-F238E27FC236}">
                    <a16:creationId xmlns:a16="http://schemas.microsoft.com/office/drawing/2014/main" id="{D0E07FC3-8424-783E-5868-07287774DC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70" name="TextBox 69">
                <a:extLst>
                  <a:ext uri="{FF2B5EF4-FFF2-40B4-BE49-F238E27FC236}">
                    <a16:creationId xmlns:a16="http://schemas.microsoft.com/office/drawing/2014/main" id="{8397C884-38AE-688F-BC0A-DC2F8E0772C7}"/>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pic>
        <p:nvPicPr>
          <p:cNvPr id="72" name="Picture 71" descr="Graphical user interface, application&#10;&#10;Description automatically generated">
            <a:extLst>
              <a:ext uri="{FF2B5EF4-FFF2-40B4-BE49-F238E27FC236}">
                <a16:creationId xmlns:a16="http://schemas.microsoft.com/office/drawing/2014/main" id="{F5E609B4-B25F-EB68-0FEE-F4965425B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22" t="3016" r="62516" b="58010"/>
          <a:stretch/>
        </p:blipFill>
        <p:spPr>
          <a:xfrm flipH="1">
            <a:off x="3731755" y="4338000"/>
            <a:ext cx="2280077" cy="2520000"/>
          </a:xfrm>
          <a:prstGeom prst="rect">
            <a:avLst/>
          </a:prstGeom>
        </p:spPr>
      </p:pic>
      <p:sp>
        <p:nvSpPr>
          <p:cNvPr id="83" name="Rectangle: Rounded Corners 82">
            <a:extLst>
              <a:ext uri="{FF2B5EF4-FFF2-40B4-BE49-F238E27FC236}">
                <a16:creationId xmlns:a16="http://schemas.microsoft.com/office/drawing/2014/main" id="{35D8212A-FDBC-195F-B249-0C96F0723FAD}"/>
              </a:ext>
            </a:extLst>
          </p:cNvPr>
          <p:cNvSpPr/>
          <p:nvPr/>
        </p:nvSpPr>
        <p:spPr>
          <a:xfrm>
            <a:off x="8930103" y="445353"/>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C0099"/>
                </a:solidFill>
                <a:effectLst/>
                <a:uLnTx/>
                <a:uFillTx/>
                <a:latin typeface="Calibri" panose="020F0502020204030204"/>
                <a:ea typeface="+mn-ea"/>
                <a:cs typeface="+mn-cs"/>
              </a:rPr>
              <a:t>2 ô li rưỡi</a:t>
            </a:r>
          </a:p>
        </p:txBody>
      </p:sp>
      <p:sp>
        <p:nvSpPr>
          <p:cNvPr id="84" name="Rectangle: Rounded Corners 83">
            <a:extLst>
              <a:ext uri="{FF2B5EF4-FFF2-40B4-BE49-F238E27FC236}">
                <a16:creationId xmlns:a16="http://schemas.microsoft.com/office/drawing/2014/main" id="{FD2A1EB6-3D76-36A1-062F-930622CC869E}"/>
              </a:ext>
            </a:extLst>
          </p:cNvPr>
          <p:cNvSpPr/>
          <p:nvPr/>
        </p:nvSpPr>
        <p:spPr>
          <a:xfrm>
            <a:off x="9010651" y="2009480"/>
            <a:ext cx="2143124" cy="527650"/>
          </a:xfrm>
          <a:custGeom>
            <a:avLst/>
            <a:gdLst>
              <a:gd name="connsiteX0" fmla="*/ 0 w 2143124"/>
              <a:gd name="connsiteY0" fmla="*/ 87943 h 527650"/>
              <a:gd name="connsiteX1" fmla="*/ 87943 w 2143124"/>
              <a:gd name="connsiteY1" fmla="*/ 0 h 527650"/>
              <a:gd name="connsiteX2" fmla="*/ 2055181 w 2143124"/>
              <a:gd name="connsiteY2" fmla="*/ 0 h 527650"/>
              <a:gd name="connsiteX3" fmla="*/ 2143124 w 2143124"/>
              <a:gd name="connsiteY3" fmla="*/ 87943 h 527650"/>
              <a:gd name="connsiteX4" fmla="*/ 2143124 w 2143124"/>
              <a:gd name="connsiteY4" fmla="*/ 439707 h 527650"/>
              <a:gd name="connsiteX5" fmla="*/ 2055181 w 2143124"/>
              <a:gd name="connsiteY5" fmla="*/ 527650 h 527650"/>
              <a:gd name="connsiteX6" fmla="*/ 87943 w 2143124"/>
              <a:gd name="connsiteY6" fmla="*/ 527650 h 527650"/>
              <a:gd name="connsiteX7" fmla="*/ 0 w 2143124"/>
              <a:gd name="connsiteY7" fmla="*/ 439707 h 527650"/>
              <a:gd name="connsiteX8" fmla="*/ 0 w 2143124"/>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24" h="527650" fill="none" extrusionOk="0">
                <a:moveTo>
                  <a:pt x="0" y="87943"/>
                </a:moveTo>
                <a:cubicBezTo>
                  <a:pt x="-78" y="38725"/>
                  <a:pt x="38137" y="52"/>
                  <a:pt x="87943" y="0"/>
                </a:cubicBezTo>
                <a:cubicBezTo>
                  <a:pt x="294514" y="25331"/>
                  <a:pt x="1637730" y="122878"/>
                  <a:pt x="2055181" y="0"/>
                </a:cubicBezTo>
                <a:cubicBezTo>
                  <a:pt x="2103034" y="562"/>
                  <a:pt x="2136873" y="40513"/>
                  <a:pt x="2143124" y="87943"/>
                </a:cubicBezTo>
                <a:cubicBezTo>
                  <a:pt x="2133804" y="136459"/>
                  <a:pt x="2141742" y="330515"/>
                  <a:pt x="2143124" y="439707"/>
                </a:cubicBezTo>
                <a:cubicBezTo>
                  <a:pt x="2147499" y="479917"/>
                  <a:pt x="2109406" y="529664"/>
                  <a:pt x="2055181" y="527650"/>
                </a:cubicBezTo>
                <a:cubicBezTo>
                  <a:pt x="1097088" y="428127"/>
                  <a:pt x="434066" y="427955"/>
                  <a:pt x="87943" y="527650"/>
                </a:cubicBezTo>
                <a:cubicBezTo>
                  <a:pt x="37129" y="535613"/>
                  <a:pt x="796" y="485408"/>
                  <a:pt x="0" y="439707"/>
                </a:cubicBezTo>
                <a:cubicBezTo>
                  <a:pt x="-23723" y="266912"/>
                  <a:pt x="-6064" y="140582"/>
                  <a:pt x="0" y="87943"/>
                </a:cubicBezTo>
                <a:close/>
              </a:path>
              <a:path w="2143124" h="527650" stroke="0" extrusionOk="0">
                <a:moveTo>
                  <a:pt x="0" y="87943"/>
                </a:moveTo>
                <a:cubicBezTo>
                  <a:pt x="-5191" y="42488"/>
                  <a:pt x="40090" y="-5207"/>
                  <a:pt x="87943" y="0"/>
                </a:cubicBezTo>
                <a:cubicBezTo>
                  <a:pt x="871274" y="-161965"/>
                  <a:pt x="1751142" y="-167000"/>
                  <a:pt x="2055181" y="0"/>
                </a:cubicBezTo>
                <a:cubicBezTo>
                  <a:pt x="2108027" y="-1621"/>
                  <a:pt x="2136279" y="41292"/>
                  <a:pt x="2143124" y="87943"/>
                </a:cubicBezTo>
                <a:cubicBezTo>
                  <a:pt x="2164529" y="155729"/>
                  <a:pt x="2112816" y="347251"/>
                  <a:pt x="2143124" y="439707"/>
                </a:cubicBezTo>
                <a:cubicBezTo>
                  <a:pt x="2136657" y="491433"/>
                  <a:pt x="2102854" y="528035"/>
                  <a:pt x="2055181" y="527650"/>
                </a:cubicBezTo>
                <a:cubicBezTo>
                  <a:pt x="1291317" y="381736"/>
                  <a:pt x="460562" y="373828"/>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2 ô</a:t>
            </a:r>
            <a:r>
              <a:rPr kumimoji="0" lang="en-US" sz="3200" b="0" i="0" u="none" strike="noStrike" kern="1200" cap="none" spc="0" normalizeH="0" noProof="0" dirty="0">
                <a:ln>
                  <a:noFill/>
                </a:ln>
                <a:solidFill>
                  <a:srgbClr val="CC0099"/>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srgbClr val="CC0099"/>
                </a:solidFill>
                <a:effectLst/>
                <a:uLnTx/>
                <a:uFillTx/>
                <a:latin typeface="Calibri" panose="020F0502020204030204"/>
                <a:ea typeface="+mn-ea"/>
                <a:cs typeface="+mn-cs"/>
              </a:rPr>
              <a:t>ly</a:t>
            </a:r>
            <a:r>
              <a:rPr kumimoji="0" lang="en-US" sz="3200" b="0" i="0" u="none" strike="noStrike" kern="1200" cap="none" spc="0" normalizeH="0" noProof="0" dirty="0">
                <a:ln>
                  <a:noFill/>
                </a:ln>
                <a:solidFill>
                  <a:srgbClr val="CC0099"/>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srgbClr val="CC0099"/>
                </a:solidFill>
                <a:effectLst/>
                <a:uLnTx/>
                <a:uFillTx/>
                <a:latin typeface="Calibri" panose="020F0502020204030204"/>
                <a:ea typeface="+mn-ea"/>
                <a:cs typeface="+mn-cs"/>
              </a:rPr>
              <a:t>rưỡi</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9BAF7EF3-58E8-579F-B7B6-1EAEEB6889E5}"/>
              </a:ext>
            </a:extLst>
          </p:cNvPr>
          <p:cNvSpPr/>
          <p:nvPr/>
        </p:nvSpPr>
        <p:spPr>
          <a:xfrm>
            <a:off x="9172667" y="3467855"/>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srgbClr val="CC0099"/>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pic>
        <p:nvPicPr>
          <p:cNvPr id="1026" name="Picture 2" descr="Spelling bee 9th grade | Baamboozle">
            <a:extLst>
              <a:ext uri="{FF2B5EF4-FFF2-40B4-BE49-F238E27FC236}">
                <a16:creationId xmlns:a16="http://schemas.microsoft.com/office/drawing/2014/main" id="{A8FF5C36-5A7C-4A1E-1CC4-03FDC78537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1263881"/>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Spelling bee 9th grade | Baamboozle">
            <a:extLst>
              <a:ext uri="{FF2B5EF4-FFF2-40B4-BE49-F238E27FC236}">
                <a16:creationId xmlns:a16="http://schemas.microsoft.com/office/drawing/2014/main" id="{D68348C9-82BD-255D-640E-ADC3C6A0BDE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Spelling bee 9th grade | Baamboozle">
            <a:extLst>
              <a:ext uri="{FF2B5EF4-FFF2-40B4-BE49-F238E27FC236}">
                <a16:creationId xmlns:a16="http://schemas.microsoft.com/office/drawing/2014/main" id="{8D2518F1-EFF4-0CCA-BEA7-9D1318938A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pelling bee 9th grade | Baamboozle">
            <a:extLst>
              <a:ext uri="{FF2B5EF4-FFF2-40B4-BE49-F238E27FC236}">
                <a16:creationId xmlns:a16="http://schemas.microsoft.com/office/drawing/2014/main" id="{E396D020-C3B3-F1D1-B9E2-BA70E23A80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4642" y="125408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pelling bee 9th grade | Baamboozle">
            <a:extLst>
              <a:ext uri="{FF2B5EF4-FFF2-40B4-BE49-F238E27FC236}">
                <a16:creationId xmlns:a16="http://schemas.microsoft.com/office/drawing/2014/main" id="{45A1A751-C682-12D5-42AD-C6A128CE71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pelling bee 9th grade | Baamboozle">
            <a:extLst>
              <a:ext uri="{FF2B5EF4-FFF2-40B4-BE49-F238E27FC236}">
                <a16:creationId xmlns:a16="http://schemas.microsoft.com/office/drawing/2014/main" id="{EE73CC31-F0F6-C021-5A61-942DF31867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6763" y="4145500"/>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2" name="Speech Bubble: Oval 91">
            <a:extLst>
              <a:ext uri="{FF2B5EF4-FFF2-40B4-BE49-F238E27FC236}">
                <a16:creationId xmlns:a16="http://schemas.microsoft.com/office/drawing/2014/main" id="{E23361B0-0454-7D65-B37C-F559144D0A6E}"/>
              </a:ext>
            </a:extLst>
          </p:cNvPr>
          <p:cNvSpPr/>
          <p:nvPr/>
        </p:nvSpPr>
        <p:spPr>
          <a:xfrm flipH="1">
            <a:off x="3145474" y="2972370"/>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chemeClr val="accent5">
              <a:lumMod val="40000"/>
              <a:lumOff val="60000"/>
            </a:schemeClr>
          </a:solidFill>
          <a:ln w="19050">
            <a:solidFill>
              <a:srgbClr val="00206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libri" panose="020F0502020204030204"/>
                <a:ea typeface="+mn-ea"/>
                <a:cs typeface="+mn-cs"/>
              </a:rPr>
              <a:t>Các bạn hãy chọn ý đúng nhất nhé!</a:t>
            </a:r>
          </a:p>
        </p:txBody>
      </p:sp>
      <p:pic>
        <p:nvPicPr>
          <p:cNvPr id="2" name="Picture 1">
            <a:extLst>
              <a:ext uri="{FF2B5EF4-FFF2-40B4-BE49-F238E27FC236}">
                <a16:creationId xmlns:a16="http://schemas.microsoft.com/office/drawing/2014/main" id="{60197067-6985-09E0-FA90-16F11E33ED82}"/>
              </a:ext>
            </a:extLst>
          </p:cNvPr>
          <p:cNvPicPr>
            <a:picLocks noChangeAspect="1"/>
          </p:cNvPicPr>
          <p:nvPr/>
        </p:nvPicPr>
        <p:blipFill rotWithShape="1">
          <a:blip r:embed="rId13"/>
          <a:srcRect l="13882" t="24511" r="13656" b="23243"/>
          <a:stretch/>
        </p:blipFill>
        <p:spPr>
          <a:xfrm>
            <a:off x="170546" y="209550"/>
            <a:ext cx="3039379" cy="3099484"/>
          </a:xfrm>
          <a:prstGeom prst="rect">
            <a:avLst/>
          </a:prstGeom>
        </p:spPr>
      </p:pic>
    </p:spTree>
    <p:extLst>
      <p:ext uri="{BB962C8B-B14F-4D97-AF65-F5344CB8AC3E}">
        <p14:creationId xmlns:p14="http://schemas.microsoft.com/office/powerpoint/2010/main" val="26035828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50000">
                                          <p:cBhvr additive="base">
                                            <p:cTn id="7" dur="75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39"/>
                        </p:tgtEl>
                      </p:cond>
                    </p:stCondLst>
                    <p:endSync evt="end" delay="0">
                      <p:rtn val="all"/>
                    </p:endSync>
                    <p:childTnLst>
                      <p:par>
                        <p:cTn id="88" fill="hold">
                          <p:stCondLst>
                            <p:cond delay="0"/>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barn(outVertical)">
                                          <p:cBhvr>
                                            <p:cTn id="92" dur="500"/>
                                            <p:tgtEl>
                                              <p:spTgt spid="83"/>
                                            </p:tgtEl>
                                          </p:cBhvr>
                                        </p:animEffect>
                                      </p:childTnLst>
                                      <p:subTnLst>
                                        <p:audio>
                                          <p:cMediaNode>
                                            <p:cTn display="0" masterRel="sameClick">
                                              <p:stCondLst>
                                                <p:cond evt="begin" delay="0">
                                                  <p:tn val="90"/>
                                                </p:cond>
                                              </p:stCondLst>
                                              <p:endCondLst>
                                                <p:cond evt="onStopAudio" delay="0">
                                                  <p:tgtEl>
                                                    <p:sldTgt/>
                                                  </p:tgtEl>
                                                </p:cond>
                                              </p:endCondLst>
                                            </p:cTn>
                                            <p:tgtEl>
                                              <p:sndTgt r:embed="rId5" name="Trò-chơi-ting.wav"/>
                                            </p:tgtEl>
                                          </p:cMediaNode>
                                        </p:audio>
                                      </p:subTnLst>
                                    </p:cTn>
                                  </p:par>
                                </p:childTnLst>
                              </p:cTn>
                            </p:par>
                            <p:par>
                              <p:cTn id="93" fill="hold">
                                <p:stCondLst>
                                  <p:cond delay="500"/>
                                </p:stCondLst>
                                <p:childTnLst>
                                  <p:par>
                                    <p:cTn id="94" presetID="52" presetClass="exit" presetSubtype="0" fill="hold" grpId="1" nodeType="afterEffect">
                                      <p:stCondLst>
                                        <p:cond delay="0"/>
                                      </p:stCondLst>
                                      <p:childTnLst>
                                        <p:animScale>
                                          <p:cBhvr>
                                            <p:cTn id="95"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6" dur="750" accel="50000">
                                              <p:stCondLst>
                                                <p:cond delay="0"/>
                                              </p:stCondLst>
                                            </p:cTn>
                                            <p:tgtEl>
                                              <p:spTgt spid="92"/>
                                            </p:tgtEl>
                                            <p:attrNameLst>
                                              <p:attrName>ppt_x</p:attrName>
                                              <p:attrName>ppt_y</p:attrName>
                                            </p:attrNameLst>
                                          </p:cBhvr>
                                        </p:animMotion>
                                        <p:animEffect transition="out" filter="fade">
                                          <p:cBhvr>
                                            <p:cTn id="97" dur="750"/>
                                            <p:tgtEl>
                                              <p:spTgt spid="92"/>
                                            </p:tgtEl>
                                          </p:cBhvr>
                                        </p:animEffect>
                                        <p:set>
                                          <p:cBhvr>
                                            <p:cTn id="98"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46"/>
                        </p:tgtEl>
                      </p:cond>
                    </p:stCondLst>
                    <p:endSync evt="end" delay="0">
                      <p:rtn val="all"/>
                    </p:endSync>
                    <p:childTnLst>
                      <p:par>
                        <p:cTn id="100" fill="hold">
                          <p:stCondLst>
                            <p:cond delay="0"/>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barn(outVertical)">
                                          <p:cBhvr>
                                            <p:cTn id="104" dur="500"/>
                                            <p:tgtEl>
                                              <p:spTgt spid="84"/>
                                            </p:tgtEl>
                                          </p:cBhvr>
                                        </p:animEffect>
                                      </p:childTnLst>
                                      <p:subTnLst>
                                        <p:audio>
                                          <p:cMediaNode>
                                            <p:cTn display="0" masterRel="sameClick">
                                              <p:stCondLst>
                                                <p:cond evt="begin" delay="0">
                                                  <p:tn val="102"/>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46"/>
                      </p:tgtEl>
                    </p:cond>
                  </p:nextCondLst>
                </p:seq>
                <p:seq concurrent="1" nextAc="seek">
                  <p:cTn id="105" restart="whenNotActive" fill="hold" evtFilter="cancelBubble" nodeType="interactiveSeq">
                    <p:stCondLst>
                      <p:cond evt="onClick" delay="0">
                        <p:tgtEl>
                          <p:spTgt spid="61"/>
                        </p:tgtEl>
                      </p:cond>
                    </p:stCondLst>
                    <p:endSync evt="end" delay="0">
                      <p:rtn val="all"/>
                    </p:endSync>
                    <p:childTnLst>
                      <p:par>
                        <p:cTn id="106" fill="hold">
                          <p:stCondLst>
                            <p:cond delay="0"/>
                          </p:stCondLst>
                          <p:childTnLst>
                            <p:par>
                              <p:cTn id="107" fill="hold">
                                <p:stCondLst>
                                  <p:cond delay="0"/>
                                </p:stCondLst>
                                <p:childTnLst>
                                  <p:par>
                                    <p:cTn id="108" presetID="16" presetClass="entr" presetSubtype="37" fill="hold" grpId="0" nodeType="click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barn(outVertical)">
                                          <p:cBhvr>
                                            <p:cTn id="110" dur="500"/>
                                            <p:tgtEl>
                                              <p:spTgt spid="85"/>
                                            </p:tgtEl>
                                          </p:cBhvr>
                                        </p:animEffect>
                                      </p:childTnLst>
                                      <p:subTnLst>
                                        <p:audio>
                                          <p:cMediaNode>
                                            <p:cTn display="0" masterRel="sameClick">
                                              <p:stCondLst>
                                                <p:cond evt="begin" delay="0">
                                                  <p:tn val="108"/>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61"/>
                      </p:tgtEl>
                    </p:cond>
                  </p:nextCondLst>
                </p:seq>
                <p:seq concurrent="1" nextAc="seek">
                  <p:cTn id="111" restart="whenNotActive" fill="hold" evtFilter="cancelBubble" nodeType="interactiveSeq">
                    <p:stCondLst>
                      <p:cond evt="onClick" delay="0">
                        <p:tgtEl>
                          <p:spTgt spid="40"/>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026"/>
                                            </p:tgtEl>
                                            <p:attrNameLst>
                                              <p:attrName>style.visibility</p:attrName>
                                            </p:attrNameLst>
                                          </p:cBhvr>
                                          <p:to>
                                            <p:strVal val="visible"/>
                                          </p:to>
                                        </p:set>
                                        <p:animEffect transition="in" filter="fade">
                                          <p:cBhvr>
                                            <p:cTn id="116" dur="500"/>
                                            <p:tgtEl>
                                              <p:spTgt spid="1026"/>
                                            </p:tgtEl>
                                          </p:cBhvr>
                                        </p:animEffect>
                                      </p:childTnLst>
                                      <p:subTnLst>
                                        <p:audio>
                                          <p:cMediaNode>
                                            <p:cTn display="0" masterRel="sameClick">
                                              <p:stCondLst>
                                                <p:cond evt="begin" delay="0">
                                                  <p:tn val="114"/>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0"/>
                      </p:tgtEl>
                    </p:cond>
                  </p:nextCondLst>
                </p:seq>
                <p:seq concurrent="1" nextAc="seek">
                  <p:cTn id="117" restart="whenNotActive" fill="hold" evtFilter="cancelBubble" nodeType="interactiveSeq">
                    <p:stCondLst>
                      <p:cond evt="onClick" delay="0">
                        <p:tgtEl>
                          <p:spTgt spid="38"/>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500"/>
                                            <p:tgtEl>
                                              <p:spTgt spid="89"/>
                                            </p:tgtEl>
                                          </p:cBhvr>
                                        </p:animEffect>
                                      </p:childTnLst>
                                      <p:subTnLst>
                                        <p:audio>
                                          <p:cMediaNode>
                                            <p:cTn display="0" masterRel="sameClick">
                                              <p:stCondLst>
                                                <p:cond evt="begin" delay="0">
                                                  <p:tn val="120"/>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38"/>
                      </p:tgtEl>
                    </p:cond>
                  </p:nextCondLst>
                </p:seq>
                <p:seq concurrent="1" nextAc="seek">
                  <p:cTn id="123" restart="whenNotActive" fill="hold" evtFilter="cancelBubble" nodeType="interactiveSeq">
                    <p:stCondLst>
                      <p:cond evt="onClick" delay="0">
                        <p:tgtEl>
                          <p:spTgt spid="51"/>
                        </p:tgtEl>
                      </p:cond>
                    </p:stCondLst>
                    <p:endSync evt="end" delay="0">
                      <p:rtn val="all"/>
                    </p:endSync>
                    <p:childTnLst>
                      <p:par>
                        <p:cTn id="124" fill="hold">
                          <p:stCondLst>
                            <p:cond delay="0"/>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88"/>
                                            </p:tgtEl>
                                            <p:attrNameLst>
                                              <p:attrName>style.visibility</p:attrName>
                                            </p:attrNameLst>
                                          </p:cBhvr>
                                          <p:to>
                                            <p:strVal val="visible"/>
                                          </p:to>
                                        </p:set>
                                        <p:animEffect transition="in" filter="fade">
                                          <p:cBhvr>
                                            <p:cTn id="128" dur="500"/>
                                            <p:tgtEl>
                                              <p:spTgt spid="88"/>
                                            </p:tgtEl>
                                          </p:cBhvr>
                                        </p:animEffect>
                                      </p:childTnLst>
                                      <p:subTnLst>
                                        <p:audio>
                                          <p:cMediaNode>
                                            <p:cTn display="0" masterRel="sameClick">
                                              <p:stCondLst>
                                                <p:cond evt="begin" delay="0">
                                                  <p:tn val="126"/>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1"/>
                      </p:tgtEl>
                    </p:cond>
                  </p:nextCondLst>
                </p:seq>
                <p:seq concurrent="1" nextAc="seek">
                  <p:cTn id="129" restart="whenNotActive" fill="hold" evtFilter="cancelBubble" nodeType="interactiveSeq">
                    <p:stCondLst>
                      <p:cond evt="onClick" delay="0">
                        <p:tgtEl>
                          <p:spTgt spid="56"/>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fade">
                                          <p:cBhvr>
                                            <p:cTn id="134" dur="500"/>
                                            <p:tgtEl>
                                              <p:spTgt spid="90"/>
                                            </p:tgtEl>
                                          </p:cBhvr>
                                        </p:animEffect>
                                      </p:childTnLst>
                                      <p:subTnLst>
                                        <p:audio>
                                          <p:cMediaNode>
                                            <p:cTn display="0" masterRel="sameClick">
                                              <p:stCondLst>
                                                <p:cond evt="begin" delay="0">
                                                  <p:tn val="132"/>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6"/>
                      </p:tgtEl>
                    </p:cond>
                  </p:nextCondLst>
                </p:seq>
                <p:seq concurrent="1" nextAc="seek">
                  <p:cTn id="135" restart="whenNotActive" fill="hold" evtFilter="cancelBubble" nodeType="interactiveSeq">
                    <p:stCondLst>
                      <p:cond evt="onClick" delay="0">
                        <p:tgtEl>
                          <p:spTgt spid="66"/>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91"/>
                                            </p:tgtEl>
                                            <p:attrNameLst>
                                              <p:attrName>style.visibility</p:attrName>
                                            </p:attrNameLst>
                                          </p:cBhvr>
                                          <p:to>
                                            <p:strVal val="visible"/>
                                          </p:to>
                                        </p:set>
                                        <p:animEffect transition="in" filter="fade">
                                          <p:cBhvr>
                                            <p:cTn id="140" dur="500"/>
                                            <p:tgtEl>
                                              <p:spTgt spid="91"/>
                                            </p:tgtEl>
                                          </p:cBhvr>
                                        </p:animEffect>
                                      </p:childTnLst>
                                      <p:subTnLst>
                                        <p:audio>
                                          <p:cMediaNode>
                                            <p:cTn display="0" masterRel="sameClick">
                                              <p:stCondLst>
                                                <p:cond evt="begin" delay="0">
                                                  <p:tn val="138"/>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66"/>
                      </p:tgtEl>
                    </p:cond>
                  </p:nextCondLst>
                </p:seq>
                <p:seq concurrent="1" nextAc="seek">
                  <p:cTn id="141" restart="whenNotActive" fill="hold" evtFilter="cancelBubble" nodeType="interactiveSeq">
                    <p:stCondLst>
                      <p:cond evt="onClick" delay="0">
                        <p:tgtEl>
                          <p:spTgt spid="41"/>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87"/>
                                            </p:tgtEl>
                                            <p:attrNameLst>
                                              <p:attrName>style.visibility</p:attrName>
                                            </p:attrNameLst>
                                          </p:cBhvr>
                                          <p:to>
                                            <p:strVal val="visible"/>
                                          </p:to>
                                        </p:set>
                                        <p:animEffect transition="in" filter="fade">
                                          <p:cBhvr>
                                            <p:cTn id="146" dur="500"/>
                                            <p:tgtEl>
                                              <p:spTgt spid="87"/>
                                            </p:tgtEl>
                                          </p:cBhvr>
                                        </p:animEffect>
                                      </p:childTnLst>
                                      <p:subTnLst>
                                        <p:audio>
                                          <p:cMediaNode>
                                            <p:cTn display="0" masterRel="sameClick">
                                              <p:stCondLst>
                                                <p:cond evt="begin" delay="0">
                                                  <p:tn val="144"/>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ppt_x"/>
                                              </p:val>
                                            </p:tav>
                                            <p:tav tm="100000">
                                              <p:val>
                                                <p:strVal val="#ppt_x"/>
                                              </p:val>
                                            </p:tav>
                                          </p:tavLst>
                                        </p:anim>
                                        <p:anim calcmode="lin" valueType="num">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15"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39"/>
                        </p:tgtEl>
                      </p:cond>
                    </p:stCondLst>
                    <p:endSync evt="end" delay="0">
                      <p:rtn val="all"/>
                    </p:endSync>
                    <p:childTnLst>
                      <p:par>
                        <p:cTn id="88" fill="hold">
                          <p:stCondLst>
                            <p:cond delay="0"/>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barn(outVertical)">
                                          <p:cBhvr>
                                            <p:cTn id="92" dur="500"/>
                                            <p:tgtEl>
                                              <p:spTgt spid="83"/>
                                            </p:tgtEl>
                                          </p:cBhvr>
                                        </p:animEffect>
                                      </p:childTnLst>
                                      <p:subTnLst>
                                        <p:audio>
                                          <p:cMediaNode>
                                            <p:cTn display="0" masterRel="sameClick">
                                              <p:stCondLst>
                                                <p:cond evt="begin" delay="0">
                                                  <p:tn val="90"/>
                                                </p:cond>
                                              </p:stCondLst>
                                              <p:endCondLst>
                                                <p:cond evt="onStopAudio" delay="0">
                                                  <p:tgtEl>
                                                    <p:sldTgt/>
                                                  </p:tgtEl>
                                                </p:cond>
                                              </p:endCondLst>
                                            </p:cTn>
                                            <p:tgtEl>
                                              <p:sndTgt r:embed="rId16" name="Trò-chơi-ting.wav"/>
                                            </p:tgtEl>
                                          </p:cMediaNode>
                                        </p:audio>
                                      </p:subTnLst>
                                    </p:cTn>
                                  </p:par>
                                </p:childTnLst>
                              </p:cTn>
                            </p:par>
                            <p:par>
                              <p:cTn id="93" fill="hold">
                                <p:stCondLst>
                                  <p:cond delay="500"/>
                                </p:stCondLst>
                                <p:childTnLst>
                                  <p:par>
                                    <p:cTn id="94" presetID="52" presetClass="exit" presetSubtype="0" fill="hold" grpId="1" nodeType="afterEffect">
                                      <p:stCondLst>
                                        <p:cond delay="0"/>
                                      </p:stCondLst>
                                      <p:childTnLst>
                                        <p:animScale>
                                          <p:cBhvr>
                                            <p:cTn id="95"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6" dur="750" accel="50000">
                                              <p:stCondLst>
                                                <p:cond delay="0"/>
                                              </p:stCondLst>
                                            </p:cTn>
                                            <p:tgtEl>
                                              <p:spTgt spid="92"/>
                                            </p:tgtEl>
                                            <p:attrNameLst>
                                              <p:attrName>ppt_x</p:attrName>
                                              <p:attrName>ppt_y</p:attrName>
                                            </p:attrNameLst>
                                          </p:cBhvr>
                                        </p:animMotion>
                                        <p:animEffect transition="out" filter="fade">
                                          <p:cBhvr>
                                            <p:cTn id="97" dur="750"/>
                                            <p:tgtEl>
                                              <p:spTgt spid="92"/>
                                            </p:tgtEl>
                                          </p:cBhvr>
                                        </p:animEffect>
                                        <p:set>
                                          <p:cBhvr>
                                            <p:cTn id="98"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46"/>
                        </p:tgtEl>
                      </p:cond>
                    </p:stCondLst>
                    <p:endSync evt="end" delay="0">
                      <p:rtn val="all"/>
                    </p:endSync>
                    <p:childTnLst>
                      <p:par>
                        <p:cTn id="100" fill="hold">
                          <p:stCondLst>
                            <p:cond delay="0"/>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barn(outVertical)">
                                          <p:cBhvr>
                                            <p:cTn id="104" dur="500"/>
                                            <p:tgtEl>
                                              <p:spTgt spid="84"/>
                                            </p:tgtEl>
                                          </p:cBhvr>
                                        </p:animEffect>
                                      </p:childTnLst>
                                      <p:subTnLst>
                                        <p:audio>
                                          <p:cMediaNode>
                                            <p:cTn display="0" masterRel="sameClick">
                                              <p:stCondLst>
                                                <p:cond evt="begin" delay="0">
                                                  <p:tn val="102"/>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46"/>
                      </p:tgtEl>
                    </p:cond>
                  </p:nextCondLst>
                </p:seq>
                <p:seq concurrent="1" nextAc="seek">
                  <p:cTn id="105" restart="whenNotActive" fill="hold" evtFilter="cancelBubble" nodeType="interactiveSeq">
                    <p:stCondLst>
                      <p:cond evt="onClick" delay="0">
                        <p:tgtEl>
                          <p:spTgt spid="61"/>
                        </p:tgtEl>
                      </p:cond>
                    </p:stCondLst>
                    <p:endSync evt="end" delay="0">
                      <p:rtn val="all"/>
                    </p:endSync>
                    <p:childTnLst>
                      <p:par>
                        <p:cTn id="106" fill="hold">
                          <p:stCondLst>
                            <p:cond delay="0"/>
                          </p:stCondLst>
                          <p:childTnLst>
                            <p:par>
                              <p:cTn id="107" fill="hold">
                                <p:stCondLst>
                                  <p:cond delay="0"/>
                                </p:stCondLst>
                                <p:childTnLst>
                                  <p:par>
                                    <p:cTn id="108" presetID="16" presetClass="entr" presetSubtype="37" fill="hold" grpId="0" nodeType="click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barn(outVertical)">
                                          <p:cBhvr>
                                            <p:cTn id="110" dur="500"/>
                                            <p:tgtEl>
                                              <p:spTgt spid="85"/>
                                            </p:tgtEl>
                                          </p:cBhvr>
                                        </p:animEffect>
                                      </p:childTnLst>
                                      <p:subTnLst>
                                        <p:audio>
                                          <p:cMediaNode>
                                            <p:cTn display="0" masterRel="sameClick">
                                              <p:stCondLst>
                                                <p:cond evt="begin" delay="0">
                                                  <p:tn val="108"/>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61"/>
                      </p:tgtEl>
                    </p:cond>
                  </p:nextCondLst>
                </p:seq>
                <p:seq concurrent="1" nextAc="seek">
                  <p:cTn id="111" restart="whenNotActive" fill="hold" evtFilter="cancelBubble" nodeType="interactiveSeq">
                    <p:stCondLst>
                      <p:cond evt="onClick" delay="0">
                        <p:tgtEl>
                          <p:spTgt spid="40"/>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026"/>
                                            </p:tgtEl>
                                            <p:attrNameLst>
                                              <p:attrName>style.visibility</p:attrName>
                                            </p:attrNameLst>
                                          </p:cBhvr>
                                          <p:to>
                                            <p:strVal val="visible"/>
                                          </p:to>
                                        </p:set>
                                        <p:animEffect transition="in" filter="fade">
                                          <p:cBhvr>
                                            <p:cTn id="116" dur="500"/>
                                            <p:tgtEl>
                                              <p:spTgt spid="1026"/>
                                            </p:tgtEl>
                                          </p:cBhvr>
                                        </p:animEffect>
                                      </p:childTnLst>
                                      <p:subTnLst>
                                        <p:audio>
                                          <p:cMediaNode>
                                            <p:cTn display="0" masterRel="sameClick">
                                              <p:stCondLst>
                                                <p:cond evt="begin" delay="0">
                                                  <p:tn val="114"/>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0"/>
                      </p:tgtEl>
                    </p:cond>
                  </p:nextCondLst>
                </p:seq>
                <p:seq concurrent="1" nextAc="seek">
                  <p:cTn id="117" restart="whenNotActive" fill="hold" evtFilter="cancelBubble" nodeType="interactiveSeq">
                    <p:stCondLst>
                      <p:cond evt="onClick" delay="0">
                        <p:tgtEl>
                          <p:spTgt spid="38"/>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500"/>
                                            <p:tgtEl>
                                              <p:spTgt spid="89"/>
                                            </p:tgtEl>
                                          </p:cBhvr>
                                        </p:animEffect>
                                      </p:childTnLst>
                                      <p:subTnLst>
                                        <p:audio>
                                          <p:cMediaNode>
                                            <p:cTn display="0" masterRel="sameClick">
                                              <p:stCondLst>
                                                <p:cond evt="begin" delay="0">
                                                  <p:tn val="120"/>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38"/>
                      </p:tgtEl>
                    </p:cond>
                  </p:nextCondLst>
                </p:seq>
                <p:seq concurrent="1" nextAc="seek">
                  <p:cTn id="123" restart="whenNotActive" fill="hold" evtFilter="cancelBubble" nodeType="interactiveSeq">
                    <p:stCondLst>
                      <p:cond evt="onClick" delay="0">
                        <p:tgtEl>
                          <p:spTgt spid="51"/>
                        </p:tgtEl>
                      </p:cond>
                    </p:stCondLst>
                    <p:endSync evt="end" delay="0">
                      <p:rtn val="all"/>
                    </p:endSync>
                    <p:childTnLst>
                      <p:par>
                        <p:cTn id="124" fill="hold">
                          <p:stCondLst>
                            <p:cond delay="0"/>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88"/>
                                            </p:tgtEl>
                                            <p:attrNameLst>
                                              <p:attrName>style.visibility</p:attrName>
                                            </p:attrNameLst>
                                          </p:cBhvr>
                                          <p:to>
                                            <p:strVal val="visible"/>
                                          </p:to>
                                        </p:set>
                                        <p:animEffect transition="in" filter="fade">
                                          <p:cBhvr>
                                            <p:cTn id="128" dur="500"/>
                                            <p:tgtEl>
                                              <p:spTgt spid="88"/>
                                            </p:tgtEl>
                                          </p:cBhvr>
                                        </p:animEffect>
                                      </p:childTnLst>
                                      <p:subTnLst>
                                        <p:audio>
                                          <p:cMediaNode>
                                            <p:cTn display="0" masterRel="sameClick">
                                              <p:stCondLst>
                                                <p:cond evt="begin" delay="0">
                                                  <p:tn val="126"/>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1"/>
                      </p:tgtEl>
                    </p:cond>
                  </p:nextCondLst>
                </p:seq>
                <p:seq concurrent="1" nextAc="seek">
                  <p:cTn id="129" restart="whenNotActive" fill="hold" evtFilter="cancelBubble" nodeType="interactiveSeq">
                    <p:stCondLst>
                      <p:cond evt="onClick" delay="0">
                        <p:tgtEl>
                          <p:spTgt spid="56"/>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fade">
                                          <p:cBhvr>
                                            <p:cTn id="134" dur="500"/>
                                            <p:tgtEl>
                                              <p:spTgt spid="90"/>
                                            </p:tgtEl>
                                          </p:cBhvr>
                                        </p:animEffect>
                                      </p:childTnLst>
                                      <p:subTnLst>
                                        <p:audio>
                                          <p:cMediaNode>
                                            <p:cTn display="0" masterRel="sameClick">
                                              <p:stCondLst>
                                                <p:cond evt="begin" delay="0">
                                                  <p:tn val="132"/>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6"/>
                      </p:tgtEl>
                    </p:cond>
                  </p:nextCondLst>
                </p:seq>
                <p:seq concurrent="1" nextAc="seek">
                  <p:cTn id="135" restart="whenNotActive" fill="hold" evtFilter="cancelBubble" nodeType="interactiveSeq">
                    <p:stCondLst>
                      <p:cond evt="onClick" delay="0">
                        <p:tgtEl>
                          <p:spTgt spid="66"/>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91"/>
                                            </p:tgtEl>
                                            <p:attrNameLst>
                                              <p:attrName>style.visibility</p:attrName>
                                            </p:attrNameLst>
                                          </p:cBhvr>
                                          <p:to>
                                            <p:strVal val="visible"/>
                                          </p:to>
                                        </p:set>
                                        <p:animEffect transition="in" filter="fade">
                                          <p:cBhvr>
                                            <p:cTn id="140" dur="500"/>
                                            <p:tgtEl>
                                              <p:spTgt spid="91"/>
                                            </p:tgtEl>
                                          </p:cBhvr>
                                        </p:animEffect>
                                      </p:childTnLst>
                                      <p:subTnLst>
                                        <p:audio>
                                          <p:cMediaNode>
                                            <p:cTn display="0" masterRel="sameClick">
                                              <p:stCondLst>
                                                <p:cond evt="begin" delay="0">
                                                  <p:tn val="138"/>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66"/>
                      </p:tgtEl>
                    </p:cond>
                  </p:nextCondLst>
                </p:seq>
                <p:seq concurrent="1" nextAc="seek">
                  <p:cTn id="141" restart="whenNotActive" fill="hold" evtFilter="cancelBubble" nodeType="interactiveSeq">
                    <p:stCondLst>
                      <p:cond evt="onClick" delay="0">
                        <p:tgtEl>
                          <p:spTgt spid="41"/>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87"/>
                                            </p:tgtEl>
                                            <p:attrNameLst>
                                              <p:attrName>style.visibility</p:attrName>
                                            </p:attrNameLst>
                                          </p:cBhvr>
                                          <p:to>
                                            <p:strVal val="visible"/>
                                          </p:to>
                                        </p:set>
                                        <p:animEffect transition="in" filter="fade">
                                          <p:cBhvr>
                                            <p:cTn id="146" dur="500"/>
                                            <p:tgtEl>
                                              <p:spTgt spid="87"/>
                                            </p:tgtEl>
                                          </p:cBhvr>
                                        </p:animEffect>
                                      </p:childTnLst>
                                      <p:subTnLst>
                                        <p:audio>
                                          <p:cMediaNode>
                                            <p:cTn display="0" masterRel="sameClick">
                                              <p:stCondLst>
                                                <p:cond evt="begin" delay="0">
                                                  <p:tn val="144"/>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C64C4EF-83DB-6909-AC98-C139F84A4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6" name="Picture 5" descr="A picture containing background pattern&#10;&#10;Description automatically generated">
            <a:extLst>
              <a:ext uri="{FF2B5EF4-FFF2-40B4-BE49-F238E27FC236}">
                <a16:creationId xmlns:a16="http://schemas.microsoft.com/office/drawing/2014/main" id="{5BF01A97-A18C-8CE6-7414-D93570C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8" name="Picture 7">
            <a:extLst>
              <a:ext uri="{FF2B5EF4-FFF2-40B4-BE49-F238E27FC236}">
                <a16:creationId xmlns:a16="http://schemas.microsoft.com/office/drawing/2014/main" id="{B6CB9D23-4B92-9C52-7E36-18A92894E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818" y="2226997"/>
            <a:ext cx="6120000" cy="6120000"/>
          </a:xfrm>
          <a:prstGeom prst="rect">
            <a:avLst/>
          </a:prstGeom>
          <a:effectLst>
            <a:innerShdw blurRad="63500" dist="12700" dir="16200000">
              <a:prstClr val="black">
                <a:alpha val="30000"/>
              </a:prstClr>
            </a:innerShdw>
          </a:effectLst>
        </p:spPr>
      </p:pic>
      <p:pic>
        <p:nvPicPr>
          <p:cNvPr id="11" name="Picture 10" descr="A picture containing background pattern&#10;&#10;Description automatically generated">
            <a:extLst>
              <a:ext uri="{FF2B5EF4-FFF2-40B4-BE49-F238E27FC236}">
                <a16:creationId xmlns:a16="http://schemas.microsoft.com/office/drawing/2014/main" id="{5AC9AA40-30B4-672F-E59E-AC08B5E94A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046" t="84484" r="6650" b="2251"/>
          <a:stretch/>
        </p:blipFill>
        <p:spPr>
          <a:xfrm flipH="1">
            <a:off x="8440049" y="5593238"/>
            <a:ext cx="1121446" cy="972000"/>
          </a:xfrm>
          <a:prstGeom prst="rect">
            <a:avLst/>
          </a:prstGeom>
          <a:effectLst>
            <a:innerShdw blurRad="38100" dist="12700" dir="8100000">
              <a:prstClr val="black">
                <a:alpha val="30000"/>
              </a:prstClr>
            </a:innerShdw>
          </a:effectLst>
        </p:spPr>
      </p:pic>
      <p:pic>
        <p:nvPicPr>
          <p:cNvPr id="14" name="Picture 13" descr="Background pattern&#10;&#10;Description automatically generated with medium confidence">
            <a:extLst>
              <a:ext uri="{FF2B5EF4-FFF2-40B4-BE49-F238E27FC236}">
                <a16:creationId xmlns:a16="http://schemas.microsoft.com/office/drawing/2014/main" id="{6B76A2E3-D30C-1986-95DF-6238EB15F6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5" t="24108" r="64543" b="32558"/>
          <a:stretch/>
        </p:blipFill>
        <p:spPr>
          <a:xfrm>
            <a:off x="1032973" y="3429000"/>
            <a:ext cx="2267557" cy="3060000"/>
          </a:xfrm>
          <a:prstGeom prst="rect">
            <a:avLst/>
          </a:prstGeom>
          <a:effectLst>
            <a:innerShdw blurRad="38100" dist="12700" dir="13500000">
              <a:prstClr val="black">
                <a:alpha val="40000"/>
              </a:prstClr>
            </a:innerShdw>
          </a:effectLst>
        </p:spPr>
      </p:pic>
      <p:pic>
        <p:nvPicPr>
          <p:cNvPr id="15" name="Picture 14" descr="Background pattern&#10;&#10;Description automatically generated with medium confidence">
            <a:extLst>
              <a:ext uri="{FF2B5EF4-FFF2-40B4-BE49-F238E27FC236}">
                <a16:creationId xmlns:a16="http://schemas.microsoft.com/office/drawing/2014/main" id="{3ED080DB-9666-FDDF-172F-8AC9EF4D8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145" t="73887" r="50747" b="8831"/>
          <a:stretch/>
        </p:blipFill>
        <p:spPr>
          <a:xfrm>
            <a:off x="2536920" y="1695340"/>
            <a:ext cx="763610" cy="1188000"/>
          </a:xfrm>
          <a:prstGeom prst="rect">
            <a:avLst/>
          </a:prstGeom>
          <a:effectLst>
            <a:innerShdw blurRad="38100" dist="12700" dir="13500000">
              <a:prstClr val="black">
                <a:alpha val="40000"/>
              </a:prstClr>
            </a:innerShdw>
          </a:effectLst>
        </p:spPr>
      </p:pic>
      <p:sp>
        <p:nvSpPr>
          <p:cNvPr id="16" name="TextBox 15">
            <a:extLst>
              <a:ext uri="{FF2B5EF4-FFF2-40B4-BE49-F238E27FC236}">
                <a16:creationId xmlns:a16="http://schemas.microsoft.com/office/drawing/2014/main" id="{B8F5BA31-4C4C-1B37-7604-64E88186811C}"/>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Times New Roman" panose="02020603050405020304" pitchFamily="18" charset="0"/>
                <a:ea typeface="+mn-ea"/>
                <a:cs typeface="Times New Roman" panose="02020603050405020304" pitchFamily="18" charset="0"/>
              </a:rPr>
              <a:t>CÙNG QUAN SÁT</a:t>
            </a:r>
          </a:p>
        </p:txBody>
      </p:sp>
      <p:pic>
        <p:nvPicPr>
          <p:cNvPr id="3" name="chữ hoa N kiểu 2 cỡ nhỏ 2,5 ly">
            <a:hlinkClick r:id="" action="ppaction://media"/>
            <a:extLst>
              <a:ext uri="{FF2B5EF4-FFF2-40B4-BE49-F238E27FC236}">
                <a16:creationId xmlns:a16="http://schemas.microsoft.com/office/drawing/2014/main" id="{0518C18C-371A-B294-F130-D386E901C927}"/>
              </a:ext>
            </a:extLst>
          </p:cNvPr>
          <p:cNvPicPr>
            <a:picLocks noChangeAspect="1"/>
          </p:cNvPicPr>
          <p:nvPr>
            <a:videoFile r:link="rId1"/>
            <p:extLst>
              <p:ext uri="{DAA4B4D4-6D71-4841-9C94-3DE7FCFB9230}">
                <p14:media xmlns:p14="http://schemas.microsoft.com/office/powerpoint/2010/main" r:embed="rId2">
                  <p14:trim st="16235"/>
                </p14:media>
              </p:ext>
            </p:extLst>
          </p:nvPr>
        </p:nvPicPr>
        <p:blipFill>
          <a:blip r:embed="rId11"/>
          <a:stretch>
            <a:fillRect/>
          </a:stretch>
        </p:blipFill>
        <p:spPr>
          <a:xfrm>
            <a:off x="616450" y="1409134"/>
            <a:ext cx="8216526" cy="4621795"/>
          </a:xfrm>
          <a:prstGeom prst="rect">
            <a:avLst/>
          </a:prstGeom>
        </p:spPr>
      </p:pic>
    </p:spTree>
    <p:extLst>
      <p:ext uri="{BB962C8B-B14F-4D97-AF65-F5344CB8AC3E}">
        <p14:creationId xmlns:p14="http://schemas.microsoft.com/office/powerpoint/2010/main" val="22476613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14:presetBounceEnd="50000">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14:bounceEnd="50000">
                                          <p:cBhvr additive="base">
                                            <p:cTn id="18"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24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fill="hold"/>
                                            <p:tgtEl>
                                              <p:spTgt spid="8"/>
                                            </p:tgtEl>
                                            <p:attrNameLst>
                                              <p:attrName>ppt_x</p:attrName>
                                            </p:attrNameLst>
                                          </p:cBhvr>
                                          <p:tavLst>
                                            <p:tav tm="0">
                                              <p:val>
                                                <p:strVal val="#ppt_x"/>
                                              </p:val>
                                            </p:tav>
                                            <p:tav tm="100000">
                                              <p:val>
                                                <p:strVal val="#ppt_x"/>
                                              </p:val>
                                            </p:tav>
                                          </p:tavLst>
                                        </p:anim>
                                        <p:anim calcmode="lin" valueType="num">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2"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24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cấu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nét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f</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66"/>
                  </a:solidFill>
                  <a:effectLst/>
                  <a:uLnTx/>
                  <a:uFillTx/>
                  <a:latin typeface="Calibri" panose="020F0502020204030204"/>
                  <a:ea typeface="+mn-ea"/>
                  <a:cs typeface="+mn-cs"/>
                </a:rPr>
                <a:t>kiểu</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descr="Diagram&#10;&#10;Description automatically generated">
            <a:extLst>
              <a:ext uri="{FF2B5EF4-FFF2-40B4-BE49-F238E27FC236}">
                <a16:creationId xmlns:a16="http://schemas.microsoft.com/office/drawing/2014/main" id="{74C8FC75-D249-D51E-5B19-BD7F07134B11}"/>
              </a:ext>
            </a:extLst>
          </p:cNvPr>
          <p:cNvPicPr>
            <a:picLocks noChangeAspect="1"/>
          </p:cNvPicPr>
          <p:nvPr/>
        </p:nvPicPr>
        <p:blipFill rotWithShape="1">
          <a:blip r:embed="rId6"/>
          <a:srcRect l="12634" t="20989" r="11585" b="22962"/>
          <a:stretch/>
        </p:blipFill>
        <p:spPr>
          <a:xfrm>
            <a:off x="1730164" y="1321823"/>
            <a:ext cx="4010580" cy="4195400"/>
          </a:xfrm>
          <a:prstGeom prst="rect">
            <a:avLst/>
          </a:prstGeom>
        </p:spPr>
      </p:pic>
    </p:spTree>
    <p:extLst>
      <p:ext uri="{BB962C8B-B14F-4D97-AF65-F5344CB8AC3E}">
        <p14:creationId xmlns:p14="http://schemas.microsoft.com/office/powerpoint/2010/main" val="38446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A8EECA06-C527-FF3B-9036-59A552DF3B37}"/>
              </a:ext>
            </a:extLst>
          </p:cNvPr>
          <p:cNvGrpSpPr/>
          <p:nvPr/>
        </p:nvGrpSpPr>
        <p:grpSpPr>
          <a:xfrm>
            <a:off x="4967795" y="190417"/>
            <a:ext cx="7158051" cy="4849669"/>
            <a:chOff x="4967795" y="190417"/>
            <a:chExt cx="7158051" cy="4849669"/>
          </a:xfrm>
        </p:grpSpPr>
        <p:sp>
          <p:nvSpPr>
            <p:cNvPr id="10" name="Rectangle: Rounded Corners 9">
              <a:extLst>
                <a:ext uri="{FF2B5EF4-FFF2-40B4-BE49-F238E27FC236}">
                  <a16:creationId xmlns:a16="http://schemas.microsoft.com/office/drawing/2014/main" id="{39FC1D1B-F25C-CB9A-A653-3462BFDE045E}"/>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578E3C"/>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4" name="Picture 73" descr="Background pattern&#10;&#10;Description automatically generated with medium confidence">
              <a:extLst>
                <a:ext uri="{FF2B5EF4-FFF2-40B4-BE49-F238E27FC236}">
                  <a16:creationId xmlns:a16="http://schemas.microsoft.com/office/drawing/2014/main" id="{CE27B572-FDCB-59A6-B7D7-C0AC3718F5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711" t="55500" r="35108" b="31036"/>
            <a:stretch/>
          </p:blipFill>
          <p:spPr>
            <a:xfrm rot="1681667" flipH="1">
              <a:off x="10655783" y="190417"/>
              <a:ext cx="1470063" cy="756000"/>
            </a:xfrm>
            <a:prstGeom prst="rect">
              <a:avLst/>
            </a:prstGeom>
            <a:effectLst>
              <a:innerShdw blurRad="38100" dist="12700" dir="13500000">
                <a:prstClr val="black">
                  <a:alpha val="40000"/>
                </a:prstClr>
              </a:innerShdw>
            </a:effectLst>
          </p:spPr>
        </p:pic>
        <p:pic>
          <p:nvPicPr>
            <p:cNvPr id="75" name="Picture 74" descr="Background pattern&#10;&#10;Description automatically generated with medium confidence">
              <a:extLst>
                <a:ext uri="{FF2B5EF4-FFF2-40B4-BE49-F238E27FC236}">
                  <a16:creationId xmlns:a16="http://schemas.microsoft.com/office/drawing/2014/main" id="{A891606F-1D4E-E04E-1776-C9D247C8B1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23" t="24337" r="42056" b="60392"/>
            <a:stretch/>
          </p:blipFill>
          <p:spPr>
            <a:xfrm rot="18109655">
              <a:off x="4818860" y="610184"/>
              <a:ext cx="981869" cy="684000"/>
            </a:xfrm>
            <a:prstGeom prst="rect">
              <a:avLst/>
            </a:prstGeom>
            <a:effectLst>
              <a:innerShdw blurRad="38100" dist="12700" dir="13500000">
                <a:prstClr val="black">
                  <a:alpha val="40000"/>
                </a:prstClr>
              </a:innerShdw>
            </a:effectLst>
          </p:spPr>
        </p:pic>
        <p:pic>
          <p:nvPicPr>
            <p:cNvPr id="76" name="Picture 75" descr="Background pattern&#10;&#10;Description automatically generated with medium confidence">
              <a:extLst>
                <a:ext uri="{FF2B5EF4-FFF2-40B4-BE49-F238E27FC236}">
                  <a16:creationId xmlns:a16="http://schemas.microsoft.com/office/drawing/2014/main" id="{B2F93431-18FF-2AAA-F9D1-00EA9A9787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416" t="39539" r="27144" b="41116"/>
            <a:stretch/>
          </p:blipFill>
          <p:spPr>
            <a:xfrm flipH="1">
              <a:off x="11586242" y="3373920"/>
              <a:ext cx="510996" cy="864000"/>
            </a:xfrm>
            <a:prstGeom prst="rect">
              <a:avLst/>
            </a:prstGeom>
            <a:effectLst>
              <a:innerShdw blurRad="38100" dist="12700" dir="13500000">
                <a:prstClr val="black">
                  <a:alpha val="40000"/>
                </a:prstClr>
              </a:innerShdw>
            </a:effectLst>
          </p:spPr>
        </p:pic>
      </p:grpSp>
      <p:sp>
        <p:nvSpPr>
          <p:cNvPr id="11" name="TextBox 10">
            <a:extLst>
              <a:ext uri="{FF2B5EF4-FFF2-40B4-BE49-F238E27FC236}">
                <a16:creationId xmlns:a16="http://schemas.microsoft.com/office/drawing/2014/main" id="{EA2140EB-3AB3-1FC4-6232-9F05B387EACB}"/>
              </a:ext>
            </a:extLst>
          </p:cNvPr>
          <p:cNvSpPr txBox="1"/>
          <p:nvPr/>
        </p:nvSpPr>
        <p:spPr>
          <a:xfrm>
            <a:off x="5715991" y="598716"/>
            <a:ext cx="5256375"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vi-V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3200" b="0"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62C8AEC-9077-93D4-2B7F-15F2EC9442E5}"/>
              </a:ext>
            </a:extLst>
          </p:cNvPr>
          <p:cNvSpPr txBox="1"/>
          <p:nvPr/>
        </p:nvSpPr>
        <p:spPr>
          <a:xfrm>
            <a:off x="5715991" y="2002129"/>
            <a:ext cx="5296450"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vi-V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32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FD54242A-DB39-D808-AD37-667AC3D28D6B}"/>
              </a:ext>
            </a:extLst>
          </p:cNvPr>
          <p:cNvSpPr txBox="1"/>
          <p:nvPr/>
        </p:nvSpPr>
        <p:spPr>
          <a:xfrm>
            <a:off x="5715991" y="3461657"/>
            <a:ext cx="4711931"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lang="vi-V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nvGrpSpPr>
          <p:cNvPr id="38" name="Group 37">
            <a:extLst>
              <a:ext uri="{FF2B5EF4-FFF2-40B4-BE49-F238E27FC236}">
                <a16:creationId xmlns:a16="http://schemas.microsoft.com/office/drawing/2014/main" id="{BCA39F43-021F-F7D0-4556-54F76FA04EED}"/>
              </a:ext>
            </a:extLst>
          </p:cNvPr>
          <p:cNvGrpSpPr/>
          <p:nvPr/>
        </p:nvGrpSpPr>
        <p:grpSpPr>
          <a:xfrm>
            <a:off x="5492663" y="1039906"/>
            <a:ext cx="1516467" cy="1008000"/>
            <a:chOff x="5711646" y="1007249"/>
            <a:chExt cx="1516467" cy="1008000"/>
          </a:xfrm>
        </p:grpSpPr>
        <p:sp>
          <p:nvSpPr>
            <p:cNvPr id="26" name="Rectangle: Rounded Corners 25">
              <a:extLst>
                <a:ext uri="{FF2B5EF4-FFF2-40B4-BE49-F238E27FC236}">
                  <a16:creationId xmlns:a16="http://schemas.microsoft.com/office/drawing/2014/main" id="{DD0F4347-CF4A-772E-1F07-D5243AC02066}"/>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2 ô li</a:t>
              </a:r>
            </a:p>
          </p:txBody>
        </p:sp>
        <p:grpSp>
          <p:nvGrpSpPr>
            <p:cNvPr id="27" name="Group 26">
              <a:extLst>
                <a:ext uri="{FF2B5EF4-FFF2-40B4-BE49-F238E27FC236}">
                  <a16:creationId xmlns:a16="http://schemas.microsoft.com/office/drawing/2014/main" id="{62B65B73-8DCD-7558-FAE2-6B757CE29726}"/>
                </a:ext>
              </a:extLst>
            </p:cNvPr>
            <p:cNvGrpSpPr/>
            <p:nvPr/>
          </p:nvGrpSpPr>
          <p:grpSpPr>
            <a:xfrm>
              <a:off x="5711646" y="1007249"/>
              <a:ext cx="622000" cy="1008000"/>
              <a:chOff x="5695779" y="1035593"/>
              <a:chExt cx="622000" cy="1008000"/>
            </a:xfrm>
          </p:grpSpPr>
          <p:pic>
            <p:nvPicPr>
              <p:cNvPr id="28" name="Picture 27" descr="A picture containing mollusk, wheel, gear&#10;&#10;Description automatically generated">
                <a:extLst>
                  <a:ext uri="{FF2B5EF4-FFF2-40B4-BE49-F238E27FC236}">
                    <a16:creationId xmlns:a16="http://schemas.microsoft.com/office/drawing/2014/main" id="{0F857DF9-9BBD-B4EC-C721-1BD1A90A4F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9" name="TextBox 28">
                <a:extLst>
                  <a:ext uri="{FF2B5EF4-FFF2-40B4-BE49-F238E27FC236}">
                    <a16:creationId xmlns:a16="http://schemas.microsoft.com/office/drawing/2014/main" id="{93E0A9AD-723F-6BF7-E090-4FFC896C866A}"/>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39" name="Group 38">
            <a:extLst>
              <a:ext uri="{FF2B5EF4-FFF2-40B4-BE49-F238E27FC236}">
                <a16:creationId xmlns:a16="http://schemas.microsoft.com/office/drawing/2014/main" id="{8C10DFB7-0CE3-2BA0-9D43-4875280BCD80}"/>
              </a:ext>
            </a:extLst>
          </p:cNvPr>
          <p:cNvGrpSpPr/>
          <p:nvPr/>
        </p:nvGrpSpPr>
        <p:grpSpPr>
          <a:xfrm>
            <a:off x="7382259" y="1039906"/>
            <a:ext cx="2314733" cy="1008000"/>
            <a:chOff x="7721896" y="1007249"/>
            <a:chExt cx="2314733" cy="1008000"/>
          </a:xfrm>
        </p:grpSpPr>
        <p:sp>
          <p:nvSpPr>
            <p:cNvPr id="30" name="Rectangle: Rounded Corners 29">
              <a:extLst>
                <a:ext uri="{FF2B5EF4-FFF2-40B4-BE49-F238E27FC236}">
                  <a16:creationId xmlns:a16="http://schemas.microsoft.com/office/drawing/2014/main" id="{4EEF0AC6-DACD-BEA0-EBA9-197A868126A5}"/>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 rưỡi</a:t>
              </a:r>
            </a:p>
          </p:txBody>
        </p:sp>
        <p:grpSp>
          <p:nvGrpSpPr>
            <p:cNvPr id="31" name="Group 30">
              <a:extLst>
                <a:ext uri="{FF2B5EF4-FFF2-40B4-BE49-F238E27FC236}">
                  <a16:creationId xmlns:a16="http://schemas.microsoft.com/office/drawing/2014/main" id="{E177BB15-440E-361E-0D0B-0BD905F50C85}"/>
                </a:ext>
              </a:extLst>
            </p:cNvPr>
            <p:cNvGrpSpPr/>
            <p:nvPr/>
          </p:nvGrpSpPr>
          <p:grpSpPr>
            <a:xfrm>
              <a:off x="7721896" y="1007249"/>
              <a:ext cx="616187" cy="1008000"/>
              <a:chOff x="6962425" y="1142647"/>
              <a:chExt cx="616187" cy="1008000"/>
            </a:xfrm>
          </p:grpSpPr>
          <p:pic>
            <p:nvPicPr>
              <p:cNvPr id="32" name="Picture 31" descr="A picture containing mollusk, wheel, gear&#10;&#10;Description automatically generated">
                <a:extLst>
                  <a:ext uri="{FF2B5EF4-FFF2-40B4-BE49-F238E27FC236}">
                    <a16:creationId xmlns:a16="http://schemas.microsoft.com/office/drawing/2014/main" id="{DA081D5D-4F4E-E60A-2A07-1208604594B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3" name="TextBox 32">
                <a:extLst>
                  <a:ext uri="{FF2B5EF4-FFF2-40B4-BE49-F238E27FC236}">
                    <a16:creationId xmlns:a16="http://schemas.microsoft.com/office/drawing/2014/main" id="{AB51BC56-68A7-7681-97F3-9FE8481BAEDD}"/>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40" name="Group 39">
            <a:extLst>
              <a:ext uri="{FF2B5EF4-FFF2-40B4-BE49-F238E27FC236}">
                <a16:creationId xmlns:a16="http://schemas.microsoft.com/office/drawing/2014/main" id="{FDBE427B-B9C1-CFF2-DD91-F0FFC0680BC4}"/>
              </a:ext>
            </a:extLst>
          </p:cNvPr>
          <p:cNvGrpSpPr/>
          <p:nvPr/>
        </p:nvGrpSpPr>
        <p:grpSpPr>
          <a:xfrm>
            <a:off x="10095462" y="1039906"/>
            <a:ext cx="1538866" cy="1008000"/>
            <a:chOff x="10348334" y="960451"/>
            <a:chExt cx="1538866" cy="1008000"/>
          </a:xfrm>
        </p:grpSpPr>
        <p:sp>
          <p:nvSpPr>
            <p:cNvPr id="34" name="Rectangle: Rounded Corners 33">
              <a:extLst>
                <a:ext uri="{FF2B5EF4-FFF2-40B4-BE49-F238E27FC236}">
                  <a16:creationId xmlns:a16="http://schemas.microsoft.com/office/drawing/2014/main" id="{145C37A4-5931-A20F-A933-AB3331A18C47}"/>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ô li</a:t>
              </a:r>
            </a:p>
          </p:txBody>
        </p:sp>
        <p:grpSp>
          <p:nvGrpSpPr>
            <p:cNvPr id="35" name="Group 34">
              <a:extLst>
                <a:ext uri="{FF2B5EF4-FFF2-40B4-BE49-F238E27FC236}">
                  <a16:creationId xmlns:a16="http://schemas.microsoft.com/office/drawing/2014/main" id="{735885BC-5C8E-42E9-068B-E67A43455C6E}"/>
                </a:ext>
              </a:extLst>
            </p:cNvPr>
            <p:cNvGrpSpPr/>
            <p:nvPr/>
          </p:nvGrpSpPr>
          <p:grpSpPr>
            <a:xfrm>
              <a:off x="10348334" y="960451"/>
              <a:ext cx="626344" cy="1008000"/>
              <a:chOff x="8820700" y="940197"/>
              <a:chExt cx="626344" cy="1008000"/>
            </a:xfrm>
          </p:grpSpPr>
          <p:pic>
            <p:nvPicPr>
              <p:cNvPr id="36" name="Picture 35" descr="A picture containing mollusk, wheel, gear&#10;&#10;Description automatically generated">
                <a:extLst>
                  <a:ext uri="{FF2B5EF4-FFF2-40B4-BE49-F238E27FC236}">
                    <a16:creationId xmlns:a16="http://schemas.microsoft.com/office/drawing/2014/main" id="{89559F4B-8E81-8C64-B3E5-1A9B666BCC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6814B367-843B-DBF4-857E-5F561ED1DE6B}"/>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41" name="Group 40">
            <a:extLst>
              <a:ext uri="{FF2B5EF4-FFF2-40B4-BE49-F238E27FC236}">
                <a16:creationId xmlns:a16="http://schemas.microsoft.com/office/drawing/2014/main" id="{BBBB37A0-B4BE-A5CD-8638-5BEE3B68C94D}"/>
              </a:ext>
            </a:extLst>
          </p:cNvPr>
          <p:cNvGrpSpPr/>
          <p:nvPr/>
        </p:nvGrpSpPr>
        <p:grpSpPr>
          <a:xfrm>
            <a:off x="5492663" y="2489096"/>
            <a:ext cx="1516467" cy="1008000"/>
            <a:chOff x="5711646" y="1007249"/>
            <a:chExt cx="1516467" cy="1008000"/>
          </a:xfrm>
        </p:grpSpPr>
        <p:sp>
          <p:nvSpPr>
            <p:cNvPr id="42" name="Rectangle: Rounded Corners 41">
              <a:extLst>
                <a:ext uri="{FF2B5EF4-FFF2-40B4-BE49-F238E27FC236}">
                  <a16:creationId xmlns:a16="http://schemas.microsoft.com/office/drawing/2014/main" id="{56E38C0F-C7E1-5ED9-905A-A034F7145427}"/>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43" name="Group 42">
              <a:extLst>
                <a:ext uri="{FF2B5EF4-FFF2-40B4-BE49-F238E27FC236}">
                  <a16:creationId xmlns:a16="http://schemas.microsoft.com/office/drawing/2014/main" id="{E253A267-D124-50D9-4152-D43363B6EEBE}"/>
                </a:ext>
              </a:extLst>
            </p:cNvPr>
            <p:cNvGrpSpPr/>
            <p:nvPr/>
          </p:nvGrpSpPr>
          <p:grpSpPr>
            <a:xfrm>
              <a:off x="5711646" y="1007249"/>
              <a:ext cx="622000" cy="1008000"/>
              <a:chOff x="5695779" y="1035593"/>
              <a:chExt cx="622000" cy="1008000"/>
            </a:xfrm>
          </p:grpSpPr>
          <p:pic>
            <p:nvPicPr>
              <p:cNvPr id="44" name="Picture 43" descr="A picture containing mollusk, wheel, gear&#10;&#10;Description automatically generated">
                <a:extLst>
                  <a:ext uri="{FF2B5EF4-FFF2-40B4-BE49-F238E27FC236}">
                    <a16:creationId xmlns:a16="http://schemas.microsoft.com/office/drawing/2014/main" id="{159DB277-285F-18D4-94F8-C9A44A5AF90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5" name="TextBox 44">
                <a:extLst>
                  <a:ext uri="{FF2B5EF4-FFF2-40B4-BE49-F238E27FC236}">
                    <a16:creationId xmlns:a16="http://schemas.microsoft.com/office/drawing/2014/main" id="{A98A90F7-2A80-C394-B6D0-F9397B99FA81}"/>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46" name="Group 45">
            <a:extLst>
              <a:ext uri="{FF2B5EF4-FFF2-40B4-BE49-F238E27FC236}">
                <a16:creationId xmlns:a16="http://schemas.microsoft.com/office/drawing/2014/main" id="{6B8B080B-5FBE-305E-19F9-1F56D34DF33E}"/>
              </a:ext>
            </a:extLst>
          </p:cNvPr>
          <p:cNvGrpSpPr/>
          <p:nvPr/>
        </p:nvGrpSpPr>
        <p:grpSpPr>
          <a:xfrm>
            <a:off x="7382259" y="2489096"/>
            <a:ext cx="2580891" cy="1008000"/>
            <a:chOff x="7721896" y="1007249"/>
            <a:chExt cx="2314733" cy="1008000"/>
          </a:xfrm>
        </p:grpSpPr>
        <p:sp>
          <p:nvSpPr>
            <p:cNvPr id="47" name="Rectangle: Rounded Corners 46">
              <a:extLst>
                <a:ext uri="{FF2B5EF4-FFF2-40B4-BE49-F238E27FC236}">
                  <a16:creationId xmlns:a16="http://schemas.microsoft.com/office/drawing/2014/main" id="{5AC65382-0B02-E63E-17A0-B541D65FEED6}"/>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a:rPr>
                <a:t>h</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 ô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4C22C896-997C-2D24-0F6C-C68F2A4F2118}"/>
                </a:ext>
              </a:extLst>
            </p:cNvPr>
            <p:cNvGrpSpPr/>
            <p:nvPr/>
          </p:nvGrpSpPr>
          <p:grpSpPr>
            <a:xfrm>
              <a:off x="7721896" y="1007249"/>
              <a:ext cx="616187" cy="1008000"/>
              <a:chOff x="6962425" y="1142647"/>
              <a:chExt cx="616187" cy="1008000"/>
            </a:xfrm>
          </p:grpSpPr>
          <p:pic>
            <p:nvPicPr>
              <p:cNvPr id="49" name="Picture 48" descr="A picture containing mollusk, wheel, gear&#10;&#10;Description automatically generated">
                <a:extLst>
                  <a:ext uri="{FF2B5EF4-FFF2-40B4-BE49-F238E27FC236}">
                    <a16:creationId xmlns:a16="http://schemas.microsoft.com/office/drawing/2014/main" id="{3C689ED4-26BF-BFA6-FED6-C3BC0A187D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50" name="TextBox 49">
                <a:extLst>
                  <a:ext uri="{FF2B5EF4-FFF2-40B4-BE49-F238E27FC236}">
                    <a16:creationId xmlns:a16="http://schemas.microsoft.com/office/drawing/2014/main" id="{00660245-380E-F9AA-C40E-666D3F9258B3}"/>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51" name="Group 50">
            <a:extLst>
              <a:ext uri="{FF2B5EF4-FFF2-40B4-BE49-F238E27FC236}">
                <a16:creationId xmlns:a16="http://schemas.microsoft.com/office/drawing/2014/main" id="{6011D59A-CA20-83D8-FB30-44A9CA533BA8}"/>
              </a:ext>
            </a:extLst>
          </p:cNvPr>
          <p:cNvGrpSpPr/>
          <p:nvPr/>
        </p:nvGrpSpPr>
        <p:grpSpPr>
          <a:xfrm>
            <a:off x="10095462" y="2489096"/>
            <a:ext cx="1771860" cy="1008000"/>
            <a:chOff x="10348334" y="960451"/>
            <a:chExt cx="1771860" cy="1008000"/>
          </a:xfrm>
        </p:grpSpPr>
        <p:sp>
          <p:nvSpPr>
            <p:cNvPr id="52" name="Rectangle: Rounded Corners 51">
              <a:extLst>
                <a:ext uri="{FF2B5EF4-FFF2-40B4-BE49-F238E27FC236}">
                  <a16:creationId xmlns:a16="http://schemas.microsoft.com/office/drawing/2014/main" id="{F6D14481-8843-DFDF-DFD4-1713A5473E8B}"/>
                </a:ext>
              </a:extLst>
            </p:cNvPr>
            <p:cNvSpPr/>
            <p:nvPr/>
          </p:nvSpPr>
          <p:spPr>
            <a:xfrm>
              <a:off x="10659335" y="1196629"/>
              <a:ext cx="1460859" cy="527650"/>
            </a:xfrm>
            <a:custGeom>
              <a:avLst/>
              <a:gdLst>
                <a:gd name="connsiteX0" fmla="*/ 0 w 1460859"/>
                <a:gd name="connsiteY0" fmla="*/ 87943 h 527650"/>
                <a:gd name="connsiteX1" fmla="*/ 87943 w 1460859"/>
                <a:gd name="connsiteY1" fmla="*/ 0 h 527650"/>
                <a:gd name="connsiteX2" fmla="*/ 1372916 w 1460859"/>
                <a:gd name="connsiteY2" fmla="*/ 0 h 527650"/>
                <a:gd name="connsiteX3" fmla="*/ 1460859 w 1460859"/>
                <a:gd name="connsiteY3" fmla="*/ 87943 h 527650"/>
                <a:gd name="connsiteX4" fmla="*/ 1460859 w 1460859"/>
                <a:gd name="connsiteY4" fmla="*/ 439707 h 527650"/>
                <a:gd name="connsiteX5" fmla="*/ 1372916 w 1460859"/>
                <a:gd name="connsiteY5" fmla="*/ 527650 h 527650"/>
                <a:gd name="connsiteX6" fmla="*/ 87943 w 1460859"/>
                <a:gd name="connsiteY6" fmla="*/ 527650 h 527650"/>
                <a:gd name="connsiteX7" fmla="*/ 0 w 1460859"/>
                <a:gd name="connsiteY7" fmla="*/ 439707 h 527650"/>
                <a:gd name="connsiteX8" fmla="*/ 0 w 146085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859" h="527650" fill="none" extrusionOk="0">
                  <a:moveTo>
                    <a:pt x="0" y="87943"/>
                  </a:moveTo>
                  <a:cubicBezTo>
                    <a:pt x="-78" y="38725"/>
                    <a:pt x="38137" y="52"/>
                    <a:pt x="87943" y="0"/>
                  </a:cubicBezTo>
                  <a:cubicBezTo>
                    <a:pt x="484814" y="-112000"/>
                    <a:pt x="842492" y="-111521"/>
                    <a:pt x="1372916" y="0"/>
                  </a:cubicBezTo>
                  <a:cubicBezTo>
                    <a:pt x="1420769" y="562"/>
                    <a:pt x="1454608" y="40513"/>
                    <a:pt x="1460859" y="87943"/>
                  </a:cubicBezTo>
                  <a:cubicBezTo>
                    <a:pt x="1451539" y="136459"/>
                    <a:pt x="1459477" y="330515"/>
                    <a:pt x="1460859" y="439707"/>
                  </a:cubicBezTo>
                  <a:cubicBezTo>
                    <a:pt x="1465234" y="479917"/>
                    <a:pt x="1427141" y="529664"/>
                    <a:pt x="1372916" y="527650"/>
                  </a:cubicBezTo>
                  <a:cubicBezTo>
                    <a:pt x="875155" y="609046"/>
                    <a:pt x="517991" y="640111"/>
                    <a:pt x="87943" y="527650"/>
                  </a:cubicBezTo>
                  <a:cubicBezTo>
                    <a:pt x="37129" y="535613"/>
                    <a:pt x="796" y="485408"/>
                    <a:pt x="0" y="439707"/>
                  </a:cubicBezTo>
                  <a:cubicBezTo>
                    <a:pt x="-23723" y="266912"/>
                    <a:pt x="-6064" y="140582"/>
                    <a:pt x="0" y="87943"/>
                  </a:cubicBezTo>
                  <a:close/>
                </a:path>
                <a:path w="1460859" h="527650" stroke="0" extrusionOk="0">
                  <a:moveTo>
                    <a:pt x="0" y="87943"/>
                  </a:moveTo>
                  <a:cubicBezTo>
                    <a:pt x="-5191" y="42488"/>
                    <a:pt x="40090" y="-5207"/>
                    <a:pt x="87943" y="0"/>
                  </a:cubicBezTo>
                  <a:cubicBezTo>
                    <a:pt x="722483" y="-22809"/>
                    <a:pt x="869136" y="101487"/>
                    <a:pt x="1372916" y="0"/>
                  </a:cubicBezTo>
                  <a:cubicBezTo>
                    <a:pt x="1425762" y="-1621"/>
                    <a:pt x="1454014" y="41292"/>
                    <a:pt x="1460859" y="87943"/>
                  </a:cubicBezTo>
                  <a:cubicBezTo>
                    <a:pt x="1482264" y="155729"/>
                    <a:pt x="1430551" y="347251"/>
                    <a:pt x="1460859" y="439707"/>
                  </a:cubicBezTo>
                  <a:cubicBezTo>
                    <a:pt x="1454392" y="491433"/>
                    <a:pt x="1420589" y="528035"/>
                    <a:pt x="1372916" y="527650"/>
                  </a:cubicBezTo>
                  <a:cubicBezTo>
                    <a:pt x="1156674" y="504870"/>
                    <a:pt x="418137" y="512645"/>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3 ô </a:t>
              </a:r>
              <a:r>
                <a:rPr kumimoji="0" lang="en-US" sz="2800" b="0" i="0" u="none" strike="noStrike" kern="1200" cap="none" spc="0" normalizeH="0" baseline="0" noProof="0" dirty="0" err="1">
                  <a:ln>
                    <a:noFill/>
                  </a:ln>
                  <a:solidFill>
                    <a:srgbClr val="002060"/>
                  </a:solidFill>
                  <a:effectLst/>
                  <a:uLnTx/>
                  <a:uFillTx/>
                  <a:latin typeface="Calibri" panose="020F0502020204030204"/>
                  <a:ea typeface="+mn-ea"/>
                  <a:cs typeface="+mn-cs"/>
                </a:rPr>
                <a:t>ly</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F6F1A1F7-5F13-7995-8F1E-37165725554A}"/>
                </a:ext>
              </a:extLst>
            </p:cNvPr>
            <p:cNvGrpSpPr/>
            <p:nvPr/>
          </p:nvGrpSpPr>
          <p:grpSpPr>
            <a:xfrm>
              <a:off x="10348334" y="960451"/>
              <a:ext cx="626344" cy="1008000"/>
              <a:chOff x="8820700" y="940197"/>
              <a:chExt cx="626344" cy="1008000"/>
            </a:xfrm>
          </p:grpSpPr>
          <p:pic>
            <p:nvPicPr>
              <p:cNvPr id="54" name="Picture 53" descr="A picture containing mollusk, wheel, gear&#10;&#10;Description automatically generated">
                <a:extLst>
                  <a:ext uri="{FF2B5EF4-FFF2-40B4-BE49-F238E27FC236}">
                    <a16:creationId xmlns:a16="http://schemas.microsoft.com/office/drawing/2014/main" id="{AC4333E6-E25F-9AB8-AAB3-58A44BDA31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5" name="TextBox 54">
                <a:extLst>
                  <a:ext uri="{FF2B5EF4-FFF2-40B4-BE49-F238E27FC236}">
                    <a16:creationId xmlns:a16="http://schemas.microsoft.com/office/drawing/2014/main" id="{66F69EF8-3CFC-EABF-6BCC-E765B74EC8D6}"/>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56" name="Group 55">
            <a:extLst>
              <a:ext uri="{FF2B5EF4-FFF2-40B4-BE49-F238E27FC236}">
                <a16:creationId xmlns:a16="http://schemas.microsoft.com/office/drawing/2014/main" id="{C514456E-A69B-AFDC-05D1-016DC096C8FF}"/>
              </a:ext>
            </a:extLst>
          </p:cNvPr>
          <p:cNvGrpSpPr/>
          <p:nvPr/>
        </p:nvGrpSpPr>
        <p:grpSpPr>
          <a:xfrm>
            <a:off x="5492663" y="3947471"/>
            <a:ext cx="1634694" cy="1008000"/>
            <a:chOff x="5711646" y="1007249"/>
            <a:chExt cx="1634694" cy="1008000"/>
          </a:xfrm>
        </p:grpSpPr>
        <p:sp>
          <p:nvSpPr>
            <p:cNvPr id="57" name="Rectangle: Rounded Corners 56">
              <a:extLst>
                <a:ext uri="{FF2B5EF4-FFF2-40B4-BE49-F238E27FC236}">
                  <a16:creationId xmlns:a16="http://schemas.microsoft.com/office/drawing/2014/main" id="{3B425BEB-D9E9-1766-4407-13CCC36D3842}"/>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3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B601EA23-3DE1-AADA-9956-5CB795FEB9CB}"/>
                </a:ext>
              </a:extLst>
            </p:cNvPr>
            <p:cNvGrpSpPr/>
            <p:nvPr/>
          </p:nvGrpSpPr>
          <p:grpSpPr>
            <a:xfrm>
              <a:off x="5711646" y="1007249"/>
              <a:ext cx="622000" cy="1008000"/>
              <a:chOff x="5695779" y="1035593"/>
              <a:chExt cx="622000" cy="1008000"/>
            </a:xfrm>
          </p:grpSpPr>
          <p:pic>
            <p:nvPicPr>
              <p:cNvPr id="59" name="Picture 58" descr="A picture containing mollusk, wheel, gear&#10;&#10;Description automatically generated">
                <a:extLst>
                  <a:ext uri="{FF2B5EF4-FFF2-40B4-BE49-F238E27FC236}">
                    <a16:creationId xmlns:a16="http://schemas.microsoft.com/office/drawing/2014/main" id="{2890B5BE-F8B0-787C-B800-D9B625E4EAA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60" name="TextBox 59">
                <a:extLst>
                  <a:ext uri="{FF2B5EF4-FFF2-40B4-BE49-F238E27FC236}">
                    <a16:creationId xmlns:a16="http://schemas.microsoft.com/office/drawing/2014/main" id="{FAE05761-93CF-02ED-F248-2F5EF26EA3A8}"/>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61" name="Group 60">
            <a:extLst>
              <a:ext uri="{FF2B5EF4-FFF2-40B4-BE49-F238E27FC236}">
                <a16:creationId xmlns:a16="http://schemas.microsoft.com/office/drawing/2014/main" id="{C7B05AED-D10E-95AD-F659-645F6C85DC8C}"/>
              </a:ext>
            </a:extLst>
          </p:cNvPr>
          <p:cNvGrpSpPr/>
          <p:nvPr/>
        </p:nvGrpSpPr>
        <p:grpSpPr>
          <a:xfrm>
            <a:off x="7756961" y="3947471"/>
            <a:ext cx="1630196" cy="1008000"/>
            <a:chOff x="7721896" y="1007249"/>
            <a:chExt cx="1630196" cy="1008000"/>
          </a:xfrm>
        </p:grpSpPr>
        <p:sp>
          <p:nvSpPr>
            <p:cNvPr id="62" name="Rectangle: Rounded Corners 61">
              <a:extLst>
                <a:ext uri="{FF2B5EF4-FFF2-40B4-BE49-F238E27FC236}">
                  <a16:creationId xmlns:a16="http://schemas.microsoft.com/office/drawing/2014/main" id="{989D42E4-0A73-B88F-2489-EF10C33ACD44}"/>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564B7146-B908-2251-436C-D4A690716742}"/>
                </a:ext>
              </a:extLst>
            </p:cNvPr>
            <p:cNvGrpSpPr/>
            <p:nvPr/>
          </p:nvGrpSpPr>
          <p:grpSpPr>
            <a:xfrm>
              <a:off x="7721896" y="1007249"/>
              <a:ext cx="616187" cy="1008000"/>
              <a:chOff x="6962425" y="1142647"/>
              <a:chExt cx="616187" cy="1008000"/>
            </a:xfrm>
          </p:grpSpPr>
          <p:pic>
            <p:nvPicPr>
              <p:cNvPr id="64" name="Picture 63" descr="A picture containing mollusk, wheel, gear&#10;&#10;Description automatically generated">
                <a:extLst>
                  <a:ext uri="{FF2B5EF4-FFF2-40B4-BE49-F238E27FC236}">
                    <a16:creationId xmlns:a16="http://schemas.microsoft.com/office/drawing/2014/main" id="{96D6D192-6950-1AC3-9EAA-CBD23EB537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5" name="TextBox 64">
                <a:extLst>
                  <a:ext uri="{FF2B5EF4-FFF2-40B4-BE49-F238E27FC236}">
                    <a16:creationId xmlns:a16="http://schemas.microsoft.com/office/drawing/2014/main" id="{2B68ED79-6C17-433C-3735-C275022F2451}"/>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66" name="Group 65">
            <a:extLst>
              <a:ext uri="{FF2B5EF4-FFF2-40B4-BE49-F238E27FC236}">
                <a16:creationId xmlns:a16="http://schemas.microsoft.com/office/drawing/2014/main" id="{B9E71A90-421B-876A-CD9E-1B61E2B85244}"/>
              </a:ext>
            </a:extLst>
          </p:cNvPr>
          <p:cNvGrpSpPr/>
          <p:nvPr/>
        </p:nvGrpSpPr>
        <p:grpSpPr>
          <a:xfrm>
            <a:off x="10016761" y="3947471"/>
            <a:ext cx="1617567" cy="1008000"/>
            <a:chOff x="10348334" y="960451"/>
            <a:chExt cx="1617567" cy="1008000"/>
          </a:xfrm>
        </p:grpSpPr>
        <p:sp>
          <p:nvSpPr>
            <p:cNvPr id="67" name="Rectangle: Rounded Corners 66">
              <a:extLst>
                <a:ext uri="{FF2B5EF4-FFF2-40B4-BE49-F238E27FC236}">
                  <a16:creationId xmlns:a16="http://schemas.microsoft.com/office/drawing/2014/main" id="{83ABA4FD-9FC2-C67B-2AD2-7A56E0A6FD26}"/>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6910FD82-4CB1-9553-63A7-630F1796E1B0}"/>
                </a:ext>
              </a:extLst>
            </p:cNvPr>
            <p:cNvGrpSpPr/>
            <p:nvPr/>
          </p:nvGrpSpPr>
          <p:grpSpPr>
            <a:xfrm>
              <a:off x="10348334" y="960451"/>
              <a:ext cx="626344" cy="1008000"/>
              <a:chOff x="8820700" y="940197"/>
              <a:chExt cx="626344" cy="1008000"/>
            </a:xfrm>
          </p:grpSpPr>
          <p:pic>
            <p:nvPicPr>
              <p:cNvPr id="69" name="Picture 68" descr="A picture containing mollusk, wheel, gear&#10;&#10;Description automatically generated">
                <a:extLst>
                  <a:ext uri="{FF2B5EF4-FFF2-40B4-BE49-F238E27FC236}">
                    <a16:creationId xmlns:a16="http://schemas.microsoft.com/office/drawing/2014/main" id="{D0E07FC3-8424-783E-5868-07287774DC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70" name="TextBox 69">
                <a:extLst>
                  <a:ext uri="{FF2B5EF4-FFF2-40B4-BE49-F238E27FC236}">
                    <a16:creationId xmlns:a16="http://schemas.microsoft.com/office/drawing/2014/main" id="{8397C884-38AE-688F-BC0A-DC2F8E0772C7}"/>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pic>
        <p:nvPicPr>
          <p:cNvPr id="72" name="Picture 71" descr="Graphical user interface, application&#10;&#10;Description automatically generated">
            <a:extLst>
              <a:ext uri="{FF2B5EF4-FFF2-40B4-BE49-F238E27FC236}">
                <a16:creationId xmlns:a16="http://schemas.microsoft.com/office/drawing/2014/main" id="{F5E609B4-B25F-EB68-0FEE-F4965425B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22" t="3016" r="62516" b="58010"/>
          <a:stretch/>
        </p:blipFill>
        <p:spPr>
          <a:xfrm flipH="1">
            <a:off x="3731755" y="4338000"/>
            <a:ext cx="2280077" cy="2520000"/>
          </a:xfrm>
          <a:prstGeom prst="rect">
            <a:avLst/>
          </a:prstGeom>
        </p:spPr>
      </p:pic>
      <p:sp>
        <p:nvSpPr>
          <p:cNvPr id="83" name="Rectangle: Rounded Corners 82">
            <a:extLst>
              <a:ext uri="{FF2B5EF4-FFF2-40B4-BE49-F238E27FC236}">
                <a16:creationId xmlns:a16="http://schemas.microsoft.com/office/drawing/2014/main" id="{35D8212A-FDBC-195F-B249-0C96F0723FAD}"/>
              </a:ext>
            </a:extLst>
          </p:cNvPr>
          <p:cNvSpPr/>
          <p:nvPr/>
        </p:nvSpPr>
        <p:spPr>
          <a:xfrm>
            <a:off x="8930103" y="445353"/>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2 ô li </a:t>
            </a:r>
            <a:r>
              <a:rPr kumimoji="0" lang="en-US" sz="3200" b="0" i="0" u="none" strike="noStrike" kern="1200" cap="none" spc="0" normalizeH="0" baseline="0" noProof="0" dirty="0" err="1">
                <a:ln>
                  <a:noFill/>
                </a:ln>
                <a:solidFill>
                  <a:srgbClr val="CC0099"/>
                </a:solidFill>
                <a:effectLst/>
                <a:uLnTx/>
                <a:uFillTx/>
                <a:latin typeface="Calibri" panose="020F0502020204030204"/>
                <a:ea typeface="+mn-ea"/>
                <a:cs typeface="+mn-cs"/>
              </a:rPr>
              <a:t>rưỡi</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FD2A1EB6-3D76-36A1-062F-930622CC869E}"/>
              </a:ext>
            </a:extLst>
          </p:cNvPr>
          <p:cNvSpPr/>
          <p:nvPr/>
        </p:nvSpPr>
        <p:spPr>
          <a:xfrm>
            <a:off x="9010651" y="2009480"/>
            <a:ext cx="2143124" cy="527650"/>
          </a:xfrm>
          <a:custGeom>
            <a:avLst/>
            <a:gdLst>
              <a:gd name="connsiteX0" fmla="*/ 0 w 2143124"/>
              <a:gd name="connsiteY0" fmla="*/ 87943 h 527650"/>
              <a:gd name="connsiteX1" fmla="*/ 87943 w 2143124"/>
              <a:gd name="connsiteY1" fmla="*/ 0 h 527650"/>
              <a:gd name="connsiteX2" fmla="*/ 2055181 w 2143124"/>
              <a:gd name="connsiteY2" fmla="*/ 0 h 527650"/>
              <a:gd name="connsiteX3" fmla="*/ 2143124 w 2143124"/>
              <a:gd name="connsiteY3" fmla="*/ 87943 h 527650"/>
              <a:gd name="connsiteX4" fmla="*/ 2143124 w 2143124"/>
              <a:gd name="connsiteY4" fmla="*/ 439707 h 527650"/>
              <a:gd name="connsiteX5" fmla="*/ 2055181 w 2143124"/>
              <a:gd name="connsiteY5" fmla="*/ 527650 h 527650"/>
              <a:gd name="connsiteX6" fmla="*/ 87943 w 2143124"/>
              <a:gd name="connsiteY6" fmla="*/ 527650 h 527650"/>
              <a:gd name="connsiteX7" fmla="*/ 0 w 2143124"/>
              <a:gd name="connsiteY7" fmla="*/ 439707 h 527650"/>
              <a:gd name="connsiteX8" fmla="*/ 0 w 2143124"/>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24" h="527650" fill="none" extrusionOk="0">
                <a:moveTo>
                  <a:pt x="0" y="87943"/>
                </a:moveTo>
                <a:cubicBezTo>
                  <a:pt x="-78" y="38725"/>
                  <a:pt x="38137" y="52"/>
                  <a:pt x="87943" y="0"/>
                </a:cubicBezTo>
                <a:cubicBezTo>
                  <a:pt x="294514" y="25331"/>
                  <a:pt x="1637730" y="122878"/>
                  <a:pt x="2055181" y="0"/>
                </a:cubicBezTo>
                <a:cubicBezTo>
                  <a:pt x="2103034" y="562"/>
                  <a:pt x="2136873" y="40513"/>
                  <a:pt x="2143124" y="87943"/>
                </a:cubicBezTo>
                <a:cubicBezTo>
                  <a:pt x="2133804" y="136459"/>
                  <a:pt x="2141742" y="330515"/>
                  <a:pt x="2143124" y="439707"/>
                </a:cubicBezTo>
                <a:cubicBezTo>
                  <a:pt x="2147499" y="479917"/>
                  <a:pt x="2109406" y="529664"/>
                  <a:pt x="2055181" y="527650"/>
                </a:cubicBezTo>
                <a:cubicBezTo>
                  <a:pt x="1097088" y="428127"/>
                  <a:pt x="434066" y="427955"/>
                  <a:pt x="87943" y="527650"/>
                </a:cubicBezTo>
                <a:cubicBezTo>
                  <a:pt x="37129" y="535613"/>
                  <a:pt x="796" y="485408"/>
                  <a:pt x="0" y="439707"/>
                </a:cubicBezTo>
                <a:cubicBezTo>
                  <a:pt x="-23723" y="266912"/>
                  <a:pt x="-6064" y="140582"/>
                  <a:pt x="0" y="87943"/>
                </a:cubicBezTo>
                <a:close/>
              </a:path>
              <a:path w="2143124" h="527650" stroke="0" extrusionOk="0">
                <a:moveTo>
                  <a:pt x="0" y="87943"/>
                </a:moveTo>
                <a:cubicBezTo>
                  <a:pt x="-5191" y="42488"/>
                  <a:pt x="40090" y="-5207"/>
                  <a:pt x="87943" y="0"/>
                </a:cubicBezTo>
                <a:cubicBezTo>
                  <a:pt x="871274" y="-161965"/>
                  <a:pt x="1751142" y="-167000"/>
                  <a:pt x="2055181" y="0"/>
                </a:cubicBezTo>
                <a:cubicBezTo>
                  <a:pt x="2108027" y="-1621"/>
                  <a:pt x="2136279" y="41292"/>
                  <a:pt x="2143124" y="87943"/>
                </a:cubicBezTo>
                <a:cubicBezTo>
                  <a:pt x="2164529" y="155729"/>
                  <a:pt x="2112816" y="347251"/>
                  <a:pt x="2143124" y="439707"/>
                </a:cubicBezTo>
                <a:cubicBezTo>
                  <a:pt x="2136657" y="491433"/>
                  <a:pt x="2102854" y="528035"/>
                  <a:pt x="2055181" y="527650"/>
                </a:cubicBezTo>
                <a:cubicBezTo>
                  <a:pt x="1291317" y="381736"/>
                  <a:pt x="460562" y="373828"/>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srgbClr val="CC0099"/>
                </a:solidFill>
              </a:rPr>
              <a:t>hơn</a:t>
            </a:r>
            <a:r>
              <a:rPr lang="en-US" sz="3200" dirty="0">
                <a:solidFill>
                  <a:srgbClr val="CC0099"/>
                </a:solidFill>
              </a:rPr>
              <a:t> 2 ô </a:t>
            </a:r>
            <a:r>
              <a:rPr lang="en-US" sz="3200" dirty="0" err="1">
                <a:solidFill>
                  <a:srgbClr val="CC0099"/>
                </a:solidFill>
              </a:rPr>
              <a:t>ly</a:t>
            </a:r>
            <a:endParaRPr lang="en-US" sz="3200" dirty="0">
              <a:solidFill>
                <a:srgbClr val="CC0099"/>
              </a:solidFill>
            </a:endParaRPr>
          </a:p>
        </p:txBody>
      </p:sp>
      <p:sp>
        <p:nvSpPr>
          <p:cNvPr id="85" name="Rectangle: Rounded Corners 84">
            <a:extLst>
              <a:ext uri="{FF2B5EF4-FFF2-40B4-BE49-F238E27FC236}">
                <a16:creationId xmlns:a16="http://schemas.microsoft.com/office/drawing/2014/main" id="{9BAF7EF3-58E8-579F-B7B6-1EAEEB6889E5}"/>
              </a:ext>
            </a:extLst>
          </p:cNvPr>
          <p:cNvSpPr/>
          <p:nvPr/>
        </p:nvSpPr>
        <p:spPr>
          <a:xfrm>
            <a:off x="9172667" y="3467855"/>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1 </a:t>
            </a:r>
            <a:r>
              <a:rPr kumimoji="0" lang="en-US" sz="3200" b="0" i="0" u="none" strike="noStrike" kern="1200" cap="none" spc="0" normalizeH="0" baseline="0" noProof="0" dirty="0" err="1">
                <a:ln>
                  <a:noFill/>
                </a:ln>
                <a:solidFill>
                  <a:srgbClr val="CC0099"/>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pic>
        <p:nvPicPr>
          <p:cNvPr id="1026" name="Picture 2" descr="Spelling bee 9th grade | Baamboozle">
            <a:extLst>
              <a:ext uri="{FF2B5EF4-FFF2-40B4-BE49-F238E27FC236}">
                <a16:creationId xmlns:a16="http://schemas.microsoft.com/office/drawing/2014/main" id="{A8FF5C36-5A7C-4A1E-1CC4-03FDC78537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1263881"/>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Spelling bee 9th grade | Baamboozle">
            <a:extLst>
              <a:ext uri="{FF2B5EF4-FFF2-40B4-BE49-F238E27FC236}">
                <a16:creationId xmlns:a16="http://schemas.microsoft.com/office/drawing/2014/main" id="{D68348C9-82BD-255D-640E-ADC3C6A0BDE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Spelling bee 9th grade | Baamboozle">
            <a:extLst>
              <a:ext uri="{FF2B5EF4-FFF2-40B4-BE49-F238E27FC236}">
                <a16:creationId xmlns:a16="http://schemas.microsoft.com/office/drawing/2014/main" id="{8D2518F1-EFF4-0CCA-BEA7-9D1318938A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pelling bee 9th grade | Baamboozle">
            <a:extLst>
              <a:ext uri="{FF2B5EF4-FFF2-40B4-BE49-F238E27FC236}">
                <a16:creationId xmlns:a16="http://schemas.microsoft.com/office/drawing/2014/main" id="{E396D020-C3B3-F1D1-B9E2-BA70E23A80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4642" y="125408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pelling bee 9th grade | Baamboozle">
            <a:extLst>
              <a:ext uri="{FF2B5EF4-FFF2-40B4-BE49-F238E27FC236}">
                <a16:creationId xmlns:a16="http://schemas.microsoft.com/office/drawing/2014/main" id="{45A1A751-C682-12D5-42AD-C6A128CE71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pelling bee 9th grade | Baamboozle">
            <a:extLst>
              <a:ext uri="{FF2B5EF4-FFF2-40B4-BE49-F238E27FC236}">
                <a16:creationId xmlns:a16="http://schemas.microsoft.com/office/drawing/2014/main" id="{EE73CC31-F0F6-C021-5A61-942DF31867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6763" y="4145500"/>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2" name="Speech Bubble: Oval 91">
            <a:extLst>
              <a:ext uri="{FF2B5EF4-FFF2-40B4-BE49-F238E27FC236}">
                <a16:creationId xmlns:a16="http://schemas.microsoft.com/office/drawing/2014/main" id="{E23361B0-0454-7D65-B37C-F559144D0A6E}"/>
              </a:ext>
            </a:extLst>
          </p:cNvPr>
          <p:cNvSpPr/>
          <p:nvPr/>
        </p:nvSpPr>
        <p:spPr>
          <a:xfrm flipH="1">
            <a:off x="3145474" y="2972370"/>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chemeClr val="accent5">
              <a:lumMod val="40000"/>
              <a:lumOff val="60000"/>
            </a:schemeClr>
          </a:solidFill>
          <a:ln w="19050">
            <a:solidFill>
              <a:srgbClr val="00206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libri" panose="020F0502020204030204"/>
                <a:ea typeface="+mn-ea"/>
                <a:cs typeface="+mn-cs"/>
              </a:rPr>
              <a:t>Các bạn hãy chọn ý đúng nhất nhé!</a:t>
            </a:r>
          </a:p>
        </p:txBody>
      </p:sp>
      <p:pic>
        <p:nvPicPr>
          <p:cNvPr id="3" name="Picture 2" descr="Diagram&#10;&#10;Description automatically generated">
            <a:extLst>
              <a:ext uri="{FF2B5EF4-FFF2-40B4-BE49-F238E27FC236}">
                <a16:creationId xmlns:a16="http://schemas.microsoft.com/office/drawing/2014/main" id="{3603E573-8963-EB19-B823-E49248786EDF}"/>
              </a:ext>
            </a:extLst>
          </p:cNvPr>
          <p:cNvPicPr>
            <a:picLocks noChangeAspect="1"/>
          </p:cNvPicPr>
          <p:nvPr/>
        </p:nvPicPr>
        <p:blipFill rotWithShape="1">
          <a:blip r:embed="rId13"/>
          <a:srcRect l="12634" t="20989" r="11585" b="22962"/>
          <a:stretch/>
        </p:blipFill>
        <p:spPr>
          <a:xfrm>
            <a:off x="297951" y="0"/>
            <a:ext cx="3030876" cy="3170548"/>
          </a:xfrm>
          <a:prstGeom prst="rect">
            <a:avLst/>
          </a:prstGeom>
        </p:spPr>
      </p:pic>
    </p:spTree>
    <p:extLst>
      <p:ext uri="{BB962C8B-B14F-4D97-AF65-F5344CB8AC3E}">
        <p14:creationId xmlns:p14="http://schemas.microsoft.com/office/powerpoint/2010/main" val="18759311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50000">
                                          <p:cBhvr additive="base">
                                            <p:cTn id="7" dur="75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outVertical)">
                                          <p:cBhvr>
                                            <p:cTn id="87" dur="500"/>
                                            <p:tgtEl>
                                              <p:spTgt spid="83"/>
                                            </p:tgtEl>
                                          </p:cBhvr>
                                        </p:animEffect>
                                      </p:childTnLst>
                                      <p:subTnLst>
                                        <p:audio>
                                          <p:cMediaNode>
                                            <p:cTn display="0" masterRel="sameClick">
                                              <p:stCondLst>
                                                <p:cond evt="begin" delay="0">
                                                  <p:tn val="85"/>
                                                </p:cond>
                                              </p:stCondLst>
                                              <p:endCondLst>
                                                <p:cond evt="onStopAudio" delay="0">
                                                  <p:tgtEl>
                                                    <p:sldTgt/>
                                                  </p:tgtEl>
                                                </p:cond>
                                              </p:endCondLst>
                                            </p:cTn>
                                            <p:tgtEl>
                                              <p:sndTgt r:embed="rId5" name="Trò-chơi-ting.wav"/>
                                            </p:tgtEl>
                                          </p:cMediaNode>
                                        </p:audio>
                                      </p:subTnLst>
                                    </p:cTn>
                                  </p:par>
                                </p:childTnLst>
                              </p:cTn>
                            </p:par>
                            <p:par>
                              <p:cTn id="88" fill="hold">
                                <p:stCondLst>
                                  <p:cond delay="500"/>
                                </p:stCondLst>
                                <p:childTnLst>
                                  <p:par>
                                    <p:cTn id="89" presetID="52" presetClass="exit" presetSubtype="0" fill="hold" grpId="1" nodeType="afterEffect">
                                      <p:stCondLst>
                                        <p:cond delay="0"/>
                                      </p:stCondLst>
                                      <p:childTnLst>
                                        <p:animScale>
                                          <p:cBhvr>
                                            <p:cTn id="90"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1" dur="750" accel="50000">
                                              <p:stCondLst>
                                                <p:cond delay="0"/>
                                              </p:stCondLst>
                                            </p:cTn>
                                            <p:tgtEl>
                                              <p:spTgt spid="92"/>
                                            </p:tgtEl>
                                            <p:attrNameLst>
                                              <p:attrName>ppt_x</p:attrName>
                                              <p:attrName>ppt_y</p:attrName>
                                            </p:attrNameLst>
                                          </p:cBhvr>
                                        </p:animMotion>
                                        <p:animEffect transition="out" filter="fade">
                                          <p:cBhvr>
                                            <p:cTn id="92" dur="750"/>
                                            <p:tgtEl>
                                              <p:spTgt spid="92"/>
                                            </p:tgtEl>
                                          </p:cBhvr>
                                        </p:animEffect>
                                        <p:set>
                                          <p:cBhvr>
                                            <p:cTn id="93"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4" restart="whenNotActive" fill="hold" evtFilter="cancelBubble" nodeType="interactiveSeq">
                    <p:stCondLst>
                      <p:cond evt="onClick" delay="0">
                        <p:tgtEl>
                          <p:spTgt spid="46"/>
                        </p:tgtEl>
                      </p:cond>
                    </p:stCondLst>
                    <p:endSync evt="end" delay="0">
                      <p:rtn val="all"/>
                    </p:endSync>
                    <p:childTnLst>
                      <p:par>
                        <p:cTn id="95" fill="hold">
                          <p:stCondLst>
                            <p:cond delay="0"/>
                          </p:stCondLst>
                          <p:childTnLst>
                            <p:par>
                              <p:cTn id="96" fill="hold">
                                <p:stCondLst>
                                  <p:cond delay="0"/>
                                </p:stCondLst>
                                <p:childTnLst>
                                  <p:par>
                                    <p:cTn id="97" presetID="16" presetClass="entr" presetSubtype="37" fill="hold" grpId="0" nodeType="click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barn(outVertical)">
                                          <p:cBhvr>
                                            <p:cTn id="99" dur="500"/>
                                            <p:tgtEl>
                                              <p:spTgt spid="84"/>
                                            </p:tgtEl>
                                          </p:cBhvr>
                                        </p:animEffect>
                                      </p:childTnLst>
                                      <p:subTnLst>
                                        <p:audio>
                                          <p:cMediaNode>
                                            <p:cTn display="0" masterRel="sameClick">
                                              <p:stCondLst>
                                                <p:cond evt="begin" delay="0">
                                                  <p:tn val="97"/>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61"/>
                        </p:tgtEl>
                      </p:cond>
                    </p:stCondLst>
                    <p:endSync evt="end" delay="0">
                      <p:rtn val="all"/>
                    </p:endSync>
                    <p:childTnLst>
                      <p:par>
                        <p:cTn id="101" fill="hold">
                          <p:stCondLst>
                            <p:cond delay="0"/>
                          </p:stCondLst>
                          <p:childTnLst>
                            <p:par>
                              <p:cTn id="102" fill="hold">
                                <p:stCondLst>
                                  <p:cond delay="0"/>
                                </p:stCondLst>
                                <p:childTnLst>
                                  <p:par>
                                    <p:cTn id="103" presetID="16" presetClass="entr" presetSubtype="37" fill="hold" grpId="0" nodeType="click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barn(outVertical)">
                                          <p:cBhvr>
                                            <p:cTn id="105" dur="500"/>
                                            <p:tgtEl>
                                              <p:spTgt spid="85"/>
                                            </p:tgtEl>
                                          </p:cBhvr>
                                        </p:animEffect>
                                      </p:childTnLst>
                                      <p:subTnLst>
                                        <p:audio>
                                          <p:cMediaNode>
                                            <p:cTn display="0" masterRel="sameClick">
                                              <p:stCondLst>
                                                <p:cond evt="begin" delay="0">
                                                  <p:tn val="103"/>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6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26"/>
                                            </p:tgtEl>
                                            <p:attrNameLst>
                                              <p:attrName>style.visibility</p:attrName>
                                            </p:attrNameLst>
                                          </p:cBhvr>
                                          <p:to>
                                            <p:strVal val="visible"/>
                                          </p:to>
                                        </p:set>
                                        <p:animEffect transition="in" filter="fade">
                                          <p:cBhvr>
                                            <p:cTn id="111" dur="500"/>
                                            <p:tgtEl>
                                              <p:spTgt spid="1026"/>
                                            </p:tgtEl>
                                          </p:cBhvr>
                                        </p:animEffect>
                                      </p:childTnLst>
                                      <p:subTnLst>
                                        <p:audio>
                                          <p:cMediaNode>
                                            <p:cTn display="0" masterRel="sameClick">
                                              <p:stCondLst>
                                                <p:cond evt="begin" delay="0">
                                                  <p:tn val="109"/>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0"/>
                      </p:tgtEl>
                    </p:cond>
                  </p:nextCondLst>
                </p:seq>
                <p:seq concurrent="1" nextAc="seek">
                  <p:cTn id="112" restart="whenNotActive" fill="hold" evtFilter="cancelBubble" nodeType="interactiveSeq">
                    <p:stCondLst>
                      <p:cond evt="onClick" delay="0">
                        <p:tgtEl>
                          <p:spTgt spid="3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fade">
                                          <p:cBhvr>
                                            <p:cTn id="117" dur="500"/>
                                            <p:tgtEl>
                                              <p:spTgt spid="89"/>
                                            </p:tgtEl>
                                          </p:cBhvr>
                                        </p:animEffect>
                                      </p:childTnLst>
                                      <p:subTnLst>
                                        <p:audio>
                                          <p:cMediaNode>
                                            <p:cTn display="0" masterRel="sameClick">
                                              <p:stCondLst>
                                                <p:cond evt="begin" delay="0">
                                                  <p:tn val="115"/>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5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500"/>
                                            <p:tgtEl>
                                              <p:spTgt spid="88"/>
                                            </p:tgtEl>
                                          </p:cBhvr>
                                        </p:animEffect>
                                      </p:childTnLst>
                                      <p:subTnLst>
                                        <p:audio>
                                          <p:cMediaNode>
                                            <p:cTn display="0" masterRel="sameClick">
                                              <p:stCondLst>
                                                <p:cond evt="begin" delay="0">
                                                  <p:tn val="121"/>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1"/>
                      </p:tgtEl>
                    </p:cond>
                  </p:nextCondLst>
                </p:seq>
                <p:seq concurrent="1" nextAc="seek">
                  <p:cTn id="124" restart="whenNotActive" fill="hold" evtFilter="cancelBubble" nodeType="interactiveSeq">
                    <p:stCondLst>
                      <p:cond evt="onClick" delay="0">
                        <p:tgtEl>
                          <p:spTgt spid="56"/>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90"/>
                                            </p:tgtEl>
                                            <p:attrNameLst>
                                              <p:attrName>style.visibility</p:attrName>
                                            </p:attrNameLst>
                                          </p:cBhvr>
                                          <p:to>
                                            <p:strVal val="visible"/>
                                          </p:to>
                                        </p:set>
                                        <p:animEffect transition="in" filter="fade">
                                          <p:cBhvr>
                                            <p:cTn id="129" dur="500"/>
                                            <p:tgtEl>
                                              <p:spTgt spid="90"/>
                                            </p:tgtEl>
                                          </p:cBhvr>
                                        </p:animEffect>
                                      </p:childTnLst>
                                      <p:subTnLst>
                                        <p:audio>
                                          <p:cMediaNode>
                                            <p:cTn display="0" masterRel="sameClick">
                                              <p:stCondLst>
                                                <p:cond evt="begin" delay="0">
                                                  <p:tn val="127"/>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66"/>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fade">
                                          <p:cBhvr>
                                            <p:cTn id="135" dur="500"/>
                                            <p:tgtEl>
                                              <p:spTgt spid="91"/>
                                            </p:tgtEl>
                                          </p:cBhvr>
                                        </p:animEffect>
                                      </p:childTnLst>
                                      <p:subTnLst>
                                        <p:audio>
                                          <p:cMediaNode>
                                            <p:cTn display="0" masterRel="sameClick">
                                              <p:stCondLst>
                                                <p:cond evt="begin" delay="0">
                                                  <p:tn val="133"/>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66"/>
                      </p:tgtEl>
                    </p:cond>
                  </p:nextCondLst>
                </p:seq>
                <p:seq concurrent="1" nextAc="seek">
                  <p:cTn id="136" restart="whenNotActive" fill="hold" evtFilter="cancelBubble" nodeType="interactiveSeq">
                    <p:stCondLst>
                      <p:cond evt="onClick" delay="0">
                        <p:tgtEl>
                          <p:spTgt spid="41"/>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subTnLst>
                                        <p:audio>
                                          <p:cMediaNode>
                                            <p:cTn display="0" masterRel="sameClick">
                                              <p:stCondLst>
                                                <p:cond evt="begin" delay="0">
                                                  <p:tn val="139"/>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ppt_x"/>
                                              </p:val>
                                            </p:tav>
                                            <p:tav tm="100000">
                                              <p:val>
                                                <p:strVal val="#ppt_x"/>
                                              </p:val>
                                            </p:tav>
                                          </p:tavLst>
                                        </p:anim>
                                        <p:anim calcmode="lin" valueType="num">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15"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outVertical)">
                                          <p:cBhvr>
                                            <p:cTn id="87" dur="500"/>
                                            <p:tgtEl>
                                              <p:spTgt spid="83"/>
                                            </p:tgtEl>
                                          </p:cBhvr>
                                        </p:animEffect>
                                      </p:childTnLst>
                                      <p:subTnLst>
                                        <p:audio>
                                          <p:cMediaNode>
                                            <p:cTn display="0" masterRel="sameClick">
                                              <p:stCondLst>
                                                <p:cond evt="begin" delay="0">
                                                  <p:tn val="85"/>
                                                </p:cond>
                                              </p:stCondLst>
                                              <p:endCondLst>
                                                <p:cond evt="onStopAudio" delay="0">
                                                  <p:tgtEl>
                                                    <p:sldTgt/>
                                                  </p:tgtEl>
                                                </p:cond>
                                              </p:endCondLst>
                                            </p:cTn>
                                            <p:tgtEl>
                                              <p:sndTgt r:embed="rId16" name="Trò-chơi-ting.wav"/>
                                            </p:tgtEl>
                                          </p:cMediaNode>
                                        </p:audio>
                                      </p:subTnLst>
                                    </p:cTn>
                                  </p:par>
                                </p:childTnLst>
                              </p:cTn>
                            </p:par>
                            <p:par>
                              <p:cTn id="88" fill="hold">
                                <p:stCondLst>
                                  <p:cond delay="500"/>
                                </p:stCondLst>
                                <p:childTnLst>
                                  <p:par>
                                    <p:cTn id="89" presetID="52" presetClass="exit" presetSubtype="0" fill="hold" grpId="1" nodeType="afterEffect">
                                      <p:stCondLst>
                                        <p:cond delay="0"/>
                                      </p:stCondLst>
                                      <p:childTnLst>
                                        <p:animScale>
                                          <p:cBhvr>
                                            <p:cTn id="90"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1" dur="750" accel="50000">
                                              <p:stCondLst>
                                                <p:cond delay="0"/>
                                              </p:stCondLst>
                                            </p:cTn>
                                            <p:tgtEl>
                                              <p:spTgt spid="92"/>
                                            </p:tgtEl>
                                            <p:attrNameLst>
                                              <p:attrName>ppt_x</p:attrName>
                                              <p:attrName>ppt_y</p:attrName>
                                            </p:attrNameLst>
                                          </p:cBhvr>
                                        </p:animMotion>
                                        <p:animEffect transition="out" filter="fade">
                                          <p:cBhvr>
                                            <p:cTn id="92" dur="750"/>
                                            <p:tgtEl>
                                              <p:spTgt spid="92"/>
                                            </p:tgtEl>
                                          </p:cBhvr>
                                        </p:animEffect>
                                        <p:set>
                                          <p:cBhvr>
                                            <p:cTn id="93"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4" restart="whenNotActive" fill="hold" evtFilter="cancelBubble" nodeType="interactiveSeq">
                    <p:stCondLst>
                      <p:cond evt="onClick" delay="0">
                        <p:tgtEl>
                          <p:spTgt spid="46"/>
                        </p:tgtEl>
                      </p:cond>
                    </p:stCondLst>
                    <p:endSync evt="end" delay="0">
                      <p:rtn val="all"/>
                    </p:endSync>
                    <p:childTnLst>
                      <p:par>
                        <p:cTn id="95" fill="hold">
                          <p:stCondLst>
                            <p:cond delay="0"/>
                          </p:stCondLst>
                          <p:childTnLst>
                            <p:par>
                              <p:cTn id="96" fill="hold">
                                <p:stCondLst>
                                  <p:cond delay="0"/>
                                </p:stCondLst>
                                <p:childTnLst>
                                  <p:par>
                                    <p:cTn id="97" presetID="16" presetClass="entr" presetSubtype="37" fill="hold" grpId="0" nodeType="click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barn(outVertical)">
                                          <p:cBhvr>
                                            <p:cTn id="99" dur="500"/>
                                            <p:tgtEl>
                                              <p:spTgt spid="84"/>
                                            </p:tgtEl>
                                          </p:cBhvr>
                                        </p:animEffect>
                                      </p:childTnLst>
                                      <p:subTnLst>
                                        <p:audio>
                                          <p:cMediaNode>
                                            <p:cTn display="0" masterRel="sameClick">
                                              <p:stCondLst>
                                                <p:cond evt="begin" delay="0">
                                                  <p:tn val="97"/>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61"/>
                        </p:tgtEl>
                      </p:cond>
                    </p:stCondLst>
                    <p:endSync evt="end" delay="0">
                      <p:rtn val="all"/>
                    </p:endSync>
                    <p:childTnLst>
                      <p:par>
                        <p:cTn id="101" fill="hold">
                          <p:stCondLst>
                            <p:cond delay="0"/>
                          </p:stCondLst>
                          <p:childTnLst>
                            <p:par>
                              <p:cTn id="102" fill="hold">
                                <p:stCondLst>
                                  <p:cond delay="0"/>
                                </p:stCondLst>
                                <p:childTnLst>
                                  <p:par>
                                    <p:cTn id="103" presetID="16" presetClass="entr" presetSubtype="37" fill="hold" grpId="0" nodeType="click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barn(outVertical)">
                                          <p:cBhvr>
                                            <p:cTn id="105" dur="500"/>
                                            <p:tgtEl>
                                              <p:spTgt spid="85"/>
                                            </p:tgtEl>
                                          </p:cBhvr>
                                        </p:animEffect>
                                      </p:childTnLst>
                                      <p:subTnLst>
                                        <p:audio>
                                          <p:cMediaNode>
                                            <p:cTn display="0" masterRel="sameClick">
                                              <p:stCondLst>
                                                <p:cond evt="begin" delay="0">
                                                  <p:tn val="103"/>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6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26"/>
                                            </p:tgtEl>
                                            <p:attrNameLst>
                                              <p:attrName>style.visibility</p:attrName>
                                            </p:attrNameLst>
                                          </p:cBhvr>
                                          <p:to>
                                            <p:strVal val="visible"/>
                                          </p:to>
                                        </p:set>
                                        <p:animEffect transition="in" filter="fade">
                                          <p:cBhvr>
                                            <p:cTn id="111" dur="500"/>
                                            <p:tgtEl>
                                              <p:spTgt spid="1026"/>
                                            </p:tgtEl>
                                          </p:cBhvr>
                                        </p:animEffect>
                                      </p:childTnLst>
                                      <p:subTnLst>
                                        <p:audio>
                                          <p:cMediaNode>
                                            <p:cTn display="0" masterRel="sameClick">
                                              <p:stCondLst>
                                                <p:cond evt="begin" delay="0">
                                                  <p:tn val="109"/>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0"/>
                      </p:tgtEl>
                    </p:cond>
                  </p:nextCondLst>
                </p:seq>
                <p:seq concurrent="1" nextAc="seek">
                  <p:cTn id="112" restart="whenNotActive" fill="hold" evtFilter="cancelBubble" nodeType="interactiveSeq">
                    <p:stCondLst>
                      <p:cond evt="onClick" delay="0">
                        <p:tgtEl>
                          <p:spTgt spid="3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fade">
                                          <p:cBhvr>
                                            <p:cTn id="117" dur="500"/>
                                            <p:tgtEl>
                                              <p:spTgt spid="89"/>
                                            </p:tgtEl>
                                          </p:cBhvr>
                                        </p:animEffect>
                                      </p:childTnLst>
                                      <p:subTnLst>
                                        <p:audio>
                                          <p:cMediaNode>
                                            <p:cTn display="0" masterRel="sameClick">
                                              <p:stCondLst>
                                                <p:cond evt="begin" delay="0">
                                                  <p:tn val="115"/>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5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500"/>
                                            <p:tgtEl>
                                              <p:spTgt spid="88"/>
                                            </p:tgtEl>
                                          </p:cBhvr>
                                        </p:animEffect>
                                      </p:childTnLst>
                                      <p:subTnLst>
                                        <p:audio>
                                          <p:cMediaNode>
                                            <p:cTn display="0" masterRel="sameClick">
                                              <p:stCondLst>
                                                <p:cond evt="begin" delay="0">
                                                  <p:tn val="121"/>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1"/>
                      </p:tgtEl>
                    </p:cond>
                  </p:nextCondLst>
                </p:seq>
                <p:seq concurrent="1" nextAc="seek">
                  <p:cTn id="124" restart="whenNotActive" fill="hold" evtFilter="cancelBubble" nodeType="interactiveSeq">
                    <p:stCondLst>
                      <p:cond evt="onClick" delay="0">
                        <p:tgtEl>
                          <p:spTgt spid="56"/>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90"/>
                                            </p:tgtEl>
                                            <p:attrNameLst>
                                              <p:attrName>style.visibility</p:attrName>
                                            </p:attrNameLst>
                                          </p:cBhvr>
                                          <p:to>
                                            <p:strVal val="visible"/>
                                          </p:to>
                                        </p:set>
                                        <p:animEffect transition="in" filter="fade">
                                          <p:cBhvr>
                                            <p:cTn id="129" dur="500"/>
                                            <p:tgtEl>
                                              <p:spTgt spid="90"/>
                                            </p:tgtEl>
                                          </p:cBhvr>
                                        </p:animEffect>
                                      </p:childTnLst>
                                      <p:subTnLst>
                                        <p:audio>
                                          <p:cMediaNode>
                                            <p:cTn display="0" masterRel="sameClick">
                                              <p:stCondLst>
                                                <p:cond evt="begin" delay="0">
                                                  <p:tn val="127"/>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66"/>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fade">
                                          <p:cBhvr>
                                            <p:cTn id="135" dur="500"/>
                                            <p:tgtEl>
                                              <p:spTgt spid="91"/>
                                            </p:tgtEl>
                                          </p:cBhvr>
                                        </p:animEffect>
                                      </p:childTnLst>
                                      <p:subTnLst>
                                        <p:audio>
                                          <p:cMediaNode>
                                            <p:cTn display="0" masterRel="sameClick">
                                              <p:stCondLst>
                                                <p:cond evt="begin" delay="0">
                                                  <p:tn val="133"/>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66"/>
                      </p:tgtEl>
                    </p:cond>
                  </p:nextCondLst>
                </p:seq>
                <p:seq concurrent="1" nextAc="seek">
                  <p:cTn id="136" restart="whenNotActive" fill="hold" evtFilter="cancelBubble" nodeType="interactiveSeq">
                    <p:stCondLst>
                      <p:cond evt="onClick" delay="0">
                        <p:tgtEl>
                          <p:spTgt spid="41"/>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subTnLst>
                                        <p:audio>
                                          <p:cMediaNode>
                                            <p:cTn display="0" masterRel="sameClick">
                                              <p:stCondLst>
                                                <p:cond evt="begin" delay="0">
                                                  <p:tn val="139"/>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602</Words>
  <Application>Microsoft Office PowerPoint</Application>
  <PresentationFormat>Widescreen</PresentationFormat>
  <Paragraphs>123</Paragraphs>
  <Slides>18</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HP001 4 hàng</vt:lpstr>
      <vt:lpstr>HP001 5 hàng</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2023-02-04T07:58:57Z</dcterms:created>
  <dcterms:modified xsi:type="dcterms:W3CDTF">2024-05-08T01:09:14Z</dcterms:modified>
</cp:coreProperties>
</file>