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9" r:id="rId2"/>
    <p:sldMasterId id="2147483751" r:id="rId3"/>
    <p:sldMasterId id="2147483763" r:id="rId4"/>
    <p:sldMasterId id="2147483768" r:id="rId5"/>
    <p:sldMasterId id="2147483780" r:id="rId6"/>
    <p:sldMasterId id="2147483792" r:id="rId7"/>
  </p:sldMasterIdLst>
  <p:notesMasterIdLst>
    <p:notesMasterId r:id="rId38"/>
  </p:notesMasterIdLst>
  <p:sldIdLst>
    <p:sldId id="261" r:id="rId8"/>
    <p:sldId id="279" r:id="rId9"/>
    <p:sldId id="2007577095" r:id="rId10"/>
    <p:sldId id="288" r:id="rId11"/>
    <p:sldId id="2007577127" r:id="rId12"/>
    <p:sldId id="2007577134" r:id="rId13"/>
    <p:sldId id="2007577135" r:id="rId14"/>
    <p:sldId id="274" r:id="rId15"/>
    <p:sldId id="273" r:id="rId16"/>
    <p:sldId id="2007577128" r:id="rId17"/>
    <p:sldId id="293" r:id="rId18"/>
    <p:sldId id="2007577123" r:id="rId19"/>
    <p:sldId id="2007577124" r:id="rId20"/>
    <p:sldId id="292" r:id="rId21"/>
    <p:sldId id="270" r:id="rId22"/>
    <p:sldId id="2007577129" r:id="rId23"/>
    <p:sldId id="2007577117" r:id="rId24"/>
    <p:sldId id="2007577133" r:id="rId25"/>
    <p:sldId id="2007577130" r:id="rId26"/>
    <p:sldId id="357" r:id="rId27"/>
    <p:sldId id="356" r:id="rId28"/>
    <p:sldId id="2007577132" r:id="rId29"/>
    <p:sldId id="2007577140" r:id="rId30"/>
    <p:sldId id="2007577141" r:id="rId31"/>
    <p:sldId id="2007577143" r:id="rId32"/>
    <p:sldId id="2007577116" r:id="rId33"/>
    <p:sldId id="2007577144" r:id="rId34"/>
    <p:sldId id="285" r:id="rId35"/>
    <p:sldId id="2007577115" r:id="rId36"/>
    <p:sldId id="29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0" d="100"/>
          <a:sy n="60" d="100"/>
        </p:scale>
        <p:origin x="90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154B09-A3AB-4E5C-A880-58ABE65C4757}"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B48BA-F666-4092-943B-160BC746469B}" type="slidenum">
              <a:rPr lang="en-US" smtClean="0"/>
              <a:t>‹#›</a:t>
            </a:fld>
            <a:endParaRPr lang="en-US"/>
          </a:p>
        </p:txBody>
      </p:sp>
    </p:spTree>
    <p:extLst>
      <p:ext uri="{BB962C8B-B14F-4D97-AF65-F5344CB8AC3E}">
        <p14:creationId xmlns:p14="http://schemas.microsoft.com/office/powerpoint/2010/main" val="904293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514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103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a:extLst>
              <a:ext uri="{FF2B5EF4-FFF2-40B4-BE49-F238E27FC236}">
                <a16:creationId xmlns:a16="http://schemas.microsoft.com/office/drawing/2014/main" id="{65FFA571-34BD-60A3-F026-79CA57B375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a:extLst>
              <a:ext uri="{FF2B5EF4-FFF2-40B4-BE49-F238E27FC236}">
                <a16:creationId xmlns:a16="http://schemas.microsoft.com/office/drawing/2014/main" id="{432C7D16-FACE-8456-8DDA-A75D6AE411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5844" name="灯片编号占位符 3">
            <a:extLst>
              <a:ext uri="{FF2B5EF4-FFF2-40B4-BE49-F238E27FC236}">
                <a16:creationId xmlns:a16="http://schemas.microsoft.com/office/drawing/2014/main" id="{479C2C0C-8CF8-E242-1A38-6874512C68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EFBA09E-A03A-449C-AD0B-CB4CF938B4DA}" type="slidenum">
              <a:rPr kumimoji="0" lang="zh-CN" altLang="en-US" sz="1200" b="0" i="0" u="none" strike="noStrike" kern="1200" cap="none" spc="0" normalizeH="0" baseline="0" noProof="0" smtClean="0">
                <a:ln>
                  <a:noFill/>
                </a:ln>
                <a:solidFill>
                  <a:srgbClr val="000000"/>
                </a:solidFill>
                <a:effectLst/>
                <a:uLnTx/>
                <a:uFillTx/>
                <a:latin typeface="DengXian" panose="02010600030101010101" pitchFamily="2" charset="-122"/>
                <a:ea typeface="DengXian"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srgbClr val="000000"/>
              </a:solidFill>
              <a:effectLst/>
              <a:uLnTx/>
              <a:uFillTx/>
              <a:latin typeface="DengXian" panose="02010600030101010101" pitchFamily="2" charset="-122"/>
              <a:ea typeface="DengXia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31A09-249F-4AAF-A048-3EE6B3CBF3C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3258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31A09-249F-4AAF-A048-3EE6B3CBF3C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1300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a:extLst>
              <a:ext uri="{FF2B5EF4-FFF2-40B4-BE49-F238E27FC236}">
                <a16:creationId xmlns:a16="http://schemas.microsoft.com/office/drawing/2014/main" id="{65FFA571-34BD-60A3-F026-79CA57B375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a:extLst>
              <a:ext uri="{FF2B5EF4-FFF2-40B4-BE49-F238E27FC236}">
                <a16:creationId xmlns:a16="http://schemas.microsoft.com/office/drawing/2014/main" id="{432C7D16-FACE-8456-8DDA-A75D6AE411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5844" name="灯片编号占位符 3">
            <a:extLst>
              <a:ext uri="{FF2B5EF4-FFF2-40B4-BE49-F238E27FC236}">
                <a16:creationId xmlns:a16="http://schemas.microsoft.com/office/drawing/2014/main" id="{479C2C0C-8CF8-E242-1A38-6874512C68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EFBA09E-A03A-449C-AD0B-CB4CF938B4DA}" type="slidenum">
              <a:rPr kumimoji="0" lang="zh-CN" altLang="en-US" sz="1200" b="0" i="0" u="none" strike="noStrike" kern="1200" cap="none" spc="0" normalizeH="0" baseline="0" noProof="0" smtClean="0">
                <a:ln>
                  <a:noFill/>
                </a:ln>
                <a:solidFill>
                  <a:srgbClr val="000000"/>
                </a:solidFill>
                <a:effectLst/>
                <a:uLnTx/>
                <a:uFillTx/>
                <a:latin typeface="DengXian" panose="02010600030101010101" pitchFamily="2" charset="-122"/>
                <a:ea typeface="DengXian"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a:ln>
                <a:noFill/>
              </a:ln>
              <a:solidFill>
                <a:srgbClr val="000000"/>
              </a:solidFill>
              <a:effectLst/>
              <a:uLnTx/>
              <a:uFillTx/>
              <a:latin typeface="DengXian" panose="02010600030101010101" pitchFamily="2" charset="-122"/>
              <a:ea typeface="DengXian" panose="02010600030101010101" pitchFamily="2" charset="-122"/>
              <a:cs typeface="+mn-cs"/>
            </a:endParaRPr>
          </a:p>
        </p:txBody>
      </p:sp>
    </p:spTree>
    <p:extLst>
      <p:ext uri="{BB962C8B-B14F-4D97-AF65-F5344CB8AC3E}">
        <p14:creationId xmlns:p14="http://schemas.microsoft.com/office/powerpoint/2010/main" val="3485435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603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176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121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98028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212616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216150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577845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82672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575404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1698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811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861679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89879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0262211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43456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635578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894601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74160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478368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75534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427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18981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49615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172305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587747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065111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560300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64055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85249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360508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660510"/>
      </p:ext>
    </p:extLst>
  </p:cSld>
  <p:clrMapOvr>
    <a:masterClrMapping/>
  </p:clrMapOvr>
  <p:transition spd="slow" advClick="0" advTm="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AE11BD-B08B-76EE-6040-909226AD70A1}"/>
              </a:ext>
            </a:extLst>
          </p:cNvPr>
          <p:cNvSpPr>
            <a:spLocks noGrp="1"/>
          </p:cNvSpPr>
          <p:nvPr>
            <p:ph type="dt" sz="half" idx="10"/>
          </p:nvPr>
        </p:nvSpPr>
        <p:spPr>
          <a:xfrm>
            <a:off x="0" y="0"/>
            <a:ext cx="0" cy="0"/>
          </a:xfrm>
        </p:spPr>
        <p:txBody>
          <a:bodyPr/>
          <a:lstStyle>
            <a:lvl1pPr>
              <a:defRPr/>
            </a:lvl1pPr>
          </a:lstStyle>
          <a:p>
            <a:pPr>
              <a:defRPr/>
            </a:pPr>
            <a:fld id="{F6F7D006-A0B1-419B-871B-671DD3A5D1DE}" type="datetimeFigureOut">
              <a:rPr lang="vi-VN"/>
              <a:pPr>
                <a:defRPr/>
              </a:pPr>
              <a:t>18/02/2025</a:t>
            </a:fld>
            <a:endParaRPr lang="vi-VN"/>
          </a:p>
        </p:txBody>
      </p:sp>
      <p:sp>
        <p:nvSpPr>
          <p:cNvPr id="3" name="Footer Placeholder 2">
            <a:extLst>
              <a:ext uri="{FF2B5EF4-FFF2-40B4-BE49-F238E27FC236}">
                <a16:creationId xmlns:a16="http://schemas.microsoft.com/office/drawing/2014/main" id="{06F33421-8E4E-FED8-0785-B0712D9AEE8D}"/>
              </a:ext>
            </a:extLst>
          </p:cNvPr>
          <p:cNvSpPr>
            <a:spLocks noGrp="1"/>
          </p:cNvSpPr>
          <p:nvPr>
            <p:ph type="ftr" sz="quarter" idx="11"/>
          </p:nvPr>
        </p:nvSpPr>
        <p:spPr>
          <a:xfrm>
            <a:off x="0" y="0"/>
            <a:ext cx="0" cy="0"/>
          </a:xfrm>
        </p:spPr>
        <p:txBody>
          <a:bodyPr/>
          <a:lstStyle>
            <a:lvl1pPr>
              <a:defRPr/>
            </a:lvl1pPr>
          </a:lstStyle>
          <a:p>
            <a:pPr>
              <a:defRPr/>
            </a:pPr>
            <a:endParaRPr lang="vi-VN"/>
          </a:p>
        </p:txBody>
      </p:sp>
      <p:sp>
        <p:nvSpPr>
          <p:cNvPr id="4" name="Slide Number Placeholder 3">
            <a:extLst>
              <a:ext uri="{FF2B5EF4-FFF2-40B4-BE49-F238E27FC236}">
                <a16:creationId xmlns:a16="http://schemas.microsoft.com/office/drawing/2014/main" id="{FB0AD7A0-5699-A54F-8A26-758A87C5C107}"/>
              </a:ext>
            </a:extLst>
          </p:cNvPr>
          <p:cNvSpPr>
            <a:spLocks noGrp="1"/>
          </p:cNvSpPr>
          <p:nvPr>
            <p:ph type="sldNum" sz="quarter" idx="12"/>
          </p:nvPr>
        </p:nvSpPr>
        <p:spPr>
          <a:xfrm>
            <a:off x="0" y="0"/>
            <a:ext cx="0" cy="0"/>
          </a:xfrm>
        </p:spPr>
        <p:txBody>
          <a:bodyPr/>
          <a:lstStyle>
            <a:lvl1pPr>
              <a:defRPr/>
            </a:lvl1pPr>
          </a:lstStyle>
          <a:p>
            <a:pPr>
              <a:defRPr/>
            </a:pPr>
            <a:fld id="{AD848C52-C5A0-4748-B780-B96FC30C1176}" type="slidenum">
              <a:rPr lang="vi-VN"/>
              <a:pPr>
                <a:defRPr/>
              </a:pPr>
              <a:t>‹#›</a:t>
            </a:fld>
            <a:endParaRPr lang="vi-VN"/>
          </a:p>
        </p:txBody>
      </p:sp>
    </p:spTree>
    <p:extLst>
      <p:ext uri="{BB962C8B-B14F-4D97-AF65-F5344CB8AC3E}">
        <p14:creationId xmlns:p14="http://schemas.microsoft.com/office/powerpoint/2010/main" val="594708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8291E5-0976-721F-7965-7C5AC949AE19}"/>
              </a:ext>
            </a:extLst>
          </p:cNvPr>
          <p:cNvSpPr>
            <a:spLocks noGrp="1"/>
          </p:cNvSpPr>
          <p:nvPr>
            <p:ph type="dt" sz="half" idx="10"/>
          </p:nvPr>
        </p:nvSpPr>
        <p:spPr>
          <a:xfrm>
            <a:off x="0" y="0"/>
            <a:ext cx="0" cy="0"/>
          </a:xfrm>
        </p:spPr>
        <p:txBody>
          <a:bodyPr/>
          <a:lstStyle>
            <a:lvl1pPr>
              <a:defRPr/>
            </a:lvl1pPr>
          </a:lstStyle>
          <a:p>
            <a:pPr>
              <a:defRPr/>
            </a:pPr>
            <a:fld id="{D850FCC5-C5EA-494C-BAE4-8CB4A29D2DF9}" type="datetimeFigureOut">
              <a:rPr lang="vi-VN"/>
              <a:pPr>
                <a:defRPr/>
              </a:pPr>
              <a:t>18/02/2025</a:t>
            </a:fld>
            <a:endParaRPr lang="vi-VN"/>
          </a:p>
        </p:txBody>
      </p:sp>
      <p:sp>
        <p:nvSpPr>
          <p:cNvPr id="5" name="Footer Placeholder 4">
            <a:extLst>
              <a:ext uri="{FF2B5EF4-FFF2-40B4-BE49-F238E27FC236}">
                <a16:creationId xmlns:a16="http://schemas.microsoft.com/office/drawing/2014/main" id="{53D1CC28-D13D-D1F9-AC01-5331DB49234D}"/>
              </a:ext>
            </a:extLst>
          </p:cNvPr>
          <p:cNvSpPr>
            <a:spLocks noGrp="1"/>
          </p:cNvSpPr>
          <p:nvPr>
            <p:ph type="ftr" sz="quarter" idx="11"/>
          </p:nvPr>
        </p:nvSpPr>
        <p:spPr>
          <a:xfrm>
            <a:off x="0" y="0"/>
            <a:ext cx="0" cy="0"/>
          </a:xfrm>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5CE0984C-20FB-DA48-4DAB-7D75623C18FE}"/>
              </a:ext>
            </a:extLst>
          </p:cNvPr>
          <p:cNvSpPr>
            <a:spLocks noGrp="1"/>
          </p:cNvSpPr>
          <p:nvPr>
            <p:ph type="sldNum" sz="quarter" idx="12"/>
          </p:nvPr>
        </p:nvSpPr>
        <p:spPr>
          <a:xfrm>
            <a:off x="0" y="0"/>
            <a:ext cx="0" cy="0"/>
          </a:xfrm>
        </p:spPr>
        <p:txBody>
          <a:bodyPr/>
          <a:lstStyle>
            <a:lvl1pPr>
              <a:defRPr/>
            </a:lvl1pPr>
          </a:lstStyle>
          <a:p>
            <a:pPr>
              <a:defRPr/>
            </a:pPr>
            <a:fld id="{6DB3C5EF-04E7-4148-A39E-96CE34FD57B1}" type="slidenum">
              <a:rPr lang="vi-VN"/>
              <a:pPr>
                <a:defRPr/>
              </a:pPr>
              <a:t>‹#›</a:t>
            </a:fld>
            <a:endParaRPr lang="vi-VN"/>
          </a:p>
        </p:txBody>
      </p:sp>
    </p:spTree>
    <p:extLst>
      <p:ext uri="{BB962C8B-B14F-4D97-AF65-F5344CB8AC3E}">
        <p14:creationId xmlns:p14="http://schemas.microsoft.com/office/powerpoint/2010/main" val="3757583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4CC8AEC-74B0-6077-E79D-33398995CEE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B479D7E-5E72-4787-9D65-ED4BA4DC0A58}" type="datetimeFigureOut">
              <a:rPr lang="zh-CN" altLang="en-US"/>
              <a:pPr>
                <a:defRPr/>
              </a:pPr>
              <a:t>2025/2/18</a:t>
            </a:fld>
            <a:endParaRPr lang="zh-CN" altLang="en-US"/>
          </a:p>
        </p:txBody>
      </p:sp>
      <p:sp>
        <p:nvSpPr>
          <p:cNvPr id="5" name="页脚占位符 4">
            <a:extLst>
              <a:ext uri="{FF2B5EF4-FFF2-40B4-BE49-F238E27FC236}">
                <a16:creationId xmlns:a16="http://schemas.microsoft.com/office/drawing/2014/main" id="{6F1CFB8B-484B-F605-CB8E-15B0F42AAD3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12302BF-6AC2-683A-09EB-6161664F0C0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15C99D-DC0F-48E6-B3CB-C02C7327087A}" type="slidenum">
              <a:rPr lang="zh-CN" altLang="en-US"/>
              <a:pPr>
                <a:defRPr/>
              </a:pPr>
              <a:t>‹#›</a:t>
            </a:fld>
            <a:endParaRPr lang="zh-CN" altLang="en-US"/>
          </a:p>
        </p:txBody>
      </p:sp>
    </p:spTree>
    <p:extLst>
      <p:ext uri="{BB962C8B-B14F-4D97-AF65-F5344CB8AC3E}">
        <p14:creationId xmlns:p14="http://schemas.microsoft.com/office/powerpoint/2010/main" val="1861933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210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69987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2025/2/18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5353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901573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03880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6123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137924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6751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500764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9415060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084373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a:xfrm>
            <a:off x="838200" y="6356350"/>
            <a:ext cx="2743200" cy="365125"/>
          </a:xfrm>
          <a:prstGeom prst="rect">
            <a:avLst/>
          </a:prstGeom>
        </p:spPr>
        <p:txBody>
          <a:bodyPr/>
          <a:lstStyle/>
          <a:p>
            <a:fld id="{8D6DFAAE-A888-445D-8B84-CA7ABB1D50BF}" type="datetimeFigureOut">
              <a:rPr lang="vi-VN" smtClean="0"/>
              <a:t>18/02/2025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a:xfrm>
            <a:off x="8610600" y="6356350"/>
            <a:ext cx="2743200" cy="365125"/>
          </a:xfrm>
          <a:prstGeom prst="rect">
            <a:avLst/>
          </a:prstGeom>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9209286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0663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2025/2/18</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87261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593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070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7842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33801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8994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647454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244587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79984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63739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069859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2025/2/18</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166204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69444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767100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2524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346850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8216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96255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62555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91652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6245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85160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2025/2/18</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31840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07978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2025/2/18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25608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vl1pPr>
          </a:lstStyle>
          <a:p>
            <a:fld id="{3BE2C917-C185-4529-B658-720C4C5476D1}" type="datetimeFigureOut">
              <a:rPr lang="zh-CN" altLang="en-US" smtClean="0"/>
              <a:pPr/>
              <a:t>2025/2/18</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259011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jpeg"/><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473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pic>
        <p:nvPicPr>
          <p:cNvPr id="3" name="Picture 2" descr="A picture containing shape&#10;&#10;Description automatically generated">
            <a:extLst>
              <a:ext uri="{FF2B5EF4-FFF2-40B4-BE49-F238E27FC236}">
                <a16:creationId xmlns:a16="http://schemas.microsoft.com/office/drawing/2014/main" id="{E9F1CCDC-D6E9-453E-96C2-0AD2315A2B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76375" y="152400"/>
            <a:ext cx="1162050" cy="1162050"/>
          </a:xfrm>
          <a:prstGeom prst="rect">
            <a:avLst/>
          </a:prstGeom>
        </p:spPr>
      </p:pic>
    </p:spTree>
    <p:extLst>
      <p:ext uri="{BB962C8B-B14F-4D97-AF65-F5344CB8AC3E}">
        <p14:creationId xmlns:p14="http://schemas.microsoft.com/office/powerpoint/2010/main" val="94551951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CE36AA73-C68D-9CEA-3C3A-C4CA05C60EE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3622" y="0"/>
            <a:ext cx="1558519" cy="1558519"/>
          </a:xfrm>
          <a:prstGeom prst="rect">
            <a:avLst/>
          </a:prstGeom>
        </p:spPr>
      </p:pic>
    </p:spTree>
    <p:extLst>
      <p:ext uri="{BB962C8B-B14F-4D97-AF65-F5344CB8AC3E}">
        <p14:creationId xmlns:p14="http://schemas.microsoft.com/office/powerpoint/2010/main" val="22789851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4098" name="9Slide.vn - 2019">
            <a:extLst>
              <a:ext uri="{FF2B5EF4-FFF2-40B4-BE49-F238E27FC236}">
                <a16:creationId xmlns:a16="http://schemas.microsoft.com/office/drawing/2014/main" id="{9BC59012-1270-A63F-369D-702EB68336A9}"/>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2400">
                <a:solidFill>
                  <a:srgbClr val="CFCFCF"/>
                </a:solidFill>
              </a:rPr>
              <a:t>www.9slide.vn</a:t>
            </a:r>
          </a:p>
        </p:txBody>
      </p:sp>
    </p:spTree>
    <p:extLst>
      <p:ext uri="{BB962C8B-B14F-4D97-AF65-F5344CB8AC3E}">
        <p14:creationId xmlns:p14="http://schemas.microsoft.com/office/powerpoint/2010/main" val="316093689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Lst>
  <p:transition spd="slow" advClick="0" advTm="0">
    <p:random/>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0049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524482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2025/2/18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
        <p:nvSpPr>
          <p:cNvPr id="8" name="TextBox 7">
            <a:extLst>
              <a:ext uri="{FF2B5EF4-FFF2-40B4-BE49-F238E27FC236}">
                <a16:creationId xmlns:a16="http://schemas.microsoft.com/office/drawing/2014/main" id="{480346E4-A210-4C2A-B899-1318E67B4576}"/>
              </a:ext>
            </a:extLst>
          </p:cNvPr>
          <p:cNvSpPr txBox="1"/>
          <p:nvPr userDrawn="1"/>
        </p:nvSpPr>
        <p:spPr>
          <a:xfrm>
            <a:off x="8973879" y="6503396"/>
            <a:ext cx="3710762" cy="369332"/>
          </a:xfrm>
          <a:prstGeom prst="rect">
            <a:avLst/>
          </a:prstGeom>
          <a:noFill/>
        </p:spPr>
        <p:txBody>
          <a:bodyPr wrap="square" rtlCol="0">
            <a:spAutoFit/>
          </a:bodyPr>
          <a:lstStyle/>
          <a:p>
            <a:r>
              <a:rPr lang="en-US" dirty="0">
                <a:solidFill>
                  <a:schemeClr val="bg1">
                    <a:lumMod val="65000"/>
                  </a:schemeClr>
                </a:solidFill>
              </a:rPr>
              <a:t>tranthao1211004@gmail.com</a:t>
            </a:r>
          </a:p>
        </p:txBody>
      </p:sp>
    </p:spTree>
    <p:extLst>
      <p:ext uri="{BB962C8B-B14F-4D97-AF65-F5344CB8AC3E}">
        <p14:creationId xmlns:p14="http://schemas.microsoft.com/office/powerpoint/2010/main" val="313776146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3.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7.png"/><Relationship Id="rId7" Type="http://schemas.openxmlformats.org/officeDocument/2006/relationships/image" Target="../media/image26.png"/><Relationship Id="rId2" Type="http://schemas.openxmlformats.org/officeDocument/2006/relationships/image" Target="../media/image46.jpeg"/><Relationship Id="rId1" Type="http://schemas.openxmlformats.org/officeDocument/2006/relationships/slideLayout" Target="../slideLayouts/slideLayout3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1.png"/><Relationship Id="rId7" Type="http://schemas.openxmlformats.org/officeDocument/2006/relationships/image" Target="../media/image49.png"/><Relationship Id="rId2" Type="http://schemas.openxmlformats.org/officeDocument/2006/relationships/image" Target="../media/image10.jpeg"/><Relationship Id="rId1" Type="http://schemas.openxmlformats.org/officeDocument/2006/relationships/slideLayout" Target="../slideLayouts/slideLayout3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microsoft.com/office/2007/relationships/hdphoto" Target="../media/hdphoto3.wdp"/><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jpeg"/><Relationship Id="rId1" Type="http://schemas.openxmlformats.org/officeDocument/2006/relationships/slideLayout" Target="../slideLayouts/slideLayout39.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1.xml"/><Relationship Id="rId5" Type="http://schemas.openxmlformats.org/officeDocument/2006/relationships/image" Target="../media/image55.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24.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75602D-F153-8477-4403-8C322537E6D1}"/>
              </a:ext>
            </a:extLst>
          </p:cNvPr>
          <p:cNvGrpSpPr/>
          <p:nvPr/>
        </p:nvGrpSpPr>
        <p:grpSpPr>
          <a:xfrm>
            <a:off x="5414" y="-101600"/>
            <a:ext cx="12181172" cy="6959600"/>
            <a:chOff x="5414" y="-101600"/>
            <a:chExt cx="12181172" cy="6959600"/>
          </a:xfrm>
        </p:grpSpPr>
        <p:sp>
          <p:nvSpPr>
            <p:cNvPr id="2" name="TextBox 10">
              <a:extLst>
                <a:ext uri="{FF2B5EF4-FFF2-40B4-BE49-F238E27FC236}">
                  <a16:creationId xmlns:a16="http://schemas.microsoft.com/office/drawing/2014/main" id="{CBA03557-8FBA-0114-3807-98C33584E0D3}"/>
                </a:ext>
              </a:extLst>
            </p:cNvPr>
            <p:cNvSpPr txBox="1"/>
            <p:nvPr/>
          </p:nvSpPr>
          <p:spPr>
            <a:xfrm>
              <a:off x="5265530" y="4678114"/>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F3AB36E-7EDE-444C-A4A8-2168B45C6EB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414" y="-101600"/>
              <a:ext cx="12181172" cy="6959600"/>
            </a:xfrm>
            <a:prstGeom prst="rect">
              <a:avLst/>
            </a:prstGeom>
          </p:spPr>
        </p:pic>
      </p:grpSp>
      <p:sp>
        <p:nvSpPr>
          <p:cNvPr id="22" name="Rectangle: Rounded Corners 21">
            <a:extLst>
              <a:ext uri="{FF2B5EF4-FFF2-40B4-BE49-F238E27FC236}">
                <a16:creationId xmlns:a16="http://schemas.microsoft.com/office/drawing/2014/main" id="{7FD9303D-3062-4FA5-B16A-6BA1A4E12148}"/>
              </a:ext>
            </a:extLst>
          </p:cNvPr>
          <p:cNvSpPr/>
          <p:nvPr/>
        </p:nvSpPr>
        <p:spPr>
          <a:xfrm>
            <a:off x="871487" y="229113"/>
            <a:ext cx="10597554" cy="4383528"/>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8D3409-BBD4-1357-8BEC-99C39F3AA85F}"/>
              </a:ext>
            </a:extLst>
          </p:cNvPr>
          <p:cNvPicPr>
            <a:picLocks noChangeAspect="1"/>
          </p:cNvPicPr>
          <p:nvPr/>
        </p:nvPicPr>
        <p:blipFill>
          <a:blip r:embed="rId4"/>
          <a:stretch>
            <a:fillRect/>
          </a:stretch>
        </p:blipFill>
        <p:spPr>
          <a:xfrm>
            <a:off x="824928" y="978196"/>
            <a:ext cx="10720121" cy="2606330"/>
          </a:xfrm>
          <a:prstGeom prst="rect">
            <a:avLst/>
          </a:prstGeom>
        </p:spPr>
      </p:pic>
      <p:pic>
        <p:nvPicPr>
          <p:cNvPr id="6" name="Picture 5">
            <a:extLst>
              <a:ext uri="{FF2B5EF4-FFF2-40B4-BE49-F238E27FC236}">
                <a16:creationId xmlns:a16="http://schemas.microsoft.com/office/drawing/2014/main" id="{7E51C592-4223-6629-B218-B17166A8B62D}"/>
              </a:ext>
            </a:extLst>
          </p:cNvPr>
          <p:cNvPicPr>
            <a:picLocks noChangeAspect="1"/>
          </p:cNvPicPr>
          <p:nvPr/>
        </p:nvPicPr>
        <p:blipFill>
          <a:blip r:embed="rId5"/>
          <a:stretch>
            <a:fillRect/>
          </a:stretch>
        </p:blipFill>
        <p:spPr>
          <a:xfrm>
            <a:off x="4547745" y="252308"/>
            <a:ext cx="3127519" cy="1072989"/>
          </a:xfrm>
          <a:prstGeom prst="rect">
            <a:avLst/>
          </a:prstGeom>
        </p:spPr>
      </p:pic>
      <p:pic>
        <p:nvPicPr>
          <p:cNvPr id="4" name="Đồ họa 5">
            <a:extLst>
              <a:ext uri="{FF2B5EF4-FFF2-40B4-BE49-F238E27FC236}">
                <a16:creationId xmlns:a16="http://schemas.microsoft.com/office/drawing/2014/main" id="{886D4071-727C-E05F-A2B5-A06013E0C2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05516" y="3349256"/>
            <a:ext cx="9149352" cy="3670370"/>
          </a:xfrm>
          <a:prstGeom prst="rect">
            <a:avLst/>
          </a:prstGeom>
        </p:spPr>
      </p:pic>
    </p:spTree>
    <p:extLst>
      <p:ext uri="{BB962C8B-B14F-4D97-AF65-F5344CB8AC3E}">
        <p14:creationId xmlns:p14="http://schemas.microsoft.com/office/powerpoint/2010/main" val="904105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28" name="Group 27">
            <a:extLst>
              <a:ext uri="{FF2B5EF4-FFF2-40B4-BE49-F238E27FC236}">
                <a16:creationId xmlns:a16="http://schemas.microsoft.com/office/drawing/2014/main" id="{7E5C6191-AF45-4958-A43F-BFD94970B4E9}"/>
              </a:ext>
            </a:extLst>
          </p:cNvPr>
          <p:cNvGrpSpPr/>
          <p:nvPr/>
        </p:nvGrpSpPr>
        <p:grpSpPr>
          <a:xfrm>
            <a:off x="5095875" y="792352"/>
            <a:ext cx="6712336" cy="2340976"/>
            <a:chOff x="480554" y="1457554"/>
            <a:chExt cx="3323388" cy="2340976"/>
          </a:xfrm>
          <a:effectLst>
            <a:outerShdw blurRad="50800" dist="38100" dir="2700000" algn="tl" rotWithShape="0">
              <a:prstClr val="black">
                <a:alpha val="40000"/>
              </a:prstClr>
            </a:outerShdw>
          </a:effectLst>
        </p:grpSpPr>
        <p:sp>
          <p:nvSpPr>
            <p:cNvPr id="25" name="Freeform: Shape 24">
              <a:extLst>
                <a:ext uri="{FF2B5EF4-FFF2-40B4-BE49-F238E27FC236}">
                  <a16:creationId xmlns:a16="http://schemas.microsoft.com/office/drawing/2014/main" id="{99614863-C660-43E6-AFD0-2CBEAA4D1355}"/>
                </a:ext>
              </a:extLst>
            </p:cNvPr>
            <p:cNvSpPr/>
            <p:nvPr/>
          </p:nvSpPr>
          <p:spPr>
            <a:xfrm>
              <a:off x="480554" y="1457554"/>
              <a:ext cx="3323388" cy="2340976"/>
            </a:xfrm>
            <a:custGeom>
              <a:avLst/>
              <a:gdLst>
                <a:gd name="connsiteX0" fmla="*/ 5380386 w 6642237"/>
                <a:gd name="connsiteY0" fmla="*/ 3915271 h 4344126"/>
                <a:gd name="connsiteX1" fmla="*/ 6263296 w 6642237"/>
                <a:gd name="connsiteY1" fmla="*/ 2909089 h 4344126"/>
                <a:gd name="connsiteX2" fmla="*/ 6596703 w 6642237"/>
                <a:gd name="connsiteY2" fmla="*/ 2259350 h 4344126"/>
                <a:gd name="connsiteX3" fmla="*/ 6596703 w 6642237"/>
                <a:gd name="connsiteY3" fmla="*/ 2084777 h 4344126"/>
                <a:gd name="connsiteX4" fmla="*/ 6263296 w 6642237"/>
                <a:gd name="connsiteY4" fmla="*/ 1435038 h 4344126"/>
                <a:gd name="connsiteX5" fmla="*/ 5380386 w 6642237"/>
                <a:gd name="connsiteY5" fmla="*/ 428855 h 4344126"/>
                <a:gd name="connsiteX6" fmla="*/ 4669667 w 6642237"/>
                <a:gd name="connsiteY6" fmla="*/ 0 h 4344126"/>
                <a:gd name="connsiteX7" fmla="*/ 4492673 w 6642237"/>
                <a:gd name="connsiteY7" fmla="*/ 0 h 4344126"/>
                <a:gd name="connsiteX8" fmla="*/ 2149907 w 6642237"/>
                <a:gd name="connsiteY8" fmla="*/ 0 h 4344126"/>
                <a:gd name="connsiteX9" fmla="*/ 1972571 w 6642237"/>
                <a:gd name="connsiteY9" fmla="*/ 0 h 4344126"/>
                <a:gd name="connsiteX10" fmla="*/ 1261852 w 6642237"/>
                <a:gd name="connsiteY10" fmla="*/ 428855 h 4344126"/>
                <a:gd name="connsiteX11" fmla="*/ 378941 w 6642237"/>
                <a:gd name="connsiteY11" fmla="*/ 1435038 h 4344126"/>
                <a:gd name="connsiteX12" fmla="*/ 45535 w 6642237"/>
                <a:gd name="connsiteY12" fmla="*/ 2084777 h 4344126"/>
                <a:gd name="connsiteX13" fmla="*/ 45535 w 6642237"/>
                <a:gd name="connsiteY13" fmla="*/ 2259350 h 4344126"/>
                <a:gd name="connsiteX14" fmla="*/ 378941 w 6642237"/>
                <a:gd name="connsiteY14" fmla="*/ 2909089 h 4344126"/>
                <a:gd name="connsiteX15" fmla="*/ 1261852 w 6642237"/>
                <a:gd name="connsiteY15" fmla="*/ 3915271 h 4344126"/>
                <a:gd name="connsiteX16" fmla="*/ 1972571 w 6642237"/>
                <a:gd name="connsiteY16" fmla="*/ 4344127 h 4344126"/>
                <a:gd name="connsiteX17" fmla="*/ 2149564 w 6642237"/>
                <a:gd name="connsiteY17" fmla="*/ 4344127 h 4344126"/>
                <a:gd name="connsiteX18" fmla="*/ 4492330 w 6642237"/>
                <a:gd name="connsiteY18" fmla="*/ 4344127 h 4344126"/>
                <a:gd name="connsiteX19" fmla="*/ 4669323 w 6642237"/>
                <a:gd name="connsiteY19" fmla="*/ 4344127 h 4344126"/>
                <a:gd name="connsiteX20" fmla="*/ 5380386 w 6642237"/>
                <a:gd name="connsiteY20" fmla="*/ 3915271 h 434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2237" h="4344126">
                  <a:moveTo>
                    <a:pt x="5380386" y="3915271"/>
                  </a:moveTo>
                  <a:cubicBezTo>
                    <a:pt x="5920971" y="3909658"/>
                    <a:pt x="6291080" y="3693265"/>
                    <a:pt x="6263296" y="2909089"/>
                  </a:cubicBezTo>
                  <a:cubicBezTo>
                    <a:pt x="6261581" y="2588570"/>
                    <a:pt x="6447493" y="2377229"/>
                    <a:pt x="6596703" y="2259350"/>
                  </a:cubicBezTo>
                  <a:cubicBezTo>
                    <a:pt x="6657416" y="2211356"/>
                    <a:pt x="6657416" y="2132770"/>
                    <a:pt x="6596703" y="2084777"/>
                  </a:cubicBezTo>
                  <a:cubicBezTo>
                    <a:pt x="6447493" y="1966897"/>
                    <a:pt x="6261581" y="1755276"/>
                    <a:pt x="6263296" y="1435038"/>
                  </a:cubicBezTo>
                  <a:cubicBezTo>
                    <a:pt x="6291080" y="650861"/>
                    <a:pt x="5920971" y="434469"/>
                    <a:pt x="5380386" y="428855"/>
                  </a:cubicBezTo>
                  <a:cubicBezTo>
                    <a:pt x="5286743" y="180467"/>
                    <a:pt x="5004103" y="0"/>
                    <a:pt x="4669667" y="0"/>
                  </a:cubicBezTo>
                  <a:lnTo>
                    <a:pt x="4492673" y="0"/>
                  </a:lnTo>
                  <a:lnTo>
                    <a:pt x="2149907" y="0"/>
                  </a:lnTo>
                  <a:lnTo>
                    <a:pt x="1972571" y="0"/>
                  </a:lnTo>
                  <a:cubicBezTo>
                    <a:pt x="1638135" y="0"/>
                    <a:pt x="1355494" y="180467"/>
                    <a:pt x="1261852" y="428855"/>
                  </a:cubicBezTo>
                  <a:cubicBezTo>
                    <a:pt x="721266" y="434469"/>
                    <a:pt x="351158" y="650861"/>
                    <a:pt x="378941" y="1435038"/>
                  </a:cubicBezTo>
                  <a:cubicBezTo>
                    <a:pt x="380657" y="1755557"/>
                    <a:pt x="194745" y="1966897"/>
                    <a:pt x="45535" y="2084777"/>
                  </a:cubicBezTo>
                  <a:cubicBezTo>
                    <a:pt x="-15178" y="2132770"/>
                    <a:pt x="-15178" y="2211356"/>
                    <a:pt x="45535" y="2259350"/>
                  </a:cubicBezTo>
                  <a:cubicBezTo>
                    <a:pt x="194745" y="2377229"/>
                    <a:pt x="380657" y="2588850"/>
                    <a:pt x="378941" y="2909089"/>
                  </a:cubicBezTo>
                  <a:cubicBezTo>
                    <a:pt x="351158" y="3693265"/>
                    <a:pt x="721266" y="3909658"/>
                    <a:pt x="1261852" y="3915271"/>
                  </a:cubicBezTo>
                  <a:cubicBezTo>
                    <a:pt x="1355494" y="4163659"/>
                    <a:pt x="1638135" y="4344127"/>
                    <a:pt x="1972571" y="4344127"/>
                  </a:cubicBezTo>
                  <a:lnTo>
                    <a:pt x="2149564" y="4344127"/>
                  </a:lnTo>
                  <a:lnTo>
                    <a:pt x="4492330" y="4344127"/>
                  </a:lnTo>
                  <a:lnTo>
                    <a:pt x="4669323" y="4344127"/>
                  </a:lnTo>
                  <a:cubicBezTo>
                    <a:pt x="5004103" y="4344127"/>
                    <a:pt x="5286743" y="4163659"/>
                    <a:pt x="5380386" y="3915271"/>
                  </a:cubicBezTo>
                  <a:close/>
                </a:path>
              </a:pathLst>
            </a:custGeom>
            <a:solidFill>
              <a:schemeClr val="accent4">
                <a:lumMod val="20000"/>
                <a:lumOff val="80000"/>
              </a:schemeClr>
            </a:solidFill>
            <a:ln w="76200" cap="flat">
              <a:solidFill>
                <a:srgbClr val="99FF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12F71578-4B2B-4597-A1E2-8F43E9F5AB5D}"/>
                </a:ext>
              </a:extLst>
            </p:cNvPr>
            <p:cNvSpPr txBox="1"/>
            <p:nvPr/>
          </p:nvSpPr>
          <p:spPr>
            <a:xfrm>
              <a:off x="762612" y="1769155"/>
              <a:ext cx="28439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a:cs typeface="+mn-cs"/>
                </a:rPr>
                <a:t>Em</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cần</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tìm</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kiếm</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sự</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hỗ</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trợ</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của</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những</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người</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xung</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quang</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để</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sửa</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xe</a:t>
              </a:r>
              <a:endParaRPr kumimoji="0" lang="en-US" sz="4000" b="0" i="0" u="none" strike="noStrike" kern="1200" cap="none" spc="0" normalizeH="0" baseline="0" noProof="0" dirty="0">
                <a:ln>
                  <a:noFill/>
                </a:ln>
                <a:solidFill>
                  <a:srgbClr val="002060"/>
                </a:solidFill>
                <a:effectLst/>
                <a:uLnTx/>
                <a:uFillTx/>
                <a:latin typeface="Calibri"/>
                <a:cs typeface="+mn-cs"/>
              </a:endParaRPr>
            </a:p>
          </p:txBody>
        </p:sp>
      </p:grpSp>
      <p:grpSp>
        <p:nvGrpSpPr>
          <p:cNvPr id="29" name="Group 28">
            <a:extLst>
              <a:ext uri="{FF2B5EF4-FFF2-40B4-BE49-F238E27FC236}">
                <a16:creationId xmlns:a16="http://schemas.microsoft.com/office/drawing/2014/main" id="{E69B83E5-4E49-4D60-B0BB-710B67A93B70}"/>
              </a:ext>
            </a:extLst>
          </p:cNvPr>
          <p:cNvGrpSpPr/>
          <p:nvPr/>
        </p:nvGrpSpPr>
        <p:grpSpPr>
          <a:xfrm>
            <a:off x="826463" y="0"/>
            <a:ext cx="3210756" cy="1996583"/>
            <a:chOff x="496421" y="1129622"/>
            <a:chExt cx="3210756" cy="1996583"/>
          </a:xfrm>
        </p:grpSpPr>
        <p:grpSp>
          <p:nvGrpSpPr>
            <p:cNvPr id="18" name="Group 17">
              <a:extLst>
                <a:ext uri="{FF2B5EF4-FFF2-40B4-BE49-F238E27FC236}">
                  <a16:creationId xmlns:a16="http://schemas.microsoft.com/office/drawing/2014/main" id="{47A2419F-B434-4936-87EF-A393FBAD229D}"/>
                </a:ext>
              </a:extLst>
            </p:cNvPr>
            <p:cNvGrpSpPr/>
            <p:nvPr/>
          </p:nvGrpSpPr>
          <p:grpSpPr>
            <a:xfrm>
              <a:off x="496421" y="2055813"/>
              <a:ext cx="3210756" cy="1070392"/>
              <a:chOff x="429090" y="1826097"/>
              <a:chExt cx="3210756" cy="1070392"/>
            </a:xfrm>
          </p:grpSpPr>
          <p:sp>
            <p:nvSpPr>
              <p:cNvPr id="16" name="Flowchart: Terminator 15">
                <a:extLst>
                  <a:ext uri="{FF2B5EF4-FFF2-40B4-BE49-F238E27FC236}">
                    <a16:creationId xmlns:a16="http://schemas.microsoft.com/office/drawing/2014/main" id="{98345FA6-00CF-4D20-895E-B7D7197455FD}"/>
                  </a:ext>
                </a:extLst>
              </p:cNvPr>
              <p:cNvSpPr/>
              <p:nvPr/>
            </p:nvSpPr>
            <p:spPr>
              <a:xfrm>
                <a:off x="429090" y="1826097"/>
                <a:ext cx="3210756" cy="1070392"/>
              </a:xfrm>
              <a:prstGeom prst="flowChartTerminator">
                <a:avLst/>
              </a:prstGeom>
              <a:solidFill>
                <a:schemeClr val="accent4">
                  <a:lumMod val="20000"/>
                  <a:lumOff val="80000"/>
                </a:schemeClr>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653F3A2-B9CF-4B84-81AD-2173A7F54C98}"/>
                  </a:ext>
                </a:extLst>
              </p:cNvPr>
              <p:cNvSpPr txBox="1"/>
              <p:nvPr/>
            </p:nvSpPr>
            <p:spPr>
              <a:xfrm>
                <a:off x="630976" y="1962909"/>
                <a:ext cx="282901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Cùng</a:t>
                </a:r>
                <a:r>
                  <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rPr>
                  <a:t> chia </a:t>
                </a: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sẻ</a:t>
                </a:r>
                <a:endPar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endParaRPr>
              </a:p>
            </p:txBody>
          </p:sp>
        </p:grpSp>
        <p:pic>
          <p:nvPicPr>
            <p:cNvPr id="5124" name="Picture 4">
              <a:extLst>
                <a:ext uri="{FF2B5EF4-FFF2-40B4-BE49-F238E27FC236}">
                  <a16:creationId xmlns:a16="http://schemas.microsoft.com/office/drawing/2014/main" id="{29A9E917-6858-4D1F-9050-551D6B11D9A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64571" y="1129622"/>
              <a:ext cx="993559" cy="993559"/>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8984D610-0CEE-4AA5-9175-AEE38BD50F09}"/>
              </a:ext>
            </a:extLst>
          </p:cNvPr>
          <p:cNvPicPr>
            <a:picLocks noChangeAspect="1"/>
          </p:cNvPicPr>
          <p:nvPr/>
        </p:nvPicPr>
        <p:blipFill>
          <a:blip r:embed="rId4"/>
          <a:stretch>
            <a:fillRect/>
          </a:stretch>
        </p:blipFill>
        <p:spPr>
          <a:xfrm>
            <a:off x="233362" y="2239217"/>
            <a:ext cx="4195763" cy="42473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9807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1685925" y="997296"/>
            <a:ext cx="9813109"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Kể</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thêm</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những</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tình</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huống</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cần</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tìm</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kiếm</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sự</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hỗ</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trợ</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khi</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ở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nơi</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công</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cộng</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mà</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em</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 </a:t>
              </a:r>
              <a:r>
                <a:rPr kumimoji="0" lang="en-US" sz="4000" b="1" i="0" u="none" strike="noStrike" kern="1200" cap="none" spc="0" normalizeH="0" baseline="0" noProof="0" dirty="0" err="1">
                  <a:ln>
                    <a:noFill/>
                  </a:ln>
                  <a:solidFill>
                    <a:srgbClr val="4472C4"/>
                  </a:solidFill>
                  <a:effectLst/>
                  <a:uLnTx/>
                  <a:uFillTx/>
                  <a:latin typeface="Calibri" panose="020F0502020204030204" pitchFamily="34" charset="0"/>
                  <a:cs typeface="+mn-cs"/>
                </a:rPr>
                <a:t>biết</a:t>
              </a:r>
              <a:r>
                <a:rPr kumimoji="0" lang="en-US" sz="4000" b="1" i="0" u="none" strike="noStrike" kern="1200" cap="none" spc="0" normalizeH="0" baseline="0" noProof="0" dirty="0">
                  <a:ln>
                    <a:noFill/>
                  </a:ln>
                  <a:solidFill>
                    <a:srgbClr val="4472C4"/>
                  </a:solidFill>
                  <a:effectLst/>
                  <a:uLnTx/>
                  <a:uFillTx/>
                  <a:latin typeface="Calibri" panose="020F0502020204030204" pitchFamily="34" charset="0"/>
                  <a:cs typeface="+mn-cs"/>
                </a:rPr>
                <a:t>.</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33223D-0266-4803-8FCA-72AF13B94B3A}"/>
              </a:ext>
            </a:extLst>
          </p:cNvPr>
          <p:cNvPicPr>
            <a:picLocks noChangeAspect="1"/>
          </p:cNvPicPr>
          <p:nvPr/>
        </p:nvPicPr>
        <p:blipFill>
          <a:blip r:embed="rId2"/>
          <a:stretch>
            <a:fillRect/>
          </a:stretch>
        </p:blipFill>
        <p:spPr>
          <a:xfrm>
            <a:off x="1517959" y="-172813"/>
            <a:ext cx="9488150" cy="6496747"/>
          </a:xfrm>
          <a:prstGeom prst="rect">
            <a:avLst/>
          </a:prstGeom>
        </p:spPr>
      </p:pic>
    </p:spTree>
    <p:extLst>
      <p:ext uri="{BB962C8B-B14F-4D97-AF65-F5344CB8AC3E}">
        <p14:creationId xmlns:p14="http://schemas.microsoft.com/office/powerpoint/2010/main" val="153550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DDDED8-248E-4AF9-A124-DE672933188A}"/>
              </a:ext>
            </a:extLst>
          </p:cNvPr>
          <p:cNvPicPr>
            <a:picLocks noChangeAspect="1"/>
          </p:cNvPicPr>
          <p:nvPr/>
        </p:nvPicPr>
        <p:blipFill>
          <a:blip r:embed="rId2"/>
          <a:stretch>
            <a:fillRect/>
          </a:stretch>
        </p:blipFill>
        <p:spPr>
          <a:xfrm>
            <a:off x="997021" y="369000"/>
            <a:ext cx="10321608" cy="5746050"/>
          </a:xfrm>
          <a:prstGeom prst="rect">
            <a:avLst/>
          </a:prstGeom>
        </p:spPr>
      </p:pic>
    </p:spTree>
    <p:extLst>
      <p:ext uri="{BB962C8B-B14F-4D97-AF65-F5344CB8AC3E}">
        <p14:creationId xmlns:p14="http://schemas.microsoft.com/office/powerpoint/2010/main" val="407537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2278140" y="1118398"/>
            <a:ext cx="7635719" cy="3085452"/>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3071303" y="1539228"/>
              <a:ext cx="6125592" cy="2554545"/>
            </a:xfrm>
            <a:prstGeom prst="rect">
              <a:avLst/>
            </a:prstGeom>
            <a:noFill/>
          </p:spPr>
          <p:txBody>
            <a:bodyPr wrap="square" rtlCol="0">
              <a:spAutoFit/>
            </a:bodyPr>
            <a:lstStyle/>
            <a:p>
              <a:pPr marL="0" marR="0" algn="just">
                <a:spcBef>
                  <a:spcPts val="0"/>
                </a:spcBef>
                <a:spcAft>
                  <a:spcPts val="0"/>
                </a:spcAft>
              </a:pPr>
              <a:r>
                <a:rPr lang="en-US" sz="4000" dirty="0">
                  <a:effectLst/>
                  <a:ea typeface="Times New Roman" panose="02020603050405020304" pitchFamily="18" charset="0"/>
                  <a:cs typeface="Times New Roman" panose="02020603050405020304" pitchFamily="18" charset="0"/>
                </a:rPr>
                <a:t>Khi </a:t>
              </a:r>
              <a:r>
                <a:rPr lang="en-US" sz="4000" dirty="0" err="1">
                  <a:effectLst/>
                  <a:ea typeface="Times New Roman" panose="02020603050405020304" pitchFamily="18" charset="0"/>
                  <a:cs typeface="Times New Roman" panose="02020603050405020304" pitchFamily="18" charset="0"/>
                </a:rPr>
                <a:t>em</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bị</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hỏng</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xe</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khi</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có</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người</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lạ</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đi</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theo</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em</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em</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cần</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tìm</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kiếm</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sự</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hỗ</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trợ</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từ</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những</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người</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xung</a:t>
              </a:r>
              <a:r>
                <a:rPr lang="en-US" sz="4000" dirty="0">
                  <a:effectLst/>
                  <a:ea typeface="Times New Roman" panose="02020603050405020304" pitchFamily="18" charset="0"/>
                  <a:cs typeface="Times New Roman" panose="02020603050405020304" pitchFamily="18" charset="0"/>
                </a:rPr>
                <a:t> </a:t>
              </a:r>
              <a:r>
                <a:rPr lang="en-US" sz="4000" dirty="0" err="1">
                  <a:effectLst/>
                  <a:ea typeface="Times New Roman" panose="02020603050405020304" pitchFamily="18" charset="0"/>
                  <a:cs typeface="Times New Roman" panose="02020603050405020304" pitchFamily="18" charset="0"/>
                </a:rPr>
                <a:t>quanh</a:t>
              </a:r>
              <a:r>
                <a:rPr lang="en-US" sz="4000" dirty="0">
                  <a:effectLst/>
                  <a:ea typeface="Times New Roman" panose="02020603050405020304" pitchFamily="18"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1090000" y="242697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9357978" y="2554133"/>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grpSp>
        <p:nvGrpSpPr>
          <p:cNvPr id="9" name="Group 8">
            <a:extLst>
              <a:ext uri="{FF2B5EF4-FFF2-40B4-BE49-F238E27FC236}">
                <a16:creationId xmlns:a16="http://schemas.microsoft.com/office/drawing/2014/main" id="{C9F99607-48D3-448D-913B-751D2C56DF23}"/>
              </a:ext>
            </a:extLst>
          </p:cNvPr>
          <p:cNvGrpSpPr/>
          <p:nvPr/>
        </p:nvGrpSpPr>
        <p:grpSpPr>
          <a:xfrm>
            <a:off x="1375484" y="182824"/>
            <a:ext cx="9441032" cy="816745"/>
            <a:chOff x="1695635" y="142043"/>
            <a:chExt cx="9441032" cy="816745"/>
          </a:xfrm>
        </p:grpSpPr>
        <p:sp>
          <p:nvSpPr>
            <p:cNvPr id="8" name="Rectangle: Rounded Corners 7">
              <a:extLst>
                <a:ext uri="{FF2B5EF4-FFF2-40B4-BE49-F238E27FC236}">
                  <a16:creationId xmlns:a16="http://schemas.microsoft.com/office/drawing/2014/main" id="{30052BED-DEAC-48C4-B185-5E5E94C008CA}"/>
                </a:ext>
              </a:extLst>
            </p:cNvPr>
            <p:cNvSpPr/>
            <p:nvPr/>
          </p:nvSpPr>
          <p:spPr>
            <a:xfrm>
              <a:off x="1695635" y="142043"/>
              <a:ext cx="9223900" cy="816745"/>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B5DCF4F4-6027-4D6B-8DCB-8F9093AC73EF}"/>
                </a:ext>
              </a:extLst>
            </p:cNvPr>
            <p:cNvSpPr txBox="1"/>
            <p:nvPr/>
          </p:nvSpPr>
          <p:spPr>
            <a:xfrm>
              <a:off x="1912768" y="146536"/>
              <a:ext cx="92238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a:cs typeface="+mn-cs"/>
                </a:rPr>
                <a:t>2. </a:t>
              </a:r>
              <a:r>
                <a:rPr kumimoji="0" lang="en-US" sz="4000" b="0" i="0" u="none" strike="noStrike" kern="1200" cap="none" spc="0" normalizeH="0" baseline="0" noProof="0" dirty="0" err="1">
                  <a:ln>
                    <a:noFill/>
                  </a:ln>
                  <a:solidFill>
                    <a:srgbClr val="002060"/>
                  </a:solidFill>
                  <a:effectLst/>
                  <a:uLnTx/>
                  <a:uFillTx/>
                  <a:latin typeface="Calibri"/>
                  <a:cs typeface="+mn-cs"/>
                </a:rPr>
                <a:t>Đọc</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tình</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huống</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và</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trả</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lời</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câu</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hỏi</a:t>
              </a:r>
              <a:r>
                <a:rPr kumimoji="0" lang="en-US" sz="4000" b="0" i="0" u="none" strike="noStrike" kern="1200" cap="none" spc="0" normalizeH="0" baseline="0" noProof="0" dirty="0">
                  <a:ln>
                    <a:noFill/>
                  </a:ln>
                  <a:solidFill>
                    <a:srgbClr val="002060"/>
                  </a:solidFill>
                  <a:effectLst/>
                  <a:uLnTx/>
                  <a:uFillTx/>
                  <a:latin typeface="Calibri"/>
                  <a:cs typeface="+mn-cs"/>
                </a:rPr>
                <a:t>:</a:t>
              </a:r>
            </a:p>
          </p:txBody>
        </p:sp>
      </p:grpSp>
      <p:pic>
        <p:nvPicPr>
          <p:cNvPr id="18" name="Picture 17">
            <a:extLst>
              <a:ext uri="{FF2B5EF4-FFF2-40B4-BE49-F238E27FC236}">
                <a16:creationId xmlns:a16="http://schemas.microsoft.com/office/drawing/2014/main" id="{9500F08A-3B91-4263-A3D1-0E593CCA3967}"/>
              </a:ext>
            </a:extLst>
          </p:cNvPr>
          <p:cNvPicPr>
            <a:picLocks noChangeAspect="1"/>
          </p:cNvPicPr>
          <p:nvPr/>
        </p:nvPicPr>
        <p:blipFill>
          <a:blip r:embed="rId3"/>
          <a:stretch>
            <a:fillRect/>
          </a:stretch>
        </p:blipFill>
        <p:spPr>
          <a:xfrm>
            <a:off x="2264461" y="2845972"/>
            <a:ext cx="8017940" cy="3780048"/>
          </a:xfrm>
          <a:prstGeom prst="rect">
            <a:avLst/>
          </a:prstGeom>
          <a:ln>
            <a:noFill/>
          </a:ln>
          <a:effectLst>
            <a:softEdge rad="112500"/>
          </a:effectLst>
        </p:spPr>
      </p:pic>
      <p:sp>
        <p:nvSpPr>
          <p:cNvPr id="19" name="TextBox 18">
            <a:extLst>
              <a:ext uri="{FF2B5EF4-FFF2-40B4-BE49-F238E27FC236}">
                <a16:creationId xmlns:a16="http://schemas.microsoft.com/office/drawing/2014/main" id="{FBB2F139-CA6C-41CD-AB06-B285DDB7E78C}"/>
              </a:ext>
            </a:extLst>
          </p:cNvPr>
          <p:cNvSpPr txBox="1"/>
          <p:nvPr/>
        </p:nvSpPr>
        <p:spPr>
          <a:xfrm>
            <a:off x="882614" y="1093560"/>
            <a:ext cx="10426771" cy="1569660"/>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cs typeface="+mn-cs"/>
              </a:rPr>
              <a:t>Lớp</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Hà</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đi</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tham</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quan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vườn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bách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thú</a:t>
            </a:r>
            <a:r>
              <a:rPr kumimoji="0" lang="en-US" sz="3200" b="0" i="0" u="none" strike="noStrike" kern="1200" cap="none" spc="0" normalizeH="0" baseline="0" noProof="0" dirty="0">
                <a:ln>
                  <a:noFill/>
                </a:ln>
                <a:solidFill>
                  <a:prstClr val="black"/>
                </a:solidFill>
                <a:effectLst/>
                <a:uLnTx/>
                <a:uFillTx/>
                <a:latin typeface="Calibri"/>
                <a:cs typeface="+mn-cs"/>
              </a:rPr>
              <a:t>. Do </a:t>
            </a:r>
            <a:r>
              <a:rPr kumimoji="0" lang="en-US" sz="3200" b="0" i="0" u="none" strike="noStrike" kern="1200" cap="none" spc="0" normalizeH="0" baseline="0" noProof="0" dirty="0" err="1">
                <a:ln>
                  <a:noFill/>
                </a:ln>
                <a:solidFill>
                  <a:prstClr val="black"/>
                </a:solidFill>
                <a:effectLst/>
                <a:uLnTx/>
                <a:uFillTx/>
                <a:latin typeface="Calibri"/>
                <a:cs typeface="+mn-cs"/>
              </a:rPr>
              <a:t>mải</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ngắm</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những</a:t>
            </a:r>
            <a:r>
              <a:rPr kumimoji="0" lang="en-US" sz="3200" b="0" i="0" u="none" strike="noStrike" kern="1200" cap="none" spc="0" normalizeH="0" baseline="0" noProof="0" dirty="0">
                <a:ln>
                  <a:noFill/>
                </a:ln>
                <a:solidFill>
                  <a:prstClr val="black"/>
                </a:solidFill>
                <a:effectLst/>
                <a:uLnTx/>
                <a:uFillTx/>
                <a:latin typeface="Calibri"/>
                <a:cs typeface="+mn-cs"/>
              </a:rPr>
              <a:t> con </a:t>
            </a:r>
            <a:r>
              <a:rPr kumimoji="0" lang="en-US" sz="3200" b="0" i="0" u="none" strike="noStrike" kern="1200" cap="none" spc="0" normalizeH="0" baseline="0" noProof="0" dirty="0" err="1">
                <a:ln>
                  <a:noFill/>
                </a:ln>
                <a:solidFill>
                  <a:prstClr val="black"/>
                </a:solidFill>
                <a:effectLst/>
                <a:uLnTx/>
                <a:uFillTx/>
                <a:latin typeface="Calibri"/>
                <a:cs typeface="+mn-cs"/>
              </a:rPr>
              <a:t>vật</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mình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yêu</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thích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nên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Hà</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đã</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bị</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lạc</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Bạn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đã</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bình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tĩnh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quan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sát</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xung</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quanh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tìm</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chú</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bảo</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vệ</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và</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nhờ</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chú</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giúp</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đỡ</a:t>
            </a:r>
            <a:endParaRPr kumimoji="0" lang="en-US" sz="3200" b="0" i="0" u="none" strike="noStrike" kern="1200" cap="none" spc="0" normalizeH="0" baseline="0" noProof="0" dirty="0">
              <a:ln>
                <a:noFill/>
              </a:ln>
              <a:solidFill>
                <a:prstClr val="black"/>
              </a:solidFill>
              <a:effectLst/>
              <a:uLnTx/>
              <a:uFillTx/>
              <a:latin typeface="Calibri"/>
              <a:cs typeface="+mn-cs"/>
            </a:endParaRPr>
          </a:p>
        </p:txBody>
      </p:sp>
      <p:grpSp>
        <p:nvGrpSpPr>
          <p:cNvPr id="20" name="Group 19">
            <a:extLst>
              <a:ext uri="{FF2B5EF4-FFF2-40B4-BE49-F238E27FC236}">
                <a16:creationId xmlns:a16="http://schemas.microsoft.com/office/drawing/2014/main" id="{5F072ED7-3255-48BC-B343-AE35AFF2DAAA}"/>
              </a:ext>
            </a:extLst>
          </p:cNvPr>
          <p:cNvGrpSpPr/>
          <p:nvPr/>
        </p:nvGrpSpPr>
        <p:grpSpPr>
          <a:xfrm>
            <a:off x="0" y="2949928"/>
            <a:ext cx="3342260" cy="1285435"/>
            <a:chOff x="8689778" y="6703"/>
            <a:chExt cx="3342260" cy="1285435"/>
          </a:xfrm>
        </p:grpSpPr>
        <p:grpSp>
          <p:nvGrpSpPr>
            <p:cNvPr id="22" name="Group 21">
              <a:extLst>
                <a:ext uri="{FF2B5EF4-FFF2-40B4-BE49-F238E27FC236}">
                  <a16:creationId xmlns:a16="http://schemas.microsoft.com/office/drawing/2014/main" id="{D6E0AA46-A9DA-40EA-B47B-CC9B23D385DC}"/>
                </a:ext>
              </a:extLst>
            </p:cNvPr>
            <p:cNvGrpSpPr/>
            <p:nvPr/>
          </p:nvGrpSpPr>
          <p:grpSpPr>
            <a:xfrm>
              <a:off x="9262574" y="6703"/>
              <a:ext cx="2188694" cy="1059064"/>
              <a:chOff x="6871018" y="5424256"/>
              <a:chExt cx="2188694" cy="1059064"/>
            </a:xfrm>
          </p:grpSpPr>
          <p:pic>
            <p:nvPicPr>
              <p:cNvPr id="26" name="Picture 25">
                <a:extLst>
                  <a:ext uri="{FF2B5EF4-FFF2-40B4-BE49-F238E27FC236}">
                    <a16:creationId xmlns:a16="http://schemas.microsoft.com/office/drawing/2014/main" id="{DBB4B632-E7D0-4492-9EEA-C7FC9EFDA63B}"/>
                  </a:ext>
                </a:extLst>
              </p:cNvPr>
              <p:cNvPicPr>
                <a:picLocks noChangeAspect="1"/>
              </p:cNvPicPr>
              <p:nvPr/>
            </p:nvPicPr>
            <p:blipFill>
              <a:blip r:embed="rId4"/>
              <a:stretch>
                <a:fillRect/>
              </a:stretch>
            </p:blipFill>
            <p:spPr>
              <a:xfrm>
                <a:off x="7455548" y="5463979"/>
                <a:ext cx="445962" cy="1019341"/>
              </a:xfrm>
              <a:prstGeom prst="rect">
                <a:avLst/>
              </a:prstGeom>
              <a:effectLst>
                <a:outerShdw blurRad="50800" dist="38100" dir="8100000" algn="tr" rotWithShape="0">
                  <a:prstClr val="black">
                    <a:alpha val="40000"/>
                  </a:prstClr>
                </a:outerShdw>
              </a:effectLst>
            </p:spPr>
          </p:pic>
          <p:pic>
            <p:nvPicPr>
              <p:cNvPr id="27" name="Picture 26">
                <a:extLst>
                  <a:ext uri="{FF2B5EF4-FFF2-40B4-BE49-F238E27FC236}">
                    <a16:creationId xmlns:a16="http://schemas.microsoft.com/office/drawing/2014/main" id="{411BA213-97DE-4DD2-B16A-B51095D4C140}"/>
                  </a:ext>
                </a:extLst>
              </p:cNvPr>
              <p:cNvPicPr>
                <a:picLocks noChangeAspect="1"/>
              </p:cNvPicPr>
              <p:nvPr/>
            </p:nvPicPr>
            <p:blipFill>
              <a:blip r:embed="rId5"/>
              <a:stretch>
                <a:fillRect/>
              </a:stretch>
            </p:blipFill>
            <p:spPr>
              <a:xfrm>
                <a:off x="6871018" y="5424256"/>
                <a:ext cx="477816" cy="1012970"/>
              </a:xfrm>
              <a:prstGeom prst="rect">
                <a:avLst/>
              </a:prstGeom>
              <a:effectLst>
                <a:outerShdw blurRad="50800" dist="38100" dir="8100000" algn="tr" rotWithShape="0">
                  <a:prstClr val="black">
                    <a:alpha val="40000"/>
                  </a:prstClr>
                </a:outerShdw>
              </a:effectLst>
            </p:spPr>
          </p:pic>
          <p:pic>
            <p:nvPicPr>
              <p:cNvPr id="28" name="Picture 27">
                <a:extLst>
                  <a:ext uri="{FF2B5EF4-FFF2-40B4-BE49-F238E27FC236}">
                    <a16:creationId xmlns:a16="http://schemas.microsoft.com/office/drawing/2014/main" id="{52134516-A55C-4083-B495-2FB65D872B7E}"/>
                  </a:ext>
                </a:extLst>
              </p:cNvPr>
              <p:cNvPicPr>
                <a:picLocks noChangeAspect="1"/>
              </p:cNvPicPr>
              <p:nvPr/>
            </p:nvPicPr>
            <p:blipFill>
              <a:blip r:embed="rId6"/>
              <a:stretch>
                <a:fillRect/>
              </a:stretch>
            </p:blipFill>
            <p:spPr>
              <a:xfrm>
                <a:off x="8617997" y="5466103"/>
                <a:ext cx="441715" cy="1017217"/>
              </a:xfrm>
              <a:prstGeom prst="rect">
                <a:avLst/>
              </a:prstGeom>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1F1F88E4-E918-4CDC-9B01-6104D27451BE}"/>
                  </a:ext>
                </a:extLst>
              </p:cNvPr>
              <p:cNvPicPr>
                <a:picLocks noChangeAspect="1"/>
              </p:cNvPicPr>
              <p:nvPr/>
            </p:nvPicPr>
            <p:blipFill>
              <a:blip r:embed="rId7"/>
              <a:stretch>
                <a:fillRect/>
              </a:stretch>
            </p:blipFill>
            <p:spPr>
              <a:xfrm>
                <a:off x="8028459" y="5424256"/>
                <a:ext cx="477816" cy="1012970"/>
              </a:xfrm>
              <a:prstGeom prst="rect">
                <a:avLst/>
              </a:prstGeom>
              <a:effectLst>
                <a:outerShdw blurRad="50800" dist="38100" dir="8100000" algn="tr" rotWithShape="0">
                  <a:prstClr val="black">
                    <a:alpha val="40000"/>
                  </a:prstClr>
                </a:outerShdw>
              </a:effectLst>
            </p:spPr>
          </p:pic>
        </p:grpSp>
        <p:grpSp>
          <p:nvGrpSpPr>
            <p:cNvPr id="23" name="Group 22">
              <a:extLst>
                <a:ext uri="{FF2B5EF4-FFF2-40B4-BE49-F238E27FC236}">
                  <a16:creationId xmlns:a16="http://schemas.microsoft.com/office/drawing/2014/main" id="{E4098810-09CD-4470-A451-9B50BAA8D7AE}"/>
                </a:ext>
              </a:extLst>
            </p:cNvPr>
            <p:cNvGrpSpPr/>
            <p:nvPr/>
          </p:nvGrpSpPr>
          <p:grpSpPr>
            <a:xfrm>
              <a:off x="8689778" y="561610"/>
              <a:ext cx="3342260" cy="730528"/>
              <a:chOff x="519888" y="95300"/>
              <a:chExt cx="3457308" cy="952264"/>
            </a:xfrm>
          </p:grpSpPr>
          <p:sp>
            <p:nvSpPr>
              <p:cNvPr id="24" name="Rectangle: Rounded Corners 23">
                <a:extLst>
                  <a:ext uri="{FF2B5EF4-FFF2-40B4-BE49-F238E27FC236}">
                    <a16:creationId xmlns:a16="http://schemas.microsoft.com/office/drawing/2014/main" id="{ECC56451-CEA9-45C6-986E-B6C680B36702}"/>
                  </a:ext>
                </a:extLst>
              </p:cNvPr>
              <p:cNvSpPr/>
              <p:nvPr/>
            </p:nvSpPr>
            <p:spPr>
              <a:xfrm>
                <a:off x="519888" y="95300"/>
                <a:ext cx="3457308" cy="952264"/>
              </a:xfrm>
              <a:prstGeom prst="roundRect">
                <a:avLst/>
              </a:prstGeom>
              <a:solidFill>
                <a:srgbClr val="FFFF00"/>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a:extLst>
                  <a:ext uri="{FF2B5EF4-FFF2-40B4-BE49-F238E27FC236}">
                    <a16:creationId xmlns:a16="http://schemas.microsoft.com/office/drawing/2014/main" id="{C44C4FB2-1EBD-4B66-8987-CC6F69803AAC}"/>
                  </a:ext>
                </a:extLst>
              </p:cNvPr>
              <p:cNvSpPr txBox="1"/>
              <p:nvPr/>
            </p:nvSpPr>
            <p:spPr>
              <a:xfrm>
                <a:off x="606173" y="198455"/>
                <a:ext cx="3284738" cy="762271"/>
              </a:xfrm>
              <a:prstGeom prst="rect">
                <a:avLst/>
              </a:prstGeom>
              <a:noFill/>
            </p:spPr>
            <p:txBody>
              <a:bodyPr wrap="square" rtlCol="0">
                <a:spAutoFit/>
              </a:bodyPr>
              <a:lstStyle/>
              <a:p>
                <a:pPr algn="ctr"/>
                <a:r>
                  <a:rPr lang="en-US" sz="3200" dirty="0" err="1"/>
                  <a:t>Thảo</a:t>
                </a:r>
                <a:r>
                  <a:rPr lang="en-US" sz="3200" dirty="0"/>
                  <a:t> </a:t>
                </a:r>
                <a:r>
                  <a:rPr lang="en-US" sz="3200" dirty="0" err="1"/>
                  <a:t>luận</a:t>
                </a:r>
                <a:r>
                  <a:rPr lang="en-US" sz="3200" dirty="0"/>
                  <a:t> </a:t>
                </a:r>
                <a:r>
                  <a:rPr lang="en-US" sz="3200" dirty="0" err="1"/>
                  <a:t>nhóm</a:t>
                </a:r>
                <a:endParaRPr lang="vi-VN" sz="3200" dirty="0"/>
              </a:p>
            </p:txBody>
          </p:sp>
        </p:grpSp>
      </p:grpSp>
      <p:sp>
        <p:nvSpPr>
          <p:cNvPr id="30" name="Rectangle: Rounded Corners 29">
            <a:extLst>
              <a:ext uri="{FF2B5EF4-FFF2-40B4-BE49-F238E27FC236}">
                <a16:creationId xmlns:a16="http://schemas.microsoft.com/office/drawing/2014/main" id="{E8DA7D31-D0F6-4629-8B88-925205FBE3DA}"/>
              </a:ext>
            </a:extLst>
          </p:cNvPr>
          <p:cNvSpPr/>
          <p:nvPr/>
        </p:nvSpPr>
        <p:spPr>
          <a:xfrm>
            <a:off x="1586688" y="5926950"/>
            <a:ext cx="9037674" cy="835431"/>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n-US" sz="2800">
                <a:solidFill>
                  <a:prstClr val="black"/>
                </a:solidFill>
              </a:rPr>
              <a:t>Khi bị lạc, Hà đã tìm kiếm sự hỗ trợ bằng cách nào?</a:t>
            </a:r>
            <a:endParaRPr kumimoji="0" lang="en-US" sz="28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3952771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28" name="Group 27">
            <a:extLst>
              <a:ext uri="{FF2B5EF4-FFF2-40B4-BE49-F238E27FC236}">
                <a16:creationId xmlns:a16="http://schemas.microsoft.com/office/drawing/2014/main" id="{7E5C6191-AF45-4958-A43F-BFD94970B4E9}"/>
              </a:ext>
            </a:extLst>
          </p:cNvPr>
          <p:cNvGrpSpPr/>
          <p:nvPr/>
        </p:nvGrpSpPr>
        <p:grpSpPr>
          <a:xfrm>
            <a:off x="5095875" y="495301"/>
            <a:ext cx="6886576" cy="4276724"/>
            <a:chOff x="480554" y="1457553"/>
            <a:chExt cx="3409657" cy="2820223"/>
          </a:xfrm>
          <a:effectLst>
            <a:outerShdw blurRad="50800" dist="38100" dir="2700000" algn="tl" rotWithShape="0">
              <a:prstClr val="black">
                <a:alpha val="40000"/>
              </a:prstClr>
            </a:outerShdw>
          </a:effectLst>
        </p:grpSpPr>
        <p:sp>
          <p:nvSpPr>
            <p:cNvPr id="25" name="Freeform: Shape 24">
              <a:extLst>
                <a:ext uri="{FF2B5EF4-FFF2-40B4-BE49-F238E27FC236}">
                  <a16:creationId xmlns:a16="http://schemas.microsoft.com/office/drawing/2014/main" id="{99614863-C660-43E6-AFD0-2CBEAA4D1355}"/>
                </a:ext>
              </a:extLst>
            </p:cNvPr>
            <p:cNvSpPr/>
            <p:nvPr/>
          </p:nvSpPr>
          <p:spPr>
            <a:xfrm>
              <a:off x="480554" y="1457553"/>
              <a:ext cx="3409657" cy="2820223"/>
            </a:xfrm>
            <a:custGeom>
              <a:avLst/>
              <a:gdLst>
                <a:gd name="connsiteX0" fmla="*/ 5380386 w 6642237"/>
                <a:gd name="connsiteY0" fmla="*/ 3915271 h 4344126"/>
                <a:gd name="connsiteX1" fmla="*/ 6263296 w 6642237"/>
                <a:gd name="connsiteY1" fmla="*/ 2909089 h 4344126"/>
                <a:gd name="connsiteX2" fmla="*/ 6596703 w 6642237"/>
                <a:gd name="connsiteY2" fmla="*/ 2259350 h 4344126"/>
                <a:gd name="connsiteX3" fmla="*/ 6596703 w 6642237"/>
                <a:gd name="connsiteY3" fmla="*/ 2084777 h 4344126"/>
                <a:gd name="connsiteX4" fmla="*/ 6263296 w 6642237"/>
                <a:gd name="connsiteY4" fmla="*/ 1435038 h 4344126"/>
                <a:gd name="connsiteX5" fmla="*/ 5380386 w 6642237"/>
                <a:gd name="connsiteY5" fmla="*/ 428855 h 4344126"/>
                <a:gd name="connsiteX6" fmla="*/ 4669667 w 6642237"/>
                <a:gd name="connsiteY6" fmla="*/ 0 h 4344126"/>
                <a:gd name="connsiteX7" fmla="*/ 4492673 w 6642237"/>
                <a:gd name="connsiteY7" fmla="*/ 0 h 4344126"/>
                <a:gd name="connsiteX8" fmla="*/ 2149907 w 6642237"/>
                <a:gd name="connsiteY8" fmla="*/ 0 h 4344126"/>
                <a:gd name="connsiteX9" fmla="*/ 1972571 w 6642237"/>
                <a:gd name="connsiteY9" fmla="*/ 0 h 4344126"/>
                <a:gd name="connsiteX10" fmla="*/ 1261852 w 6642237"/>
                <a:gd name="connsiteY10" fmla="*/ 428855 h 4344126"/>
                <a:gd name="connsiteX11" fmla="*/ 378941 w 6642237"/>
                <a:gd name="connsiteY11" fmla="*/ 1435038 h 4344126"/>
                <a:gd name="connsiteX12" fmla="*/ 45535 w 6642237"/>
                <a:gd name="connsiteY12" fmla="*/ 2084777 h 4344126"/>
                <a:gd name="connsiteX13" fmla="*/ 45535 w 6642237"/>
                <a:gd name="connsiteY13" fmla="*/ 2259350 h 4344126"/>
                <a:gd name="connsiteX14" fmla="*/ 378941 w 6642237"/>
                <a:gd name="connsiteY14" fmla="*/ 2909089 h 4344126"/>
                <a:gd name="connsiteX15" fmla="*/ 1261852 w 6642237"/>
                <a:gd name="connsiteY15" fmla="*/ 3915271 h 4344126"/>
                <a:gd name="connsiteX16" fmla="*/ 1972571 w 6642237"/>
                <a:gd name="connsiteY16" fmla="*/ 4344127 h 4344126"/>
                <a:gd name="connsiteX17" fmla="*/ 2149564 w 6642237"/>
                <a:gd name="connsiteY17" fmla="*/ 4344127 h 4344126"/>
                <a:gd name="connsiteX18" fmla="*/ 4492330 w 6642237"/>
                <a:gd name="connsiteY18" fmla="*/ 4344127 h 4344126"/>
                <a:gd name="connsiteX19" fmla="*/ 4669323 w 6642237"/>
                <a:gd name="connsiteY19" fmla="*/ 4344127 h 4344126"/>
                <a:gd name="connsiteX20" fmla="*/ 5380386 w 6642237"/>
                <a:gd name="connsiteY20" fmla="*/ 3915271 h 434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2237" h="4344126">
                  <a:moveTo>
                    <a:pt x="5380386" y="3915271"/>
                  </a:moveTo>
                  <a:cubicBezTo>
                    <a:pt x="5920971" y="3909658"/>
                    <a:pt x="6291080" y="3693265"/>
                    <a:pt x="6263296" y="2909089"/>
                  </a:cubicBezTo>
                  <a:cubicBezTo>
                    <a:pt x="6261581" y="2588570"/>
                    <a:pt x="6447493" y="2377229"/>
                    <a:pt x="6596703" y="2259350"/>
                  </a:cubicBezTo>
                  <a:cubicBezTo>
                    <a:pt x="6657416" y="2211356"/>
                    <a:pt x="6657416" y="2132770"/>
                    <a:pt x="6596703" y="2084777"/>
                  </a:cubicBezTo>
                  <a:cubicBezTo>
                    <a:pt x="6447493" y="1966897"/>
                    <a:pt x="6261581" y="1755276"/>
                    <a:pt x="6263296" y="1435038"/>
                  </a:cubicBezTo>
                  <a:cubicBezTo>
                    <a:pt x="6291080" y="650861"/>
                    <a:pt x="5920971" y="434469"/>
                    <a:pt x="5380386" y="428855"/>
                  </a:cubicBezTo>
                  <a:cubicBezTo>
                    <a:pt x="5286743" y="180467"/>
                    <a:pt x="5004103" y="0"/>
                    <a:pt x="4669667" y="0"/>
                  </a:cubicBezTo>
                  <a:lnTo>
                    <a:pt x="4492673" y="0"/>
                  </a:lnTo>
                  <a:lnTo>
                    <a:pt x="2149907" y="0"/>
                  </a:lnTo>
                  <a:lnTo>
                    <a:pt x="1972571" y="0"/>
                  </a:lnTo>
                  <a:cubicBezTo>
                    <a:pt x="1638135" y="0"/>
                    <a:pt x="1355494" y="180467"/>
                    <a:pt x="1261852" y="428855"/>
                  </a:cubicBezTo>
                  <a:cubicBezTo>
                    <a:pt x="721266" y="434469"/>
                    <a:pt x="351158" y="650861"/>
                    <a:pt x="378941" y="1435038"/>
                  </a:cubicBezTo>
                  <a:cubicBezTo>
                    <a:pt x="380657" y="1755557"/>
                    <a:pt x="194745" y="1966897"/>
                    <a:pt x="45535" y="2084777"/>
                  </a:cubicBezTo>
                  <a:cubicBezTo>
                    <a:pt x="-15178" y="2132770"/>
                    <a:pt x="-15178" y="2211356"/>
                    <a:pt x="45535" y="2259350"/>
                  </a:cubicBezTo>
                  <a:cubicBezTo>
                    <a:pt x="194745" y="2377229"/>
                    <a:pt x="380657" y="2588850"/>
                    <a:pt x="378941" y="2909089"/>
                  </a:cubicBezTo>
                  <a:cubicBezTo>
                    <a:pt x="351158" y="3693265"/>
                    <a:pt x="721266" y="3909658"/>
                    <a:pt x="1261852" y="3915271"/>
                  </a:cubicBezTo>
                  <a:cubicBezTo>
                    <a:pt x="1355494" y="4163659"/>
                    <a:pt x="1638135" y="4344127"/>
                    <a:pt x="1972571" y="4344127"/>
                  </a:cubicBezTo>
                  <a:lnTo>
                    <a:pt x="2149564" y="4344127"/>
                  </a:lnTo>
                  <a:lnTo>
                    <a:pt x="4492330" y="4344127"/>
                  </a:lnTo>
                  <a:lnTo>
                    <a:pt x="4669323" y="4344127"/>
                  </a:lnTo>
                  <a:cubicBezTo>
                    <a:pt x="5004103" y="4344127"/>
                    <a:pt x="5286743" y="4163659"/>
                    <a:pt x="5380386" y="3915271"/>
                  </a:cubicBezTo>
                  <a:close/>
                </a:path>
              </a:pathLst>
            </a:custGeom>
            <a:solidFill>
              <a:schemeClr val="accent4">
                <a:lumMod val="20000"/>
                <a:lumOff val="80000"/>
              </a:schemeClr>
            </a:solidFill>
            <a:ln w="76200" cap="flat">
              <a:solidFill>
                <a:srgbClr val="99FF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12F71578-4B2B-4597-A1E2-8F43E9F5AB5D}"/>
                </a:ext>
              </a:extLst>
            </p:cNvPr>
            <p:cNvSpPr txBox="1"/>
            <p:nvPr/>
          </p:nvSpPr>
          <p:spPr>
            <a:xfrm>
              <a:off x="795624" y="1827277"/>
              <a:ext cx="2843983" cy="2334025"/>
            </a:xfrm>
            <a:prstGeom prst="rect">
              <a:avLst/>
            </a:prstGeom>
            <a:noFill/>
          </p:spPr>
          <p:txBody>
            <a:bodyPr wrap="square" rtlCol="0">
              <a:spAutoFit/>
            </a:bodyPr>
            <a:lstStyle/>
            <a:p>
              <a:pPr marL="0" marR="0" algn="just">
                <a:spcBef>
                  <a:spcPts val="0"/>
                </a:spcBef>
                <a:spcAft>
                  <a:spcPts val="0"/>
                </a:spcAft>
              </a:pPr>
              <a:r>
                <a:rPr lang="en-US" sz="3200" dirty="0">
                  <a:effectLst/>
                  <a:ea typeface="Times New Roman" panose="02020603050405020304" pitchFamily="18" charset="0"/>
                  <a:cs typeface="Times New Roman" panose="02020603050405020304" pitchFamily="18" charset="0"/>
                </a:rPr>
                <a:t>Khi </a:t>
              </a:r>
              <a:r>
                <a:rPr lang="en-US" sz="3200" dirty="0" err="1">
                  <a:effectLst/>
                  <a:ea typeface="Times New Roman" panose="02020603050405020304" pitchFamily="18" charset="0"/>
                  <a:cs typeface="Times New Roman" panose="02020603050405020304" pitchFamily="18" charset="0"/>
                </a:rPr>
                <a:t>bị</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lạc</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Hà</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đã</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tìm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kiếm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sự</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hỗ</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trợ</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bằng</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cách</a:t>
              </a:r>
              <a:r>
                <a:rPr lang="en-US" sz="3200" dirty="0">
                  <a:effectLst/>
                  <a:ea typeface="Times New Roman" panose="02020603050405020304" pitchFamily="18"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dirty="0" err="1">
                  <a:effectLst/>
                  <a:ea typeface="Times New Roman" panose="02020603050405020304" pitchFamily="18" charset="0"/>
                  <a:cs typeface="Times New Roman" panose="02020603050405020304" pitchFamily="18" charset="0"/>
                </a:rPr>
                <a:t>Bình</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tĩnh</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quan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sát</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xung</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quanh</a:t>
              </a:r>
              <a:r>
                <a:rPr lang="en-US" sz="3200" dirty="0">
                  <a:ea typeface="Times New Roman" panose="02020603050405020304" pitchFamily="18"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dirty="0" err="1">
                  <a:ea typeface="Times New Roman" panose="02020603050405020304" pitchFamily="18" charset="0"/>
                  <a:cs typeface="Times New Roman" panose="02020603050405020304" pitchFamily="18" charset="0"/>
                </a:rPr>
                <a:t>T</a:t>
              </a:r>
              <a:r>
                <a:rPr lang="en-US" sz="3200" dirty="0" err="1">
                  <a:effectLst/>
                  <a:ea typeface="Times New Roman" panose="02020603050405020304" pitchFamily="18" charset="0"/>
                  <a:cs typeface="Times New Roman" panose="02020603050405020304" pitchFamily="18" charset="0"/>
                </a:rPr>
                <a:t>ìm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chú</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bảo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vệ</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nói</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với</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các</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chú</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thông</a:t>
              </a:r>
              <a:r>
                <a:rPr lang="en-US" sz="3200" dirty="0">
                  <a:effectLst/>
                  <a:ea typeface="Times New Roman" panose="02020603050405020304" pitchFamily="18" charset="0"/>
                  <a:cs typeface="Times New Roman" panose="02020603050405020304" pitchFamily="18" charset="0"/>
                </a:rPr>
                <a:t> tin </a:t>
              </a:r>
              <a:r>
                <a:rPr lang="en-US" sz="3200" dirty="0" err="1">
                  <a:effectLst/>
                  <a:ea typeface="Times New Roman" panose="02020603050405020304" pitchFamily="18" charset="0"/>
                  <a:cs typeface="Times New Roman" panose="02020603050405020304" pitchFamily="18" charset="0"/>
                </a:rPr>
                <a:t>cần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thiết</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nhờ</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chú</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thông</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báo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để</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thầy</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cô</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tới</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đón</a:t>
              </a:r>
              <a:r>
                <a:rPr lang="en-US" sz="3200" dirty="0">
                  <a:effectLst/>
                  <a:ea typeface="Times New Roman" panose="02020603050405020304" pitchFamily="18"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E69B83E5-4E49-4D60-B0BB-710B67A93B70}"/>
              </a:ext>
            </a:extLst>
          </p:cNvPr>
          <p:cNvGrpSpPr/>
          <p:nvPr/>
        </p:nvGrpSpPr>
        <p:grpSpPr>
          <a:xfrm>
            <a:off x="826463" y="0"/>
            <a:ext cx="3210756" cy="1996583"/>
            <a:chOff x="496421" y="1129622"/>
            <a:chExt cx="3210756" cy="1996583"/>
          </a:xfrm>
        </p:grpSpPr>
        <p:grpSp>
          <p:nvGrpSpPr>
            <p:cNvPr id="18" name="Group 17">
              <a:extLst>
                <a:ext uri="{FF2B5EF4-FFF2-40B4-BE49-F238E27FC236}">
                  <a16:creationId xmlns:a16="http://schemas.microsoft.com/office/drawing/2014/main" id="{47A2419F-B434-4936-87EF-A393FBAD229D}"/>
                </a:ext>
              </a:extLst>
            </p:cNvPr>
            <p:cNvGrpSpPr/>
            <p:nvPr/>
          </p:nvGrpSpPr>
          <p:grpSpPr>
            <a:xfrm>
              <a:off x="496421" y="2055813"/>
              <a:ext cx="3210756" cy="1070392"/>
              <a:chOff x="429090" y="1826097"/>
              <a:chExt cx="3210756" cy="1070392"/>
            </a:xfrm>
          </p:grpSpPr>
          <p:sp>
            <p:nvSpPr>
              <p:cNvPr id="16" name="Flowchart: Terminator 15">
                <a:extLst>
                  <a:ext uri="{FF2B5EF4-FFF2-40B4-BE49-F238E27FC236}">
                    <a16:creationId xmlns:a16="http://schemas.microsoft.com/office/drawing/2014/main" id="{98345FA6-00CF-4D20-895E-B7D7197455FD}"/>
                  </a:ext>
                </a:extLst>
              </p:cNvPr>
              <p:cNvSpPr/>
              <p:nvPr/>
            </p:nvSpPr>
            <p:spPr>
              <a:xfrm>
                <a:off x="429090" y="1826097"/>
                <a:ext cx="3210756" cy="1070392"/>
              </a:xfrm>
              <a:prstGeom prst="flowChartTerminator">
                <a:avLst/>
              </a:prstGeom>
              <a:solidFill>
                <a:schemeClr val="accent4">
                  <a:lumMod val="20000"/>
                  <a:lumOff val="80000"/>
                </a:schemeClr>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653F3A2-B9CF-4B84-81AD-2173A7F54C98}"/>
                  </a:ext>
                </a:extLst>
              </p:cNvPr>
              <p:cNvSpPr txBox="1"/>
              <p:nvPr/>
            </p:nvSpPr>
            <p:spPr>
              <a:xfrm>
                <a:off x="630976" y="1962909"/>
                <a:ext cx="282901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Cùng</a:t>
                </a:r>
                <a:r>
                  <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rPr>
                  <a:t> chia </a:t>
                </a: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sẻ</a:t>
                </a:r>
                <a:endPar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endParaRPr>
              </a:p>
            </p:txBody>
          </p:sp>
        </p:grpSp>
        <p:pic>
          <p:nvPicPr>
            <p:cNvPr id="5124" name="Picture 4">
              <a:extLst>
                <a:ext uri="{FF2B5EF4-FFF2-40B4-BE49-F238E27FC236}">
                  <a16:creationId xmlns:a16="http://schemas.microsoft.com/office/drawing/2014/main" id="{29A9E917-6858-4D1F-9050-551D6B11D9A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64571" y="1129622"/>
              <a:ext cx="993559" cy="993559"/>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11199B9F-F949-451D-9419-07C8D1B0B249}"/>
              </a:ext>
            </a:extLst>
          </p:cNvPr>
          <p:cNvPicPr>
            <a:picLocks noChangeAspect="1"/>
          </p:cNvPicPr>
          <p:nvPr/>
        </p:nvPicPr>
        <p:blipFill>
          <a:blip r:embed="rId4"/>
          <a:stretch>
            <a:fillRect/>
          </a:stretch>
        </p:blipFill>
        <p:spPr>
          <a:xfrm>
            <a:off x="0" y="2657475"/>
            <a:ext cx="5447824" cy="2568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570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7444" y="1"/>
            <a:ext cx="12219444" cy="6857999"/>
          </a:xfrm>
          <a:prstGeom prst="rect">
            <a:avLst/>
          </a:prstGeom>
        </p:spPr>
      </p:pic>
      <p:grpSp>
        <p:nvGrpSpPr>
          <p:cNvPr id="5" name="组合 1">
            <a:extLst>
              <a:ext uri="{FF2B5EF4-FFF2-40B4-BE49-F238E27FC236}">
                <a16:creationId xmlns:a16="http://schemas.microsoft.com/office/drawing/2014/main" id="{DAC839C0-8201-442C-89A3-6F4B27F793C7}"/>
              </a:ext>
            </a:extLst>
          </p:cNvPr>
          <p:cNvGrpSpPr/>
          <p:nvPr/>
        </p:nvGrpSpPr>
        <p:grpSpPr>
          <a:xfrm>
            <a:off x="4055832" y="1669311"/>
            <a:ext cx="6737685" cy="3338622"/>
            <a:chOff x="4186989" y="457201"/>
            <a:chExt cx="6737685" cy="5751094"/>
          </a:xfrm>
        </p:grpSpPr>
        <p:sp>
          <p:nvSpPr>
            <p:cNvPr id="6" name="圆角矩形 10">
              <a:extLst>
                <a:ext uri="{FF2B5EF4-FFF2-40B4-BE49-F238E27FC236}">
                  <a16:creationId xmlns:a16="http://schemas.microsoft.com/office/drawing/2014/main" id="{4642D5D9-E15C-4693-9765-E8558B6DD209}"/>
                </a:ext>
              </a:extLst>
            </p:cNvPr>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7" name="矩形: 圆角 12">
              <a:extLst>
                <a:ext uri="{FF2B5EF4-FFF2-40B4-BE49-F238E27FC236}">
                  <a16:creationId xmlns:a16="http://schemas.microsoft.com/office/drawing/2014/main" id="{9AB775CC-93CB-41FE-A4C3-7D433342DBD8}"/>
                </a:ext>
              </a:extLst>
            </p:cNvPr>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pic>
        <p:nvPicPr>
          <p:cNvPr id="9" name="图片 11">
            <a:extLst>
              <a:ext uri="{FF2B5EF4-FFF2-40B4-BE49-F238E27FC236}">
                <a16:creationId xmlns:a16="http://schemas.microsoft.com/office/drawing/2014/main" id="{DC3E1DD5-A3BB-4970-AA9D-C7A9AA8A0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2163" y="963460"/>
            <a:ext cx="2061034" cy="2061034"/>
          </a:xfrm>
          <a:prstGeom prst="rect">
            <a:avLst/>
          </a:prstGeom>
        </p:spPr>
      </p:pic>
      <p:sp>
        <p:nvSpPr>
          <p:cNvPr id="2" name="TextBox 1">
            <a:extLst>
              <a:ext uri="{FF2B5EF4-FFF2-40B4-BE49-F238E27FC236}">
                <a16:creationId xmlns:a16="http://schemas.microsoft.com/office/drawing/2014/main" id="{A3CB1355-1A98-454F-946C-5FE8B3154B98}"/>
              </a:ext>
            </a:extLst>
          </p:cNvPr>
          <p:cNvSpPr txBox="1"/>
          <p:nvPr/>
        </p:nvSpPr>
        <p:spPr>
          <a:xfrm>
            <a:off x="4883493" y="2723149"/>
            <a:ext cx="531778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a:cs typeface="+mn-cs"/>
              </a:rPr>
              <a:t>Việc</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tìm</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kiếm</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sự</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hỗ</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trợ</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có</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lợi</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ích</a:t>
            </a:r>
            <a:r>
              <a:rPr kumimoji="0" lang="en-US" sz="4400" b="0" i="0" u="none" strike="noStrike" kern="1200" cap="none" spc="0" normalizeH="0" baseline="0" noProof="0" dirty="0">
                <a:ln>
                  <a:noFill/>
                </a:ln>
                <a:solidFill>
                  <a:prstClr val="black"/>
                </a:solidFill>
                <a:effectLst/>
                <a:uLnTx/>
                <a:uFillTx/>
                <a:latin typeface="Calibri"/>
                <a:cs typeface="+mn-cs"/>
              </a:rPr>
              <a:t> </a:t>
            </a:r>
            <a:r>
              <a:rPr kumimoji="0" lang="en-US" sz="4400" b="0" i="0" u="none" strike="noStrike" kern="1200" cap="none" spc="0" normalizeH="0" baseline="0" noProof="0" dirty="0" err="1">
                <a:ln>
                  <a:noFill/>
                </a:ln>
                <a:solidFill>
                  <a:prstClr val="black"/>
                </a:solidFill>
                <a:effectLst/>
                <a:uLnTx/>
                <a:uFillTx/>
                <a:latin typeface="Calibri"/>
                <a:cs typeface="+mn-cs"/>
              </a:rPr>
              <a:t>gì</a:t>
            </a:r>
            <a:r>
              <a:rPr kumimoji="0" lang="en-US" sz="4400" b="0" i="0" u="none" strike="noStrike" kern="1200" cap="none" spc="0" normalizeH="0" baseline="0" noProof="0" dirty="0">
                <a:ln>
                  <a:noFill/>
                </a:ln>
                <a:solidFill>
                  <a:prstClr val="black"/>
                </a:solidFill>
                <a:effectLst/>
                <a:uLnTx/>
                <a:uFillTx/>
                <a:latin typeface="Calibri"/>
                <a:cs typeface="+mn-cs"/>
              </a:rPr>
              <a:t>?</a:t>
            </a:r>
          </a:p>
        </p:txBody>
      </p:sp>
      <p:pic>
        <p:nvPicPr>
          <p:cNvPr id="8" name="图片 2">
            <a:extLst>
              <a:ext uri="{FF2B5EF4-FFF2-40B4-BE49-F238E27FC236}">
                <a16:creationId xmlns:a16="http://schemas.microsoft.com/office/drawing/2014/main" id="{58A34553-53E1-45AF-AE89-8A2BFB0A4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34906" y="2615609"/>
            <a:ext cx="4130006" cy="4152013"/>
          </a:xfrm>
          <a:prstGeom prst="rect">
            <a:avLst/>
          </a:prstGeom>
        </p:spPr>
      </p:pic>
      <p:pic>
        <p:nvPicPr>
          <p:cNvPr id="10" name="Graphic 9" descr="Help with solid fill">
            <a:extLst>
              <a:ext uri="{FF2B5EF4-FFF2-40B4-BE49-F238E27FC236}">
                <a16:creationId xmlns:a16="http://schemas.microsoft.com/office/drawing/2014/main" id="{DA2CCD61-01CF-40D3-8D42-787FEE7ED5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81301" y="2723149"/>
            <a:ext cx="690038" cy="716923"/>
          </a:xfrm>
          <a:prstGeom prst="rect">
            <a:avLst/>
          </a:prstGeom>
        </p:spPr>
      </p:pic>
    </p:spTree>
    <p:extLst>
      <p:ext uri="{BB962C8B-B14F-4D97-AF65-F5344CB8AC3E}">
        <p14:creationId xmlns:p14="http://schemas.microsoft.com/office/powerpoint/2010/main" val="56258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14" presetClass="entr" presetSubtype="1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Rounded Corners 2">
            <a:extLst>
              <a:ext uri="{FF2B5EF4-FFF2-40B4-BE49-F238E27FC236}">
                <a16:creationId xmlns:a16="http://schemas.microsoft.com/office/drawing/2014/main" id="{32892527-3E67-7132-AAD5-FC5EF560151C}"/>
              </a:ext>
            </a:extLst>
          </p:cNvPr>
          <p:cNvSpPr/>
          <p:nvPr/>
        </p:nvSpPr>
        <p:spPr>
          <a:xfrm>
            <a:off x="499730" y="244549"/>
            <a:ext cx="11217349" cy="61349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椭圆 9">
            <a:extLst>
              <a:ext uri="{FF2B5EF4-FFF2-40B4-BE49-F238E27FC236}">
                <a16:creationId xmlns:a16="http://schemas.microsoft.com/office/drawing/2014/main" id="{2E08BB0A-C863-21C1-A282-1BD1A6144814}"/>
              </a:ext>
            </a:extLst>
          </p:cNvPr>
          <p:cNvSpPr/>
          <p:nvPr/>
        </p:nvSpPr>
        <p:spPr bwMode="auto">
          <a:xfrm>
            <a:off x="540172" y="1245268"/>
            <a:ext cx="4404805" cy="4367464"/>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FFFFFF"/>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sp>
        <p:nvSpPr>
          <p:cNvPr id="8" name="TextBox 7">
            <a:extLst>
              <a:ext uri="{FF2B5EF4-FFF2-40B4-BE49-F238E27FC236}">
                <a16:creationId xmlns:a16="http://schemas.microsoft.com/office/drawing/2014/main" id="{00908C75-A0BF-CAF3-749C-F31FAC892939}"/>
              </a:ext>
            </a:extLst>
          </p:cNvPr>
          <p:cNvSpPr txBox="1"/>
          <p:nvPr/>
        </p:nvSpPr>
        <p:spPr>
          <a:xfrm>
            <a:off x="1148390" y="2463131"/>
            <a:ext cx="31883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Việc</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tìm</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kiếm</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sự</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hỗ</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trợ</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sẽ</a:t>
            </a:r>
            <a:r>
              <a:rPr kumimoji="0" lang="en-US" sz="4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giúp</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等腰三角形 14">
            <a:extLst>
              <a:ext uri="{FF2B5EF4-FFF2-40B4-BE49-F238E27FC236}">
                <a16:creationId xmlns:a16="http://schemas.microsoft.com/office/drawing/2014/main" id="{E43DC632-D992-DC1B-53A6-3BD6C01A6B0C}"/>
              </a:ext>
            </a:extLst>
          </p:cNvPr>
          <p:cNvSpPr/>
          <p:nvPr/>
        </p:nvSpPr>
        <p:spPr>
          <a:xfrm rot="3975024" flipH="1">
            <a:off x="4818562" y="1665468"/>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sp>
        <p:nvSpPr>
          <p:cNvPr id="10" name="TextBox 9">
            <a:extLst>
              <a:ext uri="{FF2B5EF4-FFF2-40B4-BE49-F238E27FC236}">
                <a16:creationId xmlns:a16="http://schemas.microsoft.com/office/drawing/2014/main" id="{03DBC9E3-E898-17EE-ABA4-2F1D5AC549FB}"/>
              </a:ext>
            </a:extLst>
          </p:cNvPr>
          <p:cNvSpPr txBox="1"/>
          <p:nvPr/>
        </p:nvSpPr>
        <p:spPr>
          <a:xfrm>
            <a:off x="5592605" y="1230716"/>
            <a:ext cx="617482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E39"/>
                </a:solidFill>
                <a:effectLst/>
                <a:uLnTx/>
                <a:uFillTx/>
                <a:latin typeface="Arial" panose="020B0604020202020204" pitchFamily="34" charset="0"/>
                <a:cs typeface="Arial" panose="020B0604020202020204" pitchFamily="34" charset="0"/>
              </a:rPr>
              <a:t>Giải</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quyết</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được</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những</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tình</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huống</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bất</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ngờ</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mà</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em</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gặp</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phải</a:t>
            </a:r>
            <a:endParaRPr kumimoji="0" lang="en-US" sz="3200" b="0" i="0" u="none" strike="noStrike" kern="1200" cap="none" spc="0" normalizeH="0" baseline="0" noProof="0" dirty="0">
              <a:ln>
                <a:noFill/>
              </a:ln>
              <a:solidFill>
                <a:srgbClr val="007E39"/>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5534F6B-C1AD-889B-211A-B264C5E9C082}"/>
              </a:ext>
            </a:extLst>
          </p:cNvPr>
          <p:cNvSpPr txBox="1"/>
          <p:nvPr/>
        </p:nvSpPr>
        <p:spPr>
          <a:xfrm>
            <a:off x="5592605" y="3071430"/>
            <a:ext cx="576935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E39"/>
                </a:solidFill>
                <a:effectLst/>
                <a:uLnTx/>
                <a:uFillTx/>
                <a:latin typeface="Arial" panose="020B0604020202020204" pitchFamily="34" charset="0"/>
                <a:cs typeface="Arial" panose="020B0604020202020204" pitchFamily="34" charset="0"/>
              </a:rPr>
              <a:t>Tránh</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được</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những</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nguy</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hiểm</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rình</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rập</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xung</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quanh</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các</a:t>
            </a:r>
            <a:r>
              <a:rPr kumimoji="0" lang="en-US" sz="3200" b="0" i="0" u="none" strike="noStrike" kern="1200" cap="none" spc="0" normalizeH="0" noProof="0" dirty="0">
                <a:ln>
                  <a:noFill/>
                </a:ln>
                <a:solidFill>
                  <a:srgbClr val="007E39"/>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007E39"/>
                </a:solidFill>
                <a:effectLst/>
                <a:uLnTx/>
                <a:uFillTx/>
                <a:latin typeface="Arial" panose="020B0604020202020204" pitchFamily="34" charset="0"/>
                <a:cs typeface="Arial" panose="020B0604020202020204" pitchFamily="34" charset="0"/>
              </a:rPr>
              <a:t>em</a:t>
            </a:r>
            <a:endParaRPr kumimoji="0" lang="en-US" sz="3200" b="0" i="0" u="none" strike="noStrike" kern="1200" cap="none" spc="0" normalizeH="0" baseline="0" noProof="0" dirty="0">
              <a:ln>
                <a:noFill/>
              </a:ln>
              <a:solidFill>
                <a:srgbClr val="007E39"/>
              </a:solidFill>
              <a:effectLst/>
              <a:uLnTx/>
              <a:uFillTx/>
              <a:latin typeface="Arial" panose="020B0604020202020204" pitchFamily="34" charset="0"/>
              <a:cs typeface="Arial" panose="020B0604020202020204" pitchFamily="34" charset="0"/>
            </a:endParaRPr>
          </a:p>
        </p:txBody>
      </p:sp>
      <p:sp>
        <p:nvSpPr>
          <p:cNvPr id="12" name="等腰三角形 14">
            <a:extLst>
              <a:ext uri="{FF2B5EF4-FFF2-40B4-BE49-F238E27FC236}">
                <a16:creationId xmlns:a16="http://schemas.microsoft.com/office/drawing/2014/main" id="{B24336ED-19A2-AB16-C5C3-7E2B10DA20EC}"/>
              </a:ext>
            </a:extLst>
          </p:cNvPr>
          <p:cNvSpPr/>
          <p:nvPr/>
        </p:nvSpPr>
        <p:spPr>
          <a:xfrm rot="6220156" flipH="1">
            <a:off x="4974988" y="3247978"/>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spTree>
    <p:extLst>
      <p:ext uri="{BB962C8B-B14F-4D97-AF65-F5344CB8AC3E}">
        <p14:creationId xmlns:p14="http://schemas.microsoft.com/office/powerpoint/2010/main" val="295160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P spid="10" grpId="0"/>
      <p:bldP spid="1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2278140" y="1118397"/>
            <a:ext cx="7635719" cy="4491827"/>
            <a:chOff x="2278140" y="1118397"/>
            <a:chExt cx="7635719" cy="4491827"/>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7"/>
              <a:ext cx="7635719" cy="4491827"/>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3071303" y="1539228"/>
              <a:ext cx="6125592"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Trong các tình huống nếu trên đường gặp mưa to hoặc khi có người lạ cho quà và rủ đi chơi, khi có người lạ mặt theo, khi bị va chạm xe trên đường đi học, … em hãy tìm kiếm sự hỗ trợ của những người xung quanh.</a:t>
              </a:r>
              <a:endPar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1090000" y="242697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9357978" y="2554133"/>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p>
        </p:txBody>
      </p:sp>
    </p:spTree>
    <p:extLst>
      <p:ext uri="{BB962C8B-B14F-4D97-AF65-F5344CB8AC3E}">
        <p14:creationId xmlns:p14="http://schemas.microsoft.com/office/powerpoint/2010/main" val="133231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4" name="Picture 3">
            <a:extLst>
              <a:ext uri="{FF2B5EF4-FFF2-40B4-BE49-F238E27FC236}">
                <a16:creationId xmlns:a16="http://schemas.microsoft.com/office/drawing/2014/main" id="{9C0D374C-1D22-4983-8431-C19BC2479E9A}"/>
              </a:ext>
            </a:extLst>
          </p:cNvPr>
          <p:cNvPicPr>
            <a:picLocks noChangeAspect="1"/>
          </p:cNvPicPr>
          <p:nvPr/>
        </p:nvPicPr>
        <p:blipFill>
          <a:blip r:embed="rId6"/>
          <a:stretch>
            <a:fillRect/>
          </a:stretch>
        </p:blipFill>
        <p:spPr>
          <a:xfrm>
            <a:off x="5150493" y="2251269"/>
            <a:ext cx="5681964" cy="1383912"/>
          </a:xfrm>
          <a:prstGeom prst="rect">
            <a:avLst/>
          </a:prstGeom>
        </p:spPr>
      </p:pic>
    </p:spTree>
    <p:extLst>
      <p:ext uri="{BB962C8B-B14F-4D97-AF65-F5344CB8AC3E}">
        <p14:creationId xmlns:p14="http://schemas.microsoft.com/office/powerpoint/2010/main" val="107513376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DBC93F6-FC88-092A-9376-EF1D73F2D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469"/>
          <a:stretch>
            <a:fillRect/>
          </a:stretch>
        </p:blipFill>
        <p:spPr bwMode="auto">
          <a:xfrm>
            <a:off x="5295900" y="388938"/>
            <a:ext cx="6896100" cy="64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思想气泡: 云 5">
            <a:extLst>
              <a:ext uri="{FF2B5EF4-FFF2-40B4-BE49-F238E27FC236}">
                <a16:creationId xmlns:a16="http://schemas.microsoft.com/office/drawing/2014/main" id="{AFD55FE3-825F-7551-27D2-17945D7D3DFD}"/>
              </a:ext>
            </a:extLst>
          </p:cNvPr>
          <p:cNvSpPr/>
          <p:nvPr/>
        </p:nvSpPr>
        <p:spPr>
          <a:xfrm rot="21123151" flipH="1">
            <a:off x="215900" y="179388"/>
            <a:ext cx="7689850" cy="3975100"/>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p:spPr>
        <p:style>
          <a:lnRef idx="2">
            <a:schemeClr val="accent2"/>
          </a:lnRef>
          <a:fillRef idx="1">
            <a:schemeClr val="lt1"/>
          </a:fillRef>
          <a:effectRef idx="0">
            <a:schemeClr val="accent2"/>
          </a:effectRef>
          <a:fontRef idx="minor">
            <a:schemeClr val="dk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effectLst>
              <a:uLnTx/>
              <a:uFillTx/>
              <a:latin typeface="UTM Showcard" panose="02040603050506020204" pitchFamily="18" charset="0"/>
              <a:ea typeface="+mn-ea"/>
              <a:cs typeface="+mn-cs"/>
            </a:endParaRPr>
          </a:p>
        </p:txBody>
      </p:sp>
      <p:sp>
        <p:nvSpPr>
          <p:cNvPr id="7" name="TextBox 6">
            <a:extLst>
              <a:ext uri="{FF2B5EF4-FFF2-40B4-BE49-F238E27FC236}">
                <a16:creationId xmlns:a16="http://schemas.microsoft.com/office/drawing/2014/main" id="{87338F9E-497A-DE0D-438E-513F1C38C166}"/>
              </a:ext>
            </a:extLst>
          </p:cNvPr>
          <p:cNvSpPr txBox="1"/>
          <p:nvPr/>
        </p:nvSpPr>
        <p:spPr>
          <a:xfrm>
            <a:off x="791815" y="1295400"/>
            <a:ext cx="6218585" cy="132343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TẬP</a:t>
            </a:r>
            <a:endParaRPr kumimoji="0" lang="vi-VN" sz="8000" b="1"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图片 2" descr="图片包含 航空器&#10;&#10;描述已自动生成">
            <a:extLst>
              <a:ext uri="{FF2B5EF4-FFF2-40B4-BE49-F238E27FC236}">
                <a16:creationId xmlns:a16="http://schemas.microsoft.com/office/drawing/2014/main" id="{BA8506E0-343E-CB1E-B52F-452264A79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4284663"/>
            <a:ext cx="3146426"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nodeType="afterGroup">
                            <p:stCondLst>
                              <p:cond delay="1500"/>
                            </p:stCondLst>
                            <p:childTnLst>
                              <p:par>
                                <p:cTn id="14" presetID="14" presetClass="entr" presetSubtype="1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nodeType="afterGroup">
                            <p:stCondLst>
                              <p:cond delay="2000"/>
                            </p:stCondLst>
                            <p:childTnLst>
                              <p:par>
                                <p:cTn id="18" presetID="42"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 name="Rounded Rectangle 8">
            <a:extLst>
              <a:ext uri="{FF2B5EF4-FFF2-40B4-BE49-F238E27FC236}">
                <a16:creationId xmlns:a16="http://schemas.microsoft.com/office/drawing/2014/main" id="{37219002-C167-FCB8-4C0A-CC4802B2C8D6}"/>
              </a:ext>
            </a:extLst>
          </p:cNvPr>
          <p:cNvSpPr/>
          <p:nvPr/>
        </p:nvSpPr>
        <p:spPr>
          <a:xfrm>
            <a:off x="228600" y="161925"/>
            <a:ext cx="11831638" cy="6496050"/>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ounded Rectangle 8">
            <a:extLst>
              <a:ext uri="{FF2B5EF4-FFF2-40B4-BE49-F238E27FC236}">
                <a16:creationId xmlns:a16="http://schemas.microsoft.com/office/drawing/2014/main" id="{EFC597AF-3660-C684-6D76-A5F138368E96}"/>
              </a:ext>
            </a:extLst>
          </p:cNvPr>
          <p:cNvSpPr/>
          <p:nvPr/>
        </p:nvSpPr>
        <p:spPr>
          <a:xfrm>
            <a:off x="228600" y="161925"/>
            <a:ext cx="11831638" cy="6496050"/>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8">
            <a:extLst>
              <a:ext uri="{FF2B5EF4-FFF2-40B4-BE49-F238E27FC236}">
                <a16:creationId xmlns:a16="http://schemas.microsoft.com/office/drawing/2014/main" id="{EF4F9053-98ED-4732-AE28-ACE38B233C4C}"/>
              </a:ext>
            </a:extLst>
          </p:cNvPr>
          <p:cNvSpPr/>
          <p:nvPr/>
        </p:nvSpPr>
        <p:spPr>
          <a:xfrm>
            <a:off x="228600" y="200025"/>
            <a:ext cx="11831638" cy="6496050"/>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B339D71-CEA0-9C27-9FD7-41C3B5B2FB49}"/>
              </a:ext>
            </a:extLst>
          </p:cNvPr>
          <p:cNvSpPr>
            <a:spLocks noChangeArrowheads="1"/>
          </p:cNvSpPr>
          <p:nvPr/>
        </p:nvSpPr>
        <p:spPr bwMode="auto">
          <a:xfrm>
            <a:off x="74613" y="381000"/>
            <a:ext cx="118316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 </a:t>
            </a:r>
            <a:r>
              <a:rPr kumimoji="0" lang="en-US" altLang="en-US" sz="48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Xử</a:t>
            </a:r>
            <a:r>
              <a:rPr kumimoji="0" lang="en-US" altLang="en-US" sz="4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altLang="en-US" sz="48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lý</a:t>
            </a:r>
            <a:r>
              <a:rPr kumimoji="0" lang="en-US" altLang="en-US" sz="4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altLang="en-US" sz="48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tình</a:t>
            </a:r>
            <a:r>
              <a:rPr kumimoji="0" lang="en-US" altLang="en-US" sz="4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altLang="en-US" sz="48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huống</a:t>
            </a:r>
            <a:endParaRPr kumimoji="0" lang="en-US" altLang="en-US" sz="4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10" name="Picture 9">
            <a:extLst>
              <a:ext uri="{FF2B5EF4-FFF2-40B4-BE49-F238E27FC236}">
                <a16:creationId xmlns:a16="http://schemas.microsoft.com/office/drawing/2014/main" id="{993706E4-DC5A-4D84-8BA0-97EEA5061A87}"/>
              </a:ext>
            </a:extLst>
          </p:cNvPr>
          <p:cNvPicPr>
            <a:picLocks noChangeAspect="1"/>
          </p:cNvPicPr>
          <p:nvPr/>
        </p:nvPicPr>
        <p:blipFill>
          <a:blip r:embed="rId3"/>
          <a:stretch>
            <a:fillRect/>
          </a:stretch>
        </p:blipFill>
        <p:spPr>
          <a:xfrm>
            <a:off x="405661" y="1600200"/>
            <a:ext cx="5966582" cy="2714625"/>
          </a:xfrm>
          <a:prstGeom prst="rect">
            <a:avLst/>
          </a:prstGeom>
        </p:spPr>
      </p:pic>
      <p:sp>
        <p:nvSpPr>
          <p:cNvPr id="11" name="Rectangle: Rounded Corners 10">
            <a:extLst>
              <a:ext uri="{FF2B5EF4-FFF2-40B4-BE49-F238E27FC236}">
                <a16:creationId xmlns:a16="http://schemas.microsoft.com/office/drawing/2014/main" id="{5CF0C875-5786-42B2-B107-E7CF5E7FA47F}"/>
              </a:ext>
            </a:extLst>
          </p:cNvPr>
          <p:cNvSpPr/>
          <p:nvPr/>
        </p:nvSpPr>
        <p:spPr>
          <a:xfrm>
            <a:off x="1533526" y="4506913"/>
            <a:ext cx="9382124" cy="762000"/>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Theo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em</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trong</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tình</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huống</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vậy</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bạn</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nên</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làm</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gì</a:t>
            </a:r>
            <a:r>
              <a:rPr kumimoji="0" lang="en-US" sz="3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p:txBody>
      </p:sp>
      <p:pic>
        <p:nvPicPr>
          <p:cNvPr id="12" name="Picture 11">
            <a:extLst>
              <a:ext uri="{FF2B5EF4-FFF2-40B4-BE49-F238E27FC236}">
                <a16:creationId xmlns:a16="http://schemas.microsoft.com/office/drawing/2014/main" id="{DD4126AD-1900-4FA5-99D7-2F7427E996A5}"/>
              </a:ext>
            </a:extLst>
          </p:cNvPr>
          <p:cNvPicPr>
            <a:picLocks noChangeAspect="1"/>
          </p:cNvPicPr>
          <p:nvPr/>
        </p:nvPicPr>
        <p:blipFill>
          <a:blip r:embed="rId4"/>
          <a:stretch>
            <a:fillRect/>
          </a:stretch>
        </p:blipFill>
        <p:spPr>
          <a:xfrm>
            <a:off x="6380212" y="1609725"/>
            <a:ext cx="5621288" cy="2650254"/>
          </a:xfrm>
          <a:prstGeom prst="rect">
            <a:avLst/>
          </a:prstGeom>
        </p:spPr>
      </p:pic>
      <p:grpSp>
        <p:nvGrpSpPr>
          <p:cNvPr id="13" name="Group 12">
            <a:extLst>
              <a:ext uri="{FF2B5EF4-FFF2-40B4-BE49-F238E27FC236}">
                <a16:creationId xmlns:a16="http://schemas.microsoft.com/office/drawing/2014/main" id="{2B9E006D-AAB5-4099-A277-AF5EDDFBD875}"/>
              </a:ext>
            </a:extLst>
          </p:cNvPr>
          <p:cNvGrpSpPr/>
          <p:nvPr/>
        </p:nvGrpSpPr>
        <p:grpSpPr>
          <a:xfrm>
            <a:off x="8689778" y="6703"/>
            <a:ext cx="3342260" cy="1285435"/>
            <a:chOff x="8689778" y="6703"/>
            <a:chExt cx="3342260" cy="1285435"/>
          </a:xfrm>
        </p:grpSpPr>
        <p:grpSp>
          <p:nvGrpSpPr>
            <p:cNvPr id="15" name="Group 14">
              <a:extLst>
                <a:ext uri="{FF2B5EF4-FFF2-40B4-BE49-F238E27FC236}">
                  <a16:creationId xmlns:a16="http://schemas.microsoft.com/office/drawing/2014/main" id="{4CEAB345-7A08-4B9C-B2EB-BF764C5326B8}"/>
                </a:ext>
              </a:extLst>
            </p:cNvPr>
            <p:cNvGrpSpPr/>
            <p:nvPr/>
          </p:nvGrpSpPr>
          <p:grpSpPr>
            <a:xfrm>
              <a:off x="9262574" y="6703"/>
              <a:ext cx="2188694" cy="1059064"/>
              <a:chOff x="6871018" y="5424256"/>
              <a:chExt cx="2188694" cy="1059064"/>
            </a:xfrm>
          </p:grpSpPr>
          <p:pic>
            <p:nvPicPr>
              <p:cNvPr id="25" name="Picture 24">
                <a:extLst>
                  <a:ext uri="{FF2B5EF4-FFF2-40B4-BE49-F238E27FC236}">
                    <a16:creationId xmlns:a16="http://schemas.microsoft.com/office/drawing/2014/main" id="{45C600CA-B4BE-466A-934A-5D0853C843B7}"/>
                  </a:ext>
                </a:extLst>
              </p:cNvPr>
              <p:cNvPicPr>
                <a:picLocks noChangeAspect="1"/>
              </p:cNvPicPr>
              <p:nvPr/>
            </p:nvPicPr>
            <p:blipFill>
              <a:blip r:embed="rId5"/>
              <a:stretch>
                <a:fillRect/>
              </a:stretch>
            </p:blipFill>
            <p:spPr>
              <a:xfrm>
                <a:off x="7455548" y="5463979"/>
                <a:ext cx="445962" cy="1019341"/>
              </a:xfrm>
              <a:prstGeom prst="rect">
                <a:avLst/>
              </a:prstGeom>
              <a:effectLst>
                <a:outerShdw blurRad="50800" dist="38100" dir="8100000" algn="tr" rotWithShape="0">
                  <a:prstClr val="black">
                    <a:alpha val="40000"/>
                  </a:prstClr>
                </a:outerShdw>
              </a:effectLst>
            </p:spPr>
          </p:pic>
          <p:pic>
            <p:nvPicPr>
              <p:cNvPr id="26" name="Picture 25">
                <a:extLst>
                  <a:ext uri="{FF2B5EF4-FFF2-40B4-BE49-F238E27FC236}">
                    <a16:creationId xmlns:a16="http://schemas.microsoft.com/office/drawing/2014/main" id="{0ECBE027-7883-4015-9EB8-87035021C188}"/>
                  </a:ext>
                </a:extLst>
              </p:cNvPr>
              <p:cNvPicPr>
                <a:picLocks noChangeAspect="1"/>
              </p:cNvPicPr>
              <p:nvPr/>
            </p:nvPicPr>
            <p:blipFill>
              <a:blip r:embed="rId6"/>
              <a:stretch>
                <a:fillRect/>
              </a:stretch>
            </p:blipFill>
            <p:spPr>
              <a:xfrm>
                <a:off x="6871018" y="5424256"/>
                <a:ext cx="477816" cy="1012970"/>
              </a:xfrm>
              <a:prstGeom prst="rect">
                <a:avLst/>
              </a:prstGeom>
              <a:effectLst>
                <a:outerShdw blurRad="50800" dist="38100" dir="8100000" algn="tr" rotWithShape="0">
                  <a:prstClr val="black">
                    <a:alpha val="40000"/>
                  </a:prstClr>
                </a:outerShdw>
              </a:effectLst>
            </p:spPr>
          </p:pic>
          <p:pic>
            <p:nvPicPr>
              <p:cNvPr id="27" name="Picture 26">
                <a:extLst>
                  <a:ext uri="{FF2B5EF4-FFF2-40B4-BE49-F238E27FC236}">
                    <a16:creationId xmlns:a16="http://schemas.microsoft.com/office/drawing/2014/main" id="{968E76B8-F028-4994-A7C3-2BD8D57589E8}"/>
                  </a:ext>
                </a:extLst>
              </p:cNvPr>
              <p:cNvPicPr>
                <a:picLocks noChangeAspect="1"/>
              </p:cNvPicPr>
              <p:nvPr/>
            </p:nvPicPr>
            <p:blipFill>
              <a:blip r:embed="rId7"/>
              <a:stretch>
                <a:fillRect/>
              </a:stretch>
            </p:blipFill>
            <p:spPr>
              <a:xfrm>
                <a:off x="8617997" y="5466103"/>
                <a:ext cx="441715" cy="1017217"/>
              </a:xfrm>
              <a:prstGeom prst="rect">
                <a:avLst/>
              </a:prstGeom>
              <a:effectLst>
                <a:outerShdw blurRad="50800" dist="38100" dir="8100000" algn="tr" rotWithShape="0">
                  <a:prstClr val="black">
                    <a:alpha val="40000"/>
                  </a:prstClr>
                </a:outerShdw>
              </a:effectLst>
            </p:spPr>
          </p:pic>
          <p:pic>
            <p:nvPicPr>
              <p:cNvPr id="28" name="Picture 27">
                <a:extLst>
                  <a:ext uri="{FF2B5EF4-FFF2-40B4-BE49-F238E27FC236}">
                    <a16:creationId xmlns:a16="http://schemas.microsoft.com/office/drawing/2014/main" id="{AD1FB663-62F9-441D-86E9-75C028ABEFEE}"/>
                  </a:ext>
                </a:extLst>
              </p:cNvPr>
              <p:cNvPicPr>
                <a:picLocks noChangeAspect="1"/>
              </p:cNvPicPr>
              <p:nvPr/>
            </p:nvPicPr>
            <p:blipFill>
              <a:blip r:embed="rId8"/>
              <a:stretch>
                <a:fillRect/>
              </a:stretch>
            </p:blipFill>
            <p:spPr>
              <a:xfrm>
                <a:off x="8028459" y="5424256"/>
                <a:ext cx="477816" cy="1012970"/>
              </a:xfrm>
              <a:prstGeom prst="rect">
                <a:avLst/>
              </a:prstGeom>
              <a:effectLst>
                <a:outerShdw blurRad="50800" dist="38100" dir="8100000" algn="tr" rotWithShape="0">
                  <a:prstClr val="black">
                    <a:alpha val="40000"/>
                  </a:prstClr>
                </a:outerShdw>
              </a:effectLst>
            </p:spPr>
          </p:pic>
        </p:grpSp>
        <p:grpSp>
          <p:nvGrpSpPr>
            <p:cNvPr id="19" name="Group 18">
              <a:extLst>
                <a:ext uri="{FF2B5EF4-FFF2-40B4-BE49-F238E27FC236}">
                  <a16:creationId xmlns:a16="http://schemas.microsoft.com/office/drawing/2014/main" id="{BFAC3F7D-D5F1-49AF-A51A-AC0CA37D9CF0}"/>
                </a:ext>
              </a:extLst>
            </p:cNvPr>
            <p:cNvGrpSpPr/>
            <p:nvPr/>
          </p:nvGrpSpPr>
          <p:grpSpPr>
            <a:xfrm>
              <a:off x="8689778" y="561610"/>
              <a:ext cx="3342260" cy="730528"/>
              <a:chOff x="519888" y="95300"/>
              <a:chExt cx="3457308" cy="952264"/>
            </a:xfrm>
          </p:grpSpPr>
          <p:sp>
            <p:nvSpPr>
              <p:cNvPr id="23" name="Rectangle: Rounded Corners 22">
                <a:extLst>
                  <a:ext uri="{FF2B5EF4-FFF2-40B4-BE49-F238E27FC236}">
                    <a16:creationId xmlns:a16="http://schemas.microsoft.com/office/drawing/2014/main" id="{45F2DB36-4131-4228-9F86-70DC5A5611E6}"/>
                  </a:ext>
                </a:extLst>
              </p:cNvPr>
              <p:cNvSpPr/>
              <p:nvPr/>
            </p:nvSpPr>
            <p:spPr>
              <a:xfrm>
                <a:off x="519888" y="95300"/>
                <a:ext cx="3457308" cy="952264"/>
              </a:xfrm>
              <a:prstGeom prst="roundRect">
                <a:avLst/>
              </a:prstGeom>
              <a:solidFill>
                <a:srgbClr val="FFFF00"/>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94B58EB1-BDA5-4D47-9304-502D06900F59}"/>
                  </a:ext>
                </a:extLst>
              </p:cNvPr>
              <p:cNvSpPr txBox="1"/>
              <p:nvPr/>
            </p:nvSpPr>
            <p:spPr>
              <a:xfrm>
                <a:off x="606173" y="198455"/>
                <a:ext cx="32847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luận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4</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
                                        <p:tgtEl>
                                          <p:spTgt spid="14">
                                            <p:txEl>
                                              <p:pRg st="0" end="0"/>
                                            </p:txEl>
                                          </p:spTgt>
                                        </p:tgtEl>
                                      </p:cBhvr>
                                    </p:animEffect>
                                    <p:anim calcmode="lin" valueType="num">
                                      <p:cBhvr>
                                        <p:cTn id="8"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4">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4">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4">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19557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1" y="0"/>
            <a:ext cx="12192000" cy="7123761"/>
          </a:xfrm>
          <a:prstGeom prst="rect">
            <a:avLst/>
          </a:prstGeom>
        </p:spPr>
      </p:pic>
      <p:pic>
        <p:nvPicPr>
          <p:cNvPr id="8" name="Picture 7">
            <a:extLst>
              <a:ext uri="{FF2B5EF4-FFF2-40B4-BE49-F238E27FC236}">
                <a16:creationId xmlns:a16="http://schemas.microsoft.com/office/drawing/2014/main" id="{93C66572-F1B6-4E8D-A212-67E58B786767}"/>
              </a:ext>
            </a:extLst>
          </p:cNvPr>
          <p:cNvPicPr>
            <a:picLocks noChangeAspect="1"/>
          </p:cNvPicPr>
          <p:nvPr/>
        </p:nvPicPr>
        <p:blipFill>
          <a:blip r:embed="rId4"/>
          <a:stretch>
            <a:fillRect/>
          </a:stretch>
        </p:blipFill>
        <p:spPr>
          <a:xfrm>
            <a:off x="1320762" y="691032"/>
            <a:ext cx="9421784" cy="4286643"/>
          </a:xfrm>
          <a:prstGeom prst="rect">
            <a:avLst/>
          </a:prstGeom>
        </p:spPr>
      </p:pic>
      <p:sp>
        <p:nvSpPr>
          <p:cNvPr id="2" name="Rectangle: Rounded Corners 1">
            <a:extLst>
              <a:ext uri="{FF2B5EF4-FFF2-40B4-BE49-F238E27FC236}">
                <a16:creationId xmlns:a16="http://schemas.microsoft.com/office/drawing/2014/main" id="{147CBA95-3C72-4405-956F-329CED2ED6D9}"/>
              </a:ext>
            </a:extLst>
          </p:cNvPr>
          <p:cNvSpPr/>
          <p:nvPr/>
        </p:nvSpPr>
        <p:spPr>
          <a:xfrm>
            <a:off x="1608396" y="5231883"/>
            <a:ext cx="4433777" cy="1168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Trời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đang</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mưa</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rất</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to,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em</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nên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xin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nhờ</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ô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cùng</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bạn</a:t>
            </a: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3BD59850-179F-412D-B6DC-BADCD28B86C0}"/>
              </a:ext>
            </a:extLst>
          </p:cNvPr>
          <p:cNvSpPr/>
          <p:nvPr/>
        </p:nvSpPr>
        <p:spPr>
          <a:xfrm>
            <a:off x="6432594" y="5190819"/>
            <a:ext cx="4836367" cy="1168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Em</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nên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la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lớn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để</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mọi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người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xung</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quanh</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giúp</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đỡ</a:t>
            </a: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609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192001" cy="7123761"/>
          </a:xfrm>
          <a:prstGeom prst="rect">
            <a:avLst/>
          </a:prstGeom>
        </p:spPr>
      </p:pic>
      <p:pic>
        <p:nvPicPr>
          <p:cNvPr id="5" name="Picture 4">
            <a:extLst>
              <a:ext uri="{FF2B5EF4-FFF2-40B4-BE49-F238E27FC236}">
                <a16:creationId xmlns:a16="http://schemas.microsoft.com/office/drawing/2014/main" id="{38AD9AC1-49C6-480A-B7B5-DB8C78C742A3}"/>
              </a:ext>
            </a:extLst>
          </p:cNvPr>
          <p:cNvPicPr>
            <a:picLocks noChangeAspect="1"/>
          </p:cNvPicPr>
          <p:nvPr/>
        </p:nvPicPr>
        <p:blipFill>
          <a:blip r:embed="rId4"/>
          <a:stretch>
            <a:fillRect/>
          </a:stretch>
        </p:blipFill>
        <p:spPr>
          <a:xfrm>
            <a:off x="1659296" y="285788"/>
            <a:ext cx="9373975" cy="4419524"/>
          </a:xfrm>
          <a:prstGeom prst="rect">
            <a:avLst/>
          </a:prstGeom>
        </p:spPr>
      </p:pic>
      <p:sp>
        <p:nvSpPr>
          <p:cNvPr id="11" name="Rectangle: Rounded Corners 10">
            <a:extLst>
              <a:ext uri="{FF2B5EF4-FFF2-40B4-BE49-F238E27FC236}">
                <a16:creationId xmlns:a16="http://schemas.microsoft.com/office/drawing/2014/main" id="{3AEAF636-1152-405F-9060-E4081EDEC923}"/>
              </a:ext>
            </a:extLst>
          </p:cNvPr>
          <p:cNvSpPr/>
          <p:nvPr/>
        </p:nvSpPr>
        <p:spPr>
          <a:xfrm>
            <a:off x="1765439" y="4733887"/>
            <a:ext cx="4433777" cy="1168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Em</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nên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tìm</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đến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người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lớn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xung</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quanh</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để</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tránh</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khỏi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kẻ</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xấu</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theo</a:t>
            </a: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4CCFDD43-706F-49BD-BBD9-2C1F9197B1A9}"/>
              </a:ext>
            </a:extLst>
          </p:cNvPr>
          <p:cNvSpPr/>
          <p:nvPr/>
        </p:nvSpPr>
        <p:spPr>
          <a:xfrm>
            <a:off x="6411071" y="4694863"/>
            <a:ext cx="4433777" cy="1168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Em</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nên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gọi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người</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lớn</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xung</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quanh</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để</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giúp</a:t>
            </a: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a:ea typeface="+mn-ea"/>
                <a:cs typeface="+mn-cs"/>
              </a:rPr>
              <a:t>bạn</a:t>
            </a: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7746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DBC93F6-FC88-092A-9376-EF1D73F2D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469"/>
          <a:stretch>
            <a:fillRect/>
          </a:stretch>
        </p:blipFill>
        <p:spPr bwMode="auto">
          <a:xfrm>
            <a:off x="5295900" y="388938"/>
            <a:ext cx="6896100" cy="64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思想气泡: 云 5">
            <a:extLst>
              <a:ext uri="{FF2B5EF4-FFF2-40B4-BE49-F238E27FC236}">
                <a16:creationId xmlns:a16="http://schemas.microsoft.com/office/drawing/2014/main" id="{AFD55FE3-825F-7551-27D2-17945D7D3DFD}"/>
              </a:ext>
            </a:extLst>
          </p:cNvPr>
          <p:cNvSpPr/>
          <p:nvPr/>
        </p:nvSpPr>
        <p:spPr>
          <a:xfrm rot="21123151" flipH="1">
            <a:off x="215900" y="179388"/>
            <a:ext cx="7689850" cy="3975100"/>
          </a:xfrm>
          <a:custGeom>
            <a:avLst/>
            <a:gdLst>
              <a:gd name="connsiteX0" fmla="*/ 694228 w 7689921"/>
              <a:gd name="connsiteY0" fmla="*/ 1322517 h 3975835"/>
              <a:gd name="connsiteX1" fmla="*/ 1000935 w 7689921"/>
              <a:gd name="connsiteY1" fmla="*/ 635673 h 3975835"/>
              <a:gd name="connsiteX2" fmla="*/ 2492994 w 7689921"/>
              <a:gd name="connsiteY2" fmla="*/ 478756 h 3975835"/>
              <a:gd name="connsiteX3" fmla="*/ 3997334 w 7689921"/>
              <a:gd name="connsiteY3" fmla="*/ 315858 h 3975835"/>
              <a:gd name="connsiteX4" fmla="*/ 4583513 w 7689921"/>
              <a:gd name="connsiteY4" fmla="*/ 18406 h 3975835"/>
              <a:gd name="connsiteX5" fmla="*/ 5310495 w 7689921"/>
              <a:gd name="connsiteY5" fmla="*/ 228334 h 3975835"/>
              <a:gd name="connsiteX6" fmla="*/ 6312677 w 7689921"/>
              <a:gd name="connsiteY6" fmla="*/ 63502 h 3975835"/>
              <a:gd name="connsiteX7" fmla="*/ 6820888 w 7689921"/>
              <a:gd name="connsiteY7" fmla="*/ 513177 h 3975835"/>
              <a:gd name="connsiteX8" fmla="*/ 7473107 w 7689921"/>
              <a:gd name="connsiteY8" fmla="*/ 949598 h 3975835"/>
              <a:gd name="connsiteX9" fmla="*/ 7443914 w 7689921"/>
              <a:gd name="connsiteY9" fmla="*/ 1422833 h 3975835"/>
              <a:gd name="connsiteX10" fmla="*/ 7657167 w 7689921"/>
              <a:gd name="connsiteY10" fmla="*/ 2146398 h 3975835"/>
              <a:gd name="connsiteX11" fmla="*/ 6658189 w 7689921"/>
              <a:gd name="connsiteY11" fmla="*/ 2779771 h 3975835"/>
              <a:gd name="connsiteX12" fmla="*/ 6300573 w 7689921"/>
              <a:gd name="connsiteY12" fmla="*/ 3322491 h 3975835"/>
              <a:gd name="connsiteX13" fmla="*/ 5083002 w 7689921"/>
              <a:gd name="connsiteY13" fmla="*/ 3388202 h 3975835"/>
              <a:gd name="connsiteX14" fmla="*/ 4212901 w 7689921"/>
              <a:gd name="connsiteY14" fmla="*/ 3967183 h 3975835"/>
              <a:gd name="connsiteX15" fmla="*/ 2933562 w 7689921"/>
              <a:gd name="connsiteY15" fmla="*/ 3613776 h 3975835"/>
              <a:gd name="connsiteX16" fmla="*/ 1033155 w 7689921"/>
              <a:gd name="connsiteY16" fmla="*/ 3264602 h 3975835"/>
              <a:gd name="connsiteX17" fmla="*/ 197588 w 7689921"/>
              <a:gd name="connsiteY17" fmla="*/ 2876038 h 3975835"/>
              <a:gd name="connsiteX18" fmla="*/ 376129 w 7689921"/>
              <a:gd name="connsiteY18" fmla="*/ 2351540 h 3975835"/>
              <a:gd name="connsiteX19" fmla="*/ -891 w 7689921"/>
              <a:gd name="connsiteY19" fmla="*/ 1813422 h 3975835"/>
              <a:gd name="connsiteX20" fmla="*/ 687642 w 7689921"/>
              <a:gd name="connsiteY20" fmla="*/ 1335125 h 3975835"/>
              <a:gd name="connsiteX21" fmla="*/ 694228 w 7689921"/>
              <a:gd name="connsiteY21" fmla="*/ 1322517 h 3975835"/>
              <a:gd name="connsiteX0" fmla="*/ 241861 w 7689921"/>
              <a:gd name="connsiteY0" fmla="*/ 5116979 h 3975835"/>
              <a:gd name="connsiteX1" fmla="*/ 131421 w 7689921"/>
              <a:gd name="connsiteY1" fmla="*/ 5227419 h 3975835"/>
              <a:gd name="connsiteX2" fmla="*/ 20981 w 7689921"/>
              <a:gd name="connsiteY2" fmla="*/ 5116979 h 3975835"/>
              <a:gd name="connsiteX3" fmla="*/ 131421 w 7689921"/>
              <a:gd name="connsiteY3" fmla="*/ 5006539 h 3975835"/>
              <a:gd name="connsiteX4" fmla="*/ 241861 w 7689921"/>
              <a:gd name="connsiteY4" fmla="*/ 5116979 h 3975835"/>
              <a:gd name="connsiteX0" fmla="*/ 863552 w 7689921"/>
              <a:gd name="connsiteY0" fmla="*/ 4686194 h 3975835"/>
              <a:gd name="connsiteX1" fmla="*/ 642672 w 7689921"/>
              <a:gd name="connsiteY1" fmla="*/ 4907074 h 3975835"/>
              <a:gd name="connsiteX2" fmla="*/ 421792 w 7689921"/>
              <a:gd name="connsiteY2" fmla="*/ 4686194 h 3975835"/>
              <a:gd name="connsiteX3" fmla="*/ 642672 w 7689921"/>
              <a:gd name="connsiteY3" fmla="*/ 4465314 h 3975835"/>
              <a:gd name="connsiteX4" fmla="*/ 863552 w 7689921"/>
              <a:gd name="connsiteY4" fmla="*/ 4686194 h 3975835"/>
              <a:gd name="connsiteX0" fmla="*/ 1654155 w 7689921"/>
              <a:gd name="connsiteY0" fmla="*/ 4113083 h 3975835"/>
              <a:gd name="connsiteX1" fmla="*/ 1322835 w 7689921"/>
              <a:gd name="connsiteY1" fmla="*/ 4444403 h 3975835"/>
              <a:gd name="connsiteX2" fmla="*/ 991515 w 7689921"/>
              <a:gd name="connsiteY2" fmla="*/ 4113083 h 3975835"/>
              <a:gd name="connsiteX3" fmla="*/ 1322835 w 7689921"/>
              <a:gd name="connsiteY3" fmla="*/ 3781763 h 3975835"/>
              <a:gd name="connsiteX4" fmla="*/ 1654155 w 7689921"/>
              <a:gd name="connsiteY4" fmla="*/ 4113083 h 3975835"/>
              <a:gd name="connsiteX0" fmla="*/ 835388 w 7689921"/>
              <a:gd name="connsiteY0" fmla="*/ 2409153 h 3975835"/>
              <a:gd name="connsiteX1" fmla="*/ 384496 w 7689921"/>
              <a:gd name="connsiteY1" fmla="*/ 2335803 h 3975835"/>
              <a:gd name="connsiteX2" fmla="*/ 1233235 w 7689921"/>
              <a:gd name="connsiteY2" fmla="*/ 3211867 h 3975835"/>
              <a:gd name="connsiteX3" fmla="*/ 1036003 w 7689921"/>
              <a:gd name="connsiteY3" fmla="*/ 3246931 h 3975835"/>
              <a:gd name="connsiteX4" fmla="*/ 2933206 w 7689921"/>
              <a:gd name="connsiteY4" fmla="*/ 3597578 h 3975835"/>
              <a:gd name="connsiteX5" fmla="*/ 2814297 w 7689921"/>
              <a:gd name="connsiteY5" fmla="*/ 3437440 h 3975835"/>
              <a:gd name="connsiteX6" fmla="*/ 5131420 w 7689921"/>
              <a:gd name="connsiteY6" fmla="*/ 3198246 h 3975835"/>
              <a:gd name="connsiteX7" fmla="*/ 5083892 w 7689921"/>
              <a:gd name="connsiteY7" fmla="*/ 3373937 h 3975835"/>
              <a:gd name="connsiteX8" fmla="*/ 6075215 w 7689921"/>
              <a:gd name="connsiteY8" fmla="*/ 2112530 h 3975835"/>
              <a:gd name="connsiteX9" fmla="*/ 6653917 w 7689921"/>
              <a:gd name="connsiteY9" fmla="*/ 2769279 h 3975835"/>
              <a:gd name="connsiteX10" fmla="*/ 7440354 w 7689921"/>
              <a:gd name="connsiteY10" fmla="*/ 1413078 h 3975835"/>
              <a:gd name="connsiteX11" fmla="*/ 7182599 w 7689921"/>
              <a:gd name="connsiteY11" fmla="*/ 1659358 h 3975835"/>
              <a:gd name="connsiteX12" fmla="*/ 6821956 w 7689921"/>
              <a:gd name="connsiteY12" fmla="*/ 499372 h 3975835"/>
              <a:gd name="connsiteX13" fmla="*/ 6835485 w 7689921"/>
              <a:gd name="connsiteY13" fmla="*/ 615702 h 3975835"/>
              <a:gd name="connsiteX14" fmla="*/ 5176100 w 7689921"/>
              <a:gd name="connsiteY14" fmla="*/ 363715 h 3975835"/>
              <a:gd name="connsiteX15" fmla="*/ 5308181 w 7689921"/>
              <a:gd name="connsiteY15" fmla="*/ 215357 h 3975835"/>
              <a:gd name="connsiteX16" fmla="*/ 3941262 w 7689921"/>
              <a:gd name="connsiteY16" fmla="*/ 434396 h 3975835"/>
              <a:gd name="connsiteX17" fmla="*/ 4005167 w 7689921"/>
              <a:gd name="connsiteY17" fmla="*/ 306470 h 3975835"/>
              <a:gd name="connsiteX18" fmla="*/ 2492104 w 7689921"/>
              <a:gd name="connsiteY18" fmla="*/ 477836 h 3975835"/>
              <a:gd name="connsiteX19" fmla="*/ 2723513 w 7689921"/>
              <a:gd name="connsiteY19" fmla="*/ 601897 h 3975835"/>
              <a:gd name="connsiteX20" fmla="*/ 734636 w 7689921"/>
              <a:gd name="connsiteY20" fmla="*/ 1453112 h 3975835"/>
              <a:gd name="connsiteX21" fmla="*/ 694228 w 7689921"/>
              <a:gd name="connsiteY21" fmla="*/ 1322517 h 397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89921" h="3975835" fill="none" extrusionOk="0">
                <a:moveTo>
                  <a:pt x="694228" y="1322517"/>
                </a:moveTo>
                <a:cubicBezTo>
                  <a:pt x="609819" y="1121151"/>
                  <a:pt x="801386" y="800949"/>
                  <a:pt x="1000935" y="635673"/>
                </a:cubicBezTo>
                <a:cubicBezTo>
                  <a:pt x="1422537" y="311593"/>
                  <a:pt x="2009865" y="302969"/>
                  <a:pt x="2492994" y="478756"/>
                </a:cubicBezTo>
                <a:cubicBezTo>
                  <a:pt x="2784202" y="48456"/>
                  <a:pt x="3493835" y="73258"/>
                  <a:pt x="3997334" y="315858"/>
                </a:cubicBezTo>
                <a:cubicBezTo>
                  <a:pt x="4110160" y="115740"/>
                  <a:pt x="4336383" y="-10185"/>
                  <a:pt x="4583513" y="18406"/>
                </a:cubicBezTo>
                <a:cubicBezTo>
                  <a:pt x="4872644" y="-7826"/>
                  <a:pt x="5115955" y="57894"/>
                  <a:pt x="5310495" y="228334"/>
                </a:cubicBezTo>
                <a:cubicBezTo>
                  <a:pt x="5551465" y="34435"/>
                  <a:pt x="5932211" y="-27982"/>
                  <a:pt x="6312677" y="63502"/>
                </a:cubicBezTo>
                <a:cubicBezTo>
                  <a:pt x="6605316" y="168600"/>
                  <a:pt x="6776038" y="305691"/>
                  <a:pt x="6820888" y="513177"/>
                </a:cubicBezTo>
                <a:cubicBezTo>
                  <a:pt x="7120676" y="590747"/>
                  <a:pt x="7385936" y="739347"/>
                  <a:pt x="7473107" y="949598"/>
                </a:cubicBezTo>
                <a:cubicBezTo>
                  <a:pt x="7531743" y="1120263"/>
                  <a:pt x="7531850" y="1278202"/>
                  <a:pt x="7443914" y="1422833"/>
                </a:cubicBezTo>
                <a:cubicBezTo>
                  <a:pt x="7682000" y="1638779"/>
                  <a:pt x="7697594" y="1864050"/>
                  <a:pt x="7657167" y="2146398"/>
                </a:cubicBezTo>
                <a:cubicBezTo>
                  <a:pt x="7543591" y="2497248"/>
                  <a:pt x="7103762" y="2765060"/>
                  <a:pt x="6658189" y="2779771"/>
                </a:cubicBezTo>
                <a:cubicBezTo>
                  <a:pt x="6658015" y="2975555"/>
                  <a:pt x="6547006" y="3131357"/>
                  <a:pt x="6300573" y="3322491"/>
                </a:cubicBezTo>
                <a:cubicBezTo>
                  <a:pt x="6002340" y="3521178"/>
                  <a:pt x="5461479" y="3501457"/>
                  <a:pt x="5083002" y="3388202"/>
                </a:cubicBezTo>
                <a:cubicBezTo>
                  <a:pt x="4945244" y="3680465"/>
                  <a:pt x="4636697" y="3883721"/>
                  <a:pt x="4212901" y="3967183"/>
                </a:cubicBezTo>
                <a:cubicBezTo>
                  <a:pt x="3627576" y="4026174"/>
                  <a:pt x="3174053" y="3894861"/>
                  <a:pt x="2933562" y="3613776"/>
                </a:cubicBezTo>
                <a:cubicBezTo>
                  <a:pt x="2179732" y="3928772"/>
                  <a:pt x="1427220" y="3814937"/>
                  <a:pt x="1033155" y="3264602"/>
                </a:cubicBezTo>
                <a:cubicBezTo>
                  <a:pt x="657722" y="3285602"/>
                  <a:pt x="303684" y="3093415"/>
                  <a:pt x="197588" y="2876038"/>
                </a:cubicBezTo>
                <a:cubicBezTo>
                  <a:pt x="137177" y="2646366"/>
                  <a:pt x="184268" y="2500483"/>
                  <a:pt x="376129" y="2351540"/>
                </a:cubicBezTo>
                <a:cubicBezTo>
                  <a:pt x="105017" y="2212473"/>
                  <a:pt x="-86998" y="2042890"/>
                  <a:pt x="-891" y="1813422"/>
                </a:cubicBezTo>
                <a:cubicBezTo>
                  <a:pt x="118614" y="1538644"/>
                  <a:pt x="340198" y="1346049"/>
                  <a:pt x="687642" y="1335125"/>
                </a:cubicBezTo>
                <a:cubicBezTo>
                  <a:pt x="689479" y="1330739"/>
                  <a:pt x="692489" y="1327825"/>
                  <a:pt x="694228" y="1322517"/>
                </a:cubicBezTo>
                <a:close/>
              </a:path>
              <a:path w="7689921" h="3975835" fill="none" extrusionOk="0">
                <a:moveTo>
                  <a:pt x="241861" y="5116979"/>
                </a:moveTo>
                <a:cubicBezTo>
                  <a:pt x="235894" y="5168406"/>
                  <a:pt x="191066" y="5235391"/>
                  <a:pt x="131421" y="5227419"/>
                </a:cubicBezTo>
                <a:cubicBezTo>
                  <a:pt x="77293" y="5223479"/>
                  <a:pt x="30088" y="5177135"/>
                  <a:pt x="20981" y="5116979"/>
                </a:cubicBezTo>
                <a:cubicBezTo>
                  <a:pt x="32127" y="5050831"/>
                  <a:pt x="60023" y="5002513"/>
                  <a:pt x="131421" y="5006539"/>
                </a:cubicBezTo>
                <a:cubicBezTo>
                  <a:pt x="189583" y="4997820"/>
                  <a:pt x="228080" y="5051690"/>
                  <a:pt x="241861" y="5116979"/>
                </a:cubicBezTo>
                <a:close/>
              </a:path>
              <a:path w="7689921" h="3975835" fill="none" extrusionOk="0">
                <a:moveTo>
                  <a:pt x="863552" y="4686194"/>
                </a:moveTo>
                <a:cubicBezTo>
                  <a:pt x="867009" y="4823976"/>
                  <a:pt x="779039" y="4898782"/>
                  <a:pt x="642672" y="4907074"/>
                </a:cubicBezTo>
                <a:cubicBezTo>
                  <a:pt x="528166" y="4905004"/>
                  <a:pt x="432549" y="4820552"/>
                  <a:pt x="421792" y="4686194"/>
                </a:cubicBezTo>
                <a:cubicBezTo>
                  <a:pt x="426001" y="4583998"/>
                  <a:pt x="513357" y="4447204"/>
                  <a:pt x="642672" y="4465314"/>
                </a:cubicBezTo>
                <a:cubicBezTo>
                  <a:pt x="744334" y="4460100"/>
                  <a:pt x="890943" y="4552443"/>
                  <a:pt x="863552" y="4686194"/>
                </a:cubicBezTo>
                <a:close/>
              </a:path>
              <a:path w="7689921" h="3975835" fill="none" extrusionOk="0">
                <a:moveTo>
                  <a:pt x="1654155" y="4113083"/>
                </a:moveTo>
                <a:cubicBezTo>
                  <a:pt x="1680390" y="4278523"/>
                  <a:pt x="1475111" y="4468757"/>
                  <a:pt x="1322835" y="4444403"/>
                </a:cubicBezTo>
                <a:cubicBezTo>
                  <a:pt x="1160179" y="4474580"/>
                  <a:pt x="988943" y="4305010"/>
                  <a:pt x="991515" y="4113083"/>
                </a:cubicBezTo>
                <a:cubicBezTo>
                  <a:pt x="969447" y="3958043"/>
                  <a:pt x="1121908" y="3812358"/>
                  <a:pt x="1322835" y="3781763"/>
                </a:cubicBezTo>
                <a:cubicBezTo>
                  <a:pt x="1540023" y="3779668"/>
                  <a:pt x="1662908" y="3951265"/>
                  <a:pt x="1654155" y="4113083"/>
                </a:cubicBezTo>
                <a:close/>
              </a:path>
              <a:path w="7689921" h="3975835" fill="none" extrusionOk="0">
                <a:moveTo>
                  <a:pt x="835388" y="2409153"/>
                </a:moveTo>
                <a:cubicBezTo>
                  <a:pt x="691815" y="2422085"/>
                  <a:pt x="513940" y="2385754"/>
                  <a:pt x="384496" y="2335803"/>
                </a:cubicBezTo>
                <a:moveTo>
                  <a:pt x="1233235" y="3211867"/>
                </a:moveTo>
                <a:cubicBezTo>
                  <a:pt x="1175397" y="3234185"/>
                  <a:pt x="1100619" y="3238973"/>
                  <a:pt x="1036003" y="3246931"/>
                </a:cubicBezTo>
                <a:moveTo>
                  <a:pt x="2933206" y="3597578"/>
                </a:moveTo>
                <a:cubicBezTo>
                  <a:pt x="2882421" y="3548255"/>
                  <a:pt x="2852000" y="3505222"/>
                  <a:pt x="2814297" y="3437440"/>
                </a:cubicBezTo>
                <a:moveTo>
                  <a:pt x="5131420" y="3198246"/>
                </a:moveTo>
                <a:cubicBezTo>
                  <a:pt x="5137959" y="3259287"/>
                  <a:pt x="5114413" y="3308609"/>
                  <a:pt x="5083892" y="3373937"/>
                </a:cubicBezTo>
                <a:moveTo>
                  <a:pt x="6075215" y="2112530"/>
                </a:moveTo>
                <a:cubicBezTo>
                  <a:pt x="6415482" y="2243575"/>
                  <a:pt x="6647300" y="2541777"/>
                  <a:pt x="6653917" y="2769279"/>
                </a:cubicBezTo>
                <a:moveTo>
                  <a:pt x="7440354" y="1413078"/>
                </a:moveTo>
                <a:cubicBezTo>
                  <a:pt x="7386295" y="1522533"/>
                  <a:pt x="7293743" y="1607415"/>
                  <a:pt x="7182599" y="1659358"/>
                </a:cubicBezTo>
                <a:moveTo>
                  <a:pt x="6821956" y="499372"/>
                </a:moveTo>
                <a:cubicBezTo>
                  <a:pt x="6825559" y="540426"/>
                  <a:pt x="6830719" y="570754"/>
                  <a:pt x="6835485" y="615702"/>
                </a:cubicBezTo>
                <a:moveTo>
                  <a:pt x="5176100" y="363715"/>
                </a:moveTo>
                <a:cubicBezTo>
                  <a:pt x="5213373" y="308267"/>
                  <a:pt x="5257880" y="265986"/>
                  <a:pt x="5308181" y="215357"/>
                </a:cubicBezTo>
                <a:moveTo>
                  <a:pt x="3941262" y="434396"/>
                </a:moveTo>
                <a:cubicBezTo>
                  <a:pt x="3956420" y="388271"/>
                  <a:pt x="3981354" y="345923"/>
                  <a:pt x="4005167" y="306470"/>
                </a:cubicBezTo>
                <a:moveTo>
                  <a:pt x="2492104" y="477836"/>
                </a:moveTo>
                <a:cubicBezTo>
                  <a:pt x="2559894" y="500112"/>
                  <a:pt x="2668712" y="541119"/>
                  <a:pt x="2723513" y="601897"/>
                </a:cubicBezTo>
                <a:moveTo>
                  <a:pt x="734636" y="1453112"/>
                </a:moveTo>
                <a:cubicBezTo>
                  <a:pt x="714775" y="1414485"/>
                  <a:pt x="705788" y="1376155"/>
                  <a:pt x="694228" y="1322517"/>
                </a:cubicBezTo>
              </a:path>
              <a:path w="7689921" h="3975835" stroke="0" extrusionOk="0">
                <a:moveTo>
                  <a:pt x="694228" y="1322517"/>
                </a:moveTo>
                <a:cubicBezTo>
                  <a:pt x="640781" y="1094551"/>
                  <a:pt x="767040" y="784383"/>
                  <a:pt x="1000935" y="635673"/>
                </a:cubicBezTo>
                <a:cubicBezTo>
                  <a:pt x="1388215" y="268867"/>
                  <a:pt x="2082210" y="228077"/>
                  <a:pt x="2492994" y="478756"/>
                </a:cubicBezTo>
                <a:cubicBezTo>
                  <a:pt x="2858800" y="105171"/>
                  <a:pt x="3498024" y="-110768"/>
                  <a:pt x="3997334" y="315858"/>
                </a:cubicBezTo>
                <a:cubicBezTo>
                  <a:pt x="4087939" y="105785"/>
                  <a:pt x="4291114" y="13437"/>
                  <a:pt x="4583513" y="18406"/>
                </a:cubicBezTo>
                <a:cubicBezTo>
                  <a:pt x="4884287" y="-51621"/>
                  <a:pt x="5158553" y="76958"/>
                  <a:pt x="5310495" y="228334"/>
                </a:cubicBezTo>
                <a:cubicBezTo>
                  <a:pt x="5514464" y="38233"/>
                  <a:pt x="5918744" y="-68731"/>
                  <a:pt x="6312677" y="63502"/>
                </a:cubicBezTo>
                <a:cubicBezTo>
                  <a:pt x="6552118" y="177944"/>
                  <a:pt x="6721933" y="331029"/>
                  <a:pt x="6820888" y="513177"/>
                </a:cubicBezTo>
                <a:cubicBezTo>
                  <a:pt x="7114522" y="603259"/>
                  <a:pt x="7319541" y="733408"/>
                  <a:pt x="7473107" y="949598"/>
                </a:cubicBezTo>
                <a:cubicBezTo>
                  <a:pt x="7543582" y="1108701"/>
                  <a:pt x="7532068" y="1238070"/>
                  <a:pt x="7443914" y="1422833"/>
                </a:cubicBezTo>
                <a:cubicBezTo>
                  <a:pt x="7674390" y="1629753"/>
                  <a:pt x="7777968" y="1943658"/>
                  <a:pt x="7657167" y="2146398"/>
                </a:cubicBezTo>
                <a:cubicBezTo>
                  <a:pt x="7554292" y="2496109"/>
                  <a:pt x="7117447" y="2746614"/>
                  <a:pt x="6658189" y="2779771"/>
                </a:cubicBezTo>
                <a:cubicBezTo>
                  <a:pt x="6683331" y="3004332"/>
                  <a:pt x="6521768" y="3179899"/>
                  <a:pt x="6300573" y="3322491"/>
                </a:cubicBezTo>
                <a:cubicBezTo>
                  <a:pt x="5876158" y="3551598"/>
                  <a:pt x="5409869" y="3583943"/>
                  <a:pt x="5083002" y="3388202"/>
                </a:cubicBezTo>
                <a:cubicBezTo>
                  <a:pt x="4942585" y="3658471"/>
                  <a:pt x="4614811" y="3911245"/>
                  <a:pt x="4212901" y="3967183"/>
                </a:cubicBezTo>
                <a:cubicBezTo>
                  <a:pt x="3715820" y="4098684"/>
                  <a:pt x="3201394" y="3896970"/>
                  <a:pt x="2933562" y="3613776"/>
                </a:cubicBezTo>
                <a:cubicBezTo>
                  <a:pt x="2288028" y="3904268"/>
                  <a:pt x="1327525" y="3855762"/>
                  <a:pt x="1033155" y="3264602"/>
                </a:cubicBezTo>
                <a:cubicBezTo>
                  <a:pt x="650035" y="3338473"/>
                  <a:pt x="340663" y="3132525"/>
                  <a:pt x="197588" y="2876038"/>
                </a:cubicBezTo>
                <a:cubicBezTo>
                  <a:pt x="135794" y="2684843"/>
                  <a:pt x="203031" y="2501275"/>
                  <a:pt x="376129" y="2351540"/>
                </a:cubicBezTo>
                <a:cubicBezTo>
                  <a:pt x="127121" y="2230289"/>
                  <a:pt x="-72948" y="2026144"/>
                  <a:pt x="-891" y="1813422"/>
                </a:cubicBezTo>
                <a:cubicBezTo>
                  <a:pt x="65094" y="1482744"/>
                  <a:pt x="368170" y="1352423"/>
                  <a:pt x="687642" y="1335125"/>
                </a:cubicBezTo>
                <a:cubicBezTo>
                  <a:pt x="689120" y="1331859"/>
                  <a:pt x="692637" y="1327175"/>
                  <a:pt x="694228" y="1322517"/>
                </a:cubicBezTo>
                <a:close/>
              </a:path>
              <a:path w="7689921" h="3975835" stroke="0" extrusionOk="0">
                <a:moveTo>
                  <a:pt x="241861" y="5116979"/>
                </a:moveTo>
                <a:cubicBezTo>
                  <a:pt x="242203" y="5166032"/>
                  <a:pt x="191639" y="5230606"/>
                  <a:pt x="131421" y="5227419"/>
                </a:cubicBezTo>
                <a:cubicBezTo>
                  <a:pt x="57174" y="5220574"/>
                  <a:pt x="35065" y="5172446"/>
                  <a:pt x="20981" y="5116979"/>
                </a:cubicBezTo>
                <a:cubicBezTo>
                  <a:pt x="16206" y="5064408"/>
                  <a:pt x="70457" y="5009204"/>
                  <a:pt x="131421" y="5006539"/>
                </a:cubicBezTo>
                <a:cubicBezTo>
                  <a:pt x="195071" y="5019673"/>
                  <a:pt x="244771" y="5053343"/>
                  <a:pt x="241861" y="5116979"/>
                </a:cubicBezTo>
                <a:close/>
              </a:path>
              <a:path w="7689921" h="3975835" stroke="0" extrusionOk="0">
                <a:moveTo>
                  <a:pt x="863552" y="4686194"/>
                </a:moveTo>
                <a:cubicBezTo>
                  <a:pt x="868936" y="4809590"/>
                  <a:pt x="774778" y="4933551"/>
                  <a:pt x="642672" y="4907074"/>
                </a:cubicBezTo>
                <a:cubicBezTo>
                  <a:pt x="530210" y="4879316"/>
                  <a:pt x="423067" y="4803352"/>
                  <a:pt x="421792" y="4686194"/>
                </a:cubicBezTo>
                <a:cubicBezTo>
                  <a:pt x="417636" y="4568987"/>
                  <a:pt x="523454" y="4465004"/>
                  <a:pt x="642672" y="4465314"/>
                </a:cubicBezTo>
                <a:cubicBezTo>
                  <a:pt x="741042" y="4452997"/>
                  <a:pt x="873937" y="4583508"/>
                  <a:pt x="863552" y="4686194"/>
                </a:cubicBezTo>
                <a:close/>
              </a:path>
              <a:path w="7689921" h="3975835" stroke="0" extrusionOk="0">
                <a:moveTo>
                  <a:pt x="1654155" y="4113083"/>
                </a:moveTo>
                <a:cubicBezTo>
                  <a:pt x="1676706" y="4314147"/>
                  <a:pt x="1484118" y="4450048"/>
                  <a:pt x="1322835" y="4444403"/>
                </a:cubicBezTo>
                <a:cubicBezTo>
                  <a:pt x="1136467" y="4421990"/>
                  <a:pt x="1012070" y="4292801"/>
                  <a:pt x="991515" y="4113083"/>
                </a:cubicBezTo>
                <a:cubicBezTo>
                  <a:pt x="1005788" y="3959064"/>
                  <a:pt x="1136617" y="3775542"/>
                  <a:pt x="1322835" y="3781763"/>
                </a:cubicBezTo>
                <a:cubicBezTo>
                  <a:pt x="1531400" y="3814704"/>
                  <a:pt x="1643315" y="3934170"/>
                  <a:pt x="1654155" y="4113083"/>
                </a:cubicBezTo>
                <a:close/>
              </a:path>
              <a:path w="7689921" h="3975835" fill="none" stroke="0" extrusionOk="0">
                <a:moveTo>
                  <a:pt x="835388" y="2409153"/>
                </a:moveTo>
                <a:cubicBezTo>
                  <a:pt x="676436" y="2413903"/>
                  <a:pt x="555923" y="2384208"/>
                  <a:pt x="384496" y="2335803"/>
                </a:cubicBezTo>
                <a:moveTo>
                  <a:pt x="1233235" y="3211867"/>
                </a:moveTo>
                <a:cubicBezTo>
                  <a:pt x="1170214" y="3225363"/>
                  <a:pt x="1112516" y="3254805"/>
                  <a:pt x="1036003" y="3246931"/>
                </a:cubicBezTo>
                <a:moveTo>
                  <a:pt x="2933206" y="3597578"/>
                </a:moveTo>
                <a:cubicBezTo>
                  <a:pt x="2881413" y="3555925"/>
                  <a:pt x="2841155" y="3490959"/>
                  <a:pt x="2814297" y="3437440"/>
                </a:cubicBezTo>
                <a:moveTo>
                  <a:pt x="5131420" y="3198246"/>
                </a:moveTo>
                <a:cubicBezTo>
                  <a:pt x="5127703" y="3265827"/>
                  <a:pt x="5096579" y="3311556"/>
                  <a:pt x="5083892" y="3373937"/>
                </a:cubicBezTo>
                <a:moveTo>
                  <a:pt x="6075215" y="2112530"/>
                </a:moveTo>
                <a:cubicBezTo>
                  <a:pt x="6439334" y="2242294"/>
                  <a:pt x="6603147" y="2513902"/>
                  <a:pt x="6653917" y="2769279"/>
                </a:cubicBezTo>
                <a:moveTo>
                  <a:pt x="7440354" y="1413078"/>
                </a:moveTo>
                <a:cubicBezTo>
                  <a:pt x="7392255" y="1518786"/>
                  <a:pt x="7310578" y="1598628"/>
                  <a:pt x="7182599" y="1659358"/>
                </a:cubicBezTo>
                <a:moveTo>
                  <a:pt x="6821956" y="499372"/>
                </a:moveTo>
                <a:cubicBezTo>
                  <a:pt x="6831466" y="533317"/>
                  <a:pt x="6835918" y="571728"/>
                  <a:pt x="6835485" y="615702"/>
                </a:cubicBezTo>
                <a:moveTo>
                  <a:pt x="5176100" y="363715"/>
                </a:moveTo>
                <a:cubicBezTo>
                  <a:pt x="5203667" y="312363"/>
                  <a:pt x="5253574" y="264962"/>
                  <a:pt x="5308181" y="215357"/>
                </a:cubicBezTo>
                <a:moveTo>
                  <a:pt x="3941262" y="434396"/>
                </a:moveTo>
                <a:cubicBezTo>
                  <a:pt x="3955218" y="380583"/>
                  <a:pt x="3975457" y="345649"/>
                  <a:pt x="4005167" y="306470"/>
                </a:cubicBezTo>
                <a:moveTo>
                  <a:pt x="2492104" y="477836"/>
                </a:moveTo>
                <a:cubicBezTo>
                  <a:pt x="2568676" y="531692"/>
                  <a:pt x="2649633" y="535153"/>
                  <a:pt x="2723513" y="601897"/>
                </a:cubicBezTo>
                <a:moveTo>
                  <a:pt x="734636" y="1453112"/>
                </a:moveTo>
                <a:cubicBezTo>
                  <a:pt x="722325" y="1400917"/>
                  <a:pt x="700125" y="1366744"/>
                  <a:pt x="694228" y="1322517"/>
                </a:cubicBezTo>
              </a:path>
            </a:pathLst>
          </a:custGeom>
          <a:ln w="19050"/>
        </p:spPr>
        <p:style>
          <a:lnRef idx="2">
            <a:schemeClr val="accent2"/>
          </a:lnRef>
          <a:fillRef idx="1">
            <a:schemeClr val="lt1"/>
          </a:fillRef>
          <a:effectRef idx="0">
            <a:schemeClr val="accent2"/>
          </a:effectRef>
          <a:fontRef idx="minor">
            <a:schemeClr val="dk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9600" b="0"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effectLst>
              <a:uLnTx/>
              <a:uFillTx/>
              <a:latin typeface="UTM Showcard" panose="02040603050506020204" pitchFamily="18" charset="0"/>
              <a:ea typeface="+mn-ea"/>
              <a:cs typeface="+mn-cs"/>
            </a:endParaRPr>
          </a:p>
        </p:txBody>
      </p:sp>
      <p:sp>
        <p:nvSpPr>
          <p:cNvPr id="7" name="TextBox 6">
            <a:extLst>
              <a:ext uri="{FF2B5EF4-FFF2-40B4-BE49-F238E27FC236}">
                <a16:creationId xmlns:a16="http://schemas.microsoft.com/office/drawing/2014/main" id="{87338F9E-497A-DE0D-438E-513F1C38C166}"/>
              </a:ext>
            </a:extLst>
          </p:cNvPr>
          <p:cNvSpPr txBox="1"/>
          <p:nvPr/>
        </p:nvSpPr>
        <p:spPr>
          <a:xfrm>
            <a:off x="791815" y="1295400"/>
            <a:ext cx="6218585" cy="132343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Vận</a:t>
            </a:r>
            <a:r>
              <a:rPr kumimoji="0" lang="en-US" sz="8000" b="1"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8000" b="1" i="0" u="none" strike="noStrike" kern="1200" cap="none" spc="0" normalizeH="0" baseline="0" noProof="0" dirty="0" err="1">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dụng</a:t>
            </a:r>
            <a:endParaRPr kumimoji="0" lang="vi-VN" sz="8000" b="1" i="0" u="none" strike="noStrike" kern="1200" cap="none" spc="0" normalizeH="0" baseline="0" noProof="0" dirty="0">
              <a:ln w="28575">
                <a:solidFill>
                  <a:srgbClr val="C00000"/>
                </a:solidFill>
              </a:ln>
              <a:gradFill flip="none" rotWithShape="1">
                <a:gsLst>
                  <a:gs pos="11000">
                    <a:srgbClr val="FB1D22"/>
                  </a:gs>
                  <a:gs pos="35000">
                    <a:srgbClr val="FD676B"/>
                  </a:gs>
                  <a:gs pos="75000">
                    <a:srgbClr val="FEBCBD"/>
                  </a:gs>
                </a:gsLst>
                <a:lin ang="16200000" scaled="1"/>
                <a:tileRect/>
              </a:gradFill>
              <a:effectLst>
                <a:glow rad="38100">
                  <a:srgbClr val="C0504D">
                    <a:satMod val="175000"/>
                    <a:alpha val="28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图片 2" descr="图片包含 航空器&#10;&#10;描述已自动生成">
            <a:extLst>
              <a:ext uri="{FF2B5EF4-FFF2-40B4-BE49-F238E27FC236}">
                <a16:creationId xmlns:a16="http://schemas.microsoft.com/office/drawing/2014/main" id="{BA8506E0-343E-CB1E-B52F-452264A79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4284663"/>
            <a:ext cx="3146426"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8659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nodeType="afterGroup">
                            <p:stCondLst>
                              <p:cond delay="1500"/>
                            </p:stCondLst>
                            <p:childTnLst>
                              <p:par>
                                <p:cTn id="14" presetID="14" presetClass="entr" presetSubtype="1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nodeType="afterGroup">
                            <p:stCondLst>
                              <p:cond delay="2000"/>
                            </p:stCondLst>
                            <p:childTnLst>
                              <p:par>
                                <p:cTn id="18" presetID="42"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1"/>
            <a:ext cx="12219444" cy="6857999"/>
          </a:xfrm>
          <a:prstGeom prst="rect">
            <a:avLst/>
          </a:prstGeom>
        </p:spPr>
      </p:pic>
      <p:pic>
        <p:nvPicPr>
          <p:cNvPr id="3" name="Picture 2">
            <a:extLst>
              <a:ext uri="{FF2B5EF4-FFF2-40B4-BE49-F238E27FC236}">
                <a16:creationId xmlns:a16="http://schemas.microsoft.com/office/drawing/2014/main" id="{10398ECD-7EE5-4636-A833-882FE49C5BB5}"/>
              </a:ext>
            </a:extLst>
          </p:cNvPr>
          <p:cNvPicPr>
            <a:picLocks noChangeAspect="1"/>
          </p:cNvPicPr>
          <p:nvPr/>
        </p:nvPicPr>
        <p:blipFill rotWithShape="1">
          <a:blip r:embed="rId4"/>
          <a:srcRect b="3324"/>
          <a:stretch/>
        </p:blipFill>
        <p:spPr>
          <a:xfrm>
            <a:off x="2555878" y="2396395"/>
            <a:ext cx="7080244" cy="4477035"/>
          </a:xfrm>
          <a:prstGeom prst="rect">
            <a:avLst/>
          </a:prstGeom>
        </p:spPr>
      </p:pic>
      <p:sp>
        <p:nvSpPr>
          <p:cNvPr id="7" name="TextBox 6">
            <a:extLst>
              <a:ext uri="{FF2B5EF4-FFF2-40B4-BE49-F238E27FC236}">
                <a16:creationId xmlns:a16="http://schemas.microsoft.com/office/drawing/2014/main" id="{9A38DA9D-5F8C-4FB7-AD8E-A00FC2FBA030}"/>
              </a:ext>
            </a:extLst>
          </p:cNvPr>
          <p:cNvSpPr txBox="1"/>
          <p:nvPr/>
        </p:nvSpPr>
        <p:spPr>
          <a:xfrm>
            <a:off x="2555878" y="1334607"/>
            <a:ext cx="782149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cs typeface="+mn-cs"/>
              </a:rPr>
              <a:t>Lập</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danh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sách</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các</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số</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điện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thoại</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và</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địa</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chỉ</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cần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ghi</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nhớ</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để</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tìm</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kiếm</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sự</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hỗ</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trợ</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khi</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cần</a:t>
            </a:r>
            <a:r>
              <a:rPr kumimoji="0" lang="en-US" sz="3200" b="0" i="0" u="none" strike="noStrike" kern="1200" cap="none" spc="0" normalizeH="0" baseline="0" noProof="0" dirty="0">
                <a:ln>
                  <a:noFill/>
                </a:ln>
                <a:solidFill>
                  <a:prstClr val="black"/>
                </a:solidFill>
                <a:effectLst/>
                <a:uLnTx/>
                <a:uFillTx/>
                <a:latin typeface="Calibri"/>
                <a:cs typeface="+mn-cs"/>
              </a:rPr>
              <a:t> </a:t>
            </a:r>
            <a:r>
              <a:rPr kumimoji="0" lang="en-US" sz="3200" b="0" i="0" u="none" strike="noStrike" kern="1200" cap="none" spc="0" normalizeH="0" baseline="0" noProof="0" dirty="0" err="1">
                <a:ln>
                  <a:noFill/>
                </a:ln>
                <a:solidFill>
                  <a:prstClr val="black"/>
                </a:solidFill>
                <a:effectLst/>
                <a:uLnTx/>
                <a:uFillTx/>
                <a:latin typeface="Calibri"/>
                <a:cs typeface="+mn-cs"/>
              </a:rPr>
              <a:t>thiết</a:t>
            </a:r>
            <a:endParaRPr kumimoji="0" lang="en-US" sz="3200" b="0" i="0" u="none" strike="noStrike" kern="1200" cap="none" spc="0" normalizeH="0" baseline="0" noProof="0" dirty="0">
              <a:ln>
                <a:noFill/>
              </a:ln>
              <a:solidFill>
                <a:prstClr val="black"/>
              </a:solidFill>
              <a:effectLst/>
              <a:uLnTx/>
              <a:uFillTx/>
              <a:latin typeface="Calibri"/>
              <a:cs typeface="+mn-cs"/>
            </a:endParaRPr>
          </a:p>
        </p:txBody>
      </p:sp>
      <p:grpSp>
        <p:nvGrpSpPr>
          <p:cNvPr id="11" name="Group 10">
            <a:extLst>
              <a:ext uri="{FF2B5EF4-FFF2-40B4-BE49-F238E27FC236}">
                <a16:creationId xmlns:a16="http://schemas.microsoft.com/office/drawing/2014/main" id="{CF25AA79-F8C2-4FC4-85FC-8791BFF9858E}"/>
              </a:ext>
            </a:extLst>
          </p:cNvPr>
          <p:cNvGrpSpPr/>
          <p:nvPr/>
        </p:nvGrpSpPr>
        <p:grpSpPr>
          <a:xfrm>
            <a:off x="1217166" y="186983"/>
            <a:ext cx="2677424" cy="1274454"/>
            <a:chOff x="479771" y="4186500"/>
            <a:chExt cx="2677424" cy="1274454"/>
          </a:xfrm>
        </p:grpSpPr>
        <p:pic>
          <p:nvPicPr>
            <p:cNvPr id="12" name="Picture 11">
              <a:extLst>
                <a:ext uri="{FF2B5EF4-FFF2-40B4-BE49-F238E27FC236}">
                  <a16:creationId xmlns:a16="http://schemas.microsoft.com/office/drawing/2014/main" id="{02339B3E-DA18-404D-BF8B-91831C96EBD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13" name="TextBox 12">
              <a:extLst>
                <a:ext uri="{FF2B5EF4-FFF2-40B4-BE49-F238E27FC236}">
                  <a16:creationId xmlns:a16="http://schemas.microsoft.com/office/drawing/2014/main" id="{7A20A549-8F13-4176-A3DC-C825D3BF197A}"/>
                </a:ext>
              </a:extLst>
            </p:cNvPr>
            <p:cNvSpPr txBox="1"/>
            <p:nvPr/>
          </p:nvSpPr>
          <p:spPr>
            <a:xfrm>
              <a:off x="1148949" y="4550361"/>
              <a:ext cx="17972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UTM Cookies"/>
                  <a:ea typeface="+mn-ea"/>
                  <a:cs typeface="+mn-cs"/>
                </a:rPr>
                <a:t>VẬN DỤNG</a:t>
              </a:r>
            </a:p>
          </p:txBody>
        </p:sp>
      </p:grpSp>
    </p:spTree>
    <p:extLst>
      <p:ext uri="{BB962C8B-B14F-4D97-AF65-F5344CB8AC3E}">
        <p14:creationId xmlns:p14="http://schemas.microsoft.com/office/powerpoint/2010/main" val="456597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1"/>
            <a:ext cx="12219444" cy="6857999"/>
          </a:xfrm>
          <a:prstGeom prst="rect">
            <a:avLst/>
          </a:prstGeom>
        </p:spPr>
      </p:pic>
      <p:graphicFrame>
        <p:nvGraphicFramePr>
          <p:cNvPr id="2" name="Table 1">
            <a:extLst>
              <a:ext uri="{FF2B5EF4-FFF2-40B4-BE49-F238E27FC236}">
                <a16:creationId xmlns:a16="http://schemas.microsoft.com/office/drawing/2014/main" id="{84A37F10-AB94-1998-C267-37CA516DB1C5}"/>
              </a:ext>
            </a:extLst>
          </p:cNvPr>
          <p:cNvGraphicFramePr>
            <a:graphicFrameLocks noGrp="1"/>
          </p:cNvGraphicFramePr>
          <p:nvPr>
            <p:extLst>
              <p:ext uri="{D42A27DB-BD31-4B8C-83A1-F6EECF244321}">
                <p14:modId xmlns:p14="http://schemas.microsoft.com/office/powerpoint/2010/main" val="2264343613"/>
              </p:ext>
            </p:extLst>
          </p:nvPr>
        </p:nvGraphicFramePr>
        <p:xfrm>
          <a:off x="999460" y="808074"/>
          <a:ext cx="10526233" cy="4421572"/>
        </p:xfrm>
        <a:graphic>
          <a:graphicData uri="http://schemas.openxmlformats.org/drawingml/2006/table">
            <a:tbl>
              <a:tblPr/>
              <a:tblGrid>
                <a:gridCol w="5741582">
                  <a:extLst>
                    <a:ext uri="{9D8B030D-6E8A-4147-A177-3AD203B41FA5}">
                      <a16:colId xmlns:a16="http://schemas.microsoft.com/office/drawing/2014/main" val="1421194210"/>
                    </a:ext>
                  </a:extLst>
                </a:gridCol>
                <a:gridCol w="4784651">
                  <a:extLst>
                    <a:ext uri="{9D8B030D-6E8A-4147-A177-3AD203B41FA5}">
                      <a16:colId xmlns:a16="http://schemas.microsoft.com/office/drawing/2014/main" val="2681471080"/>
                    </a:ext>
                  </a:extLst>
                </a:gridCol>
              </a:tblGrid>
              <a:tr h="693654">
                <a:tc>
                  <a:txBody>
                    <a:bodyPr/>
                    <a:lstStyle/>
                    <a:p>
                      <a:pPr algn="ctr" fontAlgn="t"/>
                      <a:r>
                        <a:rPr lang="vi-VN" sz="3600" dirty="0">
                          <a:solidFill>
                            <a:srgbClr val="000000"/>
                          </a:solidFill>
                          <a:effectLst/>
                          <a:latin typeface="Cambria" panose="02040503050406030204" pitchFamily="18" charset="0"/>
                          <a:ea typeface="Cambria" panose="02040503050406030204" pitchFamily="18" charset="0"/>
                        </a:rPr>
                        <a:t>Đối tượng</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t"/>
                      <a:r>
                        <a:rPr lang="en-US" sz="3600" dirty="0" err="1">
                          <a:solidFill>
                            <a:srgbClr val="000000"/>
                          </a:solidFill>
                          <a:effectLst/>
                          <a:latin typeface="Cambria" panose="02040503050406030204" pitchFamily="18" charset="0"/>
                          <a:ea typeface="Cambria" panose="02040503050406030204" pitchFamily="18" charset="0"/>
                        </a:rPr>
                        <a:t>Số</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điện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thoại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địa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chỉ</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cần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ghi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nhớ</a:t>
                      </a:r>
                      <a:endParaRPr lang="en-US" sz="3600" dirty="0">
                        <a:solidFill>
                          <a:srgbClr val="000000"/>
                        </a:solidFill>
                        <a:effectLst/>
                        <a:latin typeface="Cambria" panose="02040503050406030204" pitchFamily="18" charset="0"/>
                        <a:ea typeface="Cambria" panose="020405030504060302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42722207"/>
                  </a:ext>
                </a:extLst>
              </a:tr>
              <a:tr h="693654">
                <a:tc>
                  <a:txBody>
                    <a:bodyPr/>
                    <a:lstStyle/>
                    <a:p>
                      <a:pPr algn="ctr" fontAlgn="t"/>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Số</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điện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thoại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công</a:t>
                      </a:r>
                      <a:r>
                        <a:rPr lang="en-US" sz="3600" dirty="0">
                          <a:solidFill>
                            <a:srgbClr val="000000"/>
                          </a:solidFill>
                          <a:effectLst/>
                          <a:latin typeface="Cambria" panose="02040503050406030204" pitchFamily="18" charset="0"/>
                          <a:ea typeface="Cambria" panose="02040503050406030204" pitchFamily="18" charset="0"/>
                        </a:rPr>
                        <a:t> an</a:t>
                      </a: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3600">
                          <a:solidFill>
                            <a:srgbClr val="000000"/>
                          </a:solidFill>
                          <a:effectLst/>
                          <a:latin typeface="Cambria" panose="02040503050406030204" pitchFamily="18" charset="0"/>
                          <a:ea typeface="Cambria" panose="02040503050406030204" pitchFamily="18" charset="0"/>
                        </a:rPr>
                        <a:t>113</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3142006"/>
                  </a:ext>
                </a:extLst>
              </a:tr>
              <a:tr h="693654">
                <a:tc>
                  <a:txBody>
                    <a:bodyPr/>
                    <a:lstStyle/>
                    <a:p>
                      <a:pPr algn="ctr" fontAlgn="t"/>
                      <a:r>
                        <a:rPr lang="en-US" sz="3600">
                          <a:solidFill>
                            <a:srgbClr val="000000"/>
                          </a:solidFill>
                          <a:effectLst/>
                          <a:latin typeface="Cambria" panose="02040503050406030204" pitchFamily="18" charset="0"/>
                          <a:ea typeface="Cambria" panose="02040503050406030204" pitchFamily="18" charset="0"/>
                        </a:rPr>
                        <a:t> Số điện thoại cứu hỏa</a:t>
                      </a: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3600">
                          <a:solidFill>
                            <a:srgbClr val="000000"/>
                          </a:solidFill>
                          <a:effectLst/>
                          <a:latin typeface="Cambria" panose="02040503050406030204" pitchFamily="18" charset="0"/>
                          <a:ea typeface="Cambria" panose="02040503050406030204" pitchFamily="18" charset="0"/>
                        </a:rPr>
                        <a:t>114</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4149533"/>
                  </a:ext>
                </a:extLst>
              </a:tr>
              <a:tr h="693654">
                <a:tc>
                  <a:txBody>
                    <a:bodyPr/>
                    <a:lstStyle/>
                    <a:p>
                      <a:pPr algn="ctr" fontAlgn="t"/>
                      <a:r>
                        <a:rPr lang="en-US" sz="3600">
                          <a:solidFill>
                            <a:srgbClr val="000000"/>
                          </a:solidFill>
                          <a:effectLst/>
                          <a:latin typeface="Cambria" panose="02040503050406030204" pitchFamily="18" charset="0"/>
                          <a:ea typeface="Cambria" panose="02040503050406030204" pitchFamily="18" charset="0"/>
                        </a:rPr>
                        <a:t> Số điện thoại cấp cứu</a:t>
                      </a: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3600">
                          <a:solidFill>
                            <a:srgbClr val="000000"/>
                          </a:solidFill>
                          <a:effectLst/>
                          <a:latin typeface="Cambria" panose="02040503050406030204" pitchFamily="18" charset="0"/>
                          <a:ea typeface="Cambria" panose="02040503050406030204" pitchFamily="18" charset="0"/>
                        </a:rPr>
                        <a:t>115</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638315"/>
                  </a:ext>
                </a:extLst>
              </a:tr>
              <a:tr h="981213">
                <a:tc>
                  <a:txBody>
                    <a:bodyPr/>
                    <a:lstStyle/>
                    <a:p>
                      <a:pPr algn="ctr" fontAlgn="t"/>
                      <a:r>
                        <a:rPr lang="en-US" sz="3600" dirty="0" err="1">
                          <a:solidFill>
                            <a:srgbClr val="000000"/>
                          </a:solidFill>
                          <a:effectLst/>
                          <a:latin typeface="Cambria" panose="02040503050406030204" pitchFamily="18" charset="0"/>
                          <a:ea typeface="Cambria" panose="02040503050406030204" pitchFamily="18" charset="0"/>
                        </a:rPr>
                        <a:t>Yêu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cầu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trợ</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giúp</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khẩn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cấp</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tìm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kiếm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cứu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nạn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toàn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quốc</a:t>
                      </a:r>
                      <a:endParaRPr lang="en-US" sz="3600" dirty="0">
                        <a:solidFill>
                          <a:srgbClr val="000000"/>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r>
                        <a:rPr lang="en-US" sz="3600" dirty="0">
                          <a:solidFill>
                            <a:srgbClr val="000000"/>
                          </a:solidFill>
                          <a:effectLst/>
                          <a:latin typeface="Cambria" panose="02040503050406030204" pitchFamily="18" charset="0"/>
                          <a:ea typeface="Cambria" panose="02040503050406030204" pitchFamily="18" charset="0"/>
                        </a:rPr>
                        <a:t>112</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0934117"/>
                  </a:ext>
                </a:extLst>
              </a:tr>
            </a:tbl>
          </a:graphicData>
        </a:graphic>
      </p:graphicFrame>
    </p:spTree>
    <p:extLst>
      <p:ext uri="{BB962C8B-B14F-4D97-AF65-F5344CB8AC3E}">
        <p14:creationId xmlns:p14="http://schemas.microsoft.com/office/powerpoint/2010/main" val="3118593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49440"/>
          </a:xfrm>
        </p:spPr>
      </p:pic>
      <p:sp>
        <p:nvSpPr>
          <p:cNvPr id="14" name="Rectangle: Rounded Corners 13">
            <a:extLst>
              <a:ext uri="{FF2B5EF4-FFF2-40B4-BE49-F238E27FC236}">
                <a16:creationId xmlns:a16="http://schemas.microsoft.com/office/drawing/2014/main" id="{D374D317-6B7D-4432-9B80-689BD807E701}"/>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524126" y="1904522"/>
            <a:ext cx="6824338" cy="1200329"/>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pitchFamily="34" charset="0"/>
                <a:ea typeface="+mn-ea"/>
                <a:cs typeface="Calibri" panose="020F0502020204030204" pitchFamily="34" charset="0"/>
              </a:rPr>
              <a:t>Quy tắc để em biết cách tìm kiế</a:t>
            </a:r>
            <a:r>
              <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pitchFamily="34" charset="0"/>
                <a:ea typeface="+mn-ea"/>
                <a:cs typeface="Calibri" panose="020F0502020204030204" pitchFamily="34" charset="0"/>
              </a:rPr>
              <a:t>m</a:t>
            </a:r>
            <a:r>
              <a:rPr kumimoji="0" lang="vi-VN"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pitchFamily="34" charset="0"/>
                <a:ea typeface="+mn-ea"/>
                <a:cs typeface="Calibri" panose="020F0502020204030204" pitchFamily="34" charset="0"/>
              </a:rPr>
              <a:t> sự hỗ trợ cộng đồng là gì?</a:t>
            </a:r>
          </a:p>
        </p:txBody>
      </p:sp>
      <p:pic>
        <p:nvPicPr>
          <p:cNvPr id="12" name="Picture 11">
            <a:extLst>
              <a:ext uri="{FF2B5EF4-FFF2-40B4-BE49-F238E27FC236}">
                <a16:creationId xmlns:a16="http://schemas.microsoft.com/office/drawing/2014/main" id="{A1EEF480-0746-4858-9703-788CD4E56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1DA40D8-EFBD-437A-9E23-60347A4C3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BFBAA384-A63D-4C40-A240-A30C9614C905}"/>
              </a:ext>
            </a:extLst>
          </p:cNvPr>
          <p:cNvSpPr txBox="1"/>
          <p:nvPr/>
        </p:nvSpPr>
        <p:spPr>
          <a:xfrm>
            <a:off x="3028950" y="3276600"/>
            <a:ext cx="636269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Bình</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tĩnh</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cảm</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ơn</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ràng</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hỗ</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trợ</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thoại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82672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2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500" fill="hold"/>
                                            <p:tgtEl>
                                              <p:spTgt spid="13"/>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barn(inVertic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1+#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barn(inVertical)">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grpSp>
        <p:nvGrpSpPr>
          <p:cNvPr id="2" name="组合 1"/>
          <p:cNvGrpSpPr/>
          <p:nvPr/>
        </p:nvGrpSpPr>
        <p:grpSpPr>
          <a:xfrm>
            <a:off x="4479631" y="1436688"/>
            <a:ext cx="6274923" cy="3464471"/>
            <a:chOff x="4186989" y="457201"/>
            <a:chExt cx="6737685" cy="5751094"/>
          </a:xfrm>
        </p:grpSpPr>
        <p:sp>
          <p:nvSpPr>
            <p:cNvPr id="11" name="圆角矩形 10"/>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3" name="矩形: 圆角 12"/>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1457" y="613955"/>
            <a:ext cx="2061034" cy="2061034"/>
          </a:xfrm>
          <a:prstGeom prst="rect">
            <a:avLst/>
          </a:prstGeom>
        </p:spPr>
      </p:pic>
      <p:pic>
        <p:nvPicPr>
          <p:cNvPr id="9" name="图片 22">
            <a:extLst>
              <a:ext uri="{FF2B5EF4-FFF2-40B4-BE49-F238E27FC236}">
                <a16:creationId xmlns:a16="http://schemas.microsoft.com/office/drawing/2014/main" id="{3A1A751D-7D16-4BD3-8629-962A6963F11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20175" y="1726101"/>
            <a:ext cx="4043369" cy="4611746"/>
          </a:xfrm>
          <a:prstGeom prst="rect">
            <a:avLst/>
          </a:prstGeom>
          <a:noFill/>
          <a:ln>
            <a:noFill/>
          </a:ln>
        </p:spPr>
      </p:pic>
      <p:sp>
        <p:nvSpPr>
          <p:cNvPr id="3" name="TextBox 2">
            <a:extLst>
              <a:ext uri="{FF2B5EF4-FFF2-40B4-BE49-F238E27FC236}">
                <a16:creationId xmlns:a16="http://schemas.microsoft.com/office/drawing/2014/main" id="{476B8B7F-2677-47C6-A5D4-3006A9AD613A}"/>
              </a:ext>
            </a:extLst>
          </p:cNvPr>
          <p:cNvSpPr txBox="1"/>
          <p:nvPr/>
        </p:nvSpPr>
        <p:spPr>
          <a:xfrm>
            <a:off x="5252484" y="2087466"/>
            <a:ext cx="539707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cs typeface="+mn-cs"/>
              </a:rPr>
              <a:t>Tìm</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người</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đáng</a:t>
            </a:r>
            <a:r>
              <a:rPr kumimoji="0" lang="en-US" sz="3600" b="0" i="0" u="none" strike="noStrike" kern="1200" cap="none" spc="0" normalizeH="0" baseline="0" noProof="0" dirty="0">
                <a:ln>
                  <a:noFill/>
                </a:ln>
                <a:solidFill>
                  <a:prstClr val="black"/>
                </a:solidFill>
                <a:effectLst/>
                <a:uLnTx/>
                <a:uFillTx/>
                <a:latin typeface="Calibri"/>
                <a:cs typeface="+mn-cs"/>
              </a:rPr>
              <a:t> tin </a:t>
            </a:r>
            <a:r>
              <a:rPr kumimoji="0" lang="en-US" sz="3600" b="0" i="0" u="none" strike="noStrike" kern="1200" cap="none" spc="0" normalizeH="0" baseline="0" noProof="0" dirty="0" err="1">
                <a:ln>
                  <a:noFill/>
                </a:ln>
                <a:solidFill>
                  <a:prstClr val="black"/>
                </a:solidFill>
                <a:effectLst/>
                <a:uLnTx/>
                <a:uFillTx/>
                <a:latin typeface="Calibri"/>
                <a:cs typeface="+mn-cs"/>
              </a:rPr>
              <a:t>cậy</a:t>
            </a:r>
            <a:r>
              <a:rPr kumimoji="0" lang="en-US" sz="3600" b="0" i="0" u="none" strike="noStrike" kern="1200" cap="none" spc="0" normalizeH="0" baseline="0" noProof="0" dirty="0">
                <a:ln>
                  <a:noFill/>
                </a:ln>
                <a:solidFill>
                  <a:prstClr val="black"/>
                </a:solidFill>
                <a:effectLst/>
                <a:uLnTx/>
                <a:uFillTx/>
                <a:latin typeface="Calibri"/>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cs typeface="+mn-cs"/>
              </a:rPr>
              <a:t>Nói</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điều</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em</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mong</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chờ</a:t>
            </a:r>
            <a:endParaRPr kumimoji="0" lang="en-US" sz="3600" b="0" i="0" u="none" strike="noStrike" kern="1200" cap="none" spc="0" normalizeH="0" baseline="0" noProof="0" dirty="0">
              <a:ln>
                <a:noFill/>
              </a:ln>
              <a:solidFill>
                <a:prstClr val="black"/>
              </a:solidFill>
              <a:effectLst/>
              <a:uLnTx/>
              <a:uFillTx/>
              <a:latin typeface="Calibr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cs typeface="+mn-cs"/>
              </a:rPr>
              <a:t>Cảm</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ơn</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người</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hỗ</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trợ</a:t>
            </a:r>
            <a:endParaRPr kumimoji="0" lang="en-US" sz="3600" b="0" i="0" u="none" strike="noStrike" kern="1200" cap="none" spc="0" normalizeH="0" baseline="0" noProof="0" dirty="0">
              <a:ln>
                <a:noFill/>
              </a:ln>
              <a:solidFill>
                <a:prstClr val="black"/>
              </a:solidFill>
              <a:effectLst/>
              <a:uLnTx/>
              <a:uFillTx/>
              <a:latin typeface="Calibr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cs typeface="+mn-cs"/>
              </a:rPr>
              <a:t>Giúp</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em</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vượt</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khó</a:t>
            </a:r>
            <a:r>
              <a:rPr kumimoji="0" lang="en-US" sz="3600" b="0" i="0" u="none" strike="noStrike" kern="1200" cap="none" spc="0" normalizeH="0" baseline="0" noProof="0" dirty="0">
                <a:ln>
                  <a:noFill/>
                </a:ln>
                <a:solidFill>
                  <a:prstClr val="black"/>
                </a:solidFill>
                <a:effectLst/>
                <a:uLnTx/>
                <a:uFillTx/>
                <a:latin typeface="Calibri"/>
                <a:cs typeface="+mn-cs"/>
              </a:rPr>
              <a:t> </a:t>
            </a:r>
            <a:r>
              <a:rPr kumimoji="0" lang="en-US" sz="3600" b="0" i="0" u="none" strike="noStrike" kern="1200" cap="none" spc="0" normalizeH="0" baseline="0" noProof="0" dirty="0" err="1">
                <a:ln>
                  <a:noFill/>
                </a:ln>
                <a:solidFill>
                  <a:prstClr val="black"/>
                </a:solidFill>
                <a:effectLst/>
                <a:uLnTx/>
                <a:uFillTx/>
                <a:latin typeface="Calibri"/>
                <a:cs typeface="+mn-cs"/>
              </a:rPr>
              <a:t>khăn</a:t>
            </a:r>
            <a:endParaRPr kumimoji="0" lang="en-US" sz="36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776407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5"/>
          <a:srcRect l="626" t="832" r="626" b="1028"/>
          <a:stretch>
            <a:fillRect/>
          </a:stretch>
        </p:blipFill>
        <p:spPr>
          <a:xfrm>
            <a:off x="0" y="0"/>
            <a:ext cx="12219444" cy="6857999"/>
          </a:xfrm>
          <a:prstGeom prst="rect">
            <a:avLst/>
          </a:prstGeom>
        </p:spPr>
      </p:pic>
      <p:pic>
        <p:nvPicPr>
          <p:cNvPr id="5" name="bỊ LẠC">
            <a:hlinkClick r:id="" action="ppaction://media"/>
            <a:extLst>
              <a:ext uri="{FF2B5EF4-FFF2-40B4-BE49-F238E27FC236}">
                <a16:creationId xmlns:a16="http://schemas.microsoft.com/office/drawing/2014/main" id="{FDE95A92-6791-44CB-B352-3C9622F62E8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3AB36E-7EDE-444C-A4A8-2168B45C6EB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414" y="-101600"/>
            <a:ext cx="12181172" cy="6959600"/>
          </a:xfrm>
          <a:prstGeom prst="rect">
            <a:avLst/>
          </a:prstGeom>
        </p:spPr>
      </p:pic>
      <p:sp>
        <p:nvSpPr>
          <p:cNvPr id="22" name="Rectangle: Rounded Corners 21">
            <a:extLst>
              <a:ext uri="{FF2B5EF4-FFF2-40B4-BE49-F238E27FC236}">
                <a16:creationId xmlns:a16="http://schemas.microsoft.com/office/drawing/2014/main" id="{7FD9303D-3062-4FA5-B16A-6BA1A4E12148}"/>
              </a:ext>
            </a:extLst>
          </p:cNvPr>
          <p:cNvSpPr/>
          <p:nvPr/>
        </p:nvSpPr>
        <p:spPr>
          <a:xfrm>
            <a:off x="871487" y="229113"/>
            <a:ext cx="10597554" cy="4383528"/>
          </a:xfrm>
          <a:prstGeom prst="roundRect">
            <a:avLst/>
          </a:prstGeom>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B6231C55-AC66-4DBD-A380-BCE5766B5AE2}"/>
              </a:ext>
            </a:extLst>
          </p:cNvPr>
          <p:cNvPicPr>
            <a:picLocks noChangeAspect="1"/>
          </p:cNvPicPr>
          <p:nvPr/>
        </p:nvPicPr>
        <p:blipFill>
          <a:blip r:embed="rId4"/>
          <a:stretch>
            <a:fillRect/>
          </a:stretch>
        </p:blipFill>
        <p:spPr>
          <a:xfrm>
            <a:off x="6515147" y="4046374"/>
            <a:ext cx="5591469" cy="2743355"/>
          </a:xfrm>
          <a:prstGeom prst="rect">
            <a:avLst/>
          </a:prstGeom>
        </p:spPr>
      </p:pic>
      <p:pic>
        <p:nvPicPr>
          <p:cNvPr id="10" name="Picture 9">
            <a:extLst>
              <a:ext uri="{FF2B5EF4-FFF2-40B4-BE49-F238E27FC236}">
                <a16:creationId xmlns:a16="http://schemas.microsoft.com/office/drawing/2014/main" id="{DD1CC6A1-56CA-4915-8FF5-FC19001BEBCF}"/>
              </a:ext>
            </a:extLst>
          </p:cNvPr>
          <p:cNvPicPr>
            <a:picLocks noChangeAspect="1"/>
          </p:cNvPicPr>
          <p:nvPr/>
        </p:nvPicPr>
        <p:blipFill>
          <a:blip r:embed="rId5"/>
          <a:stretch>
            <a:fillRect/>
          </a:stretch>
        </p:blipFill>
        <p:spPr>
          <a:xfrm>
            <a:off x="389371" y="4405440"/>
            <a:ext cx="4717231" cy="2380254"/>
          </a:xfrm>
          <a:prstGeom prst="rect">
            <a:avLst/>
          </a:prstGeom>
        </p:spPr>
      </p:pic>
      <p:pic>
        <p:nvPicPr>
          <p:cNvPr id="2" name="Picture 1">
            <a:extLst>
              <a:ext uri="{FF2B5EF4-FFF2-40B4-BE49-F238E27FC236}">
                <a16:creationId xmlns:a16="http://schemas.microsoft.com/office/drawing/2014/main" id="{0E466D9E-A915-4A22-86F3-5FE0CEA64A39}"/>
              </a:ext>
            </a:extLst>
          </p:cNvPr>
          <p:cNvPicPr>
            <a:picLocks noChangeAspect="1"/>
          </p:cNvPicPr>
          <p:nvPr/>
        </p:nvPicPr>
        <p:blipFill>
          <a:blip r:embed="rId6"/>
          <a:stretch>
            <a:fillRect/>
          </a:stretch>
        </p:blipFill>
        <p:spPr>
          <a:xfrm>
            <a:off x="1859686" y="518747"/>
            <a:ext cx="8205927" cy="4029805"/>
          </a:xfrm>
          <a:prstGeom prst="rect">
            <a:avLst/>
          </a:prstGeom>
        </p:spPr>
      </p:pic>
    </p:spTree>
    <p:extLst>
      <p:ext uri="{BB962C8B-B14F-4D97-AF65-F5344CB8AC3E}">
        <p14:creationId xmlns:p14="http://schemas.microsoft.com/office/powerpoint/2010/main" val="354482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482EB1-8A73-4A19-AAD7-D16B788E80D5}"/>
              </a:ext>
            </a:extLst>
          </p:cNvPr>
          <p:cNvPicPr>
            <a:picLocks noChangeAspect="1"/>
          </p:cNvPicPr>
          <p:nvPr/>
        </p:nvPicPr>
        <p:blipFill>
          <a:blip r:embed="rId2"/>
          <a:stretch>
            <a:fillRect/>
          </a:stretch>
        </p:blipFill>
        <p:spPr>
          <a:xfrm>
            <a:off x="0" y="0"/>
            <a:ext cx="12192000" cy="6857999"/>
          </a:xfrm>
          <a:prstGeom prst="rect">
            <a:avLst/>
          </a:prstGeom>
        </p:spPr>
      </p:pic>
      <p:pic>
        <p:nvPicPr>
          <p:cNvPr id="8" name="Picture 7">
            <a:extLst>
              <a:ext uri="{FF2B5EF4-FFF2-40B4-BE49-F238E27FC236}">
                <a16:creationId xmlns:a16="http://schemas.microsoft.com/office/drawing/2014/main" id="{139DBA7E-6A91-4E0D-84D8-0B9F37C7EC7E}"/>
              </a:ext>
            </a:extLst>
          </p:cNvPr>
          <p:cNvPicPr>
            <a:picLocks noChangeAspect="1"/>
          </p:cNvPicPr>
          <p:nvPr/>
        </p:nvPicPr>
        <p:blipFill>
          <a:blip r:embed="rId3"/>
          <a:stretch>
            <a:fillRect/>
          </a:stretch>
        </p:blipFill>
        <p:spPr>
          <a:xfrm>
            <a:off x="9681054" y="113056"/>
            <a:ext cx="1725318" cy="1731414"/>
          </a:xfrm>
          <a:prstGeom prst="rect">
            <a:avLst/>
          </a:prstGeom>
        </p:spPr>
      </p:pic>
      <p:pic>
        <p:nvPicPr>
          <p:cNvPr id="10" name="Picture 9">
            <a:extLst>
              <a:ext uri="{FF2B5EF4-FFF2-40B4-BE49-F238E27FC236}">
                <a16:creationId xmlns:a16="http://schemas.microsoft.com/office/drawing/2014/main" id="{7B943DE9-16FC-410E-962F-6EE3327E8237}"/>
              </a:ext>
            </a:extLst>
          </p:cNvPr>
          <p:cNvPicPr>
            <a:picLocks noChangeAspect="1"/>
          </p:cNvPicPr>
          <p:nvPr/>
        </p:nvPicPr>
        <p:blipFill>
          <a:blip r:embed="rId4"/>
          <a:stretch>
            <a:fillRect/>
          </a:stretch>
        </p:blipFill>
        <p:spPr>
          <a:xfrm>
            <a:off x="7299273" y="2528648"/>
            <a:ext cx="1548429" cy="3662804"/>
          </a:xfrm>
          <a:prstGeom prst="rect">
            <a:avLst/>
          </a:prstGeom>
          <a:effectLst>
            <a:outerShdw blurRad="50800" dist="38100" dir="16200000" rotWithShape="0">
              <a:prstClr val="black">
                <a:alpha val="40000"/>
              </a:prstClr>
            </a:outerShdw>
          </a:effectLst>
        </p:spPr>
      </p:pic>
      <p:pic>
        <p:nvPicPr>
          <p:cNvPr id="11" name="Picture 10">
            <a:extLst>
              <a:ext uri="{FF2B5EF4-FFF2-40B4-BE49-F238E27FC236}">
                <a16:creationId xmlns:a16="http://schemas.microsoft.com/office/drawing/2014/main" id="{E1C7FEF8-7AC7-4E7B-95A0-57F780B00DA4}"/>
              </a:ext>
            </a:extLst>
          </p:cNvPr>
          <p:cNvPicPr>
            <a:picLocks noChangeAspect="1"/>
          </p:cNvPicPr>
          <p:nvPr/>
        </p:nvPicPr>
        <p:blipFill>
          <a:blip r:embed="rId5"/>
          <a:stretch>
            <a:fillRect/>
          </a:stretch>
        </p:blipFill>
        <p:spPr>
          <a:xfrm>
            <a:off x="92852" y="3052028"/>
            <a:ext cx="1695582" cy="3587099"/>
          </a:xfrm>
          <a:prstGeom prst="rect">
            <a:avLst/>
          </a:prstGeom>
          <a:effectLst>
            <a:outerShdw blurRad="50800" dist="38100" dir="16200000" rotWithShape="0">
              <a:prstClr val="black">
                <a:alpha val="40000"/>
              </a:prstClr>
            </a:outerShdw>
          </a:effectLst>
        </p:spPr>
      </p:pic>
      <p:sp>
        <p:nvSpPr>
          <p:cNvPr id="9" name="TextBox 8">
            <a:extLst>
              <a:ext uri="{FF2B5EF4-FFF2-40B4-BE49-F238E27FC236}">
                <a16:creationId xmlns:a16="http://schemas.microsoft.com/office/drawing/2014/main" id="{7F17C420-F3DB-4647-9AE5-BD01FC0DBA5F}"/>
              </a:ext>
            </a:extLst>
          </p:cNvPr>
          <p:cNvSpPr txBox="1"/>
          <p:nvPr/>
        </p:nvSpPr>
        <p:spPr>
          <a:xfrm>
            <a:off x="1087984" y="1943551"/>
            <a:ext cx="6387661" cy="646331"/>
          </a:xfrm>
          <a:prstGeom prst="rect">
            <a:avLst/>
          </a:prstGeom>
          <a:noFill/>
        </p:spPr>
        <p:txBody>
          <a:bodyPr wrap="square" rtlCol="0">
            <a:spAutoFit/>
          </a:bodyPr>
          <a:lstStyle/>
          <a:p>
            <a:pPr lvl="0" algn="ctr">
              <a:defRPr/>
            </a:pPr>
            <a:r>
              <a:rPr lang="en-US" sz="3600" b="1" dirty="0" err="1">
                <a:solidFill>
                  <a:srgbClr val="FFFF00"/>
                </a:solidFill>
                <a:effectLst>
                  <a:outerShdw blurRad="38100" dist="38100" dir="2700000" algn="tl">
                    <a:srgbClr val="000000">
                      <a:alpha val="43137"/>
                    </a:srgbClr>
                  </a:outerShdw>
                </a:effectLst>
                <a:cs typeface="Arial" panose="020B0604020202020204" pitchFamily="34" charset="0"/>
              </a:rPr>
              <a:t>Em</a:t>
            </a:r>
            <a:r>
              <a:rPr lang="en-US" sz="3600" b="1" dirty="0">
                <a:solidFill>
                  <a:srgbClr val="FFFF00"/>
                </a:solidFill>
                <a:effectLst>
                  <a:outerShdw blurRad="38100" dist="38100" dir="2700000" algn="tl">
                    <a:srgbClr val="000000">
                      <a:alpha val="43137"/>
                    </a:srgbClr>
                  </a:outerShdw>
                </a:effectLst>
                <a:cs typeface="Arial" panose="020B0604020202020204" pitchFamily="34" charset="0"/>
              </a:rPr>
              <a:t> </a:t>
            </a:r>
            <a:r>
              <a:rPr lang="en-US" sz="3600" b="1" dirty="0" err="1">
                <a:solidFill>
                  <a:srgbClr val="FFFF00"/>
                </a:solidFill>
                <a:effectLst>
                  <a:outerShdw blurRad="38100" dist="38100" dir="2700000" algn="tl">
                    <a:srgbClr val="000000">
                      <a:alpha val="43137"/>
                    </a:srgbClr>
                  </a:outerShdw>
                </a:effectLst>
                <a:cs typeface="Arial" panose="020B0604020202020204" pitchFamily="34" charset="0"/>
              </a:rPr>
              <a:t>đã</a:t>
            </a:r>
            <a:r>
              <a:rPr lang="en-US" sz="3600" b="1" dirty="0">
                <a:solidFill>
                  <a:srgbClr val="FFFF00"/>
                </a:solidFill>
                <a:effectLst>
                  <a:outerShdw blurRad="38100" dist="38100" dir="2700000" algn="tl">
                    <a:srgbClr val="000000">
                      <a:alpha val="43137"/>
                    </a:srgbClr>
                  </a:outerShdw>
                </a:effectLst>
                <a:cs typeface="Arial" panose="020B0604020202020204" pitchFamily="34" charset="0"/>
              </a:rPr>
              <a:t> </a:t>
            </a:r>
            <a:r>
              <a:rPr lang="en-US" sz="3600" b="1" dirty="0" err="1">
                <a:solidFill>
                  <a:srgbClr val="FFFF00"/>
                </a:solidFill>
                <a:effectLst>
                  <a:outerShdw blurRad="38100" dist="38100" dir="2700000" algn="tl">
                    <a:srgbClr val="000000">
                      <a:alpha val="43137"/>
                    </a:srgbClr>
                  </a:outerShdw>
                </a:effectLst>
                <a:cs typeface="Arial" panose="020B0604020202020204" pitchFamily="34" charset="0"/>
              </a:rPr>
              <a:t>gặp</a:t>
            </a:r>
            <a:r>
              <a:rPr lang="en-US" sz="3600" b="1" dirty="0">
                <a:solidFill>
                  <a:srgbClr val="FFFF00"/>
                </a:solidFill>
                <a:effectLst>
                  <a:outerShdw blurRad="38100" dist="38100" dir="2700000" algn="tl">
                    <a:srgbClr val="000000">
                      <a:alpha val="43137"/>
                    </a:srgbClr>
                  </a:outerShdw>
                </a:effectLst>
                <a:cs typeface="Arial" panose="020B0604020202020204" pitchFamily="34" charset="0"/>
              </a:rPr>
              <a:t> </a:t>
            </a:r>
            <a:r>
              <a:rPr lang="en-US" sz="3600" b="1" dirty="0" err="1">
                <a:solidFill>
                  <a:srgbClr val="FFFF00"/>
                </a:solidFill>
                <a:effectLst>
                  <a:outerShdw blurRad="38100" dist="38100" dir="2700000" algn="tl">
                    <a:srgbClr val="000000">
                      <a:alpha val="43137"/>
                    </a:srgbClr>
                  </a:outerShdw>
                </a:effectLst>
                <a:cs typeface="Arial" panose="020B0604020202020204" pitchFamily="34" charset="0"/>
              </a:rPr>
              <a:t>tình</a:t>
            </a:r>
            <a:r>
              <a:rPr lang="en-US" sz="3600" b="1" dirty="0">
                <a:solidFill>
                  <a:srgbClr val="FFFF00"/>
                </a:solidFill>
                <a:effectLst>
                  <a:outerShdw blurRad="38100" dist="38100" dir="2700000" algn="tl">
                    <a:srgbClr val="000000">
                      <a:alpha val="43137"/>
                    </a:srgbClr>
                  </a:outerShdw>
                </a:effectLst>
                <a:cs typeface="Arial" panose="020B0604020202020204" pitchFamily="34" charset="0"/>
              </a:rPr>
              <a:t> </a:t>
            </a:r>
            <a:r>
              <a:rPr lang="en-US" sz="3600" b="1" dirty="0" err="1">
                <a:solidFill>
                  <a:srgbClr val="FFFF00"/>
                </a:solidFill>
                <a:effectLst>
                  <a:outerShdw blurRad="38100" dist="38100" dir="2700000" algn="tl">
                    <a:srgbClr val="000000">
                      <a:alpha val="43137"/>
                    </a:srgbClr>
                  </a:outerShdw>
                </a:effectLst>
                <a:cs typeface="Arial" panose="020B0604020202020204" pitchFamily="34" charset="0"/>
              </a:rPr>
              <a:t>huống</a:t>
            </a:r>
            <a:r>
              <a:rPr lang="en-US" sz="3600" b="1" dirty="0">
                <a:solidFill>
                  <a:srgbClr val="FFFF00"/>
                </a:solidFill>
                <a:effectLst>
                  <a:outerShdw blurRad="38100" dist="38100" dir="2700000" algn="tl">
                    <a:srgbClr val="000000">
                      <a:alpha val="43137"/>
                    </a:srgbClr>
                  </a:outerShdw>
                </a:effectLst>
                <a:cs typeface="Arial" panose="020B0604020202020204" pitchFamily="34" charset="0"/>
              </a:rPr>
              <a:t> </a:t>
            </a:r>
            <a:r>
              <a:rPr lang="en-US" sz="3600" b="1" dirty="0" err="1">
                <a:solidFill>
                  <a:srgbClr val="FFFF00"/>
                </a:solidFill>
                <a:effectLst>
                  <a:outerShdw blurRad="38100" dist="38100" dir="2700000" algn="tl">
                    <a:srgbClr val="000000">
                      <a:alpha val="43137"/>
                    </a:srgbClr>
                  </a:outerShdw>
                </a:effectLst>
                <a:cs typeface="Arial" panose="020B0604020202020204" pitchFamily="34" charset="0"/>
              </a:rPr>
              <a:t>này</a:t>
            </a:r>
            <a:r>
              <a:rPr lang="en-US" sz="3600" b="1" dirty="0">
                <a:solidFill>
                  <a:srgbClr val="FFFF00"/>
                </a:solidFill>
                <a:effectLst>
                  <a:outerShdw blurRad="38100" dist="38100" dir="2700000" algn="tl">
                    <a:srgbClr val="000000">
                      <a:alpha val="43137"/>
                    </a:srgbClr>
                  </a:outerShdw>
                </a:effectLst>
                <a:cs typeface="Arial" panose="020B0604020202020204" pitchFamily="34" charset="0"/>
              </a:rPr>
              <a:t> </a:t>
            </a:r>
            <a:r>
              <a:rPr lang="en-US" sz="3600" b="1" dirty="0" err="1">
                <a:solidFill>
                  <a:srgbClr val="FFFF00"/>
                </a:solidFill>
                <a:effectLst>
                  <a:outerShdw blurRad="38100" dist="38100" dir="2700000" algn="tl">
                    <a:srgbClr val="000000">
                      <a:alpha val="43137"/>
                    </a:srgbClr>
                  </a:outerShdw>
                </a:effectLst>
                <a:cs typeface="Arial" panose="020B0604020202020204" pitchFamily="34" charset="0"/>
              </a:rPr>
              <a:t>chưa</a:t>
            </a:r>
            <a:r>
              <a:rPr lang="en-US" sz="3600" b="1" dirty="0">
                <a:solidFill>
                  <a:srgbClr val="FFFF00"/>
                </a:solidFill>
                <a:effectLst>
                  <a:outerShdw blurRad="38100" dist="38100" dir="2700000" algn="tl">
                    <a:srgbClr val="000000">
                      <a:alpha val="43137"/>
                    </a:srgbClr>
                  </a:outerShdw>
                </a:effectLst>
                <a:cs typeface="Arial" panose="020B0604020202020204" pitchFamily="34" charset="0"/>
              </a:rPr>
              <a:t>?</a:t>
            </a:r>
          </a:p>
        </p:txBody>
      </p:sp>
      <p:sp>
        <p:nvSpPr>
          <p:cNvPr id="15" name="TextBox 14">
            <a:extLst>
              <a:ext uri="{FF2B5EF4-FFF2-40B4-BE49-F238E27FC236}">
                <a16:creationId xmlns:a16="http://schemas.microsoft.com/office/drawing/2014/main" id="{4015F57C-C04B-4B38-975E-1C64F25EA0F3}"/>
              </a:ext>
            </a:extLst>
          </p:cNvPr>
          <p:cNvSpPr txBox="1"/>
          <p:nvPr/>
        </p:nvSpPr>
        <p:spPr>
          <a:xfrm>
            <a:off x="983209" y="2734126"/>
            <a:ext cx="6387661" cy="1200329"/>
          </a:xfrm>
          <a:prstGeom prst="rect">
            <a:avLst/>
          </a:prstGeom>
          <a:noFill/>
        </p:spPr>
        <p:txBody>
          <a:bodyPr wrap="square" rtlCol="0">
            <a:spAutoFit/>
          </a:bodyPr>
          <a:lstStyle/>
          <a:p>
            <a:pPr lvl="0" algn="ctr">
              <a:defRPr/>
            </a:pPr>
            <a:r>
              <a:rPr lang="vi-VN" sz="36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Nếu gặp tình huống này, em xử lý như thế nào?</a:t>
            </a:r>
          </a:p>
        </p:txBody>
      </p:sp>
    </p:spTree>
    <p:extLst>
      <p:ext uri="{BB962C8B-B14F-4D97-AF65-F5344CB8AC3E}">
        <p14:creationId xmlns:p14="http://schemas.microsoft.com/office/powerpoint/2010/main" val="2156760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0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down)">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down)">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4" name="Picture 3">
            <a:extLst>
              <a:ext uri="{FF2B5EF4-FFF2-40B4-BE49-F238E27FC236}">
                <a16:creationId xmlns:a16="http://schemas.microsoft.com/office/drawing/2014/main" id="{48683077-AB33-4FBB-86E6-0F3D6C6309B5}"/>
              </a:ext>
            </a:extLst>
          </p:cNvPr>
          <p:cNvPicPr>
            <a:picLocks noChangeAspect="1"/>
          </p:cNvPicPr>
          <p:nvPr/>
        </p:nvPicPr>
        <p:blipFill>
          <a:blip r:embed="rId6"/>
          <a:stretch>
            <a:fillRect/>
          </a:stretch>
        </p:blipFill>
        <p:spPr>
          <a:xfrm>
            <a:off x="5369568" y="2091251"/>
            <a:ext cx="5681964" cy="1322947"/>
          </a:xfrm>
          <a:prstGeom prst="rect">
            <a:avLst/>
          </a:prstGeom>
        </p:spPr>
      </p:pic>
    </p:spTree>
    <p:extLst>
      <p:ext uri="{BB962C8B-B14F-4D97-AF65-F5344CB8AC3E}">
        <p14:creationId xmlns:p14="http://schemas.microsoft.com/office/powerpoint/2010/main" val="415349413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B3473-5064-45F4-FEBD-6E627EDCA797}"/>
              </a:ext>
            </a:extLst>
          </p:cNvPr>
          <p:cNvSpPr>
            <a:spLocks noGrp="1"/>
          </p:cNvSpPr>
          <p:nvPr>
            <p:ph type="title"/>
          </p:nvPr>
        </p:nvSpPr>
        <p:spPr/>
        <p:txBody>
          <a:bodyPr/>
          <a:lstStyle/>
          <a:p>
            <a:endParaRPr lang="en-US"/>
          </a:p>
        </p:txBody>
      </p:sp>
      <p:pic>
        <p:nvPicPr>
          <p:cNvPr id="4" name="1">
            <a:hlinkClick r:id="" action="ppaction://media"/>
            <a:extLst>
              <a:ext uri="{FF2B5EF4-FFF2-40B4-BE49-F238E27FC236}">
                <a16:creationId xmlns:a16="http://schemas.microsoft.com/office/drawing/2014/main" id="{1BA04987-1E23-0A1B-861E-F958E906DDF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4667" y="209475"/>
            <a:ext cx="11404008" cy="6414609"/>
          </a:xfrm>
        </p:spPr>
      </p:pic>
    </p:spTree>
    <p:extLst>
      <p:ext uri="{BB962C8B-B14F-4D97-AF65-F5344CB8AC3E}">
        <p14:creationId xmlns:p14="http://schemas.microsoft.com/office/powerpoint/2010/main" val="112322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a:hlinkClick r:id="" action="ppaction://media"/>
            <a:extLst>
              <a:ext uri="{FF2B5EF4-FFF2-40B4-BE49-F238E27FC236}">
                <a16:creationId xmlns:a16="http://schemas.microsoft.com/office/drawing/2014/main" id="{D796A562-BF89-8B7F-952E-601ED9961D2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noFill/>
        </p:spPr>
      </p:pic>
    </p:spTree>
    <p:extLst>
      <p:ext uri="{BB962C8B-B14F-4D97-AF65-F5344CB8AC3E}">
        <p14:creationId xmlns:p14="http://schemas.microsoft.com/office/powerpoint/2010/main" val="295137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9" name="Group 8">
            <a:extLst>
              <a:ext uri="{FF2B5EF4-FFF2-40B4-BE49-F238E27FC236}">
                <a16:creationId xmlns:a16="http://schemas.microsoft.com/office/drawing/2014/main" id="{8FDEB299-8AFE-469F-B776-1A9C14C5AB83}"/>
              </a:ext>
            </a:extLst>
          </p:cNvPr>
          <p:cNvGrpSpPr/>
          <p:nvPr/>
        </p:nvGrpSpPr>
        <p:grpSpPr>
          <a:xfrm>
            <a:off x="1266704" y="5248275"/>
            <a:ext cx="6986727" cy="1340887"/>
            <a:chOff x="5018682" y="1308564"/>
            <a:chExt cx="6986727" cy="1592797"/>
          </a:xfrm>
        </p:grpSpPr>
        <p:sp>
          <p:nvSpPr>
            <p:cNvPr id="4" name="Speech Bubble: Rectangle with Corners Rounded 3">
              <a:extLst>
                <a:ext uri="{FF2B5EF4-FFF2-40B4-BE49-F238E27FC236}">
                  <a16:creationId xmlns:a16="http://schemas.microsoft.com/office/drawing/2014/main" id="{26352393-F6E6-486A-A491-DFEBCB0A1106}"/>
                </a:ext>
              </a:extLst>
            </p:cNvPr>
            <p:cNvSpPr/>
            <p:nvPr/>
          </p:nvSpPr>
          <p:spPr>
            <a:xfrm>
              <a:off x="5018682" y="1308564"/>
              <a:ext cx="6986727" cy="1449546"/>
            </a:xfrm>
            <a:prstGeom prst="roundRect">
              <a:avLst/>
            </a:prstGeom>
            <a:solidFill>
              <a:schemeClr val="accent4">
                <a:lumMod val="20000"/>
                <a:lumOff val="80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9383789-3108-4DEF-8CEA-06955B49D092}"/>
                </a:ext>
              </a:extLst>
            </p:cNvPr>
            <p:cNvSpPr txBox="1"/>
            <p:nvPr/>
          </p:nvSpPr>
          <p:spPr>
            <a:xfrm>
              <a:off x="5132983" y="1323845"/>
              <a:ext cx="6770864" cy="1577516"/>
            </a:xfrm>
            <a:prstGeom prst="roundRect">
              <a:avLst/>
            </a:prstGeom>
            <a:noFill/>
          </p:spPr>
          <p:txBody>
            <a:bodyPr wrap="square" rtlCol="0">
              <a:spAutoFit/>
            </a:bodyPr>
            <a:lstStyle/>
            <a:p>
              <a:pPr algn="ct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Vì</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sao</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em</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cần</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hỗ</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trợ</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trong</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các</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tình</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huống</a:t>
              </a:r>
              <a:r>
                <a:rPr lang="en-US" sz="3600" dirty="0">
                  <a:effectLst/>
                  <a:ea typeface="Times New Roman" panose="02020603050405020304" pitchFamily="18" charset="0"/>
                  <a:cs typeface="Times New Roman" panose="02020603050405020304" pitchFamily="18" charset="0"/>
                </a:rPr>
                <a:t> </a:t>
              </a:r>
              <a:r>
                <a:rPr lang="en-US" sz="3600" dirty="0" err="1">
                  <a:effectLst/>
                  <a:ea typeface="Times New Roman" panose="02020603050405020304" pitchFamily="18" charset="0"/>
                  <a:cs typeface="Times New Roman" panose="02020603050405020304" pitchFamily="18" charset="0"/>
                </a:rPr>
                <a:t>trên</a:t>
              </a:r>
              <a:r>
                <a:rPr lang="en-US" sz="3600" dirty="0">
                  <a:effectLst/>
                  <a:ea typeface="Times New Roman" panose="02020603050405020304" pitchFamily="18" charset="0"/>
                  <a:cs typeface="Times New Roman" panose="02020603050405020304" pitchFamily="18" charset="0"/>
                </a:rPr>
                <a:t>?</a:t>
              </a:r>
              <a:endParaRPr lang="en-US" sz="3600" dirty="0">
                <a:cs typeface="Times New Roman" panose="02020603050405020304" pitchFamily="18" charset="0"/>
              </a:endParaRPr>
            </a:p>
          </p:txBody>
        </p:sp>
      </p:grpSp>
      <p:pic>
        <p:nvPicPr>
          <p:cNvPr id="32" name="Picture 31">
            <a:extLst>
              <a:ext uri="{FF2B5EF4-FFF2-40B4-BE49-F238E27FC236}">
                <a16:creationId xmlns:a16="http://schemas.microsoft.com/office/drawing/2014/main" id="{612863F6-1D58-4067-BA78-574A0B24AD22}"/>
              </a:ext>
            </a:extLst>
          </p:cNvPr>
          <p:cNvPicPr>
            <a:picLocks noChangeAspect="1"/>
          </p:cNvPicPr>
          <p:nvPr/>
        </p:nvPicPr>
        <p:blipFill>
          <a:blip r:embed="rId3"/>
          <a:stretch>
            <a:fillRect/>
          </a:stretch>
        </p:blipFill>
        <p:spPr>
          <a:xfrm>
            <a:off x="828136" y="1047750"/>
            <a:ext cx="8385862" cy="40514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1" name="Group 20">
            <a:extLst>
              <a:ext uri="{FF2B5EF4-FFF2-40B4-BE49-F238E27FC236}">
                <a16:creationId xmlns:a16="http://schemas.microsoft.com/office/drawing/2014/main" id="{F30B4DB1-CA74-42E4-BCC3-82D5E71B74FD}"/>
              </a:ext>
            </a:extLst>
          </p:cNvPr>
          <p:cNvGrpSpPr/>
          <p:nvPr/>
        </p:nvGrpSpPr>
        <p:grpSpPr>
          <a:xfrm>
            <a:off x="8849740" y="240619"/>
            <a:ext cx="3342260" cy="1285435"/>
            <a:chOff x="8689778" y="6703"/>
            <a:chExt cx="3342260" cy="1285435"/>
          </a:xfrm>
        </p:grpSpPr>
        <p:grpSp>
          <p:nvGrpSpPr>
            <p:cNvPr id="22" name="Group 21">
              <a:extLst>
                <a:ext uri="{FF2B5EF4-FFF2-40B4-BE49-F238E27FC236}">
                  <a16:creationId xmlns:a16="http://schemas.microsoft.com/office/drawing/2014/main" id="{2157E0F6-5037-4D49-A417-1115E1417329}"/>
                </a:ext>
              </a:extLst>
            </p:cNvPr>
            <p:cNvGrpSpPr/>
            <p:nvPr/>
          </p:nvGrpSpPr>
          <p:grpSpPr>
            <a:xfrm>
              <a:off x="9262574" y="6703"/>
              <a:ext cx="2188694" cy="1059064"/>
              <a:chOff x="6871018" y="5424256"/>
              <a:chExt cx="2188694" cy="1059064"/>
            </a:xfrm>
          </p:grpSpPr>
          <p:pic>
            <p:nvPicPr>
              <p:cNvPr id="34" name="Picture 33">
                <a:extLst>
                  <a:ext uri="{FF2B5EF4-FFF2-40B4-BE49-F238E27FC236}">
                    <a16:creationId xmlns:a16="http://schemas.microsoft.com/office/drawing/2014/main" id="{82CD251E-9FB6-4305-B6FB-4FCB8F1692F2}"/>
                  </a:ext>
                </a:extLst>
              </p:cNvPr>
              <p:cNvPicPr>
                <a:picLocks noChangeAspect="1"/>
              </p:cNvPicPr>
              <p:nvPr/>
            </p:nvPicPr>
            <p:blipFill>
              <a:blip r:embed="rId4"/>
              <a:stretch>
                <a:fillRect/>
              </a:stretch>
            </p:blipFill>
            <p:spPr>
              <a:xfrm>
                <a:off x="7455548" y="5463979"/>
                <a:ext cx="445962" cy="1019341"/>
              </a:xfrm>
              <a:prstGeom prst="rect">
                <a:avLst/>
              </a:prstGeom>
              <a:effectLst>
                <a:outerShdw blurRad="50800" dist="38100" dir="8100000" algn="tr" rotWithShape="0">
                  <a:prstClr val="black">
                    <a:alpha val="40000"/>
                  </a:prstClr>
                </a:outerShdw>
              </a:effectLst>
            </p:spPr>
          </p:pic>
          <p:pic>
            <p:nvPicPr>
              <p:cNvPr id="35" name="Picture 34">
                <a:extLst>
                  <a:ext uri="{FF2B5EF4-FFF2-40B4-BE49-F238E27FC236}">
                    <a16:creationId xmlns:a16="http://schemas.microsoft.com/office/drawing/2014/main" id="{3B723873-BA4D-4171-9461-F5E696D17DA1}"/>
                  </a:ext>
                </a:extLst>
              </p:cNvPr>
              <p:cNvPicPr>
                <a:picLocks noChangeAspect="1"/>
              </p:cNvPicPr>
              <p:nvPr/>
            </p:nvPicPr>
            <p:blipFill>
              <a:blip r:embed="rId5"/>
              <a:stretch>
                <a:fillRect/>
              </a:stretch>
            </p:blipFill>
            <p:spPr>
              <a:xfrm>
                <a:off x="6871018" y="5424256"/>
                <a:ext cx="477816" cy="1012970"/>
              </a:xfrm>
              <a:prstGeom prst="rect">
                <a:avLst/>
              </a:prstGeom>
              <a:effectLst>
                <a:outerShdw blurRad="50800" dist="38100" dir="8100000" algn="tr" rotWithShape="0">
                  <a:prstClr val="black">
                    <a:alpha val="40000"/>
                  </a:prstClr>
                </a:outerShdw>
              </a:effectLst>
            </p:spPr>
          </p:pic>
          <p:pic>
            <p:nvPicPr>
              <p:cNvPr id="36" name="Picture 35">
                <a:extLst>
                  <a:ext uri="{FF2B5EF4-FFF2-40B4-BE49-F238E27FC236}">
                    <a16:creationId xmlns:a16="http://schemas.microsoft.com/office/drawing/2014/main" id="{3AB1E4E3-EDEE-4BC8-B4E1-02732A49E6BE}"/>
                  </a:ext>
                </a:extLst>
              </p:cNvPr>
              <p:cNvPicPr>
                <a:picLocks noChangeAspect="1"/>
              </p:cNvPicPr>
              <p:nvPr/>
            </p:nvPicPr>
            <p:blipFill>
              <a:blip r:embed="rId6"/>
              <a:stretch>
                <a:fillRect/>
              </a:stretch>
            </p:blipFill>
            <p:spPr>
              <a:xfrm>
                <a:off x="8617997" y="5466103"/>
                <a:ext cx="441715" cy="1017217"/>
              </a:xfrm>
              <a:prstGeom prst="rect">
                <a:avLst/>
              </a:prstGeom>
              <a:effectLst>
                <a:outerShdw blurRad="50800" dist="38100" dir="8100000" algn="tr" rotWithShape="0">
                  <a:prstClr val="black">
                    <a:alpha val="40000"/>
                  </a:prstClr>
                </a:outerShdw>
              </a:effectLst>
            </p:spPr>
          </p:pic>
          <p:pic>
            <p:nvPicPr>
              <p:cNvPr id="37" name="Picture 36">
                <a:extLst>
                  <a:ext uri="{FF2B5EF4-FFF2-40B4-BE49-F238E27FC236}">
                    <a16:creationId xmlns:a16="http://schemas.microsoft.com/office/drawing/2014/main" id="{027567FC-AA29-478E-A2FC-46D7738CB0C5}"/>
                  </a:ext>
                </a:extLst>
              </p:cNvPr>
              <p:cNvPicPr>
                <a:picLocks noChangeAspect="1"/>
              </p:cNvPicPr>
              <p:nvPr/>
            </p:nvPicPr>
            <p:blipFill>
              <a:blip r:embed="rId7"/>
              <a:stretch>
                <a:fillRect/>
              </a:stretch>
            </p:blipFill>
            <p:spPr>
              <a:xfrm>
                <a:off x="8028459" y="5424256"/>
                <a:ext cx="477816" cy="1012970"/>
              </a:xfrm>
              <a:prstGeom prst="rect">
                <a:avLst/>
              </a:prstGeom>
              <a:effectLst>
                <a:outerShdw blurRad="50800" dist="38100" dir="8100000" algn="tr" rotWithShape="0">
                  <a:prstClr val="black">
                    <a:alpha val="40000"/>
                  </a:prstClr>
                </a:outerShdw>
              </a:effectLst>
            </p:spPr>
          </p:pic>
        </p:grpSp>
        <p:grpSp>
          <p:nvGrpSpPr>
            <p:cNvPr id="23" name="Group 22">
              <a:extLst>
                <a:ext uri="{FF2B5EF4-FFF2-40B4-BE49-F238E27FC236}">
                  <a16:creationId xmlns:a16="http://schemas.microsoft.com/office/drawing/2014/main" id="{040F25F5-C192-46E1-8B8A-3260952F0009}"/>
                </a:ext>
              </a:extLst>
            </p:cNvPr>
            <p:cNvGrpSpPr/>
            <p:nvPr/>
          </p:nvGrpSpPr>
          <p:grpSpPr>
            <a:xfrm>
              <a:off x="8689778" y="561610"/>
              <a:ext cx="3342260" cy="730528"/>
              <a:chOff x="519888" y="95300"/>
              <a:chExt cx="3457308" cy="952264"/>
            </a:xfrm>
          </p:grpSpPr>
          <p:sp>
            <p:nvSpPr>
              <p:cNvPr id="24" name="Rectangle: Rounded Corners 23">
                <a:extLst>
                  <a:ext uri="{FF2B5EF4-FFF2-40B4-BE49-F238E27FC236}">
                    <a16:creationId xmlns:a16="http://schemas.microsoft.com/office/drawing/2014/main" id="{52A88A25-C891-481D-AA60-EEB85AED5350}"/>
                  </a:ext>
                </a:extLst>
              </p:cNvPr>
              <p:cNvSpPr/>
              <p:nvPr/>
            </p:nvSpPr>
            <p:spPr>
              <a:xfrm>
                <a:off x="519888" y="95300"/>
                <a:ext cx="3457308" cy="952264"/>
              </a:xfrm>
              <a:prstGeom prst="roundRect">
                <a:avLst/>
              </a:prstGeom>
              <a:solidFill>
                <a:srgbClr val="FFFF00"/>
              </a:solidFill>
              <a:ln w="1905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TextBox 32">
                <a:extLst>
                  <a:ext uri="{FF2B5EF4-FFF2-40B4-BE49-F238E27FC236}">
                    <a16:creationId xmlns:a16="http://schemas.microsoft.com/office/drawing/2014/main" id="{8EA68405-7695-4B0E-B9D3-B7B86997BA8A}"/>
                  </a:ext>
                </a:extLst>
              </p:cNvPr>
              <p:cNvSpPr txBox="1"/>
              <p:nvPr/>
            </p:nvSpPr>
            <p:spPr>
              <a:xfrm>
                <a:off x="606173" y="198455"/>
                <a:ext cx="32847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luận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4</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spTree>
    <p:extLst>
      <p:ext uri="{BB962C8B-B14F-4D97-AF65-F5344CB8AC3E}">
        <p14:creationId xmlns:p14="http://schemas.microsoft.com/office/powerpoint/2010/main" val="2772238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28" name="Group 27">
            <a:extLst>
              <a:ext uri="{FF2B5EF4-FFF2-40B4-BE49-F238E27FC236}">
                <a16:creationId xmlns:a16="http://schemas.microsoft.com/office/drawing/2014/main" id="{7E5C6191-AF45-4958-A43F-BFD94970B4E9}"/>
              </a:ext>
            </a:extLst>
          </p:cNvPr>
          <p:cNvGrpSpPr/>
          <p:nvPr/>
        </p:nvGrpSpPr>
        <p:grpSpPr>
          <a:xfrm>
            <a:off x="5095875" y="792352"/>
            <a:ext cx="6712336" cy="2340976"/>
            <a:chOff x="480554" y="1457554"/>
            <a:chExt cx="3323388" cy="2340976"/>
          </a:xfrm>
          <a:effectLst>
            <a:outerShdw blurRad="50800" dist="38100" dir="2700000" algn="tl" rotWithShape="0">
              <a:prstClr val="black">
                <a:alpha val="40000"/>
              </a:prstClr>
            </a:outerShdw>
          </a:effectLst>
        </p:grpSpPr>
        <p:sp>
          <p:nvSpPr>
            <p:cNvPr id="25" name="Freeform: Shape 24">
              <a:extLst>
                <a:ext uri="{FF2B5EF4-FFF2-40B4-BE49-F238E27FC236}">
                  <a16:creationId xmlns:a16="http://schemas.microsoft.com/office/drawing/2014/main" id="{99614863-C660-43E6-AFD0-2CBEAA4D1355}"/>
                </a:ext>
              </a:extLst>
            </p:cNvPr>
            <p:cNvSpPr/>
            <p:nvPr/>
          </p:nvSpPr>
          <p:spPr>
            <a:xfrm>
              <a:off x="480554" y="1457554"/>
              <a:ext cx="3323388" cy="2340976"/>
            </a:xfrm>
            <a:custGeom>
              <a:avLst/>
              <a:gdLst>
                <a:gd name="connsiteX0" fmla="*/ 5380386 w 6642237"/>
                <a:gd name="connsiteY0" fmla="*/ 3915271 h 4344126"/>
                <a:gd name="connsiteX1" fmla="*/ 6263296 w 6642237"/>
                <a:gd name="connsiteY1" fmla="*/ 2909089 h 4344126"/>
                <a:gd name="connsiteX2" fmla="*/ 6596703 w 6642237"/>
                <a:gd name="connsiteY2" fmla="*/ 2259350 h 4344126"/>
                <a:gd name="connsiteX3" fmla="*/ 6596703 w 6642237"/>
                <a:gd name="connsiteY3" fmla="*/ 2084777 h 4344126"/>
                <a:gd name="connsiteX4" fmla="*/ 6263296 w 6642237"/>
                <a:gd name="connsiteY4" fmla="*/ 1435038 h 4344126"/>
                <a:gd name="connsiteX5" fmla="*/ 5380386 w 6642237"/>
                <a:gd name="connsiteY5" fmla="*/ 428855 h 4344126"/>
                <a:gd name="connsiteX6" fmla="*/ 4669667 w 6642237"/>
                <a:gd name="connsiteY6" fmla="*/ 0 h 4344126"/>
                <a:gd name="connsiteX7" fmla="*/ 4492673 w 6642237"/>
                <a:gd name="connsiteY7" fmla="*/ 0 h 4344126"/>
                <a:gd name="connsiteX8" fmla="*/ 2149907 w 6642237"/>
                <a:gd name="connsiteY8" fmla="*/ 0 h 4344126"/>
                <a:gd name="connsiteX9" fmla="*/ 1972571 w 6642237"/>
                <a:gd name="connsiteY9" fmla="*/ 0 h 4344126"/>
                <a:gd name="connsiteX10" fmla="*/ 1261852 w 6642237"/>
                <a:gd name="connsiteY10" fmla="*/ 428855 h 4344126"/>
                <a:gd name="connsiteX11" fmla="*/ 378941 w 6642237"/>
                <a:gd name="connsiteY11" fmla="*/ 1435038 h 4344126"/>
                <a:gd name="connsiteX12" fmla="*/ 45535 w 6642237"/>
                <a:gd name="connsiteY12" fmla="*/ 2084777 h 4344126"/>
                <a:gd name="connsiteX13" fmla="*/ 45535 w 6642237"/>
                <a:gd name="connsiteY13" fmla="*/ 2259350 h 4344126"/>
                <a:gd name="connsiteX14" fmla="*/ 378941 w 6642237"/>
                <a:gd name="connsiteY14" fmla="*/ 2909089 h 4344126"/>
                <a:gd name="connsiteX15" fmla="*/ 1261852 w 6642237"/>
                <a:gd name="connsiteY15" fmla="*/ 3915271 h 4344126"/>
                <a:gd name="connsiteX16" fmla="*/ 1972571 w 6642237"/>
                <a:gd name="connsiteY16" fmla="*/ 4344127 h 4344126"/>
                <a:gd name="connsiteX17" fmla="*/ 2149564 w 6642237"/>
                <a:gd name="connsiteY17" fmla="*/ 4344127 h 4344126"/>
                <a:gd name="connsiteX18" fmla="*/ 4492330 w 6642237"/>
                <a:gd name="connsiteY18" fmla="*/ 4344127 h 4344126"/>
                <a:gd name="connsiteX19" fmla="*/ 4669323 w 6642237"/>
                <a:gd name="connsiteY19" fmla="*/ 4344127 h 4344126"/>
                <a:gd name="connsiteX20" fmla="*/ 5380386 w 6642237"/>
                <a:gd name="connsiteY20" fmla="*/ 3915271 h 434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2237" h="4344126">
                  <a:moveTo>
                    <a:pt x="5380386" y="3915271"/>
                  </a:moveTo>
                  <a:cubicBezTo>
                    <a:pt x="5920971" y="3909658"/>
                    <a:pt x="6291080" y="3693265"/>
                    <a:pt x="6263296" y="2909089"/>
                  </a:cubicBezTo>
                  <a:cubicBezTo>
                    <a:pt x="6261581" y="2588570"/>
                    <a:pt x="6447493" y="2377229"/>
                    <a:pt x="6596703" y="2259350"/>
                  </a:cubicBezTo>
                  <a:cubicBezTo>
                    <a:pt x="6657416" y="2211356"/>
                    <a:pt x="6657416" y="2132770"/>
                    <a:pt x="6596703" y="2084777"/>
                  </a:cubicBezTo>
                  <a:cubicBezTo>
                    <a:pt x="6447493" y="1966897"/>
                    <a:pt x="6261581" y="1755276"/>
                    <a:pt x="6263296" y="1435038"/>
                  </a:cubicBezTo>
                  <a:cubicBezTo>
                    <a:pt x="6291080" y="650861"/>
                    <a:pt x="5920971" y="434469"/>
                    <a:pt x="5380386" y="428855"/>
                  </a:cubicBezTo>
                  <a:cubicBezTo>
                    <a:pt x="5286743" y="180467"/>
                    <a:pt x="5004103" y="0"/>
                    <a:pt x="4669667" y="0"/>
                  </a:cubicBezTo>
                  <a:lnTo>
                    <a:pt x="4492673" y="0"/>
                  </a:lnTo>
                  <a:lnTo>
                    <a:pt x="2149907" y="0"/>
                  </a:lnTo>
                  <a:lnTo>
                    <a:pt x="1972571" y="0"/>
                  </a:lnTo>
                  <a:cubicBezTo>
                    <a:pt x="1638135" y="0"/>
                    <a:pt x="1355494" y="180467"/>
                    <a:pt x="1261852" y="428855"/>
                  </a:cubicBezTo>
                  <a:cubicBezTo>
                    <a:pt x="721266" y="434469"/>
                    <a:pt x="351158" y="650861"/>
                    <a:pt x="378941" y="1435038"/>
                  </a:cubicBezTo>
                  <a:cubicBezTo>
                    <a:pt x="380657" y="1755557"/>
                    <a:pt x="194745" y="1966897"/>
                    <a:pt x="45535" y="2084777"/>
                  </a:cubicBezTo>
                  <a:cubicBezTo>
                    <a:pt x="-15178" y="2132770"/>
                    <a:pt x="-15178" y="2211356"/>
                    <a:pt x="45535" y="2259350"/>
                  </a:cubicBezTo>
                  <a:cubicBezTo>
                    <a:pt x="194745" y="2377229"/>
                    <a:pt x="380657" y="2588850"/>
                    <a:pt x="378941" y="2909089"/>
                  </a:cubicBezTo>
                  <a:cubicBezTo>
                    <a:pt x="351158" y="3693265"/>
                    <a:pt x="721266" y="3909658"/>
                    <a:pt x="1261852" y="3915271"/>
                  </a:cubicBezTo>
                  <a:cubicBezTo>
                    <a:pt x="1355494" y="4163659"/>
                    <a:pt x="1638135" y="4344127"/>
                    <a:pt x="1972571" y="4344127"/>
                  </a:cubicBezTo>
                  <a:lnTo>
                    <a:pt x="2149564" y="4344127"/>
                  </a:lnTo>
                  <a:lnTo>
                    <a:pt x="4492330" y="4344127"/>
                  </a:lnTo>
                  <a:lnTo>
                    <a:pt x="4669323" y="4344127"/>
                  </a:lnTo>
                  <a:cubicBezTo>
                    <a:pt x="5004103" y="4344127"/>
                    <a:pt x="5286743" y="4163659"/>
                    <a:pt x="5380386" y="3915271"/>
                  </a:cubicBezTo>
                  <a:close/>
                </a:path>
              </a:pathLst>
            </a:custGeom>
            <a:solidFill>
              <a:schemeClr val="accent4">
                <a:lumMod val="20000"/>
                <a:lumOff val="80000"/>
              </a:schemeClr>
            </a:solidFill>
            <a:ln w="76200" cap="flat">
              <a:solidFill>
                <a:srgbClr val="99FF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12F71578-4B2B-4597-A1E2-8F43E9F5AB5D}"/>
                </a:ext>
              </a:extLst>
            </p:cNvPr>
            <p:cNvSpPr txBox="1"/>
            <p:nvPr/>
          </p:nvSpPr>
          <p:spPr>
            <a:xfrm>
              <a:off x="762612" y="1769155"/>
              <a:ext cx="28439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a:cs typeface="+mn-cs"/>
                </a:rPr>
                <a:t>Em</a:t>
              </a:r>
              <a:r>
                <a:rPr kumimoji="0" lang="en-US" sz="4000" b="0" i="0" u="none" strike="noStrike" kern="1200" cap="none" spc="0" normalizeH="0" baseline="0" noProof="0" dirty="0">
                  <a:ln>
                    <a:noFill/>
                  </a:ln>
                  <a:solidFill>
                    <a:srgbClr val="002060"/>
                  </a:solidFill>
                  <a:effectLst/>
                  <a:uLnTx/>
                  <a:uFillTx/>
                  <a:latin typeface="Calibri"/>
                  <a:cs typeface="+mn-cs"/>
                </a:rPr>
                <a:t> </a:t>
              </a:r>
              <a:r>
                <a:rPr kumimoji="0" lang="en-US" sz="4000" b="0" i="0" u="none" strike="noStrike" kern="1200" cap="none" spc="0" normalizeH="0" baseline="0" noProof="0" dirty="0" err="1">
                  <a:ln>
                    <a:noFill/>
                  </a:ln>
                  <a:solidFill>
                    <a:srgbClr val="002060"/>
                  </a:solidFill>
                  <a:effectLst/>
                  <a:uLnTx/>
                  <a:uFillTx/>
                  <a:latin typeface="Calibri"/>
                  <a:cs typeface="+mn-cs"/>
                </a:rPr>
                <a:t>cần</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tìm</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kiếm</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sự</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hỗ</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trợ</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nếu</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không</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sẽ</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bị</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kẻ</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xấu</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bắt</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cóc</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hãm</a:t>
              </a:r>
              <a:r>
                <a:rPr kumimoji="0" lang="en-US" sz="4000" b="0" i="0" u="none" strike="noStrike" kern="1200" cap="none" spc="0" normalizeH="0" noProof="0" dirty="0">
                  <a:ln>
                    <a:noFill/>
                  </a:ln>
                  <a:solidFill>
                    <a:srgbClr val="002060"/>
                  </a:solidFill>
                  <a:effectLst/>
                  <a:uLnTx/>
                  <a:uFillTx/>
                  <a:latin typeface="Calibri"/>
                  <a:cs typeface="+mn-cs"/>
                </a:rPr>
                <a:t> </a:t>
              </a:r>
              <a:r>
                <a:rPr kumimoji="0" lang="en-US" sz="4000" b="0" i="0" u="none" strike="noStrike" kern="1200" cap="none" spc="0" normalizeH="0" noProof="0" dirty="0" err="1">
                  <a:ln>
                    <a:noFill/>
                  </a:ln>
                  <a:solidFill>
                    <a:srgbClr val="002060"/>
                  </a:solidFill>
                  <a:effectLst/>
                  <a:uLnTx/>
                  <a:uFillTx/>
                  <a:latin typeface="Calibri"/>
                  <a:cs typeface="+mn-cs"/>
                </a:rPr>
                <a:t>hại</a:t>
              </a:r>
              <a:r>
                <a:rPr kumimoji="0" lang="en-US" sz="4000" b="0" i="0" u="none" strike="noStrike" kern="1200" cap="none" spc="0" normalizeH="0" noProof="0" dirty="0">
                  <a:ln>
                    <a:noFill/>
                  </a:ln>
                  <a:solidFill>
                    <a:srgbClr val="002060"/>
                  </a:solidFill>
                  <a:effectLst/>
                  <a:uLnTx/>
                  <a:uFillTx/>
                  <a:latin typeface="Calibri"/>
                  <a:cs typeface="+mn-cs"/>
                </a:rPr>
                <a:t>.</a:t>
              </a:r>
              <a:endParaRPr kumimoji="0" lang="en-US" sz="4000" b="0" i="0" u="none" strike="noStrike" kern="1200" cap="none" spc="0" normalizeH="0" baseline="0" noProof="0" dirty="0">
                <a:ln>
                  <a:noFill/>
                </a:ln>
                <a:solidFill>
                  <a:srgbClr val="002060"/>
                </a:solidFill>
                <a:effectLst/>
                <a:uLnTx/>
                <a:uFillTx/>
                <a:latin typeface="Calibri"/>
                <a:cs typeface="+mn-cs"/>
              </a:endParaRPr>
            </a:p>
          </p:txBody>
        </p:sp>
      </p:grpSp>
      <p:grpSp>
        <p:nvGrpSpPr>
          <p:cNvPr id="29" name="Group 28">
            <a:extLst>
              <a:ext uri="{FF2B5EF4-FFF2-40B4-BE49-F238E27FC236}">
                <a16:creationId xmlns:a16="http://schemas.microsoft.com/office/drawing/2014/main" id="{E69B83E5-4E49-4D60-B0BB-710B67A93B70}"/>
              </a:ext>
            </a:extLst>
          </p:cNvPr>
          <p:cNvGrpSpPr/>
          <p:nvPr/>
        </p:nvGrpSpPr>
        <p:grpSpPr>
          <a:xfrm>
            <a:off x="197813" y="0"/>
            <a:ext cx="3210756" cy="1996583"/>
            <a:chOff x="496421" y="1129622"/>
            <a:chExt cx="3210756" cy="1996583"/>
          </a:xfrm>
        </p:grpSpPr>
        <p:grpSp>
          <p:nvGrpSpPr>
            <p:cNvPr id="18" name="Group 17">
              <a:extLst>
                <a:ext uri="{FF2B5EF4-FFF2-40B4-BE49-F238E27FC236}">
                  <a16:creationId xmlns:a16="http://schemas.microsoft.com/office/drawing/2014/main" id="{47A2419F-B434-4936-87EF-A393FBAD229D}"/>
                </a:ext>
              </a:extLst>
            </p:cNvPr>
            <p:cNvGrpSpPr/>
            <p:nvPr/>
          </p:nvGrpSpPr>
          <p:grpSpPr>
            <a:xfrm>
              <a:off x="496421" y="2055813"/>
              <a:ext cx="3210756" cy="1070392"/>
              <a:chOff x="429090" y="1826097"/>
              <a:chExt cx="3210756" cy="1070392"/>
            </a:xfrm>
          </p:grpSpPr>
          <p:sp>
            <p:nvSpPr>
              <p:cNvPr id="16" name="Flowchart: Terminator 15">
                <a:extLst>
                  <a:ext uri="{FF2B5EF4-FFF2-40B4-BE49-F238E27FC236}">
                    <a16:creationId xmlns:a16="http://schemas.microsoft.com/office/drawing/2014/main" id="{98345FA6-00CF-4D20-895E-B7D7197455FD}"/>
                  </a:ext>
                </a:extLst>
              </p:cNvPr>
              <p:cNvSpPr/>
              <p:nvPr/>
            </p:nvSpPr>
            <p:spPr>
              <a:xfrm>
                <a:off x="429090" y="1826097"/>
                <a:ext cx="3210756" cy="1070392"/>
              </a:xfrm>
              <a:prstGeom prst="flowChartTerminator">
                <a:avLst/>
              </a:prstGeom>
              <a:solidFill>
                <a:schemeClr val="accent4">
                  <a:lumMod val="20000"/>
                  <a:lumOff val="80000"/>
                </a:schemeClr>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653F3A2-B9CF-4B84-81AD-2173A7F54C98}"/>
                  </a:ext>
                </a:extLst>
              </p:cNvPr>
              <p:cNvSpPr txBox="1"/>
              <p:nvPr/>
            </p:nvSpPr>
            <p:spPr>
              <a:xfrm>
                <a:off x="630976" y="1962909"/>
                <a:ext cx="282901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Cùng</a:t>
                </a:r>
                <a:r>
                  <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rPr>
                  <a:t> chia </a:t>
                </a:r>
                <a:r>
                  <a:rPr kumimoji="0" lang="en-US" sz="4000" b="0" i="0" u="none" strike="noStrike" kern="1200" cap="none" spc="0" normalizeH="0" baseline="0" noProof="0" dirty="0" err="1">
                    <a:ln>
                      <a:noFill/>
                    </a:ln>
                    <a:solidFill>
                      <a:srgbClr val="EA365D"/>
                    </a:solidFill>
                    <a:effectLst/>
                    <a:uLnTx/>
                    <a:uFillTx/>
                    <a:latin typeface="Calibri" panose="020F0502020204030204"/>
                    <a:ea typeface="+mn-ea"/>
                    <a:cs typeface="Arial" panose="020B0604020202020204" pitchFamily="34" charset="0"/>
                  </a:rPr>
                  <a:t>sẻ</a:t>
                </a:r>
                <a:endParaRPr kumimoji="0" lang="en-US" sz="4000" b="0" i="0" u="none" strike="noStrike" kern="1200" cap="none" spc="0" normalizeH="0" baseline="0" noProof="0" dirty="0">
                  <a:ln>
                    <a:noFill/>
                  </a:ln>
                  <a:solidFill>
                    <a:srgbClr val="EA365D"/>
                  </a:solidFill>
                  <a:effectLst/>
                  <a:uLnTx/>
                  <a:uFillTx/>
                  <a:latin typeface="Calibri" panose="020F0502020204030204"/>
                  <a:ea typeface="+mn-ea"/>
                  <a:cs typeface="Arial" panose="020B0604020202020204" pitchFamily="34" charset="0"/>
                </a:endParaRPr>
              </a:p>
            </p:txBody>
          </p:sp>
        </p:grpSp>
        <p:pic>
          <p:nvPicPr>
            <p:cNvPr id="5124" name="Picture 4">
              <a:extLst>
                <a:ext uri="{FF2B5EF4-FFF2-40B4-BE49-F238E27FC236}">
                  <a16:creationId xmlns:a16="http://schemas.microsoft.com/office/drawing/2014/main" id="{29A9E917-6858-4D1F-9050-551D6B11D9A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64571" y="1129622"/>
              <a:ext cx="993559" cy="99355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97901FBC-6557-4F2C-AFE7-CC7B6DC33789}"/>
              </a:ext>
            </a:extLst>
          </p:cNvPr>
          <p:cNvPicPr>
            <a:picLocks noChangeAspect="1"/>
          </p:cNvPicPr>
          <p:nvPr/>
        </p:nvPicPr>
        <p:blipFill>
          <a:blip r:embed="rId4"/>
          <a:stretch>
            <a:fillRect/>
          </a:stretch>
        </p:blipFill>
        <p:spPr>
          <a:xfrm>
            <a:off x="333374" y="2176462"/>
            <a:ext cx="4314091" cy="4014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576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655</Words>
  <Application>Microsoft Office PowerPoint</Application>
  <PresentationFormat>Widescreen</PresentationFormat>
  <Paragraphs>80</Paragraphs>
  <Slides>30</Slides>
  <Notes>9</Notes>
  <HiddenSlides>0</HiddenSlides>
  <MMClips>3</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30</vt:i4>
      </vt:variant>
    </vt:vector>
  </HeadingPairs>
  <TitlesOfParts>
    <vt:vector size="46" baseType="lpstr">
      <vt:lpstr>DengXian</vt:lpstr>
      <vt:lpstr>Arial</vt:lpstr>
      <vt:lpstr>Calibri</vt:lpstr>
      <vt:lpstr>Calibri Light</vt:lpstr>
      <vt:lpstr>Cambria</vt:lpstr>
      <vt:lpstr>SVN-Kitten</vt:lpstr>
      <vt:lpstr>Times New Roman</vt:lpstr>
      <vt:lpstr>UTM Cookies</vt:lpstr>
      <vt:lpstr>UTM Showcard</vt:lpstr>
      <vt:lpstr>Office 主题</vt:lpstr>
      <vt:lpstr>4_Office Theme</vt:lpstr>
      <vt:lpstr>Office Theme</vt:lpstr>
      <vt:lpstr>5_Office Theme</vt:lpstr>
      <vt:lpstr>1_Office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29</cp:revision>
  <dcterms:created xsi:type="dcterms:W3CDTF">2021-09-14T02:44:17Z</dcterms:created>
  <dcterms:modified xsi:type="dcterms:W3CDTF">2025-02-18T12:51:14Z</dcterms:modified>
</cp:coreProperties>
</file>