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  <p:sldMasterId id="2147483682" r:id="rId4"/>
    <p:sldMasterId id="2147483694" r:id="rId5"/>
  </p:sldMasterIdLst>
  <p:notesMasterIdLst>
    <p:notesMasterId r:id="rId25"/>
  </p:notesMasterIdLst>
  <p:sldIdLst>
    <p:sldId id="2007577233" r:id="rId6"/>
    <p:sldId id="259" r:id="rId7"/>
    <p:sldId id="2007577227" r:id="rId8"/>
    <p:sldId id="2007577228" r:id="rId9"/>
    <p:sldId id="291" r:id="rId10"/>
    <p:sldId id="2007577229" r:id="rId11"/>
    <p:sldId id="2007577230" r:id="rId12"/>
    <p:sldId id="265" r:id="rId13"/>
    <p:sldId id="263" r:id="rId14"/>
    <p:sldId id="262" r:id="rId15"/>
    <p:sldId id="2007577234" r:id="rId16"/>
    <p:sldId id="258" r:id="rId17"/>
    <p:sldId id="2007577231" r:id="rId18"/>
    <p:sldId id="2007577232" r:id="rId19"/>
    <p:sldId id="261" r:id="rId20"/>
    <p:sldId id="284" r:id="rId21"/>
    <p:sldId id="260" r:id="rId22"/>
    <p:sldId id="280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52B43-CF0E-4210-84AB-6D3716051A59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08DA-71ED-49C9-A81F-ED510084B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1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9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92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53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8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9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7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5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3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2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5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2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54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4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2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0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4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0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1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9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9FA118-FF0E-4625-AAF7-7809C8F50D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4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10.xml"/><Relationship Id="rId1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gif"/><Relationship Id="rId11" Type="http://schemas.openxmlformats.org/officeDocument/2006/relationships/slide" Target="slide13.xml"/><Relationship Id="rId5" Type="http://schemas.openxmlformats.org/officeDocument/2006/relationships/image" Target="../media/image21.gif"/><Relationship Id="rId15" Type="http://schemas.openxmlformats.org/officeDocument/2006/relationships/slide" Target="slide12.xml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2.gif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slide" Target="slide1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jpe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07EEAA-DC7F-4368-BB0C-628E27111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4" y="-211882"/>
            <a:ext cx="2303556" cy="216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6A678-068F-4F25-8D80-ED78E8D91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310" y="2656921"/>
            <a:ext cx="741337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" y="4169091"/>
            <a:ext cx="2688909" cy="268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F9541B-F90A-4E52-9C22-4FD6F27DA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8381452" y="5229618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9AA53-2E74-47A4-9672-BBF66F10D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1854633" y="4981750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6238686" y="419710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3A27C904-9D88-49AC-9493-7375521D4B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251533" y="4480128"/>
            <a:ext cx="2688908" cy="2304303"/>
          </a:xfrm>
          <a:prstGeom prst="rect">
            <a:avLst/>
          </a:prstGeom>
        </p:spPr>
      </p:pic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id="{74709CE0-FE56-4235-870A-C85B99432478}"/>
              </a:ext>
            </a:extLst>
          </p:cNvPr>
          <p:cNvSpPr/>
          <p:nvPr/>
        </p:nvSpPr>
        <p:spPr>
          <a:xfrm>
            <a:off x="9167011" y="5697288"/>
            <a:ext cx="725763" cy="7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1" name="Picture 20">
            <a:hlinkClick r:id="rId15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1082085" y="532753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2701313" y="252709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E70F3E2E-3C12-4B1D-84A3-C60CBBF5E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01485624-37B9-4D74-A6D3-3D0ECC4A65D3}"/>
              </a:ext>
            </a:extLst>
          </p:cNvPr>
          <p:cNvSpPr/>
          <p:nvPr/>
        </p:nvSpPr>
        <p:spPr>
          <a:xfrm>
            <a:off x="7143590" y="1710308"/>
            <a:ext cx="651346" cy="681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4135084D-3E47-4659-89D9-86879BF86DB7}"/>
              </a:ext>
            </a:extLst>
          </p:cNvPr>
          <p:cNvSpPr/>
          <p:nvPr/>
        </p:nvSpPr>
        <p:spPr>
          <a:xfrm>
            <a:off x="10505440" y="193040"/>
            <a:ext cx="133096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0122" y="2844650"/>
            <a:ext cx="2474595" cy="220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218677" y="4249012"/>
            <a:ext cx="8133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95" y="400133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509315" y="4526676"/>
            <a:ext cx="91733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Em sẽ khuyên bạn nhỏ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 là nơi gần gũi , gắn bó lâu dài với chúng ta.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 nơi đây thì luôn thân thiện và gần gũ . Vậy nên bạn hãy trân trọng và yêu thương quê hư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của mình.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1E4CF-6947-4561-849F-AECE76DB3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013" y="1276985"/>
            <a:ext cx="4705350" cy="3105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D190C-B550-4BB5-BAC6-6C191110EA16}"/>
              </a:ext>
            </a:extLst>
          </p:cNvPr>
          <p:cNvSpPr txBox="1"/>
          <p:nvPr/>
        </p:nvSpPr>
        <p:spPr>
          <a:xfrm>
            <a:off x="3627120" y="783054"/>
            <a:ext cx="608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Đưa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khuyên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nhỏ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474595" y="997565"/>
            <a:ext cx="7488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Lan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082800" y="3429000"/>
            <a:ext cx="8515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941" y="26008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976567" y="1155605"/>
            <a:ext cx="6925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950720" y="3886514"/>
            <a:ext cx="8615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9F0BFD36-26C9-4D0A-911A-022A491D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4546" y="27024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037527" y="3858358"/>
            <a:ext cx="71224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Na nên biết cảm thông, chia sẻ với những người có hoàn cảnh khó khăn hơn mình và đóng góp một phần nhỏ để giúp đỡ em.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707158B0-F7C9-4E50-9381-9BBE52A3E1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509616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84693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 flipH="1">
            <a:off x="-1892207" y="268604"/>
            <a:ext cx="8122705" cy="655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40A41-02BC-42C4-8DC7-3CF70905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30" y="116070"/>
            <a:ext cx="729584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0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ze Dance">
            <a:hlinkClick r:id="" action="ppaction://media"/>
            <a:extLst>
              <a:ext uri="{FF2B5EF4-FFF2-40B4-BE49-F238E27FC236}">
                <a16:creationId xmlns:a16="http://schemas.microsoft.com/office/drawing/2014/main" id="{96F72CDA-CBC0-4C63-A34A-68BCBBC874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FB: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3307258" y="-1338167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430205" y="-189684"/>
            <a:ext cx="1914267" cy="2048032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5"/>
          <p:cNvSpPr/>
          <p:nvPr/>
        </p:nvSpPr>
        <p:spPr>
          <a:xfrm rot="19497725">
            <a:off x="787303" y="471616"/>
            <a:ext cx="646225" cy="671159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5"/>
          <p:cNvSpPr/>
          <p:nvPr/>
        </p:nvSpPr>
        <p:spPr>
          <a:xfrm rot="19497725">
            <a:off x="9621921" y="5335504"/>
            <a:ext cx="1030222" cy="106997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5"/>
          <p:cNvSpPr/>
          <p:nvPr/>
        </p:nvSpPr>
        <p:spPr>
          <a:xfrm rot="19497725">
            <a:off x="10105505" y="4409402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5"/>
          <p:cNvSpPr/>
          <p:nvPr/>
        </p:nvSpPr>
        <p:spPr>
          <a:xfrm rot="19497725">
            <a:off x="8816735" y="6179101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5"/>
          <p:cNvSpPr/>
          <p:nvPr/>
        </p:nvSpPr>
        <p:spPr>
          <a:xfrm rot="19497725">
            <a:off x="6518651" y="4277817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128C5-C96C-4C8A-AAA0-6D9E9CB01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41" y="2556729"/>
            <a:ext cx="3352759" cy="4082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6302E4-3A26-4955-A119-4F8D54D69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0" y="1828316"/>
            <a:ext cx="9242337" cy="3779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93" y="3943235"/>
            <a:ext cx="2271001" cy="2765565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650389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Vứt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50389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6530196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vi-V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hăm sóc cây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cối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ở đường làng ngõ xóm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8" y="1398587"/>
            <a:ext cx="7548561" cy="162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5857228"/>
            <a:ext cx="665243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tường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0800" y="54859"/>
            <a:ext cx="19812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25" y="4425951"/>
            <a:ext cx="1935514" cy="2357018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3252787"/>
            <a:ext cx="8363990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Gặp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hỏi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599" y="1428750"/>
            <a:ext cx="8581697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altLang="en-US" sz="44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4400" b="1" i="0" u="none" strike="noStrike" kern="120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6380160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cô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6380160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Bê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7377110" cy="201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7312486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Tặng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dịp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20/11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25891" y="0"/>
            <a:ext cx="1869284" cy="10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599" y="1428750"/>
            <a:ext cx="771525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endParaRPr kumimoji="0" lang="en-US" altLang="en-US" sz="44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baseline="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altLang="en-US" sz="4400" b="1" baseline="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baseline="0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5213520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5338029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7715251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đẩy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Câu3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62288" y="1398587"/>
            <a:ext cx="7254871" cy="144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5742" y="61174"/>
            <a:ext cx="2069233" cy="116394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24" y="3321050"/>
            <a:ext cx="2691891" cy="3278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38" y="4017404"/>
            <a:ext cx="2271001" cy="2765565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02918" y="4017405"/>
            <a:ext cx="7036481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8469086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en-US" altLang="en-US" sz="44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baseline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baseline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baseline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406268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ngày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5450" y="1190146"/>
            <a:ext cx="8139111" cy="3549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73239" y="0"/>
            <a:ext cx="1818761" cy="10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E8AE549-205C-0940-3563-32832F937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EEEA537-8609-46B7-F5B0-93BBFA2B3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5" y="2996930"/>
            <a:ext cx="3108984" cy="3786039"/>
          </a:xfrm>
          <a:prstGeom prst="rect">
            <a:avLst/>
          </a:prstGeom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7" y="4029799"/>
            <a:ext cx="570404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mến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93496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kumimoji="0" lang="en-US" altLang="en-US" sz="44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131079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bộ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7" y="6108557"/>
            <a:ext cx="6527800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6389841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8" y="1398587"/>
            <a:ext cx="7658097" cy="185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1378" y="64373"/>
            <a:ext cx="1553598" cy="8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22222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7DDDC-2744-4E94-8C4C-7F9067E1F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948" y="3171363"/>
            <a:ext cx="777307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682</Words>
  <Application>Microsoft Office PowerPoint</Application>
  <PresentationFormat>Widescreen</PresentationFormat>
  <Paragraphs>87</Paragraphs>
  <Slides>19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华康方圆体W7</vt:lpstr>
      <vt:lpstr>字魂59号-创粗黑</vt:lpstr>
      <vt:lpstr>.VnTimeH</vt:lpstr>
      <vt:lpstr>Arial</vt:lpstr>
      <vt:lpstr>Calibri</vt:lpstr>
      <vt:lpstr>Calibri Light</vt:lpstr>
      <vt:lpstr>Times New Roman</vt:lpstr>
      <vt:lpstr>Office 主题​​</vt:lpstr>
      <vt:lpstr>Office 主题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</cp:revision>
  <dcterms:created xsi:type="dcterms:W3CDTF">2022-08-17T08:30:03Z</dcterms:created>
  <dcterms:modified xsi:type="dcterms:W3CDTF">2022-08-20T10:32:48Z</dcterms:modified>
</cp:coreProperties>
</file>