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308" r:id="rId3"/>
    <p:sldId id="310" r:id="rId4"/>
    <p:sldId id="315" r:id="rId5"/>
    <p:sldId id="322" r:id="rId6"/>
    <p:sldId id="298" r:id="rId7"/>
    <p:sldId id="316" r:id="rId8"/>
    <p:sldId id="313" r:id="rId9"/>
    <p:sldId id="317" r:id="rId10"/>
    <p:sldId id="318" r:id="rId11"/>
    <p:sldId id="305" r:id="rId12"/>
    <p:sldId id="323" r:id="rId13"/>
    <p:sldId id="268" r:id="rId14"/>
    <p:sldId id="319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229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20" t="44573" r="24729" b="19458"/>
          <a:stretch>
            <a:fillRect/>
          </a:stretch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384506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878" y="5916775"/>
            <a:ext cx="121920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117607" cy="1187116"/>
            <a:chOff x="3169902" y="811026"/>
            <a:chExt cx="5983535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55842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046828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062869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>
            <a:fillRect/>
          </a:stretch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198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1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635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66856" y="198988"/>
            <a:ext cx="3217155" cy="272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/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/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44189" y="2492633"/>
              <a:ext cx="2181726" cy="72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bụ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bẫm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41751" y="2482155"/>
              <a:ext cx="2501654" cy="74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22422" y="2520225"/>
              <a:ext cx="2426693" cy="659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bĩnh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67992" y="2446486"/>
            <a:ext cx="3351809" cy="1835816"/>
            <a:chOff x="1019898" y="1914941"/>
            <a:chExt cx="3142938" cy="1947937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1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dễ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7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mũm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mĩm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bẫm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>
            <a:fillRect/>
          </a:stretch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198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1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0618718">
              <a:off x="381308" y="921096"/>
              <a:ext cx="24826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" y="-284085"/>
            <a:ext cx="12697040" cy="7142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5523568" cy="572198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425" y="1391388"/>
            <a:ext cx="5080374" cy="5291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MANG VỀ YÊU THƯƠNG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8998" y="2725092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9813" y="2284130"/>
            <a:ext cx="15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8201" y="3568728"/>
            <a:ext cx="1394636" cy="1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0707" y="4875703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205" y="1520817"/>
            <a:ext cx="6923261" cy="38138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8415" y="15208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14188" y="2070355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16056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55308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2352" y="342899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67257" y="336410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17268" y="397031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86513" y="464964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>
            <a:fillRect/>
          </a:stretch>
        </p:blipFill>
        <p:spPr>
          <a:xfrm>
            <a:off x="-568171" y="0"/>
            <a:ext cx="12760171" cy="717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569" y="859756"/>
            <a:ext cx="5236690" cy="572198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5096541" cy="5291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r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66856" y="198988"/>
            <a:ext cx="3217155" cy="272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674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>
            <a:fillRect/>
          </a:stretch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745</Words>
  <Application>Microsoft Office PowerPoint</Application>
  <PresentationFormat>Widescreen</PresentationFormat>
  <Paragraphs>135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87</cp:revision>
  <dcterms:created xsi:type="dcterms:W3CDTF">2021-06-17T09:40:00Z</dcterms:created>
  <dcterms:modified xsi:type="dcterms:W3CDTF">2025-12-12T09:34:34Z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CE7C0C85DE944E4A90C2B64F31AE9B1B_12</vt:lpwstr>
  </property>
  <property fmtid="{D5CDD505-2E9C-101B-9397-08002B2CF9AE}" pid="3" name="KSOProductBuildVer">
    <vt:lpwstr>1033-12.2.0.13306</vt:lpwstr>
  </property>
</Properties>
</file>