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6" r:id="rId5"/>
    <p:sldId id="262" r:id="rId6"/>
    <p:sldId id="268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451"/>
    <a:srgbClr val="FF0066"/>
    <a:srgbClr val="FF99FF"/>
    <a:srgbClr val="D60093"/>
    <a:srgbClr val="00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68B4-88D8-4391-A06F-E14F2AE3A07D}" type="datetimeFigureOut">
              <a:rPr lang="en-US" smtClean="0"/>
              <a:t>12/02/25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B5F-E0B3-4E5A-B388-C7893D4D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68B4-88D8-4391-A06F-E14F2AE3A07D}" type="datetimeFigureOut">
              <a:rPr lang="en-US" smtClean="0"/>
              <a:t>12/02/25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B5F-E0B3-4E5A-B388-C7893D4D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8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68B4-88D8-4391-A06F-E14F2AE3A07D}" type="datetimeFigureOut">
              <a:rPr lang="en-US" smtClean="0"/>
              <a:t>12/02/25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B5F-E0B3-4E5A-B388-C7893D4D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9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7954" cy="6858000"/>
          </a:xfrm>
          <a:prstGeom prst="rect">
            <a:avLst/>
          </a:prstGeom>
        </p:spPr>
      </p:pic>
      <p:pic>
        <p:nvPicPr>
          <p:cNvPr id="8" name="图片 3" descr="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0601" y="3791585"/>
            <a:ext cx="4055110" cy="3152140"/>
          </a:xfrm>
          <a:prstGeom prst="rect">
            <a:avLst/>
          </a:prstGeom>
        </p:spPr>
      </p:pic>
      <p:pic>
        <p:nvPicPr>
          <p:cNvPr id="9" name="图片 4" descr="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700905"/>
            <a:ext cx="12192000" cy="2242820"/>
          </a:xfrm>
          <a:prstGeom prst="rect">
            <a:avLst/>
          </a:prstGeom>
        </p:spPr>
      </p:pic>
      <p:pic>
        <p:nvPicPr>
          <p:cNvPr id="10" name="图片 5" descr="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752850"/>
            <a:ext cx="4822190" cy="3105150"/>
          </a:xfrm>
          <a:prstGeom prst="rect">
            <a:avLst/>
          </a:prstGeom>
        </p:spPr>
      </p:pic>
      <p:pic>
        <p:nvPicPr>
          <p:cNvPr id="11" name="图片 6" descr="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66380" y="3951605"/>
            <a:ext cx="4325620" cy="2921000"/>
          </a:xfrm>
          <a:prstGeom prst="rect">
            <a:avLst/>
          </a:prstGeom>
        </p:spPr>
      </p:pic>
      <p:pic>
        <p:nvPicPr>
          <p:cNvPr id="12" name="图片 2" descr="千库网_游乐园乘坐热气球的女孩_元素编号1247803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2540"/>
            <a:ext cx="2385695" cy="238569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41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7954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03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7954" cy="6858000"/>
          </a:xfrm>
          <a:prstGeom prst="rect">
            <a:avLst/>
          </a:prstGeom>
        </p:spPr>
      </p:pic>
      <p:pic>
        <p:nvPicPr>
          <p:cNvPr id="3" name="图片 4" descr="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00905"/>
            <a:ext cx="12192000" cy="2242820"/>
          </a:xfrm>
          <a:prstGeom prst="rect">
            <a:avLst/>
          </a:prstGeom>
        </p:spPr>
      </p:pic>
      <p:pic>
        <p:nvPicPr>
          <p:cNvPr id="4" name="图片 5" descr="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752850"/>
            <a:ext cx="4822190" cy="3105150"/>
          </a:xfrm>
          <a:prstGeom prst="rect">
            <a:avLst/>
          </a:prstGeom>
        </p:spPr>
      </p:pic>
      <p:pic>
        <p:nvPicPr>
          <p:cNvPr id="5" name="图片 6" descr="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66380" y="3951605"/>
            <a:ext cx="4325620" cy="2921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6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68B4-88D8-4391-A06F-E14F2AE3A07D}" type="datetimeFigureOut">
              <a:rPr lang="en-US" smtClean="0"/>
              <a:t>12/02/25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B5F-E0B3-4E5A-B388-C7893D4D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0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68B4-88D8-4391-A06F-E14F2AE3A07D}" type="datetimeFigureOut">
              <a:rPr lang="en-US" smtClean="0"/>
              <a:t>12/02/25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B5F-E0B3-4E5A-B388-C7893D4D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2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68B4-88D8-4391-A06F-E14F2AE3A07D}" type="datetimeFigureOut">
              <a:rPr lang="en-US" smtClean="0"/>
              <a:t>12/02/25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B5F-E0B3-4E5A-B388-C7893D4D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2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68B4-88D8-4391-A06F-E14F2AE3A07D}" type="datetimeFigureOut">
              <a:rPr lang="en-US" smtClean="0"/>
              <a:t>12/02/25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B5F-E0B3-4E5A-B388-C7893D4D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4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68B4-88D8-4391-A06F-E14F2AE3A07D}" type="datetimeFigureOut">
              <a:rPr lang="en-US" smtClean="0"/>
              <a:t>12/02/25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B5F-E0B3-4E5A-B388-C7893D4D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2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D68B4-88D8-4391-A06F-E14F2AE3A07D}" type="datetimeFigureOut">
              <a:rPr lang="en-US" smtClean="0"/>
              <a:t>12/02/25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BB5F-E0B3-4E5A-B388-C7893D4D33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22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7954" cy="6858000"/>
          </a:xfrm>
          <a:prstGeom prst="rect">
            <a:avLst/>
          </a:prstGeom>
        </p:spPr>
      </p:pic>
      <p:pic>
        <p:nvPicPr>
          <p:cNvPr id="5" name="图片 3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601" y="3791585"/>
            <a:ext cx="4055110" cy="3152140"/>
          </a:xfrm>
          <a:prstGeom prst="rect">
            <a:avLst/>
          </a:prstGeom>
        </p:spPr>
      </p:pic>
      <p:pic>
        <p:nvPicPr>
          <p:cNvPr id="6" name="图片 4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00905"/>
            <a:ext cx="12192000" cy="2242820"/>
          </a:xfrm>
          <a:prstGeom prst="rect">
            <a:avLst/>
          </a:prstGeom>
        </p:spPr>
      </p:pic>
      <p:pic>
        <p:nvPicPr>
          <p:cNvPr id="7" name="图片 5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52850"/>
            <a:ext cx="4822190" cy="3105150"/>
          </a:xfrm>
          <a:prstGeom prst="rect">
            <a:avLst/>
          </a:prstGeom>
        </p:spPr>
      </p:pic>
      <p:pic>
        <p:nvPicPr>
          <p:cNvPr id="8" name="图片 6" descr="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6380" y="3951605"/>
            <a:ext cx="4325620" cy="2921000"/>
          </a:xfrm>
          <a:prstGeom prst="rect">
            <a:avLst/>
          </a:prstGeom>
        </p:spPr>
      </p:pic>
      <p:pic>
        <p:nvPicPr>
          <p:cNvPr id="9" name="图片 2" descr="千库网_游乐园乘坐热气球的女孩_元素编号124780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540"/>
            <a:ext cx="2385695" cy="2385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5875" y="-165814"/>
            <a:ext cx="1523956" cy="15088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11448" y="923223"/>
            <a:ext cx="2811440" cy="1105510"/>
            <a:chOff x="-856881" y="1091821"/>
            <a:chExt cx="2811440" cy="1105510"/>
          </a:xfrm>
        </p:grpSpPr>
        <p:sp>
          <p:nvSpPr>
            <p:cNvPr id="12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0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77"/>
                </a:buClr>
                <a:buSzPts val="3600"/>
                <a:buFont typeface="Chango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 w="60325">
                    <a:solidFill>
                      <a:prstClr val="white"/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phrodite Pro" panose="02000000000000000000" pitchFamily="2" charset="0"/>
                  <a:sym typeface="Chango"/>
                </a:rPr>
                <a:t>Tiếng việt 2</a:t>
              </a:r>
            </a:p>
          </p:txBody>
        </p:sp>
        <p:sp>
          <p:nvSpPr>
            <p:cNvPr id="13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1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77"/>
                </a:buClr>
                <a:buSzPts val="3600"/>
                <a:buFont typeface="Chango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phrodite Pro" panose="02000000000000000000" pitchFamily="2" charset="0"/>
                  <a:sym typeface="Chango"/>
                </a:rPr>
                <a:t>Tiếng việt 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99243" y="1331082"/>
            <a:ext cx="2438077" cy="1116755"/>
            <a:chOff x="4942510" y="1452919"/>
            <a:chExt cx="2438077" cy="1116755"/>
          </a:xfrm>
        </p:grpSpPr>
        <p:sp>
          <p:nvSpPr>
            <p:cNvPr id="16" name="TextBox 15"/>
            <p:cNvSpPr txBox="1"/>
            <p:nvPr/>
          </p:nvSpPr>
          <p:spPr>
            <a:xfrm>
              <a:off x="4951288" y="1452919"/>
              <a:ext cx="24292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600">
                  <a:ln w="130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VL Fadilla" pitchFamily="2" charset="0"/>
                </a:rPr>
                <a:t>Tiết 3</a:t>
              </a:r>
              <a:endParaRPr kumimoji="0" lang="en-US" sz="6600" b="0" i="0" u="none" strike="noStrike" kern="1200" cap="none" spc="0" normalizeH="0" baseline="0" noProof="0">
                <a:ln w="130175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VL Fadilla" pitchFamily="2" charset="0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42510" y="1461678"/>
              <a:ext cx="24292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60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VL Fadilla" pitchFamily="2" charset="0"/>
                </a:rPr>
                <a:t>Tiết 3</a:t>
              </a:r>
              <a:endPara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VL Fadilla" pitchFamily="2" charset="0"/>
                <a:ea typeface="+mn-ea"/>
                <a:cs typeface="+mn-cs"/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-529301" y="-4036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10029190" y="588828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525B63-CDD2-F30C-395A-DD00CBBB47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8629" y="2188951"/>
            <a:ext cx="9055278" cy="2771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225262-2457-C756-86E9-F563731221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7834" y="1009865"/>
            <a:ext cx="4846126" cy="16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415" y="271508"/>
            <a:ext cx="11647714" cy="63137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sym typeface="思源黑体 CN Normal" panose="020B0400000000000000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6215" y="409433"/>
            <a:ext cx="443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D60093"/>
                </a:solidFill>
                <a:latin typeface="UTM Avo" panose="02040603050506020204" pitchFamily="18" charset="0"/>
              </a:rPr>
              <a:t>Nặn đồ chơi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849" y="1267447"/>
            <a:ext cx="5197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Bên thềm gió mát,</a:t>
            </a:r>
          </a:p>
          <a:p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Bé nặn đồ chơi.</a:t>
            </a:r>
          </a:p>
          <a:p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Mèo nằm vẫy đuôi, </a:t>
            </a:r>
          </a:p>
          <a:p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Tròn xoe đôi mắt.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849" y="3802603"/>
            <a:ext cx="5197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Đây là quả thị,</a:t>
            </a:r>
          </a:p>
          <a:p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Đây là quả na,</a:t>
            </a:r>
          </a:p>
          <a:p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Quả này phần mẹ,</a:t>
            </a:r>
          </a:p>
          <a:p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Quả này phần cha.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7586" y="1267447"/>
            <a:ext cx="5197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Đây chiếc cối nhỏ</a:t>
            </a:r>
          </a:p>
          <a:p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Bé nặn thật tròn,</a:t>
            </a:r>
          </a:p>
          <a:p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Biếu bà đấy nhé,</a:t>
            </a:r>
          </a:p>
          <a:p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Giã trầu thêm ngon.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571" r="90000">
                        <a14:foregroundMark x1="44286" y1="32000" x2="60571" y2="30182"/>
                        <a14:foregroundMark x1="52000" y1="49091" x2="50857" y2="72364"/>
                        <a14:foregroundMark x1="45143" y1="55273" x2="59714" y2="54182"/>
                        <a14:foregroundMark x1="45143" y1="22545" x2="44571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233" y="4238625"/>
            <a:ext cx="3333750" cy="2619375"/>
          </a:xfrm>
          <a:prstGeom prst="rect">
            <a:avLst/>
          </a:prstGeom>
        </p:spPr>
      </p:pic>
      <p:sp>
        <p:nvSpPr>
          <p:cNvPr id="12" name="Speech Bubble: Oval 38">
            <a:extLst>
              <a:ext uri="{FF2B5EF4-FFF2-40B4-BE49-F238E27FC236}">
                <a16:creationId xmlns:a16="http://schemas.microsoft.com/office/drawing/2014/main" id="{512DEC50-8341-9C22-EF7E-8EC75E2E2CF2}"/>
              </a:ext>
            </a:extLst>
          </p:cNvPr>
          <p:cNvSpPr/>
          <p:nvPr/>
        </p:nvSpPr>
        <p:spPr>
          <a:xfrm>
            <a:off x="6515128" y="3589919"/>
            <a:ext cx="2745359" cy="2348302"/>
          </a:xfrm>
          <a:custGeom>
            <a:avLst/>
            <a:gdLst>
              <a:gd name="connsiteX0" fmla="*/ 2947857 w 2745359"/>
              <a:gd name="connsiteY0" fmla="*/ 1758784 h 2348302"/>
              <a:gd name="connsiteX1" fmla="*/ 2504531 w 2745359"/>
              <a:gd name="connsiteY1" fmla="*/ 1838462 h 2348302"/>
              <a:gd name="connsiteX2" fmla="*/ 854489 w 2745359"/>
              <a:gd name="connsiteY2" fmla="*/ 2261424 h 2348302"/>
              <a:gd name="connsiteX3" fmla="*/ 115494 w 2745359"/>
              <a:gd name="connsiteY3" fmla="*/ 702736 h 2348302"/>
              <a:gd name="connsiteX4" fmla="*/ 1692097 w 2745359"/>
              <a:gd name="connsiteY4" fmla="*/ 32229 h 2348302"/>
              <a:gd name="connsiteX5" fmla="*/ 2713047 w 2745359"/>
              <a:gd name="connsiteY5" fmla="*/ 1427412 h 2348302"/>
              <a:gd name="connsiteX6" fmla="*/ 2947857 w 2745359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A3659"/>
                </a:solidFill>
                <a:latin typeface="UTM Aptima" panose="02040603050506020204" pitchFamily="18" charset="0"/>
                <a:ea typeface="Cambria" panose="02040503050406030204" pitchFamily="18" charset="0"/>
              </a:rPr>
              <a:t>Đoạn thơ </a:t>
            </a:r>
          </a:p>
          <a:p>
            <a:pPr algn="ctr"/>
            <a:r>
              <a:rPr lang="en-US" sz="3200" b="1">
                <a:solidFill>
                  <a:srgbClr val="CA3659"/>
                </a:solidFill>
                <a:latin typeface="UTM Aptima" panose="02040603050506020204" pitchFamily="18" charset="0"/>
                <a:ea typeface="Cambria" panose="02040503050406030204" pitchFamily="18" charset="0"/>
              </a:rPr>
              <a:t>gồm có mấy khổ thơ?</a:t>
            </a:r>
          </a:p>
        </p:txBody>
      </p:sp>
      <p:sp>
        <p:nvSpPr>
          <p:cNvPr id="13" name="Oval 39">
            <a:extLst>
              <a:ext uri="{FF2B5EF4-FFF2-40B4-BE49-F238E27FC236}">
                <a16:creationId xmlns:a16="http://schemas.microsoft.com/office/drawing/2014/main" id="{B1DE219B-3DE6-1DE8-961B-B7310EA4BED7}"/>
              </a:ext>
            </a:extLst>
          </p:cNvPr>
          <p:cNvSpPr/>
          <p:nvPr/>
        </p:nvSpPr>
        <p:spPr>
          <a:xfrm>
            <a:off x="6096272" y="3566409"/>
            <a:ext cx="3437363" cy="2544518"/>
          </a:xfrm>
          <a:custGeom>
            <a:avLst/>
            <a:gdLst>
              <a:gd name="connsiteX0" fmla="*/ 0 w 3437363"/>
              <a:gd name="connsiteY0" fmla="*/ 1272259 h 2544518"/>
              <a:gd name="connsiteX1" fmla="*/ 1718682 w 3437363"/>
              <a:gd name="connsiteY1" fmla="*/ 0 h 2544518"/>
              <a:gd name="connsiteX2" fmla="*/ 3437364 w 3437363"/>
              <a:gd name="connsiteY2" fmla="*/ 1272259 h 2544518"/>
              <a:gd name="connsiteX3" fmla="*/ 1718682 w 3437363"/>
              <a:gd name="connsiteY3" fmla="*/ 2544518 h 2544518"/>
              <a:gd name="connsiteX4" fmla="*/ 0 w 3437363"/>
              <a:gd name="connsiteY4" fmla="*/ 1272259 h 254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44518" fill="none" extrusionOk="0">
                <a:moveTo>
                  <a:pt x="0" y="1272259"/>
                </a:moveTo>
                <a:cubicBezTo>
                  <a:pt x="-99557" y="529538"/>
                  <a:pt x="808737" y="8969"/>
                  <a:pt x="1718682" y="0"/>
                </a:cubicBezTo>
                <a:cubicBezTo>
                  <a:pt x="2719163" y="-61584"/>
                  <a:pt x="3556664" y="580783"/>
                  <a:pt x="3437364" y="1272259"/>
                </a:cubicBezTo>
                <a:cubicBezTo>
                  <a:pt x="3459116" y="1995306"/>
                  <a:pt x="2567085" y="2441786"/>
                  <a:pt x="1718682" y="2544518"/>
                </a:cubicBezTo>
                <a:cubicBezTo>
                  <a:pt x="758735" y="2533959"/>
                  <a:pt x="91614" y="2080738"/>
                  <a:pt x="0" y="1272259"/>
                </a:cubicBezTo>
                <a:close/>
              </a:path>
              <a:path w="3437363" h="2544518" stroke="0" extrusionOk="0">
                <a:moveTo>
                  <a:pt x="0" y="1272259"/>
                </a:moveTo>
                <a:cubicBezTo>
                  <a:pt x="74034" y="578401"/>
                  <a:pt x="762024" y="-10032"/>
                  <a:pt x="1718682" y="0"/>
                </a:cubicBezTo>
                <a:cubicBezTo>
                  <a:pt x="2551809" y="12210"/>
                  <a:pt x="3423912" y="619966"/>
                  <a:pt x="3437364" y="1272259"/>
                </a:cubicBezTo>
                <a:cubicBezTo>
                  <a:pt x="3416192" y="2036276"/>
                  <a:pt x="2778114" y="2619392"/>
                  <a:pt x="1718682" y="2544518"/>
                </a:cubicBezTo>
                <a:cubicBezTo>
                  <a:pt x="739761" y="2677479"/>
                  <a:pt x="-17777" y="1977871"/>
                  <a:pt x="0" y="1272259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Đoạn thơ gồm có 3 khổ thơ.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3471" y="1229281"/>
            <a:ext cx="4632262" cy="2360638"/>
          </a:xfrm>
          <a:prstGeom prst="roundRect">
            <a:avLst/>
          </a:prstGeom>
          <a:noFill/>
          <a:ln w="28575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39391" y="3797337"/>
            <a:ext cx="4632262" cy="2360638"/>
          </a:xfrm>
          <a:prstGeom prst="roundRect">
            <a:avLst/>
          </a:prstGeom>
          <a:noFill/>
          <a:ln w="28575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80150" y="1217905"/>
            <a:ext cx="4828626" cy="2360638"/>
          </a:xfrm>
          <a:prstGeom prst="roundRect">
            <a:avLst/>
          </a:prstGeom>
          <a:noFill/>
          <a:ln w="28575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6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64137"/>
            <a:ext cx="5175851" cy="1431757"/>
            <a:chOff x="0" y="164137"/>
            <a:chExt cx="5175851" cy="1431757"/>
          </a:xfrm>
        </p:grpSpPr>
        <p:sp>
          <p:nvSpPr>
            <p:cNvPr id="2" name="任意多边形 69">
              <a:extLst>
                <a:ext uri="{FF2B5EF4-FFF2-40B4-BE49-F238E27FC236}">
                  <a16:creationId xmlns:a16="http://schemas.microsoft.com/office/drawing/2014/main" id="{12BC30EF-401C-40FC-B891-FE8FC3D0B415}"/>
                </a:ext>
              </a:extLst>
            </p:cNvPr>
            <p:cNvSpPr/>
            <p:nvPr/>
          </p:nvSpPr>
          <p:spPr>
            <a:xfrm rot="16200000" flipV="1">
              <a:off x="1872047" y="-1707910"/>
              <a:ext cx="1431757" cy="5175851"/>
            </a:xfrm>
            <a:custGeom>
              <a:avLst/>
              <a:gdLst>
                <a:gd name="connsiteX0" fmla="*/ 1431757 w 1431757"/>
                <a:gd name="connsiteY0" fmla="*/ 6091461 h 6091461"/>
                <a:gd name="connsiteX1" fmla="*/ 1431757 w 1431757"/>
                <a:gd name="connsiteY1" fmla="*/ 4560214 h 6091461"/>
                <a:gd name="connsiteX2" fmla="*/ 1431757 w 1431757"/>
                <a:gd name="connsiteY2" fmla="*/ 3629437 h 6091461"/>
                <a:gd name="connsiteX3" fmla="*/ 1431757 w 1431757"/>
                <a:gd name="connsiteY3" fmla="*/ 3579716 h 6091461"/>
                <a:gd name="connsiteX4" fmla="*/ 1431757 w 1431757"/>
                <a:gd name="connsiteY4" fmla="*/ 2648939 h 6091461"/>
                <a:gd name="connsiteX5" fmla="*/ 1431757 w 1431757"/>
                <a:gd name="connsiteY5" fmla="*/ 930777 h 6091461"/>
                <a:gd name="connsiteX6" fmla="*/ 1431757 w 1431757"/>
                <a:gd name="connsiteY6" fmla="*/ 0 h 6091461"/>
                <a:gd name="connsiteX7" fmla="*/ 2 w 1431757"/>
                <a:gd name="connsiteY7" fmla="*/ 956959 h 6091461"/>
                <a:gd name="connsiteX8" fmla="*/ 2 w 1431757"/>
                <a:gd name="connsiteY8" fmla="*/ 1847839 h 6091461"/>
                <a:gd name="connsiteX9" fmla="*/ 0 w 1431757"/>
                <a:gd name="connsiteY9" fmla="*/ 1847840 h 6091461"/>
                <a:gd name="connsiteX10" fmla="*/ 0 w 1431757"/>
                <a:gd name="connsiteY10" fmla="*/ 2778617 h 6091461"/>
                <a:gd name="connsiteX11" fmla="*/ 0 w 1431757"/>
                <a:gd name="connsiteY11" fmla="*/ 4496779 h 6091461"/>
                <a:gd name="connsiteX12" fmla="*/ 0 w 1431757"/>
                <a:gd name="connsiteY12" fmla="*/ 5427556 h 6091461"/>
                <a:gd name="connsiteX13" fmla="*/ 0 w 1431757"/>
                <a:gd name="connsiteY13" fmla="*/ 5477278 h 6091461"/>
                <a:gd name="connsiteX14" fmla="*/ 0 w 1431757"/>
                <a:gd name="connsiteY14" fmla="*/ 6091461 h 609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757" h="6091461">
                  <a:moveTo>
                    <a:pt x="1431757" y="6091461"/>
                  </a:moveTo>
                  <a:lnTo>
                    <a:pt x="1431757" y="4560214"/>
                  </a:lnTo>
                  <a:lnTo>
                    <a:pt x="1431757" y="3629437"/>
                  </a:lnTo>
                  <a:lnTo>
                    <a:pt x="1431757" y="3579716"/>
                  </a:lnTo>
                  <a:lnTo>
                    <a:pt x="1431757" y="2648939"/>
                  </a:lnTo>
                  <a:lnTo>
                    <a:pt x="1431757" y="930777"/>
                  </a:lnTo>
                  <a:lnTo>
                    <a:pt x="1431757" y="0"/>
                  </a:lnTo>
                  <a:lnTo>
                    <a:pt x="2" y="956959"/>
                  </a:lnTo>
                  <a:lnTo>
                    <a:pt x="2" y="1847839"/>
                  </a:lnTo>
                  <a:lnTo>
                    <a:pt x="0" y="1847840"/>
                  </a:lnTo>
                  <a:lnTo>
                    <a:pt x="0" y="2778617"/>
                  </a:lnTo>
                  <a:lnTo>
                    <a:pt x="0" y="4496779"/>
                  </a:lnTo>
                  <a:lnTo>
                    <a:pt x="0" y="5427556"/>
                  </a:lnTo>
                  <a:lnTo>
                    <a:pt x="0" y="5477278"/>
                  </a:lnTo>
                  <a:lnTo>
                    <a:pt x="0" y="6091461"/>
                  </a:lnTo>
                  <a:close/>
                </a:path>
              </a:pathLst>
            </a:custGeom>
            <a:solidFill>
              <a:srgbClr val="FF3399">
                <a:alpha val="9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ptima" panose="020406030505060202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" name="文本框 18">
              <a:extLst>
                <a:ext uri="{FF2B5EF4-FFF2-40B4-BE49-F238E27FC236}">
                  <a16:creationId xmlns:a16="http://schemas.microsoft.com/office/drawing/2014/main" id="{3EE6B733-B6C4-4E38-BDEB-13E32E3D0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305381"/>
              <a:ext cx="464742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UTM Avo" panose="02040603050506020204" pitchFamily="18" charset="0"/>
                  <a:ea typeface="字魂70号-灵悦黑体" panose="00000500000000000000" pitchFamily="2" charset="-122"/>
                  <a:cs typeface="Times New Roman" panose="02020603050405020304" pitchFamily="18" charset="0"/>
                  <a:sym typeface="+mn-lt"/>
                </a:rPr>
                <a:t>Luyện </a:t>
              </a:r>
              <a:r>
                <a:rPr lang="en-US" altLang="zh-CN" sz="5400" b="1" kern="0"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TM Avo" panose="02040603050506020204" pitchFamily="18" charset="0"/>
                  <a:ea typeface="字魂70号-灵悦黑体" panose="00000500000000000000" pitchFamily="2" charset="-122"/>
                  <a:cs typeface="Times New Roman" panose="02020603050405020304" pitchFamily="18" charset="0"/>
                  <a:sym typeface="+mn-lt"/>
                </a:rPr>
                <a:t>viết</a:t>
              </a:r>
              <a:r>
                <a:rPr kumimoji="0" lang="en-US" altLang="zh-CN" sz="5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UTM Avo" panose="02040603050506020204" pitchFamily="18" charset="0"/>
                  <a:ea typeface="字魂70号-灵悦黑体" panose="00000500000000000000" pitchFamily="2" charset="-122"/>
                  <a:cs typeface="Times New Roman" panose="02020603050405020304" pitchFamily="18" charset="0"/>
                  <a:sym typeface="+mn-lt"/>
                </a:rPr>
                <a:t> từ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UTM Avo" panose="020406030505060202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315" y="1711352"/>
            <a:ext cx="3228160" cy="1995301"/>
            <a:chOff x="1070885" y="1869743"/>
            <a:chExt cx="3228160" cy="19953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1030767-7065-4315-B5DF-D55CE56BB35F}"/>
                </a:ext>
              </a:extLst>
            </p:cNvPr>
            <p:cNvGrpSpPr/>
            <p:nvPr/>
          </p:nvGrpSpPr>
          <p:grpSpPr>
            <a:xfrm>
              <a:off x="1070885" y="1869743"/>
              <a:ext cx="3228160" cy="1995301"/>
              <a:chOff x="1860056" y="218369"/>
              <a:chExt cx="8193455" cy="4844909"/>
            </a:xfrm>
          </p:grpSpPr>
          <p:pic>
            <p:nvPicPr>
              <p:cNvPr id="6" name="图片 96">
                <a:extLst>
                  <a:ext uri="{FF2B5EF4-FFF2-40B4-BE49-F238E27FC236}">
                    <a16:creationId xmlns:a16="http://schemas.microsoft.com/office/drawing/2014/main" id="{5B2D5872-215A-4563-9798-7BF47326BD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309" r="63387" b="43217"/>
              <a:stretch>
                <a:fillRect/>
              </a:stretch>
            </p:blipFill>
            <p:spPr>
              <a:xfrm>
                <a:off x="1860056" y="218369"/>
                <a:ext cx="8193455" cy="4844909"/>
              </a:xfrm>
              <a:prstGeom prst="rect">
                <a:avLst/>
              </a:prstGeom>
            </p:spPr>
          </p:pic>
          <p:grpSp>
            <p:nvGrpSpPr>
              <p:cNvPr id="7" name="组合 67">
                <a:extLst>
                  <a:ext uri="{FF2B5EF4-FFF2-40B4-BE49-F238E27FC236}">
                    <a16:creationId xmlns:a16="http://schemas.microsoft.com/office/drawing/2014/main" id="{1C8F6427-7F04-4792-BC1F-1E7F920CCEBA}"/>
                  </a:ext>
                </a:extLst>
              </p:cNvPr>
              <p:cNvGrpSpPr/>
              <p:nvPr/>
            </p:nvGrpSpPr>
            <p:grpSpPr>
              <a:xfrm rot="2224307">
                <a:off x="6139339" y="955660"/>
                <a:ext cx="479816" cy="470993"/>
                <a:chOff x="10646778" y="4753862"/>
                <a:chExt cx="751521" cy="737702"/>
              </a:xfrm>
            </p:grpSpPr>
            <p:sp>
              <p:nvSpPr>
                <p:cNvPr id="14" name="五角星 2">
                  <a:extLst>
                    <a:ext uri="{FF2B5EF4-FFF2-40B4-BE49-F238E27FC236}">
                      <a16:creationId xmlns:a16="http://schemas.microsoft.com/office/drawing/2014/main" id="{5DF0DA58-34A4-4152-9363-DFC06055D978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-1" fmla="*/ 0 w 914398"/>
                    <a:gd name="connsiteY0-2" fmla="*/ 349269 h 923906"/>
                    <a:gd name="connsiteX1-3" fmla="*/ 262139 w 914398"/>
                    <a:gd name="connsiteY1-4" fmla="*/ 223173 h 923906"/>
                    <a:gd name="connsiteX2-5" fmla="*/ 457199 w 914398"/>
                    <a:gd name="connsiteY2-6" fmla="*/ 0 h 923906"/>
                    <a:gd name="connsiteX3-7" fmla="*/ 652259 w 914398"/>
                    <a:gd name="connsiteY3-8" fmla="*/ 223173 h 923906"/>
                    <a:gd name="connsiteX4-9" fmla="*/ 914398 w 914398"/>
                    <a:gd name="connsiteY4-10" fmla="*/ 349269 h 923906"/>
                    <a:gd name="connsiteX5-11" fmla="*/ 772813 w 914398"/>
                    <a:gd name="connsiteY5-12" fmla="*/ 613293 h 923906"/>
                    <a:gd name="connsiteX6-13" fmla="*/ 739764 w 914398"/>
                    <a:gd name="connsiteY6-14" fmla="*/ 914398 h 923906"/>
                    <a:gd name="connsiteX7-15" fmla="*/ 457199 w 914398"/>
                    <a:gd name="connsiteY7-16" fmla="*/ 854400 h 923906"/>
                    <a:gd name="connsiteX8-17" fmla="*/ 174634 w 914398"/>
                    <a:gd name="connsiteY8-18" fmla="*/ 914398 h 923906"/>
                    <a:gd name="connsiteX9-19" fmla="*/ 141585 w 914398"/>
                    <a:gd name="connsiteY9-20" fmla="*/ 613293 h 923906"/>
                    <a:gd name="connsiteX10-21" fmla="*/ 0 w 914398"/>
                    <a:gd name="connsiteY10-22" fmla="*/ 349269 h 923906"/>
                    <a:gd name="connsiteX0-23" fmla="*/ 0 w 916461"/>
                    <a:gd name="connsiteY0-24" fmla="*/ 349269 h 923906"/>
                    <a:gd name="connsiteX1-25" fmla="*/ 262139 w 916461"/>
                    <a:gd name="connsiteY1-26" fmla="*/ 223173 h 923906"/>
                    <a:gd name="connsiteX2-27" fmla="*/ 457199 w 916461"/>
                    <a:gd name="connsiteY2-28" fmla="*/ 0 h 923906"/>
                    <a:gd name="connsiteX3-29" fmla="*/ 652259 w 916461"/>
                    <a:gd name="connsiteY3-30" fmla="*/ 223173 h 923906"/>
                    <a:gd name="connsiteX4-31" fmla="*/ 914398 w 916461"/>
                    <a:gd name="connsiteY4-32" fmla="*/ 349269 h 923906"/>
                    <a:gd name="connsiteX5-33" fmla="*/ 772813 w 916461"/>
                    <a:gd name="connsiteY5-34" fmla="*/ 613293 h 923906"/>
                    <a:gd name="connsiteX6-35" fmla="*/ 739764 w 916461"/>
                    <a:gd name="connsiteY6-36" fmla="*/ 914398 h 923906"/>
                    <a:gd name="connsiteX7-37" fmla="*/ 457199 w 916461"/>
                    <a:gd name="connsiteY7-38" fmla="*/ 854400 h 923906"/>
                    <a:gd name="connsiteX8-39" fmla="*/ 174634 w 916461"/>
                    <a:gd name="connsiteY8-40" fmla="*/ 914398 h 923906"/>
                    <a:gd name="connsiteX9-41" fmla="*/ 141585 w 916461"/>
                    <a:gd name="connsiteY9-42" fmla="*/ 613293 h 923906"/>
                    <a:gd name="connsiteX10-43" fmla="*/ 0 w 916461"/>
                    <a:gd name="connsiteY10-44" fmla="*/ 349269 h 923906"/>
                    <a:gd name="connsiteX0-45" fmla="*/ 0 w 916461"/>
                    <a:gd name="connsiteY0-46" fmla="*/ 349269 h 923906"/>
                    <a:gd name="connsiteX1-47" fmla="*/ 262139 w 916461"/>
                    <a:gd name="connsiteY1-48" fmla="*/ 223173 h 923906"/>
                    <a:gd name="connsiteX2-49" fmla="*/ 457199 w 916461"/>
                    <a:gd name="connsiteY2-50" fmla="*/ 0 h 923906"/>
                    <a:gd name="connsiteX3-51" fmla="*/ 652259 w 916461"/>
                    <a:gd name="connsiteY3-52" fmla="*/ 223173 h 923906"/>
                    <a:gd name="connsiteX4-53" fmla="*/ 914398 w 916461"/>
                    <a:gd name="connsiteY4-54" fmla="*/ 349269 h 923906"/>
                    <a:gd name="connsiteX5-55" fmla="*/ 772813 w 916461"/>
                    <a:gd name="connsiteY5-56" fmla="*/ 613293 h 923906"/>
                    <a:gd name="connsiteX6-57" fmla="*/ 739764 w 916461"/>
                    <a:gd name="connsiteY6-58" fmla="*/ 914398 h 923906"/>
                    <a:gd name="connsiteX7-59" fmla="*/ 457199 w 916461"/>
                    <a:gd name="connsiteY7-60" fmla="*/ 854400 h 923906"/>
                    <a:gd name="connsiteX8-61" fmla="*/ 174634 w 916461"/>
                    <a:gd name="connsiteY8-62" fmla="*/ 914398 h 923906"/>
                    <a:gd name="connsiteX9-63" fmla="*/ 141585 w 916461"/>
                    <a:gd name="connsiteY9-64" fmla="*/ 613293 h 923906"/>
                    <a:gd name="connsiteX10-65" fmla="*/ 0 w 916461"/>
                    <a:gd name="connsiteY10-66" fmla="*/ 349269 h 923906"/>
                    <a:gd name="connsiteX0-67" fmla="*/ 2063 w 918524"/>
                    <a:gd name="connsiteY0-68" fmla="*/ 349269 h 923906"/>
                    <a:gd name="connsiteX1-69" fmla="*/ 264202 w 918524"/>
                    <a:gd name="connsiteY1-70" fmla="*/ 223173 h 923906"/>
                    <a:gd name="connsiteX2-71" fmla="*/ 459262 w 918524"/>
                    <a:gd name="connsiteY2-72" fmla="*/ 0 h 923906"/>
                    <a:gd name="connsiteX3-73" fmla="*/ 654322 w 918524"/>
                    <a:gd name="connsiteY3-74" fmla="*/ 223173 h 923906"/>
                    <a:gd name="connsiteX4-75" fmla="*/ 916461 w 918524"/>
                    <a:gd name="connsiteY4-76" fmla="*/ 349269 h 923906"/>
                    <a:gd name="connsiteX5-77" fmla="*/ 774876 w 918524"/>
                    <a:gd name="connsiteY5-78" fmla="*/ 613293 h 923906"/>
                    <a:gd name="connsiteX6-79" fmla="*/ 741827 w 918524"/>
                    <a:gd name="connsiteY6-80" fmla="*/ 914398 h 923906"/>
                    <a:gd name="connsiteX7-81" fmla="*/ 459262 w 918524"/>
                    <a:gd name="connsiteY7-82" fmla="*/ 854400 h 923906"/>
                    <a:gd name="connsiteX8-83" fmla="*/ 176697 w 918524"/>
                    <a:gd name="connsiteY8-84" fmla="*/ 914398 h 923906"/>
                    <a:gd name="connsiteX9-85" fmla="*/ 143648 w 918524"/>
                    <a:gd name="connsiteY9-86" fmla="*/ 613293 h 923906"/>
                    <a:gd name="connsiteX10-87" fmla="*/ 2063 w 918524"/>
                    <a:gd name="connsiteY10-88" fmla="*/ 349269 h 923906"/>
                    <a:gd name="connsiteX0-89" fmla="*/ 2063 w 918524"/>
                    <a:gd name="connsiteY0-90" fmla="*/ 349269 h 923906"/>
                    <a:gd name="connsiteX1-91" fmla="*/ 264202 w 918524"/>
                    <a:gd name="connsiteY1-92" fmla="*/ 223173 h 923906"/>
                    <a:gd name="connsiteX2-93" fmla="*/ 459262 w 918524"/>
                    <a:gd name="connsiteY2-94" fmla="*/ 0 h 923906"/>
                    <a:gd name="connsiteX3-95" fmla="*/ 654322 w 918524"/>
                    <a:gd name="connsiteY3-96" fmla="*/ 223173 h 923906"/>
                    <a:gd name="connsiteX4-97" fmla="*/ 916461 w 918524"/>
                    <a:gd name="connsiteY4-98" fmla="*/ 349269 h 923906"/>
                    <a:gd name="connsiteX5-99" fmla="*/ 774876 w 918524"/>
                    <a:gd name="connsiteY5-100" fmla="*/ 613293 h 923906"/>
                    <a:gd name="connsiteX6-101" fmla="*/ 741827 w 918524"/>
                    <a:gd name="connsiteY6-102" fmla="*/ 914398 h 923906"/>
                    <a:gd name="connsiteX7-103" fmla="*/ 459262 w 918524"/>
                    <a:gd name="connsiteY7-104" fmla="*/ 854400 h 923906"/>
                    <a:gd name="connsiteX8-105" fmla="*/ 176697 w 918524"/>
                    <a:gd name="connsiteY8-106" fmla="*/ 914398 h 923906"/>
                    <a:gd name="connsiteX9-107" fmla="*/ 143648 w 918524"/>
                    <a:gd name="connsiteY9-108" fmla="*/ 613293 h 923906"/>
                    <a:gd name="connsiteX10-109" fmla="*/ 2063 w 918524"/>
                    <a:gd name="connsiteY10-110" fmla="*/ 349269 h 923906"/>
                    <a:gd name="connsiteX0-111" fmla="*/ 2063 w 918524"/>
                    <a:gd name="connsiteY0-112" fmla="*/ 349269 h 923906"/>
                    <a:gd name="connsiteX1-113" fmla="*/ 264202 w 918524"/>
                    <a:gd name="connsiteY1-114" fmla="*/ 223173 h 923906"/>
                    <a:gd name="connsiteX2-115" fmla="*/ 459262 w 918524"/>
                    <a:gd name="connsiteY2-116" fmla="*/ 0 h 923906"/>
                    <a:gd name="connsiteX3-117" fmla="*/ 654322 w 918524"/>
                    <a:gd name="connsiteY3-118" fmla="*/ 223173 h 923906"/>
                    <a:gd name="connsiteX4-119" fmla="*/ 916461 w 918524"/>
                    <a:gd name="connsiteY4-120" fmla="*/ 349269 h 923906"/>
                    <a:gd name="connsiteX5-121" fmla="*/ 774876 w 918524"/>
                    <a:gd name="connsiteY5-122" fmla="*/ 613293 h 923906"/>
                    <a:gd name="connsiteX6-123" fmla="*/ 741827 w 918524"/>
                    <a:gd name="connsiteY6-124" fmla="*/ 914398 h 923906"/>
                    <a:gd name="connsiteX7-125" fmla="*/ 459262 w 918524"/>
                    <a:gd name="connsiteY7-126" fmla="*/ 854400 h 923906"/>
                    <a:gd name="connsiteX8-127" fmla="*/ 176697 w 918524"/>
                    <a:gd name="connsiteY8-128" fmla="*/ 914398 h 923906"/>
                    <a:gd name="connsiteX9-129" fmla="*/ 143648 w 918524"/>
                    <a:gd name="connsiteY9-130" fmla="*/ 613293 h 923906"/>
                    <a:gd name="connsiteX10-131" fmla="*/ 2063 w 918524"/>
                    <a:gd name="connsiteY10-132" fmla="*/ 349269 h 923906"/>
                    <a:gd name="connsiteX0-133" fmla="*/ 2063 w 918524"/>
                    <a:gd name="connsiteY0-134" fmla="*/ 349269 h 923906"/>
                    <a:gd name="connsiteX1-135" fmla="*/ 264202 w 918524"/>
                    <a:gd name="connsiteY1-136" fmla="*/ 223173 h 923906"/>
                    <a:gd name="connsiteX2-137" fmla="*/ 459262 w 918524"/>
                    <a:gd name="connsiteY2-138" fmla="*/ 0 h 923906"/>
                    <a:gd name="connsiteX3-139" fmla="*/ 654322 w 918524"/>
                    <a:gd name="connsiteY3-140" fmla="*/ 223173 h 923906"/>
                    <a:gd name="connsiteX4-141" fmla="*/ 916461 w 918524"/>
                    <a:gd name="connsiteY4-142" fmla="*/ 349269 h 923906"/>
                    <a:gd name="connsiteX5-143" fmla="*/ 774876 w 918524"/>
                    <a:gd name="connsiteY5-144" fmla="*/ 613293 h 923906"/>
                    <a:gd name="connsiteX6-145" fmla="*/ 741827 w 918524"/>
                    <a:gd name="connsiteY6-146" fmla="*/ 914398 h 923906"/>
                    <a:gd name="connsiteX7-147" fmla="*/ 459262 w 918524"/>
                    <a:gd name="connsiteY7-148" fmla="*/ 854400 h 923906"/>
                    <a:gd name="connsiteX8-149" fmla="*/ 176697 w 918524"/>
                    <a:gd name="connsiteY8-150" fmla="*/ 914398 h 923906"/>
                    <a:gd name="connsiteX9-151" fmla="*/ 143648 w 918524"/>
                    <a:gd name="connsiteY9-152" fmla="*/ 613293 h 923906"/>
                    <a:gd name="connsiteX10-153" fmla="*/ 2063 w 918524"/>
                    <a:gd name="connsiteY10-154" fmla="*/ 349269 h 9239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5875">
                  <a:noFill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0">
                    <a:solidFill>
                      <a:srgbClr val="AACBE6"/>
                    </a:solidFill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  <p:grpSp>
              <p:nvGrpSpPr>
                <p:cNvPr id="15" name="组合 69">
                  <a:extLst>
                    <a:ext uri="{FF2B5EF4-FFF2-40B4-BE49-F238E27FC236}">
                      <a16:creationId xmlns:a16="http://schemas.microsoft.com/office/drawing/2014/main" id="{CE165EB7-646D-4B4A-A3FA-A718FE411B4D}"/>
                    </a:ext>
                  </a:extLst>
                </p:cNvPr>
                <p:cNvGrpSpPr/>
                <p:nvPr/>
              </p:nvGrpSpPr>
              <p:grpSpPr>
                <a:xfrm>
                  <a:off x="10646778" y="4762829"/>
                  <a:ext cx="749726" cy="728735"/>
                  <a:chOff x="11012539" y="4493889"/>
                  <a:chExt cx="749726" cy="728735"/>
                </a:xfrm>
              </p:grpSpPr>
              <p:sp>
                <p:nvSpPr>
                  <p:cNvPr id="16" name="五角星 2">
                    <a:extLst>
                      <a:ext uri="{FF2B5EF4-FFF2-40B4-BE49-F238E27FC236}">
                        <a16:creationId xmlns:a16="http://schemas.microsoft.com/office/drawing/2014/main" id="{EC18D5A6-3C02-4145-B620-4EB774E303A4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12539" y="4493889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5875">
                    <a:solidFill>
                      <a:srgbClr val="FFFF00"/>
                    </a:solidFill>
                  </a:ln>
                  <a:effectLst>
                    <a:innerShdw blurRad="292100">
                      <a:srgbClr val="FFC000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17" name="五角星 2">
                    <a:extLst>
                      <a:ext uri="{FF2B5EF4-FFF2-40B4-BE49-F238E27FC236}">
                        <a16:creationId xmlns:a16="http://schemas.microsoft.com/office/drawing/2014/main" id="{B900EC14-D990-440C-AC9F-9946A140913F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8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18" name="五角星 2">
                    <a:extLst>
                      <a:ext uri="{FF2B5EF4-FFF2-40B4-BE49-F238E27FC236}">
                        <a16:creationId xmlns:a16="http://schemas.microsoft.com/office/drawing/2014/main" id="{232B01A5-E026-4631-8F04-F16E7C0E6A59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  <a:gd name="connsiteX0-281" fmla="*/ 0 w 195060"/>
                      <a:gd name="connsiteY0-282" fmla="*/ 223173 h 223173"/>
                      <a:gd name="connsiteX1-283" fmla="*/ 195060 w 195060"/>
                      <a:gd name="connsiteY1-284" fmla="*/ 0 h 22317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6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</p:grpSp>
          </p:grpSp>
          <p:grpSp>
            <p:nvGrpSpPr>
              <p:cNvPr id="8" name="组合 73">
                <a:extLst>
                  <a:ext uri="{FF2B5EF4-FFF2-40B4-BE49-F238E27FC236}">
                    <a16:creationId xmlns:a16="http://schemas.microsoft.com/office/drawing/2014/main" id="{4D86DB2B-79E7-4B4D-904D-BC6F520C2B18}"/>
                  </a:ext>
                </a:extLst>
              </p:cNvPr>
              <p:cNvGrpSpPr/>
              <p:nvPr/>
            </p:nvGrpSpPr>
            <p:grpSpPr>
              <a:xfrm rot="2427509">
                <a:off x="3967980" y="667420"/>
                <a:ext cx="495774" cy="486658"/>
                <a:chOff x="10646778" y="4753862"/>
                <a:chExt cx="751521" cy="737702"/>
              </a:xfrm>
            </p:grpSpPr>
            <p:sp>
              <p:nvSpPr>
                <p:cNvPr id="9" name="五角星 2">
                  <a:extLst>
                    <a:ext uri="{FF2B5EF4-FFF2-40B4-BE49-F238E27FC236}">
                      <a16:creationId xmlns:a16="http://schemas.microsoft.com/office/drawing/2014/main" id="{0E0F4BDF-790F-4A47-AE45-6EEBBB8489B1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-1" fmla="*/ 0 w 914398"/>
                    <a:gd name="connsiteY0-2" fmla="*/ 349269 h 923906"/>
                    <a:gd name="connsiteX1-3" fmla="*/ 262139 w 914398"/>
                    <a:gd name="connsiteY1-4" fmla="*/ 223173 h 923906"/>
                    <a:gd name="connsiteX2-5" fmla="*/ 457199 w 914398"/>
                    <a:gd name="connsiteY2-6" fmla="*/ 0 h 923906"/>
                    <a:gd name="connsiteX3-7" fmla="*/ 652259 w 914398"/>
                    <a:gd name="connsiteY3-8" fmla="*/ 223173 h 923906"/>
                    <a:gd name="connsiteX4-9" fmla="*/ 914398 w 914398"/>
                    <a:gd name="connsiteY4-10" fmla="*/ 349269 h 923906"/>
                    <a:gd name="connsiteX5-11" fmla="*/ 772813 w 914398"/>
                    <a:gd name="connsiteY5-12" fmla="*/ 613293 h 923906"/>
                    <a:gd name="connsiteX6-13" fmla="*/ 739764 w 914398"/>
                    <a:gd name="connsiteY6-14" fmla="*/ 914398 h 923906"/>
                    <a:gd name="connsiteX7-15" fmla="*/ 457199 w 914398"/>
                    <a:gd name="connsiteY7-16" fmla="*/ 854400 h 923906"/>
                    <a:gd name="connsiteX8-17" fmla="*/ 174634 w 914398"/>
                    <a:gd name="connsiteY8-18" fmla="*/ 914398 h 923906"/>
                    <a:gd name="connsiteX9-19" fmla="*/ 141585 w 914398"/>
                    <a:gd name="connsiteY9-20" fmla="*/ 613293 h 923906"/>
                    <a:gd name="connsiteX10-21" fmla="*/ 0 w 914398"/>
                    <a:gd name="connsiteY10-22" fmla="*/ 349269 h 923906"/>
                    <a:gd name="connsiteX0-23" fmla="*/ 0 w 916461"/>
                    <a:gd name="connsiteY0-24" fmla="*/ 349269 h 923906"/>
                    <a:gd name="connsiteX1-25" fmla="*/ 262139 w 916461"/>
                    <a:gd name="connsiteY1-26" fmla="*/ 223173 h 923906"/>
                    <a:gd name="connsiteX2-27" fmla="*/ 457199 w 916461"/>
                    <a:gd name="connsiteY2-28" fmla="*/ 0 h 923906"/>
                    <a:gd name="connsiteX3-29" fmla="*/ 652259 w 916461"/>
                    <a:gd name="connsiteY3-30" fmla="*/ 223173 h 923906"/>
                    <a:gd name="connsiteX4-31" fmla="*/ 914398 w 916461"/>
                    <a:gd name="connsiteY4-32" fmla="*/ 349269 h 923906"/>
                    <a:gd name="connsiteX5-33" fmla="*/ 772813 w 916461"/>
                    <a:gd name="connsiteY5-34" fmla="*/ 613293 h 923906"/>
                    <a:gd name="connsiteX6-35" fmla="*/ 739764 w 916461"/>
                    <a:gd name="connsiteY6-36" fmla="*/ 914398 h 923906"/>
                    <a:gd name="connsiteX7-37" fmla="*/ 457199 w 916461"/>
                    <a:gd name="connsiteY7-38" fmla="*/ 854400 h 923906"/>
                    <a:gd name="connsiteX8-39" fmla="*/ 174634 w 916461"/>
                    <a:gd name="connsiteY8-40" fmla="*/ 914398 h 923906"/>
                    <a:gd name="connsiteX9-41" fmla="*/ 141585 w 916461"/>
                    <a:gd name="connsiteY9-42" fmla="*/ 613293 h 923906"/>
                    <a:gd name="connsiteX10-43" fmla="*/ 0 w 916461"/>
                    <a:gd name="connsiteY10-44" fmla="*/ 349269 h 923906"/>
                    <a:gd name="connsiteX0-45" fmla="*/ 0 w 916461"/>
                    <a:gd name="connsiteY0-46" fmla="*/ 349269 h 923906"/>
                    <a:gd name="connsiteX1-47" fmla="*/ 262139 w 916461"/>
                    <a:gd name="connsiteY1-48" fmla="*/ 223173 h 923906"/>
                    <a:gd name="connsiteX2-49" fmla="*/ 457199 w 916461"/>
                    <a:gd name="connsiteY2-50" fmla="*/ 0 h 923906"/>
                    <a:gd name="connsiteX3-51" fmla="*/ 652259 w 916461"/>
                    <a:gd name="connsiteY3-52" fmla="*/ 223173 h 923906"/>
                    <a:gd name="connsiteX4-53" fmla="*/ 914398 w 916461"/>
                    <a:gd name="connsiteY4-54" fmla="*/ 349269 h 923906"/>
                    <a:gd name="connsiteX5-55" fmla="*/ 772813 w 916461"/>
                    <a:gd name="connsiteY5-56" fmla="*/ 613293 h 923906"/>
                    <a:gd name="connsiteX6-57" fmla="*/ 739764 w 916461"/>
                    <a:gd name="connsiteY6-58" fmla="*/ 914398 h 923906"/>
                    <a:gd name="connsiteX7-59" fmla="*/ 457199 w 916461"/>
                    <a:gd name="connsiteY7-60" fmla="*/ 854400 h 923906"/>
                    <a:gd name="connsiteX8-61" fmla="*/ 174634 w 916461"/>
                    <a:gd name="connsiteY8-62" fmla="*/ 914398 h 923906"/>
                    <a:gd name="connsiteX9-63" fmla="*/ 141585 w 916461"/>
                    <a:gd name="connsiteY9-64" fmla="*/ 613293 h 923906"/>
                    <a:gd name="connsiteX10-65" fmla="*/ 0 w 916461"/>
                    <a:gd name="connsiteY10-66" fmla="*/ 349269 h 923906"/>
                    <a:gd name="connsiteX0-67" fmla="*/ 2063 w 918524"/>
                    <a:gd name="connsiteY0-68" fmla="*/ 349269 h 923906"/>
                    <a:gd name="connsiteX1-69" fmla="*/ 264202 w 918524"/>
                    <a:gd name="connsiteY1-70" fmla="*/ 223173 h 923906"/>
                    <a:gd name="connsiteX2-71" fmla="*/ 459262 w 918524"/>
                    <a:gd name="connsiteY2-72" fmla="*/ 0 h 923906"/>
                    <a:gd name="connsiteX3-73" fmla="*/ 654322 w 918524"/>
                    <a:gd name="connsiteY3-74" fmla="*/ 223173 h 923906"/>
                    <a:gd name="connsiteX4-75" fmla="*/ 916461 w 918524"/>
                    <a:gd name="connsiteY4-76" fmla="*/ 349269 h 923906"/>
                    <a:gd name="connsiteX5-77" fmla="*/ 774876 w 918524"/>
                    <a:gd name="connsiteY5-78" fmla="*/ 613293 h 923906"/>
                    <a:gd name="connsiteX6-79" fmla="*/ 741827 w 918524"/>
                    <a:gd name="connsiteY6-80" fmla="*/ 914398 h 923906"/>
                    <a:gd name="connsiteX7-81" fmla="*/ 459262 w 918524"/>
                    <a:gd name="connsiteY7-82" fmla="*/ 854400 h 923906"/>
                    <a:gd name="connsiteX8-83" fmla="*/ 176697 w 918524"/>
                    <a:gd name="connsiteY8-84" fmla="*/ 914398 h 923906"/>
                    <a:gd name="connsiteX9-85" fmla="*/ 143648 w 918524"/>
                    <a:gd name="connsiteY9-86" fmla="*/ 613293 h 923906"/>
                    <a:gd name="connsiteX10-87" fmla="*/ 2063 w 918524"/>
                    <a:gd name="connsiteY10-88" fmla="*/ 349269 h 923906"/>
                    <a:gd name="connsiteX0-89" fmla="*/ 2063 w 918524"/>
                    <a:gd name="connsiteY0-90" fmla="*/ 349269 h 923906"/>
                    <a:gd name="connsiteX1-91" fmla="*/ 264202 w 918524"/>
                    <a:gd name="connsiteY1-92" fmla="*/ 223173 h 923906"/>
                    <a:gd name="connsiteX2-93" fmla="*/ 459262 w 918524"/>
                    <a:gd name="connsiteY2-94" fmla="*/ 0 h 923906"/>
                    <a:gd name="connsiteX3-95" fmla="*/ 654322 w 918524"/>
                    <a:gd name="connsiteY3-96" fmla="*/ 223173 h 923906"/>
                    <a:gd name="connsiteX4-97" fmla="*/ 916461 w 918524"/>
                    <a:gd name="connsiteY4-98" fmla="*/ 349269 h 923906"/>
                    <a:gd name="connsiteX5-99" fmla="*/ 774876 w 918524"/>
                    <a:gd name="connsiteY5-100" fmla="*/ 613293 h 923906"/>
                    <a:gd name="connsiteX6-101" fmla="*/ 741827 w 918524"/>
                    <a:gd name="connsiteY6-102" fmla="*/ 914398 h 923906"/>
                    <a:gd name="connsiteX7-103" fmla="*/ 459262 w 918524"/>
                    <a:gd name="connsiteY7-104" fmla="*/ 854400 h 923906"/>
                    <a:gd name="connsiteX8-105" fmla="*/ 176697 w 918524"/>
                    <a:gd name="connsiteY8-106" fmla="*/ 914398 h 923906"/>
                    <a:gd name="connsiteX9-107" fmla="*/ 143648 w 918524"/>
                    <a:gd name="connsiteY9-108" fmla="*/ 613293 h 923906"/>
                    <a:gd name="connsiteX10-109" fmla="*/ 2063 w 918524"/>
                    <a:gd name="connsiteY10-110" fmla="*/ 349269 h 923906"/>
                    <a:gd name="connsiteX0-111" fmla="*/ 2063 w 918524"/>
                    <a:gd name="connsiteY0-112" fmla="*/ 349269 h 923906"/>
                    <a:gd name="connsiteX1-113" fmla="*/ 264202 w 918524"/>
                    <a:gd name="connsiteY1-114" fmla="*/ 223173 h 923906"/>
                    <a:gd name="connsiteX2-115" fmla="*/ 459262 w 918524"/>
                    <a:gd name="connsiteY2-116" fmla="*/ 0 h 923906"/>
                    <a:gd name="connsiteX3-117" fmla="*/ 654322 w 918524"/>
                    <a:gd name="connsiteY3-118" fmla="*/ 223173 h 923906"/>
                    <a:gd name="connsiteX4-119" fmla="*/ 916461 w 918524"/>
                    <a:gd name="connsiteY4-120" fmla="*/ 349269 h 923906"/>
                    <a:gd name="connsiteX5-121" fmla="*/ 774876 w 918524"/>
                    <a:gd name="connsiteY5-122" fmla="*/ 613293 h 923906"/>
                    <a:gd name="connsiteX6-123" fmla="*/ 741827 w 918524"/>
                    <a:gd name="connsiteY6-124" fmla="*/ 914398 h 923906"/>
                    <a:gd name="connsiteX7-125" fmla="*/ 459262 w 918524"/>
                    <a:gd name="connsiteY7-126" fmla="*/ 854400 h 923906"/>
                    <a:gd name="connsiteX8-127" fmla="*/ 176697 w 918524"/>
                    <a:gd name="connsiteY8-128" fmla="*/ 914398 h 923906"/>
                    <a:gd name="connsiteX9-129" fmla="*/ 143648 w 918524"/>
                    <a:gd name="connsiteY9-130" fmla="*/ 613293 h 923906"/>
                    <a:gd name="connsiteX10-131" fmla="*/ 2063 w 918524"/>
                    <a:gd name="connsiteY10-132" fmla="*/ 349269 h 923906"/>
                    <a:gd name="connsiteX0-133" fmla="*/ 2063 w 918524"/>
                    <a:gd name="connsiteY0-134" fmla="*/ 349269 h 923906"/>
                    <a:gd name="connsiteX1-135" fmla="*/ 264202 w 918524"/>
                    <a:gd name="connsiteY1-136" fmla="*/ 223173 h 923906"/>
                    <a:gd name="connsiteX2-137" fmla="*/ 459262 w 918524"/>
                    <a:gd name="connsiteY2-138" fmla="*/ 0 h 923906"/>
                    <a:gd name="connsiteX3-139" fmla="*/ 654322 w 918524"/>
                    <a:gd name="connsiteY3-140" fmla="*/ 223173 h 923906"/>
                    <a:gd name="connsiteX4-141" fmla="*/ 916461 w 918524"/>
                    <a:gd name="connsiteY4-142" fmla="*/ 349269 h 923906"/>
                    <a:gd name="connsiteX5-143" fmla="*/ 774876 w 918524"/>
                    <a:gd name="connsiteY5-144" fmla="*/ 613293 h 923906"/>
                    <a:gd name="connsiteX6-145" fmla="*/ 741827 w 918524"/>
                    <a:gd name="connsiteY6-146" fmla="*/ 914398 h 923906"/>
                    <a:gd name="connsiteX7-147" fmla="*/ 459262 w 918524"/>
                    <a:gd name="connsiteY7-148" fmla="*/ 854400 h 923906"/>
                    <a:gd name="connsiteX8-149" fmla="*/ 176697 w 918524"/>
                    <a:gd name="connsiteY8-150" fmla="*/ 914398 h 923906"/>
                    <a:gd name="connsiteX9-151" fmla="*/ 143648 w 918524"/>
                    <a:gd name="connsiteY9-152" fmla="*/ 613293 h 923906"/>
                    <a:gd name="connsiteX10-153" fmla="*/ 2063 w 918524"/>
                    <a:gd name="connsiteY10-154" fmla="*/ 349269 h 9239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5875">
                  <a:noFill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0">
                    <a:solidFill>
                      <a:srgbClr val="AACBE6"/>
                    </a:solidFill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  <p:grpSp>
              <p:nvGrpSpPr>
                <p:cNvPr id="10" name="组合 75">
                  <a:extLst>
                    <a:ext uri="{FF2B5EF4-FFF2-40B4-BE49-F238E27FC236}">
                      <a16:creationId xmlns:a16="http://schemas.microsoft.com/office/drawing/2014/main" id="{81221ABE-2F90-44BC-B0C5-F7F40BB1981C}"/>
                    </a:ext>
                  </a:extLst>
                </p:cNvPr>
                <p:cNvGrpSpPr/>
                <p:nvPr/>
              </p:nvGrpSpPr>
              <p:grpSpPr>
                <a:xfrm>
                  <a:off x="10646778" y="4762829"/>
                  <a:ext cx="749726" cy="728735"/>
                  <a:chOff x="11012539" y="4493889"/>
                  <a:chExt cx="749726" cy="728735"/>
                </a:xfrm>
              </p:grpSpPr>
              <p:sp>
                <p:nvSpPr>
                  <p:cNvPr id="11" name="五角星 2">
                    <a:extLst>
                      <a:ext uri="{FF2B5EF4-FFF2-40B4-BE49-F238E27FC236}">
                        <a16:creationId xmlns:a16="http://schemas.microsoft.com/office/drawing/2014/main" id="{9CB9D3EE-75EC-4831-ADFB-DE8AA6FEB09A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12539" y="4493889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8AFA4C"/>
                  </a:solidFill>
                  <a:ln w="15875">
                    <a:solidFill>
                      <a:schemeClr val="bg1"/>
                    </a:solidFill>
                  </a:ln>
                  <a:effectLst>
                    <a:innerShdw blurRad="292100">
                      <a:srgbClr val="76CE0C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12" name="五角星 2">
                    <a:extLst>
                      <a:ext uri="{FF2B5EF4-FFF2-40B4-BE49-F238E27FC236}">
                        <a16:creationId xmlns:a16="http://schemas.microsoft.com/office/drawing/2014/main" id="{1FBC2129-A203-471A-96C3-52ED3E6091EB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8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13" name="五角星 2">
                    <a:extLst>
                      <a:ext uri="{FF2B5EF4-FFF2-40B4-BE49-F238E27FC236}">
                        <a16:creationId xmlns:a16="http://schemas.microsoft.com/office/drawing/2014/main" id="{86C0AB23-C38B-4CAC-8231-D03C22D3A4E2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  <a:gd name="connsiteX0-281" fmla="*/ 0 w 195060"/>
                      <a:gd name="connsiteY0-282" fmla="*/ 223173 h 223173"/>
                      <a:gd name="connsiteX1-283" fmla="*/ 195060 w 195060"/>
                      <a:gd name="connsiteY1-284" fmla="*/ 0 h 22317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6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</p:grpSp>
          </p:grpSp>
        </p:grpSp>
        <p:sp>
          <p:nvSpPr>
            <p:cNvPr id="19" name="TextBox 18"/>
            <p:cNvSpPr txBox="1"/>
            <p:nvPr/>
          </p:nvSpPr>
          <p:spPr>
            <a:xfrm>
              <a:off x="1514131" y="2633908"/>
              <a:ext cx="24429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đuôi</a:t>
              </a:r>
              <a:endParaRPr lang="en-US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4474" y="3897527"/>
            <a:ext cx="3228160" cy="1995301"/>
            <a:chOff x="1070885" y="1869743"/>
            <a:chExt cx="3228160" cy="19953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1030767-7065-4315-B5DF-D55CE56BB35F}"/>
                </a:ext>
              </a:extLst>
            </p:cNvPr>
            <p:cNvGrpSpPr/>
            <p:nvPr/>
          </p:nvGrpSpPr>
          <p:grpSpPr>
            <a:xfrm>
              <a:off x="1070885" y="1869743"/>
              <a:ext cx="3228160" cy="1995301"/>
              <a:chOff x="1860056" y="218369"/>
              <a:chExt cx="8193455" cy="4844909"/>
            </a:xfrm>
          </p:grpSpPr>
          <p:pic>
            <p:nvPicPr>
              <p:cNvPr id="24" name="图片 96">
                <a:extLst>
                  <a:ext uri="{FF2B5EF4-FFF2-40B4-BE49-F238E27FC236}">
                    <a16:creationId xmlns:a16="http://schemas.microsoft.com/office/drawing/2014/main" id="{5B2D5872-215A-4563-9798-7BF47326BD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309" r="63387" b="43217"/>
              <a:stretch>
                <a:fillRect/>
              </a:stretch>
            </p:blipFill>
            <p:spPr>
              <a:xfrm>
                <a:off x="1860056" y="218369"/>
                <a:ext cx="8193455" cy="4844909"/>
              </a:xfrm>
              <a:prstGeom prst="rect">
                <a:avLst/>
              </a:prstGeom>
            </p:spPr>
          </p:pic>
          <p:grpSp>
            <p:nvGrpSpPr>
              <p:cNvPr id="25" name="组合 67">
                <a:extLst>
                  <a:ext uri="{FF2B5EF4-FFF2-40B4-BE49-F238E27FC236}">
                    <a16:creationId xmlns:a16="http://schemas.microsoft.com/office/drawing/2014/main" id="{1C8F6427-7F04-4792-BC1F-1E7F920CCEBA}"/>
                  </a:ext>
                </a:extLst>
              </p:cNvPr>
              <p:cNvGrpSpPr/>
              <p:nvPr/>
            </p:nvGrpSpPr>
            <p:grpSpPr>
              <a:xfrm rot="2224307">
                <a:off x="6139339" y="955660"/>
                <a:ext cx="479816" cy="470993"/>
                <a:chOff x="10646778" y="4753862"/>
                <a:chExt cx="751521" cy="737702"/>
              </a:xfrm>
            </p:grpSpPr>
            <p:sp>
              <p:nvSpPr>
                <p:cNvPr id="32" name="五角星 2">
                  <a:extLst>
                    <a:ext uri="{FF2B5EF4-FFF2-40B4-BE49-F238E27FC236}">
                      <a16:creationId xmlns:a16="http://schemas.microsoft.com/office/drawing/2014/main" id="{5DF0DA58-34A4-4152-9363-DFC06055D978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-1" fmla="*/ 0 w 914398"/>
                    <a:gd name="connsiteY0-2" fmla="*/ 349269 h 923906"/>
                    <a:gd name="connsiteX1-3" fmla="*/ 262139 w 914398"/>
                    <a:gd name="connsiteY1-4" fmla="*/ 223173 h 923906"/>
                    <a:gd name="connsiteX2-5" fmla="*/ 457199 w 914398"/>
                    <a:gd name="connsiteY2-6" fmla="*/ 0 h 923906"/>
                    <a:gd name="connsiteX3-7" fmla="*/ 652259 w 914398"/>
                    <a:gd name="connsiteY3-8" fmla="*/ 223173 h 923906"/>
                    <a:gd name="connsiteX4-9" fmla="*/ 914398 w 914398"/>
                    <a:gd name="connsiteY4-10" fmla="*/ 349269 h 923906"/>
                    <a:gd name="connsiteX5-11" fmla="*/ 772813 w 914398"/>
                    <a:gd name="connsiteY5-12" fmla="*/ 613293 h 923906"/>
                    <a:gd name="connsiteX6-13" fmla="*/ 739764 w 914398"/>
                    <a:gd name="connsiteY6-14" fmla="*/ 914398 h 923906"/>
                    <a:gd name="connsiteX7-15" fmla="*/ 457199 w 914398"/>
                    <a:gd name="connsiteY7-16" fmla="*/ 854400 h 923906"/>
                    <a:gd name="connsiteX8-17" fmla="*/ 174634 w 914398"/>
                    <a:gd name="connsiteY8-18" fmla="*/ 914398 h 923906"/>
                    <a:gd name="connsiteX9-19" fmla="*/ 141585 w 914398"/>
                    <a:gd name="connsiteY9-20" fmla="*/ 613293 h 923906"/>
                    <a:gd name="connsiteX10-21" fmla="*/ 0 w 914398"/>
                    <a:gd name="connsiteY10-22" fmla="*/ 349269 h 923906"/>
                    <a:gd name="connsiteX0-23" fmla="*/ 0 w 916461"/>
                    <a:gd name="connsiteY0-24" fmla="*/ 349269 h 923906"/>
                    <a:gd name="connsiteX1-25" fmla="*/ 262139 w 916461"/>
                    <a:gd name="connsiteY1-26" fmla="*/ 223173 h 923906"/>
                    <a:gd name="connsiteX2-27" fmla="*/ 457199 w 916461"/>
                    <a:gd name="connsiteY2-28" fmla="*/ 0 h 923906"/>
                    <a:gd name="connsiteX3-29" fmla="*/ 652259 w 916461"/>
                    <a:gd name="connsiteY3-30" fmla="*/ 223173 h 923906"/>
                    <a:gd name="connsiteX4-31" fmla="*/ 914398 w 916461"/>
                    <a:gd name="connsiteY4-32" fmla="*/ 349269 h 923906"/>
                    <a:gd name="connsiteX5-33" fmla="*/ 772813 w 916461"/>
                    <a:gd name="connsiteY5-34" fmla="*/ 613293 h 923906"/>
                    <a:gd name="connsiteX6-35" fmla="*/ 739764 w 916461"/>
                    <a:gd name="connsiteY6-36" fmla="*/ 914398 h 923906"/>
                    <a:gd name="connsiteX7-37" fmla="*/ 457199 w 916461"/>
                    <a:gd name="connsiteY7-38" fmla="*/ 854400 h 923906"/>
                    <a:gd name="connsiteX8-39" fmla="*/ 174634 w 916461"/>
                    <a:gd name="connsiteY8-40" fmla="*/ 914398 h 923906"/>
                    <a:gd name="connsiteX9-41" fmla="*/ 141585 w 916461"/>
                    <a:gd name="connsiteY9-42" fmla="*/ 613293 h 923906"/>
                    <a:gd name="connsiteX10-43" fmla="*/ 0 w 916461"/>
                    <a:gd name="connsiteY10-44" fmla="*/ 349269 h 923906"/>
                    <a:gd name="connsiteX0-45" fmla="*/ 0 w 916461"/>
                    <a:gd name="connsiteY0-46" fmla="*/ 349269 h 923906"/>
                    <a:gd name="connsiteX1-47" fmla="*/ 262139 w 916461"/>
                    <a:gd name="connsiteY1-48" fmla="*/ 223173 h 923906"/>
                    <a:gd name="connsiteX2-49" fmla="*/ 457199 w 916461"/>
                    <a:gd name="connsiteY2-50" fmla="*/ 0 h 923906"/>
                    <a:gd name="connsiteX3-51" fmla="*/ 652259 w 916461"/>
                    <a:gd name="connsiteY3-52" fmla="*/ 223173 h 923906"/>
                    <a:gd name="connsiteX4-53" fmla="*/ 914398 w 916461"/>
                    <a:gd name="connsiteY4-54" fmla="*/ 349269 h 923906"/>
                    <a:gd name="connsiteX5-55" fmla="*/ 772813 w 916461"/>
                    <a:gd name="connsiteY5-56" fmla="*/ 613293 h 923906"/>
                    <a:gd name="connsiteX6-57" fmla="*/ 739764 w 916461"/>
                    <a:gd name="connsiteY6-58" fmla="*/ 914398 h 923906"/>
                    <a:gd name="connsiteX7-59" fmla="*/ 457199 w 916461"/>
                    <a:gd name="connsiteY7-60" fmla="*/ 854400 h 923906"/>
                    <a:gd name="connsiteX8-61" fmla="*/ 174634 w 916461"/>
                    <a:gd name="connsiteY8-62" fmla="*/ 914398 h 923906"/>
                    <a:gd name="connsiteX9-63" fmla="*/ 141585 w 916461"/>
                    <a:gd name="connsiteY9-64" fmla="*/ 613293 h 923906"/>
                    <a:gd name="connsiteX10-65" fmla="*/ 0 w 916461"/>
                    <a:gd name="connsiteY10-66" fmla="*/ 349269 h 923906"/>
                    <a:gd name="connsiteX0-67" fmla="*/ 2063 w 918524"/>
                    <a:gd name="connsiteY0-68" fmla="*/ 349269 h 923906"/>
                    <a:gd name="connsiteX1-69" fmla="*/ 264202 w 918524"/>
                    <a:gd name="connsiteY1-70" fmla="*/ 223173 h 923906"/>
                    <a:gd name="connsiteX2-71" fmla="*/ 459262 w 918524"/>
                    <a:gd name="connsiteY2-72" fmla="*/ 0 h 923906"/>
                    <a:gd name="connsiteX3-73" fmla="*/ 654322 w 918524"/>
                    <a:gd name="connsiteY3-74" fmla="*/ 223173 h 923906"/>
                    <a:gd name="connsiteX4-75" fmla="*/ 916461 w 918524"/>
                    <a:gd name="connsiteY4-76" fmla="*/ 349269 h 923906"/>
                    <a:gd name="connsiteX5-77" fmla="*/ 774876 w 918524"/>
                    <a:gd name="connsiteY5-78" fmla="*/ 613293 h 923906"/>
                    <a:gd name="connsiteX6-79" fmla="*/ 741827 w 918524"/>
                    <a:gd name="connsiteY6-80" fmla="*/ 914398 h 923906"/>
                    <a:gd name="connsiteX7-81" fmla="*/ 459262 w 918524"/>
                    <a:gd name="connsiteY7-82" fmla="*/ 854400 h 923906"/>
                    <a:gd name="connsiteX8-83" fmla="*/ 176697 w 918524"/>
                    <a:gd name="connsiteY8-84" fmla="*/ 914398 h 923906"/>
                    <a:gd name="connsiteX9-85" fmla="*/ 143648 w 918524"/>
                    <a:gd name="connsiteY9-86" fmla="*/ 613293 h 923906"/>
                    <a:gd name="connsiteX10-87" fmla="*/ 2063 w 918524"/>
                    <a:gd name="connsiteY10-88" fmla="*/ 349269 h 923906"/>
                    <a:gd name="connsiteX0-89" fmla="*/ 2063 w 918524"/>
                    <a:gd name="connsiteY0-90" fmla="*/ 349269 h 923906"/>
                    <a:gd name="connsiteX1-91" fmla="*/ 264202 w 918524"/>
                    <a:gd name="connsiteY1-92" fmla="*/ 223173 h 923906"/>
                    <a:gd name="connsiteX2-93" fmla="*/ 459262 w 918524"/>
                    <a:gd name="connsiteY2-94" fmla="*/ 0 h 923906"/>
                    <a:gd name="connsiteX3-95" fmla="*/ 654322 w 918524"/>
                    <a:gd name="connsiteY3-96" fmla="*/ 223173 h 923906"/>
                    <a:gd name="connsiteX4-97" fmla="*/ 916461 w 918524"/>
                    <a:gd name="connsiteY4-98" fmla="*/ 349269 h 923906"/>
                    <a:gd name="connsiteX5-99" fmla="*/ 774876 w 918524"/>
                    <a:gd name="connsiteY5-100" fmla="*/ 613293 h 923906"/>
                    <a:gd name="connsiteX6-101" fmla="*/ 741827 w 918524"/>
                    <a:gd name="connsiteY6-102" fmla="*/ 914398 h 923906"/>
                    <a:gd name="connsiteX7-103" fmla="*/ 459262 w 918524"/>
                    <a:gd name="connsiteY7-104" fmla="*/ 854400 h 923906"/>
                    <a:gd name="connsiteX8-105" fmla="*/ 176697 w 918524"/>
                    <a:gd name="connsiteY8-106" fmla="*/ 914398 h 923906"/>
                    <a:gd name="connsiteX9-107" fmla="*/ 143648 w 918524"/>
                    <a:gd name="connsiteY9-108" fmla="*/ 613293 h 923906"/>
                    <a:gd name="connsiteX10-109" fmla="*/ 2063 w 918524"/>
                    <a:gd name="connsiteY10-110" fmla="*/ 349269 h 923906"/>
                    <a:gd name="connsiteX0-111" fmla="*/ 2063 w 918524"/>
                    <a:gd name="connsiteY0-112" fmla="*/ 349269 h 923906"/>
                    <a:gd name="connsiteX1-113" fmla="*/ 264202 w 918524"/>
                    <a:gd name="connsiteY1-114" fmla="*/ 223173 h 923906"/>
                    <a:gd name="connsiteX2-115" fmla="*/ 459262 w 918524"/>
                    <a:gd name="connsiteY2-116" fmla="*/ 0 h 923906"/>
                    <a:gd name="connsiteX3-117" fmla="*/ 654322 w 918524"/>
                    <a:gd name="connsiteY3-118" fmla="*/ 223173 h 923906"/>
                    <a:gd name="connsiteX4-119" fmla="*/ 916461 w 918524"/>
                    <a:gd name="connsiteY4-120" fmla="*/ 349269 h 923906"/>
                    <a:gd name="connsiteX5-121" fmla="*/ 774876 w 918524"/>
                    <a:gd name="connsiteY5-122" fmla="*/ 613293 h 923906"/>
                    <a:gd name="connsiteX6-123" fmla="*/ 741827 w 918524"/>
                    <a:gd name="connsiteY6-124" fmla="*/ 914398 h 923906"/>
                    <a:gd name="connsiteX7-125" fmla="*/ 459262 w 918524"/>
                    <a:gd name="connsiteY7-126" fmla="*/ 854400 h 923906"/>
                    <a:gd name="connsiteX8-127" fmla="*/ 176697 w 918524"/>
                    <a:gd name="connsiteY8-128" fmla="*/ 914398 h 923906"/>
                    <a:gd name="connsiteX9-129" fmla="*/ 143648 w 918524"/>
                    <a:gd name="connsiteY9-130" fmla="*/ 613293 h 923906"/>
                    <a:gd name="connsiteX10-131" fmla="*/ 2063 w 918524"/>
                    <a:gd name="connsiteY10-132" fmla="*/ 349269 h 923906"/>
                    <a:gd name="connsiteX0-133" fmla="*/ 2063 w 918524"/>
                    <a:gd name="connsiteY0-134" fmla="*/ 349269 h 923906"/>
                    <a:gd name="connsiteX1-135" fmla="*/ 264202 w 918524"/>
                    <a:gd name="connsiteY1-136" fmla="*/ 223173 h 923906"/>
                    <a:gd name="connsiteX2-137" fmla="*/ 459262 w 918524"/>
                    <a:gd name="connsiteY2-138" fmla="*/ 0 h 923906"/>
                    <a:gd name="connsiteX3-139" fmla="*/ 654322 w 918524"/>
                    <a:gd name="connsiteY3-140" fmla="*/ 223173 h 923906"/>
                    <a:gd name="connsiteX4-141" fmla="*/ 916461 w 918524"/>
                    <a:gd name="connsiteY4-142" fmla="*/ 349269 h 923906"/>
                    <a:gd name="connsiteX5-143" fmla="*/ 774876 w 918524"/>
                    <a:gd name="connsiteY5-144" fmla="*/ 613293 h 923906"/>
                    <a:gd name="connsiteX6-145" fmla="*/ 741827 w 918524"/>
                    <a:gd name="connsiteY6-146" fmla="*/ 914398 h 923906"/>
                    <a:gd name="connsiteX7-147" fmla="*/ 459262 w 918524"/>
                    <a:gd name="connsiteY7-148" fmla="*/ 854400 h 923906"/>
                    <a:gd name="connsiteX8-149" fmla="*/ 176697 w 918524"/>
                    <a:gd name="connsiteY8-150" fmla="*/ 914398 h 923906"/>
                    <a:gd name="connsiteX9-151" fmla="*/ 143648 w 918524"/>
                    <a:gd name="connsiteY9-152" fmla="*/ 613293 h 923906"/>
                    <a:gd name="connsiteX10-153" fmla="*/ 2063 w 918524"/>
                    <a:gd name="connsiteY10-154" fmla="*/ 349269 h 9239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5875">
                  <a:noFill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0">
                    <a:solidFill>
                      <a:srgbClr val="AACBE6"/>
                    </a:solidFill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  <p:grpSp>
              <p:nvGrpSpPr>
                <p:cNvPr id="33" name="组合 69">
                  <a:extLst>
                    <a:ext uri="{FF2B5EF4-FFF2-40B4-BE49-F238E27FC236}">
                      <a16:creationId xmlns:a16="http://schemas.microsoft.com/office/drawing/2014/main" id="{CE165EB7-646D-4B4A-A3FA-A718FE411B4D}"/>
                    </a:ext>
                  </a:extLst>
                </p:cNvPr>
                <p:cNvGrpSpPr/>
                <p:nvPr/>
              </p:nvGrpSpPr>
              <p:grpSpPr>
                <a:xfrm>
                  <a:off x="10646778" y="4762829"/>
                  <a:ext cx="749726" cy="728735"/>
                  <a:chOff x="11012539" y="4493889"/>
                  <a:chExt cx="749726" cy="728735"/>
                </a:xfrm>
              </p:grpSpPr>
              <p:sp>
                <p:nvSpPr>
                  <p:cNvPr id="34" name="五角星 2">
                    <a:extLst>
                      <a:ext uri="{FF2B5EF4-FFF2-40B4-BE49-F238E27FC236}">
                        <a16:creationId xmlns:a16="http://schemas.microsoft.com/office/drawing/2014/main" id="{EC18D5A6-3C02-4145-B620-4EB774E303A4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12539" y="4493889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5875">
                    <a:solidFill>
                      <a:srgbClr val="FFFF00"/>
                    </a:solidFill>
                  </a:ln>
                  <a:effectLst>
                    <a:innerShdw blurRad="292100">
                      <a:srgbClr val="FFC000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35" name="五角星 2">
                    <a:extLst>
                      <a:ext uri="{FF2B5EF4-FFF2-40B4-BE49-F238E27FC236}">
                        <a16:creationId xmlns:a16="http://schemas.microsoft.com/office/drawing/2014/main" id="{B900EC14-D990-440C-AC9F-9946A140913F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8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36" name="五角星 2">
                    <a:extLst>
                      <a:ext uri="{FF2B5EF4-FFF2-40B4-BE49-F238E27FC236}">
                        <a16:creationId xmlns:a16="http://schemas.microsoft.com/office/drawing/2014/main" id="{232B01A5-E026-4631-8F04-F16E7C0E6A59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  <a:gd name="connsiteX0-281" fmla="*/ 0 w 195060"/>
                      <a:gd name="connsiteY0-282" fmla="*/ 223173 h 223173"/>
                      <a:gd name="connsiteX1-283" fmla="*/ 195060 w 195060"/>
                      <a:gd name="connsiteY1-284" fmla="*/ 0 h 22317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6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</p:grpSp>
          </p:grpSp>
          <p:grpSp>
            <p:nvGrpSpPr>
              <p:cNvPr id="26" name="组合 73">
                <a:extLst>
                  <a:ext uri="{FF2B5EF4-FFF2-40B4-BE49-F238E27FC236}">
                    <a16:creationId xmlns:a16="http://schemas.microsoft.com/office/drawing/2014/main" id="{4D86DB2B-79E7-4B4D-904D-BC6F520C2B18}"/>
                  </a:ext>
                </a:extLst>
              </p:cNvPr>
              <p:cNvGrpSpPr/>
              <p:nvPr/>
            </p:nvGrpSpPr>
            <p:grpSpPr>
              <a:xfrm rot="2427509">
                <a:off x="3967980" y="667420"/>
                <a:ext cx="495774" cy="486658"/>
                <a:chOff x="10646778" y="4753862"/>
                <a:chExt cx="751521" cy="737702"/>
              </a:xfrm>
            </p:grpSpPr>
            <p:sp>
              <p:nvSpPr>
                <p:cNvPr id="27" name="五角星 2">
                  <a:extLst>
                    <a:ext uri="{FF2B5EF4-FFF2-40B4-BE49-F238E27FC236}">
                      <a16:creationId xmlns:a16="http://schemas.microsoft.com/office/drawing/2014/main" id="{0E0F4BDF-790F-4A47-AE45-6EEBBB8489B1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-1" fmla="*/ 0 w 914398"/>
                    <a:gd name="connsiteY0-2" fmla="*/ 349269 h 923906"/>
                    <a:gd name="connsiteX1-3" fmla="*/ 262139 w 914398"/>
                    <a:gd name="connsiteY1-4" fmla="*/ 223173 h 923906"/>
                    <a:gd name="connsiteX2-5" fmla="*/ 457199 w 914398"/>
                    <a:gd name="connsiteY2-6" fmla="*/ 0 h 923906"/>
                    <a:gd name="connsiteX3-7" fmla="*/ 652259 w 914398"/>
                    <a:gd name="connsiteY3-8" fmla="*/ 223173 h 923906"/>
                    <a:gd name="connsiteX4-9" fmla="*/ 914398 w 914398"/>
                    <a:gd name="connsiteY4-10" fmla="*/ 349269 h 923906"/>
                    <a:gd name="connsiteX5-11" fmla="*/ 772813 w 914398"/>
                    <a:gd name="connsiteY5-12" fmla="*/ 613293 h 923906"/>
                    <a:gd name="connsiteX6-13" fmla="*/ 739764 w 914398"/>
                    <a:gd name="connsiteY6-14" fmla="*/ 914398 h 923906"/>
                    <a:gd name="connsiteX7-15" fmla="*/ 457199 w 914398"/>
                    <a:gd name="connsiteY7-16" fmla="*/ 854400 h 923906"/>
                    <a:gd name="connsiteX8-17" fmla="*/ 174634 w 914398"/>
                    <a:gd name="connsiteY8-18" fmla="*/ 914398 h 923906"/>
                    <a:gd name="connsiteX9-19" fmla="*/ 141585 w 914398"/>
                    <a:gd name="connsiteY9-20" fmla="*/ 613293 h 923906"/>
                    <a:gd name="connsiteX10-21" fmla="*/ 0 w 914398"/>
                    <a:gd name="connsiteY10-22" fmla="*/ 349269 h 923906"/>
                    <a:gd name="connsiteX0-23" fmla="*/ 0 w 916461"/>
                    <a:gd name="connsiteY0-24" fmla="*/ 349269 h 923906"/>
                    <a:gd name="connsiteX1-25" fmla="*/ 262139 w 916461"/>
                    <a:gd name="connsiteY1-26" fmla="*/ 223173 h 923906"/>
                    <a:gd name="connsiteX2-27" fmla="*/ 457199 w 916461"/>
                    <a:gd name="connsiteY2-28" fmla="*/ 0 h 923906"/>
                    <a:gd name="connsiteX3-29" fmla="*/ 652259 w 916461"/>
                    <a:gd name="connsiteY3-30" fmla="*/ 223173 h 923906"/>
                    <a:gd name="connsiteX4-31" fmla="*/ 914398 w 916461"/>
                    <a:gd name="connsiteY4-32" fmla="*/ 349269 h 923906"/>
                    <a:gd name="connsiteX5-33" fmla="*/ 772813 w 916461"/>
                    <a:gd name="connsiteY5-34" fmla="*/ 613293 h 923906"/>
                    <a:gd name="connsiteX6-35" fmla="*/ 739764 w 916461"/>
                    <a:gd name="connsiteY6-36" fmla="*/ 914398 h 923906"/>
                    <a:gd name="connsiteX7-37" fmla="*/ 457199 w 916461"/>
                    <a:gd name="connsiteY7-38" fmla="*/ 854400 h 923906"/>
                    <a:gd name="connsiteX8-39" fmla="*/ 174634 w 916461"/>
                    <a:gd name="connsiteY8-40" fmla="*/ 914398 h 923906"/>
                    <a:gd name="connsiteX9-41" fmla="*/ 141585 w 916461"/>
                    <a:gd name="connsiteY9-42" fmla="*/ 613293 h 923906"/>
                    <a:gd name="connsiteX10-43" fmla="*/ 0 w 916461"/>
                    <a:gd name="connsiteY10-44" fmla="*/ 349269 h 923906"/>
                    <a:gd name="connsiteX0-45" fmla="*/ 0 w 916461"/>
                    <a:gd name="connsiteY0-46" fmla="*/ 349269 h 923906"/>
                    <a:gd name="connsiteX1-47" fmla="*/ 262139 w 916461"/>
                    <a:gd name="connsiteY1-48" fmla="*/ 223173 h 923906"/>
                    <a:gd name="connsiteX2-49" fmla="*/ 457199 w 916461"/>
                    <a:gd name="connsiteY2-50" fmla="*/ 0 h 923906"/>
                    <a:gd name="connsiteX3-51" fmla="*/ 652259 w 916461"/>
                    <a:gd name="connsiteY3-52" fmla="*/ 223173 h 923906"/>
                    <a:gd name="connsiteX4-53" fmla="*/ 914398 w 916461"/>
                    <a:gd name="connsiteY4-54" fmla="*/ 349269 h 923906"/>
                    <a:gd name="connsiteX5-55" fmla="*/ 772813 w 916461"/>
                    <a:gd name="connsiteY5-56" fmla="*/ 613293 h 923906"/>
                    <a:gd name="connsiteX6-57" fmla="*/ 739764 w 916461"/>
                    <a:gd name="connsiteY6-58" fmla="*/ 914398 h 923906"/>
                    <a:gd name="connsiteX7-59" fmla="*/ 457199 w 916461"/>
                    <a:gd name="connsiteY7-60" fmla="*/ 854400 h 923906"/>
                    <a:gd name="connsiteX8-61" fmla="*/ 174634 w 916461"/>
                    <a:gd name="connsiteY8-62" fmla="*/ 914398 h 923906"/>
                    <a:gd name="connsiteX9-63" fmla="*/ 141585 w 916461"/>
                    <a:gd name="connsiteY9-64" fmla="*/ 613293 h 923906"/>
                    <a:gd name="connsiteX10-65" fmla="*/ 0 w 916461"/>
                    <a:gd name="connsiteY10-66" fmla="*/ 349269 h 923906"/>
                    <a:gd name="connsiteX0-67" fmla="*/ 2063 w 918524"/>
                    <a:gd name="connsiteY0-68" fmla="*/ 349269 h 923906"/>
                    <a:gd name="connsiteX1-69" fmla="*/ 264202 w 918524"/>
                    <a:gd name="connsiteY1-70" fmla="*/ 223173 h 923906"/>
                    <a:gd name="connsiteX2-71" fmla="*/ 459262 w 918524"/>
                    <a:gd name="connsiteY2-72" fmla="*/ 0 h 923906"/>
                    <a:gd name="connsiteX3-73" fmla="*/ 654322 w 918524"/>
                    <a:gd name="connsiteY3-74" fmla="*/ 223173 h 923906"/>
                    <a:gd name="connsiteX4-75" fmla="*/ 916461 w 918524"/>
                    <a:gd name="connsiteY4-76" fmla="*/ 349269 h 923906"/>
                    <a:gd name="connsiteX5-77" fmla="*/ 774876 w 918524"/>
                    <a:gd name="connsiteY5-78" fmla="*/ 613293 h 923906"/>
                    <a:gd name="connsiteX6-79" fmla="*/ 741827 w 918524"/>
                    <a:gd name="connsiteY6-80" fmla="*/ 914398 h 923906"/>
                    <a:gd name="connsiteX7-81" fmla="*/ 459262 w 918524"/>
                    <a:gd name="connsiteY7-82" fmla="*/ 854400 h 923906"/>
                    <a:gd name="connsiteX8-83" fmla="*/ 176697 w 918524"/>
                    <a:gd name="connsiteY8-84" fmla="*/ 914398 h 923906"/>
                    <a:gd name="connsiteX9-85" fmla="*/ 143648 w 918524"/>
                    <a:gd name="connsiteY9-86" fmla="*/ 613293 h 923906"/>
                    <a:gd name="connsiteX10-87" fmla="*/ 2063 w 918524"/>
                    <a:gd name="connsiteY10-88" fmla="*/ 349269 h 923906"/>
                    <a:gd name="connsiteX0-89" fmla="*/ 2063 w 918524"/>
                    <a:gd name="connsiteY0-90" fmla="*/ 349269 h 923906"/>
                    <a:gd name="connsiteX1-91" fmla="*/ 264202 w 918524"/>
                    <a:gd name="connsiteY1-92" fmla="*/ 223173 h 923906"/>
                    <a:gd name="connsiteX2-93" fmla="*/ 459262 w 918524"/>
                    <a:gd name="connsiteY2-94" fmla="*/ 0 h 923906"/>
                    <a:gd name="connsiteX3-95" fmla="*/ 654322 w 918524"/>
                    <a:gd name="connsiteY3-96" fmla="*/ 223173 h 923906"/>
                    <a:gd name="connsiteX4-97" fmla="*/ 916461 w 918524"/>
                    <a:gd name="connsiteY4-98" fmla="*/ 349269 h 923906"/>
                    <a:gd name="connsiteX5-99" fmla="*/ 774876 w 918524"/>
                    <a:gd name="connsiteY5-100" fmla="*/ 613293 h 923906"/>
                    <a:gd name="connsiteX6-101" fmla="*/ 741827 w 918524"/>
                    <a:gd name="connsiteY6-102" fmla="*/ 914398 h 923906"/>
                    <a:gd name="connsiteX7-103" fmla="*/ 459262 w 918524"/>
                    <a:gd name="connsiteY7-104" fmla="*/ 854400 h 923906"/>
                    <a:gd name="connsiteX8-105" fmla="*/ 176697 w 918524"/>
                    <a:gd name="connsiteY8-106" fmla="*/ 914398 h 923906"/>
                    <a:gd name="connsiteX9-107" fmla="*/ 143648 w 918524"/>
                    <a:gd name="connsiteY9-108" fmla="*/ 613293 h 923906"/>
                    <a:gd name="connsiteX10-109" fmla="*/ 2063 w 918524"/>
                    <a:gd name="connsiteY10-110" fmla="*/ 349269 h 923906"/>
                    <a:gd name="connsiteX0-111" fmla="*/ 2063 w 918524"/>
                    <a:gd name="connsiteY0-112" fmla="*/ 349269 h 923906"/>
                    <a:gd name="connsiteX1-113" fmla="*/ 264202 w 918524"/>
                    <a:gd name="connsiteY1-114" fmla="*/ 223173 h 923906"/>
                    <a:gd name="connsiteX2-115" fmla="*/ 459262 w 918524"/>
                    <a:gd name="connsiteY2-116" fmla="*/ 0 h 923906"/>
                    <a:gd name="connsiteX3-117" fmla="*/ 654322 w 918524"/>
                    <a:gd name="connsiteY3-118" fmla="*/ 223173 h 923906"/>
                    <a:gd name="connsiteX4-119" fmla="*/ 916461 w 918524"/>
                    <a:gd name="connsiteY4-120" fmla="*/ 349269 h 923906"/>
                    <a:gd name="connsiteX5-121" fmla="*/ 774876 w 918524"/>
                    <a:gd name="connsiteY5-122" fmla="*/ 613293 h 923906"/>
                    <a:gd name="connsiteX6-123" fmla="*/ 741827 w 918524"/>
                    <a:gd name="connsiteY6-124" fmla="*/ 914398 h 923906"/>
                    <a:gd name="connsiteX7-125" fmla="*/ 459262 w 918524"/>
                    <a:gd name="connsiteY7-126" fmla="*/ 854400 h 923906"/>
                    <a:gd name="connsiteX8-127" fmla="*/ 176697 w 918524"/>
                    <a:gd name="connsiteY8-128" fmla="*/ 914398 h 923906"/>
                    <a:gd name="connsiteX9-129" fmla="*/ 143648 w 918524"/>
                    <a:gd name="connsiteY9-130" fmla="*/ 613293 h 923906"/>
                    <a:gd name="connsiteX10-131" fmla="*/ 2063 w 918524"/>
                    <a:gd name="connsiteY10-132" fmla="*/ 349269 h 923906"/>
                    <a:gd name="connsiteX0-133" fmla="*/ 2063 w 918524"/>
                    <a:gd name="connsiteY0-134" fmla="*/ 349269 h 923906"/>
                    <a:gd name="connsiteX1-135" fmla="*/ 264202 w 918524"/>
                    <a:gd name="connsiteY1-136" fmla="*/ 223173 h 923906"/>
                    <a:gd name="connsiteX2-137" fmla="*/ 459262 w 918524"/>
                    <a:gd name="connsiteY2-138" fmla="*/ 0 h 923906"/>
                    <a:gd name="connsiteX3-139" fmla="*/ 654322 w 918524"/>
                    <a:gd name="connsiteY3-140" fmla="*/ 223173 h 923906"/>
                    <a:gd name="connsiteX4-141" fmla="*/ 916461 w 918524"/>
                    <a:gd name="connsiteY4-142" fmla="*/ 349269 h 923906"/>
                    <a:gd name="connsiteX5-143" fmla="*/ 774876 w 918524"/>
                    <a:gd name="connsiteY5-144" fmla="*/ 613293 h 923906"/>
                    <a:gd name="connsiteX6-145" fmla="*/ 741827 w 918524"/>
                    <a:gd name="connsiteY6-146" fmla="*/ 914398 h 923906"/>
                    <a:gd name="connsiteX7-147" fmla="*/ 459262 w 918524"/>
                    <a:gd name="connsiteY7-148" fmla="*/ 854400 h 923906"/>
                    <a:gd name="connsiteX8-149" fmla="*/ 176697 w 918524"/>
                    <a:gd name="connsiteY8-150" fmla="*/ 914398 h 923906"/>
                    <a:gd name="connsiteX9-151" fmla="*/ 143648 w 918524"/>
                    <a:gd name="connsiteY9-152" fmla="*/ 613293 h 923906"/>
                    <a:gd name="connsiteX10-153" fmla="*/ 2063 w 918524"/>
                    <a:gd name="connsiteY10-154" fmla="*/ 349269 h 9239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5875">
                  <a:noFill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0">
                    <a:solidFill>
                      <a:srgbClr val="AACBE6"/>
                    </a:solidFill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  <p:grpSp>
              <p:nvGrpSpPr>
                <p:cNvPr id="28" name="组合 75">
                  <a:extLst>
                    <a:ext uri="{FF2B5EF4-FFF2-40B4-BE49-F238E27FC236}">
                      <a16:creationId xmlns:a16="http://schemas.microsoft.com/office/drawing/2014/main" id="{81221ABE-2F90-44BC-B0C5-F7F40BB1981C}"/>
                    </a:ext>
                  </a:extLst>
                </p:cNvPr>
                <p:cNvGrpSpPr/>
                <p:nvPr/>
              </p:nvGrpSpPr>
              <p:grpSpPr>
                <a:xfrm>
                  <a:off x="10646778" y="4762829"/>
                  <a:ext cx="749726" cy="728735"/>
                  <a:chOff x="11012539" y="4493889"/>
                  <a:chExt cx="749726" cy="728735"/>
                </a:xfrm>
              </p:grpSpPr>
              <p:sp>
                <p:nvSpPr>
                  <p:cNvPr id="29" name="五角星 2">
                    <a:extLst>
                      <a:ext uri="{FF2B5EF4-FFF2-40B4-BE49-F238E27FC236}">
                        <a16:creationId xmlns:a16="http://schemas.microsoft.com/office/drawing/2014/main" id="{9CB9D3EE-75EC-4831-ADFB-DE8AA6FEB09A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12539" y="4493889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8AFA4C"/>
                  </a:solidFill>
                  <a:ln w="15875">
                    <a:solidFill>
                      <a:schemeClr val="bg1"/>
                    </a:solidFill>
                  </a:ln>
                  <a:effectLst>
                    <a:innerShdw blurRad="292100">
                      <a:srgbClr val="76CE0C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30" name="五角星 2">
                    <a:extLst>
                      <a:ext uri="{FF2B5EF4-FFF2-40B4-BE49-F238E27FC236}">
                        <a16:creationId xmlns:a16="http://schemas.microsoft.com/office/drawing/2014/main" id="{1FBC2129-A203-471A-96C3-52ED3E6091EB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8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31" name="五角星 2">
                    <a:extLst>
                      <a:ext uri="{FF2B5EF4-FFF2-40B4-BE49-F238E27FC236}">
                        <a16:creationId xmlns:a16="http://schemas.microsoft.com/office/drawing/2014/main" id="{86C0AB23-C38B-4CAC-8231-D03C22D3A4E2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  <a:gd name="connsiteX0-281" fmla="*/ 0 w 195060"/>
                      <a:gd name="connsiteY0-282" fmla="*/ 223173 h 223173"/>
                      <a:gd name="connsiteX1-283" fmla="*/ 195060 w 195060"/>
                      <a:gd name="connsiteY1-284" fmla="*/ 0 h 22317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6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</p:grpSp>
          </p:grpSp>
        </p:grpSp>
        <p:sp>
          <p:nvSpPr>
            <p:cNvPr id="23" name="TextBox 22"/>
            <p:cNvSpPr txBox="1"/>
            <p:nvPr/>
          </p:nvSpPr>
          <p:spPr>
            <a:xfrm>
              <a:off x="1514131" y="2633908"/>
              <a:ext cx="24429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UTM Avo" panose="02040603050506020204" pitchFamily="18" charset="0"/>
                </a:rPr>
                <a:t>Tròn xoe</a:t>
              </a:r>
              <a:endParaRPr lang="en-US" sz="36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14964" y="1595895"/>
            <a:ext cx="3228160" cy="1995301"/>
            <a:chOff x="1070885" y="1869743"/>
            <a:chExt cx="3228160" cy="199530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1030767-7065-4315-B5DF-D55CE56BB35F}"/>
                </a:ext>
              </a:extLst>
            </p:cNvPr>
            <p:cNvGrpSpPr/>
            <p:nvPr/>
          </p:nvGrpSpPr>
          <p:grpSpPr>
            <a:xfrm>
              <a:off x="1070885" y="1869743"/>
              <a:ext cx="3228160" cy="1995301"/>
              <a:chOff x="1860056" y="218369"/>
              <a:chExt cx="8193455" cy="4844909"/>
            </a:xfrm>
          </p:grpSpPr>
          <p:pic>
            <p:nvPicPr>
              <p:cNvPr id="40" name="图片 96">
                <a:extLst>
                  <a:ext uri="{FF2B5EF4-FFF2-40B4-BE49-F238E27FC236}">
                    <a16:creationId xmlns:a16="http://schemas.microsoft.com/office/drawing/2014/main" id="{5B2D5872-215A-4563-9798-7BF47326BD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309" r="63387" b="43217"/>
              <a:stretch>
                <a:fillRect/>
              </a:stretch>
            </p:blipFill>
            <p:spPr>
              <a:xfrm>
                <a:off x="1860056" y="218369"/>
                <a:ext cx="8193455" cy="4844909"/>
              </a:xfrm>
              <a:prstGeom prst="rect">
                <a:avLst/>
              </a:prstGeom>
            </p:spPr>
          </p:pic>
          <p:grpSp>
            <p:nvGrpSpPr>
              <p:cNvPr id="41" name="组合 67">
                <a:extLst>
                  <a:ext uri="{FF2B5EF4-FFF2-40B4-BE49-F238E27FC236}">
                    <a16:creationId xmlns:a16="http://schemas.microsoft.com/office/drawing/2014/main" id="{1C8F6427-7F04-4792-BC1F-1E7F920CCEBA}"/>
                  </a:ext>
                </a:extLst>
              </p:cNvPr>
              <p:cNvGrpSpPr/>
              <p:nvPr/>
            </p:nvGrpSpPr>
            <p:grpSpPr>
              <a:xfrm rot="2224307">
                <a:off x="6139339" y="955660"/>
                <a:ext cx="479816" cy="470993"/>
                <a:chOff x="10646778" y="4753862"/>
                <a:chExt cx="751521" cy="737702"/>
              </a:xfrm>
            </p:grpSpPr>
            <p:sp>
              <p:nvSpPr>
                <p:cNvPr id="48" name="五角星 2">
                  <a:extLst>
                    <a:ext uri="{FF2B5EF4-FFF2-40B4-BE49-F238E27FC236}">
                      <a16:creationId xmlns:a16="http://schemas.microsoft.com/office/drawing/2014/main" id="{5DF0DA58-34A4-4152-9363-DFC06055D978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-1" fmla="*/ 0 w 914398"/>
                    <a:gd name="connsiteY0-2" fmla="*/ 349269 h 923906"/>
                    <a:gd name="connsiteX1-3" fmla="*/ 262139 w 914398"/>
                    <a:gd name="connsiteY1-4" fmla="*/ 223173 h 923906"/>
                    <a:gd name="connsiteX2-5" fmla="*/ 457199 w 914398"/>
                    <a:gd name="connsiteY2-6" fmla="*/ 0 h 923906"/>
                    <a:gd name="connsiteX3-7" fmla="*/ 652259 w 914398"/>
                    <a:gd name="connsiteY3-8" fmla="*/ 223173 h 923906"/>
                    <a:gd name="connsiteX4-9" fmla="*/ 914398 w 914398"/>
                    <a:gd name="connsiteY4-10" fmla="*/ 349269 h 923906"/>
                    <a:gd name="connsiteX5-11" fmla="*/ 772813 w 914398"/>
                    <a:gd name="connsiteY5-12" fmla="*/ 613293 h 923906"/>
                    <a:gd name="connsiteX6-13" fmla="*/ 739764 w 914398"/>
                    <a:gd name="connsiteY6-14" fmla="*/ 914398 h 923906"/>
                    <a:gd name="connsiteX7-15" fmla="*/ 457199 w 914398"/>
                    <a:gd name="connsiteY7-16" fmla="*/ 854400 h 923906"/>
                    <a:gd name="connsiteX8-17" fmla="*/ 174634 w 914398"/>
                    <a:gd name="connsiteY8-18" fmla="*/ 914398 h 923906"/>
                    <a:gd name="connsiteX9-19" fmla="*/ 141585 w 914398"/>
                    <a:gd name="connsiteY9-20" fmla="*/ 613293 h 923906"/>
                    <a:gd name="connsiteX10-21" fmla="*/ 0 w 914398"/>
                    <a:gd name="connsiteY10-22" fmla="*/ 349269 h 923906"/>
                    <a:gd name="connsiteX0-23" fmla="*/ 0 w 916461"/>
                    <a:gd name="connsiteY0-24" fmla="*/ 349269 h 923906"/>
                    <a:gd name="connsiteX1-25" fmla="*/ 262139 w 916461"/>
                    <a:gd name="connsiteY1-26" fmla="*/ 223173 h 923906"/>
                    <a:gd name="connsiteX2-27" fmla="*/ 457199 w 916461"/>
                    <a:gd name="connsiteY2-28" fmla="*/ 0 h 923906"/>
                    <a:gd name="connsiteX3-29" fmla="*/ 652259 w 916461"/>
                    <a:gd name="connsiteY3-30" fmla="*/ 223173 h 923906"/>
                    <a:gd name="connsiteX4-31" fmla="*/ 914398 w 916461"/>
                    <a:gd name="connsiteY4-32" fmla="*/ 349269 h 923906"/>
                    <a:gd name="connsiteX5-33" fmla="*/ 772813 w 916461"/>
                    <a:gd name="connsiteY5-34" fmla="*/ 613293 h 923906"/>
                    <a:gd name="connsiteX6-35" fmla="*/ 739764 w 916461"/>
                    <a:gd name="connsiteY6-36" fmla="*/ 914398 h 923906"/>
                    <a:gd name="connsiteX7-37" fmla="*/ 457199 w 916461"/>
                    <a:gd name="connsiteY7-38" fmla="*/ 854400 h 923906"/>
                    <a:gd name="connsiteX8-39" fmla="*/ 174634 w 916461"/>
                    <a:gd name="connsiteY8-40" fmla="*/ 914398 h 923906"/>
                    <a:gd name="connsiteX9-41" fmla="*/ 141585 w 916461"/>
                    <a:gd name="connsiteY9-42" fmla="*/ 613293 h 923906"/>
                    <a:gd name="connsiteX10-43" fmla="*/ 0 w 916461"/>
                    <a:gd name="connsiteY10-44" fmla="*/ 349269 h 923906"/>
                    <a:gd name="connsiteX0-45" fmla="*/ 0 w 916461"/>
                    <a:gd name="connsiteY0-46" fmla="*/ 349269 h 923906"/>
                    <a:gd name="connsiteX1-47" fmla="*/ 262139 w 916461"/>
                    <a:gd name="connsiteY1-48" fmla="*/ 223173 h 923906"/>
                    <a:gd name="connsiteX2-49" fmla="*/ 457199 w 916461"/>
                    <a:gd name="connsiteY2-50" fmla="*/ 0 h 923906"/>
                    <a:gd name="connsiteX3-51" fmla="*/ 652259 w 916461"/>
                    <a:gd name="connsiteY3-52" fmla="*/ 223173 h 923906"/>
                    <a:gd name="connsiteX4-53" fmla="*/ 914398 w 916461"/>
                    <a:gd name="connsiteY4-54" fmla="*/ 349269 h 923906"/>
                    <a:gd name="connsiteX5-55" fmla="*/ 772813 w 916461"/>
                    <a:gd name="connsiteY5-56" fmla="*/ 613293 h 923906"/>
                    <a:gd name="connsiteX6-57" fmla="*/ 739764 w 916461"/>
                    <a:gd name="connsiteY6-58" fmla="*/ 914398 h 923906"/>
                    <a:gd name="connsiteX7-59" fmla="*/ 457199 w 916461"/>
                    <a:gd name="connsiteY7-60" fmla="*/ 854400 h 923906"/>
                    <a:gd name="connsiteX8-61" fmla="*/ 174634 w 916461"/>
                    <a:gd name="connsiteY8-62" fmla="*/ 914398 h 923906"/>
                    <a:gd name="connsiteX9-63" fmla="*/ 141585 w 916461"/>
                    <a:gd name="connsiteY9-64" fmla="*/ 613293 h 923906"/>
                    <a:gd name="connsiteX10-65" fmla="*/ 0 w 916461"/>
                    <a:gd name="connsiteY10-66" fmla="*/ 349269 h 923906"/>
                    <a:gd name="connsiteX0-67" fmla="*/ 2063 w 918524"/>
                    <a:gd name="connsiteY0-68" fmla="*/ 349269 h 923906"/>
                    <a:gd name="connsiteX1-69" fmla="*/ 264202 w 918524"/>
                    <a:gd name="connsiteY1-70" fmla="*/ 223173 h 923906"/>
                    <a:gd name="connsiteX2-71" fmla="*/ 459262 w 918524"/>
                    <a:gd name="connsiteY2-72" fmla="*/ 0 h 923906"/>
                    <a:gd name="connsiteX3-73" fmla="*/ 654322 w 918524"/>
                    <a:gd name="connsiteY3-74" fmla="*/ 223173 h 923906"/>
                    <a:gd name="connsiteX4-75" fmla="*/ 916461 w 918524"/>
                    <a:gd name="connsiteY4-76" fmla="*/ 349269 h 923906"/>
                    <a:gd name="connsiteX5-77" fmla="*/ 774876 w 918524"/>
                    <a:gd name="connsiteY5-78" fmla="*/ 613293 h 923906"/>
                    <a:gd name="connsiteX6-79" fmla="*/ 741827 w 918524"/>
                    <a:gd name="connsiteY6-80" fmla="*/ 914398 h 923906"/>
                    <a:gd name="connsiteX7-81" fmla="*/ 459262 w 918524"/>
                    <a:gd name="connsiteY7-82" fmla="*/ 854400 h 923906"/>
                    <a:gd name="connsiteX8-83" fmla="*/ 176697 w 918524"/>
                    <a:gd name="connsiteY8-84" fmla="*/ 914398 h 923906"/>
                    <a:gd name="connsiteX9-85" fmla="*/ 143648 w 918524"/>
                    <a:gd name="connsiteY9-86" fmla="*/ 613293 h 923906"/>
                    <a:gd name="connsiteX10-87" fmla="*/ 2063 w 918524"/>
                    <a:gd name="connsiteY10-88" fmla="*/ 349269 h 923906"/>
                    <a:gd name="connsiteX0-89" fmla="*/ 2063 w 918524"/>
                    <a:gd name="connsiteY0-90" fmla="*/ 349269 h 923906"/>
                    <a:gd name="connsiteX1-91" fmla="*/ 264202 w 918524"/>
                    <a:gd name="connsiteY1-92" fmla="*/ 223173 h 923906"/>
                    <a:gd name="connsiteX2-93" fmla="*/ 459262 w 918524"/>
                    <a:gd name="connsiteY2-94" fmla="*/ 0 h 923906"/>
                    <a:gd name="connsiteX3-95" fmla="*/ 654322 w 918524"/>
                    <a:gd name="connsiteY3-96" fmla="*/ 223173 h 923906"/>
                    <a:gd name="connsiteX4-97" fmla="*/ 916461 w 918524"/>
                    <a:gd name="connsiteY4-98" fmla="*/ 349269 h 923906"/>
                    <a:gd name="connsiteX5-99" fmla="*/ 774876 w 918524"/>
                    <a:gd name="connsiteY5-100" fmla="*/ 613293 h 923906"/>
                    <a:gd name="connsiteX6-101" fmla="*/ 741827 w 918524"/>
                    <a:gd name="connsiteY6-102" fmla="*/ 914398 h 923906"/>
                    <a:gd name="connsiteX7-103" fmla="*/ 459262 w 918524"/>
                    <a:gd name="connsiteY7-104" fmla="*/ 854400 h 923906"/>
                    <a:gd name="connsiteX8-105" fmla="*/ 176697 w 918524"/>
                    <a:gd name="connsiteY8-106" fmla="*/ 914398 h 923906"/>
                    <a:gd name="connsiteX9-107" fmla="*/ 143648 w 918524"/>
                    <a:gd name="connsiteY9-108" fmla="*/ 613293 h 923906"/>
                    <a:gd name="connsiteX10-109" fmla="*/ 2063 w 918524"/>
                    <a:gd name="connsiteY10-110" fmla="*/ 349269 h 923906"/>
                    <a:gd name="connsiteX0-111" fmla="*/ 2063 w 918524"/>
                    <a:gd name="connsiteY0-112" fmla="*/ 349269 h 923906"/>
                    <a:gd name="connsiteX1-113" fmla="*/ 264202 w 918524"/>
                    <a:gd name="connsiteY1-114" fmla="*/ 223173 h 923906"/>
                    <a:gd name="connsiteX2-115" fmla="*/ 459262 w 918524"/>
                    <a:gd name="connsiteY2-116" fmla="*/ 0 h 923906"/>
                    <a:gd name="connsiteX3-117" fmla="*/ 654322 w 918524"/>
                    <a:gd name="connsiteY3-118" fmla="*/ 223173 h 923906"/>
                    <a:gd name="connsiteX4-119" fmla="*/ 916461 w 918524"/>
                    <a:gd name="connsiteY4-120" fmla="*/ 349269 h 923906"/>
                    <a:gd name="connsiteX5-121" fmla="*/ 774876 w 918524"/>
                    <a:gd name="connsiteY5-122" fmla="*/ 613293 h 923906"/>
                    <a:gd name="connsiteX6-123" fmla="*/ 741827 w 918524"/>
                    <a:gd name="connsiteY6-124" fmla="*/ 914398 h 923906"/>
                    <a:gd name="connsiteX7-125" fmla="*/ 459262 w 918524"/>
                    <a:gd name="connsiteY7-126" fmla="*/ 854400 h 923906"/>
                    <a:gd name="connsiteX8-127" fmla="*/ 176697 w 918524"/>
                    <a:gd name="connsiteY8-128" fmla="*/ 914398 h 923906"/>
                    <a:gd name="connsiteX9-129" fmla="*/ 143648 w 918524"/>
                    <a:gd name="connsiteY9-130" fmla="*/ 613293 h 923906"/>
                    <a:gd name="connsiteX10-131" fmla="*/ 2063 w 918524"/>
                    <a:gd name="connsiteY10-132" fmla="*/ 349269 h 923906"/>
                    <a:gd name="connsiteX0-133" fmla="*/ 2063 w 918524"/>
                    <a:gd name="connsiteY0-134" fmla="*/ 349269 h 923906"/>
                    <a:gd name="connsiteX1-135" fmla="*/ 264202 w 918524"/>
                    <a:gd name="connsiteY1-136" fmla="*/ 223173 h 923906"/>
                    <a:gd name="connsiteX2-137" fmla="*/ 459262 w 918524"/>
                    <a:gd name="connsiteY2-138" fmla="*/ 0 h 923906"/>
                    <a:gd name="connsiteX3-139" fmla="*/ 654322 w 918524"/>
                    <a:gd name="connsiteY3-140" fmla="*/ 223173 h 923906"/>
                    <a:gd name="connsiteX4-141" fmla="*/ 916461 w 918524"/>
                    <a:gd name="connsiteY4-142" fmla="*/ 349269 h 923906"/>
                    <a:gd name="connsiteX5-143" fmla="*/ 774876 w 918524"/>
                    <a:gd name="connsiteY5-144" fmla="*/ 613293 h 923906"/>
                    <a:gd name="connsiteX6-145" fmla="*/ 741827 w 918524"/>
                    <a:gd name="connsiteY6-146" fmla="*/ 914398 h 923906"/>
                    <a:gd name="connsiteX7-147" fmla="*/ 459262 w 918524"/>
                    <a:gd name="connsiteY7-148" fmla="*/ 854400 h 923906"/>
                    <a:gd name="connsiteX8-149" fmla="*/ 176697 w 918524"/>
                    <a:gd name="connsiteY8-150" fmla="*/ 914398 h 923906"/>
                    <a:gd name="connsiteX9-151" fmla="*/ 143648 w 918524"/>
                    <a:gd name="connsiteY9-152" fmla="*/ 613293 h 923906"/>
                    <a:gd name="connsiteX10-153" fmla="*/ 2063 w 918524"/>
                    <a:gd name="connsiteY10-154" fmla="*/ 349269 h 9239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5875">
                  <a:noFill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0">
                    <a:solidFill>
                      <a:srgbClr val="AACBE6"/>
                    </a:solidFill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  <p:grpSp>
              <p:nvGrpSpPr>
                <p:cNvPr id="49" name="组合 69">
                  <a:extLst>
                    <a:ext uri="{FF2B5EF4-FFF2-40B4-BE49-F238E27FC236}">
                      <a16:creationId xmlns:a16="http://schemas.microsoft.com/office/drawing/2014/main" id="{CE165EB7-646D-4B4A-A3FA-A718FE411B4D}"/>
                    </a:ext>
                  </a:extLst>
                </p:cNvPr>
                <p:cNvGrpSpPr/>
                <p:nvPr/>
              </p:nvGrpSpPr>
              <p:grpSpPr>
                <a:xfrm>
                  <a:off x="10646778" y="4762829"/>
                  <a:ext cx="749726" cy="728735"/>
                  <a:chOff x="11012539" y="4493889"/>
                  <a:chExt cx="749726" cy="728735"/>
                </a:xfrm>
              </p:grpSpPr>
              <p:sp>
                <p:nvSpPr>
                  <p:cNvPr id="50" name="五角星 2">
                    <a:extLst>
                      <a:ext uri="{FF2B5EF4-FFF2-40B4-BE49-F238E27FC236}">
                        <a16:creationId xmlns:a16="http://schemas.microsoft.com/office/drawing/2014/main" id="{EC18D5A6-3C02-4145-B620-4EB774E303A4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12539" y="4493889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5875">
                    <a:solidFill>
                      <a:srgbClr val="FFFF00"/>
                    </a:solidFill>
                  </a:ln>
                  <a:effectLst>
                    <a:innerShdw blurRad="292100">
                      <a:srgbClr val="FFC000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51" name="五角星 2">
                    <a:extLst>
                      <a:ext uri="{FF2B5EF4-FFF2-40B4-BE49-F238E27FC236}">
                        <a16:creationId xmlns:a16="http://schemas.microsoft.com/office/drawing/2014/main" id="{B900EC14-D990-440C-AC9F-9946A140913F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8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52" name="五角星 2">
                    <a:extLst>
                      <a:ext uri="{FF2B5EF4-FFF2-40B4-BE49-F238E27FC236}">
                        <a16:creationId xmlns:a16="http://schemas.microsoft.com/office/drawing/2014/main" id="{232B01A5-E026-4631-8F04-F16E7C0E6A59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  <a:gd name="connsiteX0-281" fmla="*/ 0 w 195060"/>
                      <a:gd name="connsiteY0-282" fmla="*/ 223173 h 223173"/>
                      <a:gd name="connsiteX1-283" fmla="*/ 195060 w 195060"/>
                      <a:gd name="connsiteY1-284" fmla="*/ 0 h 22317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6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</p:grpSp>
          </p:grpSp>
          <p:grpSp>
            <p:nvGrpSpPr>
              <p:cNvPr id="42" name="组合 73">
                <a:extLst>
                  <a:ext uri="{FF2B5EF4-FFF2-40B4-BE49-F238E27FC236}">
                    <a16:creationId xmlns:a16="http://schemas.microsoft.com/office/drawing/2014/main" id="{4D86DB2B-79E7-4B4D-904D-BC6F520C2B18}"/>
                  </a:ext>
                </a:extLst>
              </p:cNvPr>
              <p:cNvGrpSpPr/>
              <p:nvPr/>
            </p:nvGrpSpPr>
            <p:grpSpPr>
              <a:xfrm rot="2427509">
                <a:off x="3967980" y="667420"/>
                <a:ext cx="495774" cy="486658"/>
                <a:chOff x="10646778" y="4753862"/>
                <a:chExt cx="751521" cy="737702"/>
              </a:xfrm>
            </p:grpSpPr>
            <p:sp>
              <p:nvSpPr>
                <p:cNvPr id="43" name="五角星 2">
                  <a:extLst>
                    <a:ext uri="{FF2B5EF4-FFF2-40B4-BE49-F238E27FC236}">
                      <a16:creationId xmlns:a16="http://schemas.microsoft.com/office/drawing/2014/main" id="{0E0F4BDF-790F-4A47-AE45-6EEBBB8489B1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-1" fmla="*/ 0 w 914398"/>
                    <a:gd name="connsiteY0-2" fmla="*/ 349269 h 923906"/>
                    <a:gd name="connsiteX1-3" fmla="*/ 262139 w 914398"/>
                    <a:gd name="connsiteY1-4" fmla="*/ 223173 h 923906"/>
                    <a:gd name="connsiteX2-5" fmla="*/ 457199 w 914398"/>
                    <a:gd name="connsiteY2-6" fmla="*/ 0 h 923906"/>
                    <a:gd name="connsiteX3-7" fmla="*/ 652259 w 914398"/>
                    <a:gd name="connsiteY3-8" fmla="*/ 223173 h 923906"/>
                    <a:gd name="connsiteX4-9" fmla="*/ 914398 w 914398"/>
                    <a:gd name="connsiteY4-10" fmla="*/ 349269 h 923906"/>
                    <a:gd name="connsiteX5-11" fmla="*/ 772813 w 914398"/>
                    <a:gd name="connsiteY5-12" fmla="*/ 613293 h 923906"/>
                    <a:gd name="connsiteX6-13" fmla="*/ 739764 w 914398"/>
                    <a:gd name="connsiteY6-14" fmla="*/ 914398 h 923906"/>
                    <a:gd name="connsiteX7-15" fmla="*/ 457199 w 914398"/>
                    <a:gd name="connsiteY7-16" fmla="*/ 854400 h 923906"/>
                    <a:gd name="connsiteX8-17" fmla="*/ 174634 w 914398"/>
                    <a:gd name="connsiteY8-18" fmla="*/ 914398 h 923906"/>
                    <a:gd name="connsiteX9-19" fmla="*/ 141585 w 914398"/>
                    <a:gd name="connsiteY9-20" fmla="*/ 613293 h 923906"/>
                    <a:gd name="connsiteX10-21" fmla="*/ 0 w 914398"/>
                    <a:gd name="connsiteY10-22" fmla="*/ 349269 h 923906"/>
                    <a:gd name="connsiteX0-23" fmla="*/ 0 w 916461"/>
                    <a:gd name="connsiteY0-24" fmla="*/ 349269 h 923906"/>
                    <a:gd name="connsiteX1-25" fmla="*/ 262139 w 916461"/>
                    <a:gd name="connsiteY1-26" fmla="*/ 223173 h 923906"/>
                    <a:gd name="connsiteX2-27" fmla="*/ 457199 w 916461"/>
                    <a:gd name="connsiteY2-28" fmla="*/ 0 h 923906"/>
                    <a:gd name="connsiteX3-29" fmla="*/ 652259 w 916461"/>
                    <a:gd name="connsiteY3-30" fmla="*/ 223173 h 923906"/>
                    <a:gd name="connsiteX4-31" fmla="*/ 914398 w 916461"/>
                    <a:gd name="connsiteY4-32" fmla="*/ 349269 h 923906"/>
                    <a:gd name="connsiteX5-33" fmla="*/ 772813 w 916461"/>
                    <a:gd name="connsiteY5-34" fmla="*/ 613293 h 923906"/>
                    <a:gd name="connsiteX6-35" fmla="*/ 739764 w 916461"/>
                    <a:gd name="connsiteY6-36" fmla="*/ 914398 h 923906"/>
                    <a:gd name="connsiteX7-37" fmla="*/ 457199 w 916461"/>
                    <a:gd name="connsiteY7-38" fmla="*/ 854400 h 923906"/>
                    <a:gd name="connsiteX8-39" fmla="*/ 174634 w 916461"/>
                    <a:gd name="connsiteY8-40" fmla="*/ 914398 h 923906"/>
                    <a:gd name="connsiteX9-41" fmla="*/ 141585 w 916461"/>
                    <a:gd name="connsiteY9-42" fmla="*/ 613293 h 923906"/>
                    <a:gd name="connsiteX10-43" fmla="*/ 0 w 916461"/>
                    <a:gd name="connsiteY10-44" fmla="*/ 349269 h 923906"/>
                    <a:gd name="connsiteX0-45" fmla="*/ 0 w 916461"/>
                    <a:gd name="connsiteY0-46" fmla="*/ 349269 h 923906"/>
                    <a:gd name="connsiteX1-47" fmla="*/ 262139 w 916461"/>
                    <a:gd name="connsiteY1-48" fmla="*/ 223173 h 923906"/>
                    <a:gd name="connsiteX2-49" fmla="*/ 457199 w 916461"/>
                    <a:gd name="connsiteY2-50" fmla="*/ 0 h 923906"/>
                    <a:gd name="connsiteX3-51" fmla="*/ 652259 w 916461"/>
                    <a:gd name="connsiteY3-52" fmla="*/ 223173 h 923906"/>
                    <a:gd name="connsiteX4-53" fmla="*/ 914398 w 916461"/>
                    <a:gd name="connsiteY4-54" fmla="*/ 349269 h 923906"/>
                    <a:gd name="connsiteX5-55" fmla="*/ 772813 w 916461"/>
                    <a:gd name="connsiteY5-56" fmla="*/ 613293 h 923906"/>
                    <a:gd name="connsiteX6-57" fmla="*/ 739764 w 916461"/>
                    <a:gd name="connsiteY6-58" fmla="*/ 914398 h 923906"/>
                    <a:gd name="connsiteX7-59" fmla="*/ 457199 w 916461"/>
                    <a:gd name="connsiteY7-60" fmla="*/ 854400 h 923906"/>
                    <a:gd name="connsiteX8-61" fmla="*/ 174634 w 916461"/>
                    <a:gd name="connsiteY8-62" fmla="*/ 914398 h 923906"/>
                    <a:gd name="connsiteX9-63" fmla="*/ 141585 w 916461"/>
                    <a:gd name="connsiteY9-64" fmla="*/ 613293 h 923906"/>
                    <a:gd name="connsiteX10-65" fmla="*/ 0 w 916461"/>
                    <a:gd name="connsiteY10-66" fmla="*/ 349269 h 923906"/>
                    <a:gd name="connsiteX0-67" fmla="*/ 2063 w 918524"/>
                    <a:gd name="connsiteY0-68" fmla="*/ 349269 h 923906"/>
                    <a:gd name="connsiteX1-69" fmla="*/ 264202 w 918524"/>
                    <a:gd name="connsiteY1-70" fmla="*/ 223173 h 923906"/>
                    <a:gd name="connsiteX2-71" fmla="*/ 459262 w 918524"/>
                    <a:gd name="connsiteY2-72" fmla="*/ 0 h 923906"/>
                    <a:gd name="connsiteX3-73" fmla="*/ 654322 w 918524"/>
                    <a:gd name="connsiteY3-74" fmla="*/ 223173 h 923906"/>
                    <a:gd name="connsiteX4-75" fmla="*/ 916461 w 918524"/>
                    <a:gd name="connsiteY4-76" fmla="*/ 349269 h 923906"/>
                    <a:gd name="connsiteX5-77" fmla="*/ 774876 w 918524"/>
                    <a:gd name="connsiteY5-78" fmla="*/ 613293 h 923906"/>
                    <a:gd name="connsiteX6-79" fmla="*/ 741827 w 918524"/>
                    <a:gd name="connsiteY6-80" fmla="*/ 914398 h 923906"/>
                    <a:gd name="connsiteX7-81" fmla="*/ 459262 w 918524"/>
                    <a:gd name="connsiteY7-82" fmla="*/ 854400 h 923906"/>
                    <a:gd name="connsiteX8-83" fmla="*/ 176697 w 918524"/>
                    <a:gd name="connsiteY8-84" fmla="*/ 914398 h 923906"/>
                    <a:gd name="connsiteX9-85" fmla="*/ 143648 w 918524"/>
                    <a:gd name="connsiteY9-86" fmla="*/ 613293 h 923906"/>
                    <a:gd name="connsiteX10-87" fmla="*/ 2063 w 918524"/>
                    <a:gd name="connsiteY10-88" fmla="*/ 349269 h 923906"/>
                    <a:gd name="connsiteX0-89" fmla="*/ 2063 w 918524"/>
                    <a:gd name="connsiteY0-90" fmla="*/ 349269 h 923906"/>
                    <a:gd name="connsiteX1-91" fmla="*/ 264202 w 918524"/>
                    <a:gd name="connsiteY1-92" fmla="*/ 223173 h 923906"/>
                    <a:gd name="connsiteX2-93" fmla="*/ 459262 w 918524"/>
                    <a:gd name="connsiteY2-94" fmla="*/ 0 h 923906"/>
                    <a:gd name="connsiteX3-95" fmla="*/ 654322 w 918524"/>
                    <a:gd name="connsiteY3-96" fmla="*/ 223173 h 923906"/>
                    <a:gd name="connsiteX4-97" fmla="*/ 916461 w 918524"/>
                    <a:gd name="connsiteY4-98" fmla="*/ 349269 h 923906"/>
                    <a:gd name="connsiteX5-99" fmla="*/ 774876 w 918524"/>
                    <a:gd name="connsiteY5-100" fmla="*/ 613293 h 923906"/>
                    <a:gd name="connsiteX6-101" fmla="*/ 741827 w 918524"/>
                    <a:gd name="connsiteY6-102" fmla="*/ 914398 h 923906"/>
                    <a:gd name="connsiteX7-103" fmla="*/ 459262 w 918524"/>
                    <a:gd name="connsiteY7-104" fmla="*/ 854400 h 923906"/>
                    <a:gd name="connsiteX8-105" fmla="*/ 176697 w 918524"/>
                    <a:gd name="connsiteY8-106" fmla="*/ 914398 h 923906"/>
                    <a:gd name="connsiteX9-107" fmla="*/ 143648 w 918524"/>
                    <a:gd name="connsiteY9-108" fmla="*/ 613293 h 923906"/>
                    <a:gd name="connsiteX10-109" fmla="*/ 2063 w 918524"/>
                    <a:gd name="connsiteY10-110" fmla="*/ 349269 h 923906"/>
                    <a:gd name="connsiteX0-111" fmla="*/ 2063 w 918524"/>
                    <a:gd name="connsiteY0-112" fmla="*/ 349269 h 923906"/>
                    <a:gd name="connsiteX1-113" fmla="*/ 264202 w 918524"/>
                    <a:gd name="connsiteY1-114" fmla="*/ 223173 h 923906"/>
                    <a:gd name="connsiteX2-115" fmla="*/ 459262 w 918524"/>
                    <a:gd name="connsiteY2-116" fmla="*/ 0 h 923906"/>
                    <a:gd name="connsiteX3-117" fmla="*/ 654322 w 918524"/>
                    <a:gd name="connsiteY3-118" fmla="*/ 223173 h 923906"/>
                    <a:gd name="connsiteX4-119" fmla="*/ 916461 w 918524"/>
                    <a:gd name="connsiteY4-120" fmla="*/ 349269 h 923906"/>
                    <a:gd name="connsiteX5-121" fmla="*/ 774876 w 918524"/>
                    <a:gd name="connsiteY5-122" fmla="*/ 613293 h 923906"/>
                    <a:gd name="connsiteX6-123" fmla="*/ 741827 w 918524"/>
                    <a:gd name="connsiteY6-124" fmla="*/ 914398 h 923906"/>
                    <a:gd name="connsiteX7-125" fmla="*/ 459262 w 918524"/>
                    <a:gd name="connsiteY7-126" fmla="*/ 854400 h 923906"/>
                    <a:gd name="connsiteX8-127" fmla="*/ 176697 w 918524"/>
                    <a:gd name="connsiteY8-128" fmla="*/ 914398 h 923906"/>
                    <a:gd name="connsiteX9-129" fmla="*/ 143648 w 918524"/>
                    <a:gd name="connsiteY9-130" fmla="*/ 613293 h 923906"/>
                    <a:gd name="connsiteX10-131" fmla="*/ 2063 w 918524"/>
                    <a:gd name="connsiteY10-132" fmla="*/ 349269 h 923906"/>
                    <a:gd name="connsiteX0-133" fmla="*/ 2063 w 918524"/>
                    <a:gd name="connsiteY0-134" fmla="*/ 349269 h 923906"/>
                    <a:gd name="connsiteX1-135" fmla="*/ 264202 w 918524"/>
                    <a:gd name="connsiteY1-136" fmla="*/ 223173 h 923906"/>
                    <a:gd name="connsiteX2-137" fmla="*/ 459262 w 918524"/>
                    <a:gd name="connsiteY2-138" fmla="*/ 0 h 923906"/>
                    <a:gd name="connsiteX3-139" fmla="*/ 654322 w 918524"/>
                    <a:gd name="connsiteY3-140" fmla="*/ 223173 h 923906"/>
                    <a:gd name="connsiteX4-141" fmla="*/ 916461 w 918524"/>
                    <a:gd name="connsiteY4-142" fmla="*/ 349269 h 923906"/>
                    <a:gd name="connsiteX5-143" fmla="*/ 774876 w 918524"/>
                    <a:gd name="connsiteY5-144" fmla="*/ 613293 h 923906"/>
                    <a:gd name="connsiteX6-145" fmla="*/ 741827 w 918524"/>
                    <a:gd name="connsiteY6-146" fmla="*/ 914398 h 923906"/>
                    <a:gd name="connsiteX7-147" fmla="*/ 459262 w 918524"/>
                    <a:gd name="connsiteY7-148" fmla="*/ 854400 h 923906"/>
                    <a:gd name="connsiteX8-149" fmla="*/ 176697 w 918524"/>
                    <a:gd name="connsiteY8-150" fmla="*/ 914398 h 923906"/>
                    <a:gd name="connsiteX9-151" fmla="*/ 143648 w 918524"/>
                    <a:gd name="connsiteY9-152" fmla="*/ 613293 h 923906"/>
                    <a:gd name="connsiteX10-153" fmla="*/ 2063 w 918524"/>
                    <a:gd name="connsiteY10-154" fmla="*/ 349269 h 9239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5875">
                  <a:noFill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0">
                    <a:solidFill>
                      <a:srgbClr val="AACBE6"/>
                    </a:solidFill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  <p:grpSp>
              <p:nvGrpSpPr>
                <p:cNvPr id="44" name="组合 75">
                  <a:extLst>
                    <a:ext uri="{FF2B5EF4-FFF2-40B4-BE49-F238E27FC236}">
                      <a16:creationId xmlns:a16="http://schemas.microsoft.com/office/drawing/2014/main" id="{81221ABE-2F90-44BC-B0C5-F7F40BB1981C}"/>
                    </a:ext>
                  </a:extLst>
                </p:cNvPr>
                <p:cNvGrpSpPr/>
                <p:nvPr/>
              </p:nvGrpSpPr>
              <p:grpSpPr>
                <a:xfrm>
                  <a:off x="10646778" y="4762829"/>
                  <a:ext cx="749726" cy="728735"/>
                  <a:chOff x="11012539" y="4493889"/>
                  <a:chExt cx="749726" cy="728735"/>
                </a:xfrm>
              </p:grpSpPr>
              <p:sp>
                <p:nvSpPr>
                  <p:cNvPr id="45" name="五角星 2">
                    <a:extLst>
                      <a:ext uri="{FF2B5EF4-FFF2-40B4-BE49-F238E27FC236}">
                        <a16:creationId xmlns:a16="http://schemas.microsoft.com/office/drawing/2014/main" id="{9CB9D3EE-75EC-4831-ADFB-DE8AA6FEB09A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12539" y="4493889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8AFA4C"/>
                  </a:solidFill>
                  <a:ln w="15875">
                    <a:solidFill>
                      <a:schemeClr val="bg1"/>
                    </a:solidFill>
                  </a:ln>
                  <a:effectLst>
                    <a:innerShdw blurRad="292100">
                      <a:srgbClr val="76CE0C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46" name="五角星 2">
                    <a:extLst>
                      <a:ext uri="{FF2B5EF4-FFF2-40B4-BE49-F238E27FC236}">
                        <a16:creationId xmlns:a16="http://schemas.microsoft.com/office/drawing/2014/main" id="{1FBC2129-A203-471A-96C3-52ED3E6091EB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8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47" name="五角星 2">
                    <a:extLst>
                      <a:ext uri="{FF2B5EF4-FFF2-40B4-BE49-F238E27FC236}">
                        <a16:creationId xmlns:a16="http://schemas.microsoft.com/office/drawing/2014/main" id="{86C0AB23-C38B-4CAC-8231-D03C22D3A4E2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  <a:gd name="connsiteX0-281" fmla="*/ 0 w 195060"/>
                      <a:gd name="connsiteY0-282" fmla="*/ 223173 h 223173"/>
                      <a:gd name="connsiteX1-283" fmla="*/ 195060 w 195060"/>
                      <a:gd name="connsiteY1-284" fmla="*/ 0 h 22317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6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</p:grpSp>
          </p:grpSp>
        </p:grpSp>
        <p:sp>
          <p:nvSpPr>
            <p:cNvPr id="39" name="TextBox 38"/>
            <p:cNvSpPr txBox="1"/>
            <p:nvPr/>
          </p:nvSpPr>
          <p:spPr>
            <a:xfrm>
              <a:off x="1377651" y="2633908"/>
              <a:ext cx="2784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UTM Avo" panose="02040603050506020204" pitchFamily="18" charset="0"/>
                </a:rPr>
                <a:t> chiếc cối</a:t>
              </a:r>
              <a:endParaRPr lang="en-US" sz="36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49997" y="4025304"/>
            <a:ext cx="3228160" cy="1995301"/>
            <a:chOff x="1070885" y="1869743"/>
            <a:chExt cx="3228160" cy="199530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1030767-7065-4315-B5DF-D55CE56BB35F}"/>
                </a:ext>
              </a:extLst>
            </p:cNvPr>
            <p:cNvGrpSpPr/>
            <p:nvPr/>
          </p:nvGrpSpPr>
          <p:grpSpPr>
            <a:xfrm>
              <a:off x="1070885" y="1869743"/>
              <a:ext cx="3228160" cy="1995301"/>
              <a:chOff x="1860056" y="218369"/>
              <a:chExt cx="8193455" cy="4844909"/>
            </a:xfrm>
          </p:grpSpPr>
          <p:pic>
            <p:nvPicPr>
              <p:cNvPr id="56" name="图片 96">
                <a:extLst>
                  <a:ext uri="{FF2B5EF4-FFF2-40B4-BE49-F238E27FC236}">
                    <a16:creationId xmlns:a16="http://schemas.microsoft.com/office/drawing/2014/main" id="{5B2D5872-215A-4563-9798-7BF47326BD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309" r="63387" b="43217"/>
              <a:stretch>
                <a:fillRect/>
              </a:stretch>
            </p:blipFill>
            <p:spPr>
              <a:xfrm>
                <a:off x="1860056" y="218369"/>
                <a:ext cx="8193455" cy="4844909"/>
              </a:xfrm>
              <a:prstGeom prst="rect">
                <a:avLst/>
              </a:prstGeom>
            </p:spPr>
          </p:pic>
          <p:grpSp>
            <p:nvGrpSpPr>
              <p:cNvPr id="57" name="组合 67">
                <a:extLst>
                  <a:ext uri="{FF2B5EF4-FFF2-40B4-BE49-F238E27FC236}">
                    <a16:creationId xmlns:a16="http://schemas.microsoft.com/office/drawing/2014/main" id="{1C8F6427-7F04-4792-BC1F-1E7F920CCEBA}"/>
                  </a:ext>
                </a:extLst>
              </p:cNvPr>
              <p:cNvGrpSpPr/>
              <p:nvPr/>
            </p:nvGrpSpPr>
            <p:grpSpPr>
              <a:xfrm rot="2224307">
                <a:off x="6139339" y="955660"/>
                <a:ext cx="479816" cy="470993"/>
                <a:chOff x="10646778" y="4753862"/>
                <a:chExt cx="751521" cy="737702"/>
              </a:xfrm>
            </p:grpSpPr>
            <p:sp>
              <p:nvSpPr>
                <p:cNvPr id="64" name="五角星 2">
                  <a:extLst>
                    <a:ext uri="{FF2B5EF4-FFF2-40B4-BE49-F238E27FC236}">
                      <a16:creationId xmlns:a16="http://schemas.microsoft.com/office/drawing/2014/main" id="{5DF0DA58-34A4-4152-9363-DFC06055D978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-1" fmla="*/ 0 w 914398"/>
                    <a:gd name="connsiteY0-2" fmla="*/ 349269 h 923906"/>
                    <a:gd name="connsiteX1-3" fmla="*/ 262139 w 914398"/>
                    <a:gd name="connsiteY1-4" fmla="*/ 223173 h 923906"/>
                    <a:gd name="connsiteX2-5" fmla="*/ 457199 w 914398"/>
                    <a:gd name="connsiteY2-6" fmla="*/ 0 h 923906"/>
                    <a:gd name="connsiteX3-7" fmla="*/ 652259 w 914398"/>
                    <a:gd name="connsiteY3-8" fmla="*/ 223173 h 923906"/>
                    <a:gd name="connsiteX4-9" fmla="*/ 914398 w 914398"/>
                    <a:gd name="connsiteY4-10" fmla="*/ 349269 h 923906"/>
                    <a:gd name="connsiteX5-11" fmla="*/ 772813 w 914398"/>
                    <a:gd name="connsiteY5-12" fmla="*/ 613293 h 923906"/>
                    <a:gd name="connsiteX6-13" fmla="*/ 739764 w 914398"/>
                    <a:gd name="connsiteY6-14" fmla="*/ 914398 h 923906"/>
                    <a:gd name="connsiteX7-15" fmla="*/ 457199 w 914398"/>
                    <a:gd name="connsiteY7-16" fmla="*/ 854400 h 923906"/>
                    <a:gd name="connsiteX8-17" fmla="*/ 174634 w 914398"/>
                    <a:gd name="connsiteY8-18" fmla="*/ 914398 h 923906"/>
                    <a:gd name="connsiteX9-19" fmla="*/ 141585 w 914398"/>
                    <a:gd name="connsiteY9-20" fmla="*/ 613293 h 923906"/>
                    <a:gd name="connsiteX10-21" fmla="*/ 0 w 914398"/>
                    <a:gd name="connsiteY10-22" fmla="*/ 349269 h 923906"/>
                    <a:gd name="connsiteX0-23" fmla="*/ 0 w 916461"/>
                    <a:gd name="connsiteY0-24" fmla="*/ 349269 h 923906"/>
                    <a:gd name="connsiteX1-25" fmla="*/ 262139 w 916461"/>
                    <a:gd name="connsiteY1-26" fmla="*/ 223173 h 923906"/>
                    <a:gd name="connsiteX2-27" fmla="*/ 457199 w 916461"/>
                    <a:gd name="connsiteY2-28" fmla="*/ 0 h 923906"/>
                    <a:gd name="connsiteX3-29" fmla="*/ 652259 w 916461"/>
                    <a:gd name="connsiteY3-30" fmla="*/ 223173 h 923906"/>
                    <a:gd name="connsiteX4-31" fmla="*/ 914398 w 916461"/>
                    <a:gd name="connsiteY4-32" fmla="*/ 349269 h 923906"/>
                    <a:gd name="connsiteX5-33" fmla="*/ 772813 w 916461"/>
                    <a:gd name="connsiteY5-34" fmla="*/ 613293 h 923906"/>
                    <a:gd name="connsiteX6-35" fmla="*/ 739764 w 916461"/>
                    <a:gd name="connsiteY6-36" fmla="*/ 914398 h 923906"/>
                    <a:gd name="connsiteX7-37" fmla="*/ 457199 w 916461"/>
                    <a:gd name="connsiteY7-38" fmla="*/ 854400 h 923906"/>
                    <a:gd name="connsiteX8-39" fmla="*/ 174634 w 916461"/>
                    <a:gd name="connsiteY8-40" fmla="*/ 914398 h 923906"/>
                    <a:gd name="connsiteX9-41" fmla="*/ 141585 w 916461"/>
                    <a:gd name="connsiteY9-42" fmla="*/ 613293 h 923906"/>
                    <a:gd name="connsiteX10-43" fmla="*/ 0 w 916461"/>
                    <a:gd name="connsiteY10-44" fmla="*/ 349269 h 923906"/>
                    <a:gd name="connsiteX0-45" fmla="*/ 0 w 916461"/>
                    <a:gd name="connsiteY0-46" fmla="*/ 349269 h 923906"/>
                    <a:gd name="connsiteX1-47" fmla="*/ 262139 w 916461"/>
                    <a:gd name="connsiteY1-48" fmla="*/ 223173 h 923906"/>
                    <a:gd name="connsiteX2-49" fmla="*/ 457199 w 916461"/>
                    <a:gd name="connsiteY2-50" fmla="*/ 0 h 923906"/>
                    <a:gd name="connsiteX3-51" fmla="*/ 652259 w 916461"/>
                    <a:gd name="connsiteY3-52" fmla="*/ 223173 h 923906"/>
                    <a:gd name="connsiteX4-53" fmla="*/ 914398 w 916461"/>
                    <a:gd name="connsiteY4-54" fmla="*/ 349269 h 923906"/>
                    <a:gd name="connsiteX5-55" fmla="*/ 772813 w 916461"/>
                    <a:gd name="connsiteY5-56" fmla="*/ 613293 h 923906"/>
                    <a:gd name="connsiteX6-57" fmla="*/ 739764 w 916461"/>
                    <a:gd name="connsiteY6-58" fmla="*/ 914398 h 923906"/>
                    <a:gd name="connsiteX7-59" fmla="*/ 457199 w 916461"/>
                    <a:gd name="connsiteY7-60" fmla="*/ 854400 h 923906"/>
                    <a:gd name="connsiteX8-61" fmla="*/ 174634 w 916461"/>
                    <a:gd name="connsiteY8-62" fmla="*/ 914398 h 923906"/>
                    <a:gd name="connsiteX9-63" fmla="*/ 141585 w 916461"/>
                    <a:gd name="connsiteY9-64" fmla="*/ 613293 h 923906"/>
                    <a:gd name="connsiteX10-65" fmla="*/ 0 w 916461"/>
                    <a:gd name="connsiteY10-66" fmla="*/ 349269 h 923906"/>
                    <a:gd name="connsiteX0-67" fmla="*/ 2063 w 918524"/>
                    <a:gd name="connsiteY0-68" fmla="*/ 349269 h 923906"/>
                    <a:gd name="connsiteX1-69" fmla="*/ 264202 w 918524"/>
                    <a:gd name="connsiteY1-70" fmla="*/ 223173 h 923906"/>
                    <a:gd name="connsiteX2-71" fmla="*/ 459262 w 918524"/>
                    <a:gd name="connsiteY2-72" fmla="*/ 0 h 923906"/>
                    <a:gd name="connsiteX3-73" fmla="*/ 654322 w 918524"/>
                    <a:gd name="connsiteY3-74" fmla="*/ 223173 h 923906"/>
                    <a:gd name="connsiteX4-75" fmla="*/ 916461 w 918524"/>
                    <a:gd name="connsiteY4-76" fmla="*/ 349269 h 923906"/>
                    <a:gd name="connsiteX5-77" fmla="*/ 774876 w 918524"/>
                    <a:gd name="connsiteY5-78" fmla="*/ 613293 h 923906"/>
                    <a:gd name="connsiteX6-79" fmla="*/ 741827 w 918524"/>
                    <a:gd name="connsiteY6-80" fmla="*/ 914398 h 923906"/>
                    <a:gd name="connsiteX7-81" fmla="*/ 459262 w 918524"/>
                    <a:gd name="connsiteY7-82" fmla="*/ 854400 h 923906"/>
                    <a:gd name="connsiteX8-83" fmla="*/ 176697 w 918524"/>
                    <a:gd name="connsiteY8-84" fmla="*/ 914398 h 923906"/>
                    <a:gd name="connsiteX9-85" fmla="*/ 143648 w 918524"/>
                    <a:gd name="connsiteY9-86" fmla="*/ 613293 h 923906"/>
                    <a:gd name="connsiteX10-87" fmla="*/ 2063 w 918524"/>
                    <a:gd name="connsiteY10-88" fmla="*/ 349269 h 923906"/>
                    <a:gd name="connsiteX0-89" fmla="*/ 2063 w 918524"/>
                    <a:gd name="connsiteY0-90" fmla="*/ 349269 h 923906"/>
                    <a:gd name="connsiteX1-91" fmla="*/ 264202 w 918524"/>
                    <a:gd name="connsiteY1-92" fmla="*/ 223173 h 923906"/>
                    <a:gd name="connsiteX2-93" fmla="*/ 459262 w 918524"/>
                    <a:gd name="connsiteY2-94" fmla="*/ 0 h 923906"/>
                    <a:gd name="connsiteX3-95" fmla="*/ 654322 w 918524"/>
                    <a:gd name="connsiteY3-96" fmla="*/ 223173 h 923906"/>
                    <a:gd name="connsiteX4-97" fmla="*/ 916461 w 918524"/>
                    <a:gd name="connsiteY4-98" fmla="*/ 349269 h 923906"/>
                    <a:gd name="connsiteX5-99" fmla="*/ 774876 w 918524"/>
                    <a:gd name="connsiteY5-100" fmla="*/ 613293 h 923906"/>
                    <a:gd name="connsiteX6-101" fmla="*/ 741827 w 918524"/>
                    <a:gd name="connsiteY6-102" fmla="*/ 914398 h 923906"/>
                    <a:gd name="connsiteX7-103" fmla="*/ 459262 w 918524"/>
                    <a:gd name="connsiteY7-104" fmla="*/ 854400 h 923906"/>
                    <a:gd name="connsiteX8-105" fmla="*/ 176697 w 918524"/>
                    <a:gd name="connsiteY8-106" fmla="*/ 914398 h 923906"/>
                    <a:gd name="connsiteX9-107" fmla="*/ 143648 w 918524"/>
                    <a:gd name="connsiteY9-108" fmla="*/ 613293 h 923906"/>
                    <a:gd name="connsiteX10-109" fmla="*/ 2063 w 918524"/>
                    <a:gd name="connsiteY10-110" fmla="*/ 349269 h 923906"/>
                    <a:gd name="connsiteX0-111" fmla="*/ 2063 w 918524"/>
                    <a:gd name="connsiteY0-112" fmla="*/ 349269 h 923906"/>
                    <a:gd name="connsiteX1-113" fmla="*/ 264202 w 918524"/>
                    <a:gd name="connsiteY1-114" fmla="*/ 223173 h 923906"/>
                    <a:gd name="connsiteX2-115" fmla="*/ 459262 w 918524"/>
                    <a:gd name="connsiteY2-116" fmla="*/ 0 h 923906"/>
                    <a:gd name="connsiteX3-117" fmla="*/ 654322 w 918524"/>
                    <a:gd name="connsiteY3-118" fmla="*/ 223173 h 923906"/>
                    <a:gd name="connsiteX4-119" fmla="*/ 916461 w 918524"/>
                    <a:gd name="connsiteY4-120" fmla="*/ 349269 h 923906"/>
                    <a:gd name="connsiteX5-121" fmla="*/ 774876 w 918524"/>
                    <a:gd name="connsiteY5-122" fmla="*/ 613293 h 923906"/>
                    <a:gd name="connsiteX6-123" fmla="*/ 741827 w 918524"/>
                    <a:gd name="connsiteY6-124" fmla="*/ 914398 h 923906"/>
                    <a:gd name="connsiteX7-125" fmla="*/ 459262 w 918524"/>
                    <a:gd name="connsiteY7-126" fmla="*/ 854400 h 923906"/>
                    <a:gd name="connsiteX8-127" fmla="*/ 176697 w 918524"/>
                    <a:gd name="connsiteY8-128" fmla="*/ 914398 h 923906"/>
                    <a:gd name="connsiteX9-129" fmla="*/ 143648 w 918524"/>
                    <a:gd name="connsiteY9-130" fmla="*/ 613293 h 923906"/>
                    <a:gd name="connsiteX10-131" fmla="*/ 2063 w 918524"/>
                    <a:gd name="connsiteY10-132" fmla="*/ 349269 h 923906"/>
                    <a:gd name="connsiteX0-133" fmla="*/ 2063 w 918524"/>
                    <a:gd name="connsiteY0-134" fmla="*/ 349269 h 923906"/>
                    <a:gd name="connsiteX1-135" fmla="*/ 264202 w 918524"/>
                    <a:gd name="connsiteY1-136" fmla="*/ 223173 h 923906"/>
                    <a:gd name="connsiteX2-137" fmla="*/ 459262 w 918524"/>
                    <a:gd name="connsiteY2-138" fmla="*/ 0 h 923906"/>
                    <a:gd name="connsiteX3-139" fmla="*/ 654322 w 918524"/>
                    <a:gd name="connsiteY3-140" fmla="*/ 223173 h 923906"/>
                    <a:gd name="connsiteX4-141" fmla="*/ 916461 w 918524"/>
                    <a:gd name="connsiteY4-142" fmla="*/ 349269 h 923906"/>
                    <a:gd name="connsiteX5-143" fmla="*/ 774876 w 918524"/>
                    <a:gd name="connsiteY5-144" fmla="*/ 613293 h 923906"/>
                    <a:gd name="connsiteX6-145" fmla="*/ 741827 w 918524"/>
                    <a:gd name="connsiteY6-146" fmla="*/ 914398 h 923906"/>
                    <a:gd name="connsiteX7-147" fmla="*/ 459262 w 918524"/>
                    <a:gd name="connsiteY7-148" fmla="*/ 854400 h 923906"/>
                    <a:gd name="connsiteX8-149" fmla="*/ 176697 w 918524"/>
                    <a:gd name="connsiteY8-150" fmla="*/ 914398 h 923906"/>
                    <a:gd name="connsiteX9-151" fmla="*/ 143648 w 918524"/>
                    <a:gd name="connsiteY9-152" fmla="*/ 613293 h 923906"/>
                    <a:gd name="connsiteX10-153" fmla="*/ 2063 w 918524"/>
                    <a:gd name="connsiteY10-154" fmla="*/ 349269 h 9239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5875">
                  <a:noFill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0">
                    <a:solidFill>
                      <a:srgbClr val="AACBE6"/>
                    </a:solidFill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  <p:grpSp>
              <p:nvGrpSpPr>
                <p:cNvPr id="65" name="组合 69">
                  <a:extLst>
                    <a:ext uri="{FF2B5EF4-FFF2-40B4-BE49-F238E27FC236}">
                      <a16:creationId xmlns:a16="http://schemas.microsoft.com/office/drawing/2014/main" id="{CE165EB7-646D-4B4A-A3FA-A718FE411B4D}"/>
                    </a:ext>
                  </a:extLst>
                </p:cNvPr>
                <p:cNvGrpSpPr/>
                <p:nvPr/>
              </p:nvGrpSpPr>
              <p:grpSpPr>
                <a:xfrm>
                  <a:off x="10646778" y="4762829"/>
                  <a:ext cx="749726" cy="728735"/>
                  <a:chOff x="11012539" y="4493889"/>
                  <a:chExt cx="749726" cy="728735"/>
                </a:xfrm>
              </p:grpSpPr>
              <p:sp>
                <p:nvSpPr>
                  <p:cNvPr id="66" name="五角星 2">
                    <a:extLst>
                      <a:ext uri="{FF2B5EF4-FFF2-40B4-BE49-F238E27FC236}">
                        <a16:creationId xmlns:a16="http://schemas.microsoft.com/office/drawing/2014/main" id="{EC18D5A6-3C02-4145-B620-4EB774E303A4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12539" y="4493889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5875">
                    <a:solidFill>
                      <a:srgbClr val="FFFF00"/>
                    </a:solidFill>
                  </a:ln>
                  <a:effectLst>
                    <a:innerShdw blurRad="292100">
                      <a:srgbClr val="FFC000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67" name="五角星 2">
                    <a:extLst>
                      <a:ext uri="{FF2B5EF4-FFF2-40B4-BE49-F238E27FC236}">
                        <a16:creationId xmlns:a16="http://schemas.microsoft.com/office/drawing/2014/main" id="{B900EC14-D990-440C-AC9F-9946A140913F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8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68" name="五角星 2">
                    <a:extLst>
                      <a:ext uri="{FF2B5EF4-FFF2-40B4-BE49-F238E27FC236}">
                        <a16:creationId xmlns:a16="http://schemas.microsoft.com/office/drawing/2014/main" id="{232B01A5-E026-4631-8F04-F16E7C0E6A59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  <a:gd name="connsiteX0-281" fmla="*/ 0 w 195060"/>
                      <a:gd name="connsiteY0-282" fmla="*/ 223173 h 223173"/>
                      <a:gd name="connsiteX1-283" fmla="*/ 195060 w 195060"/>
                      <a:gd name="connsiteY1-284" fmla="*/ 0 h 22317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6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</p:grpSp>
          </p:grpSp>
          <p:grpSp>
            <p:nvGrpSpPr>
              <p:cNvPr id="58" name="组合 73">
                <a:extLst>
                  <a:ext uri="{FF2B5EF4-FFF2-40B4-BE49-F238E27FC236}">
                    <a16:creationId xmlns:a16="http://schemas.microsoft.com/office/drawing/2014/main" id="{4D86DB2B-79E7-4B4D-904D-BC6F520C2B18}"/>
                  </a:ext>
                </a:extLst>
              </p:cNvPr>
              <p:cNvGrpSpPr/>
              <p:nvPr/>
            </p:nvGrpSpPr>
            <p:grpSpPr>
              <a:xfrm rot="2427509">
                <a:off x="3967980" y="667420"/>
                <a:ext cx="495774" cy="486658"/>
                <a:chOff x="10646778" y="4753862"/>
                <a:chExt cx="751521" cy="737702"/>
              </a:xfrm>
            </p:grpSpPr>
            <p:sp>
              <p:nvSpPr>
                <p:cNvPr id="59" name="五角星 2">
                  <a:extLst>
                    <a:ext uri="{FF2B5EF4-FFF2-40B4-BE49-F238E27FC236}">
                      <a16:creationId xmlns:a16="http://schemas.microsoft.com/office/drawing/2014/main" id="{0E0F4BDF-790F-4A47-AE45-6EEBBB8489B1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-1" fmla="*/ 0 w 914398"/>
                    <a:gd name="connsiteY0-2" fmla="*/ 349269 h 923906"/>
                    <a:gd name="connsiteX1-3" fmla="*/ 262139 w 914398"/>
                    <a:gd name="connsiteY1-4" fmla="*/ 223173 h 923906"/>
                    <a:gd name="connsiteX2-5" fmla="*/ 457199 w 914398"/>
                    <a:gd name="connsiteY2-6" fmla="*/ 0 h 923906"/>
                    <a:gd name="connsiteX3-7" fmla="*/ 652259 w 914398"/>
                    <a:gd name="connsiteY3-8" fmla="*/ 223173 h 923906"/>
                    <a:gd name="connsiteX4-9" fmla="*/ 914398 w 914398"/>
                    <a:gd name="connsiteY4-10" fmla="*/ 349269 h 923906"/>
                    <a:gd name="connsiteX5-11" fmla="*/ 772813 w 914398"/>
                    <a:gd name="connsiteY5-12" fmla="*/ 613293 h 923906"/>
                    <a:gd name="connsiteX6-13" fmla="*/ 739764 w 914398"/>
                    <a:gd name="connsiteY6-14" fmla="*/ 914398 h 923906"/>
                    <a:gd name="connsiteX7-15" fmla="*/ 457199 w 914398"/>
                    <a:gd name="connsiteY7-16" fmla="*/ 854400 h 923906"/>
                    <a:gd name="connsiteX8-17" fmla="*/ 174634 w 914398"/>
                    <a:gd name="connsiteY8-18" fmla="*/ 914398 h 923906"/>
                    <a:gd name="connsiteX9-19" fmla="*/ 141585 w 914398"/>
                    <a:gd name="connsiteY9-20" fmla="*/ 613293 h 923906"/>
                    <a:gd name="connsiteX10-21" fmla="*/ 0 w 914398"/>
                    <a:gd name="connsiteY10-22" fmla="*/ 349269 h 923906"/>
                    <a:gd name="connsiteX0-23" fmla="*/ 0 w 916461"/>
                    <a:gd name="connsiteY0-24" fmla="*/ 349269 h 923906"/>
                    <a:gd name="connsiteX1-25" fmla="*/ 262139 w 916461"/>
                    <a:gd name="connsiteY1-26" fmla="*/ 223173 h 923906"/>
                    <a:gd name="connsiteX2-27" fmla="*/ 457199 w 916461"/>
                    <a:gd name="connsiteY2-28" fmla="*/ 0 h 923906"/>
                    <a:gd name="connsiteX3-29" fmla="*/ 652259 w 916461"/>
                    <a:gd name="connsiteY3-30" fmla="*/ 223173 h 923906"/>
                    <a:gd name="connsiteX4-31" fmla="*/ 914398 w 916461"/>
                    <a:gd name="connsiteY4-32" fmla="*/ 349269 h 923906"/>
                    <a:gd name="connsiteX5-33" fmla="*/ 772813 w 916461"/>
                    <a:gd name="connsiteY5-34" fmla="*/ 613293 h 923906"/>
                    <a:gd name="connsiteX6-35" fmla="*/ 739764 w 916461"/>
                    <a:gd name="connsiteY6-36" fmla="*/ 914398 h 923906"/>
                    <a:gd name="connsiteX7-37" fmla="*/ 457199 w 916461"/>
                    <a:gd name="connsiteY7-38" fmla="*/ 854400 h 923906"/>
                    <a:gd name="connsiteX8-39" fmla="*/ 174634 w 916461"/>
                    <a:gd name="connsiteY8-40" fmla="*/ 914398 h 923906"/>
                    <a:gd name="connsiteX9-41" fmla="*/ 141585 w 916461"/>
                    <a:gd name="connsiteY9-42" fmla="*/ 613293 h 923906"/>
                    <a:gd name="connsiteX10-43" fmla="*/ 0 w 916461"/>
                    <a:gd name="connsiteY10-44" fmla="*/ 349269 h 923906"/>
                    <a:gd name="connsiteX0-45" fmla="*/ 0 w 916461"/>
                    <a:gd name="connsiteY0-46" fmla="*/ 349269 h 923906"/>
                    <a:gd name="connsiteX1-47" fmla="*/ 262139 w 916461"/>
                    <a:gd name="connsiteY1-48" fmla="*/ 223173 h 923906"/>
                    <a:gd name="connsiteX2-49" fmla="*/ 457199 w 916461"/>
                    <a:gd name="connsiteY2-50" fmla="*/ 0 h 923906"/>
                    <a:gd name="connsiteX3-51" fmla="*/ 652259 w 916461"/>
                    <a:gd name="connsiteY3-52" fmla="*/ 223173 h 923906"/>
                    <a:gd name="connsiteX4-53" fmla="*/ 914398 w 916461"/>
                    <a:gd name="connsiteY4-54" fmla="*/ 349269 h 923906"/>
                    <a:gd name="connsiteX5-55" fmla="*/ 772813 w 916461"/>
                    <a:gd name="connsiteY5-56" fmla="*/ 613293 h 923906"/>
                    <a:gd name="connsiteX6-57" fmla="*/ 739764 w 916461"/>
                    <a:gd name="connsiteY6-58" fmla="*/ 914398 h 923906"/>
                    <a:gd name="connsiteX7-59" fmla="*/ 457199 w 916461"/>
                    <a:gd name="connsiteY7-60" fmla="*/ 854400 h 923906"/>
                    <a:gd name="connsiteX8-61" fmla="*/ 174634 w 916461"/>
                    <a:gd name="connsiteY8-62" fmla="*/ 914398 h 923906"/>
                    <a:gd name="connsiteX9-63" fmla="*/ 141585 w 916461"/>
                    <a:gd name="connsiteY9-64" fmla="*/ 613293 h 923906"/>
                    <a:gd name="connsiteX10-65" fmla="*/ 0 w 916461"/>
                    <a:gd name="connsiteY10-66" fmla="*/ 349269 h 923906"/>
                    <a:gd name="connsiteX0-67" fmla="*/ 2063 w 918524"/>
                    <a:gd name="connsiteY0-68" fmla="*/ 349269 h 923906"/>
                    <a:gd name="connsiteX1-69" fmla="*/ 264202 w 918524"/>
                    <a:gd name="connsiteY1-70" fmla="*/ 223173 h 923906"/>
                    <a:gd name="connsiteX2-71" fmla="*/ 459262 w 918524"/>
                    <a:gd name="connsiteY2-72" fmla="*/ 0 h 923906"/>
                    <a:gd name="connsiteX3-73" fmla="*/ 654322 w 918524"/>
                    <a:gd name="connsiteY3-74" fmla="*/ 223173 h 923906"/>
                    <a:gd name="connsiteX4-75" fmla="*/ 916461 w 918524"/>
                    <a:gd name="connsiteY4-76" fmla="*/ 349269 h 923906"/>
                    <a:gd name="connsiteX5-77" fmla="*/ 774876 w 918524"/>
                    <a:gd name="connsiteY5-78" fmla="*/ 613293 h 923906"/>
                    <a:gd name="connsiteX6-79" fmla="*/ 741827 w 918524"/>
                    <a:gd name="connsiteY6-80" fmla="*/ 914398 h 923906"/>
                    <a:gd name="connsiteX7-81" fmla="*/ 459262 w 918524"/>
                    <a:gd name="connsiteY7-82" fmla="*/ 854400 h 923906"/>
                    <a:gd name="connsiteX8-83" fmla="*/ 176697 w 918524"/>
                    <a:gd name="connsiteY8-84" fmla="*/ 914398 h 923906"/>
                    <a:gd name="connsiteX9-85" fmla="*/ 143648 w 918524"/>
                    <a:gd name="connsiteY9-86" fmla="*/ 613293 h 923906"/>
                    <a:gd name="connsiteX10-87" fmla="*/ 2063 w 918524"/>
                    <a:gd name="connsiteY10-88" fmla="*/ 349269 h 923906"/>
                    <a:gd name="connsiteX0-89" fmla="*/ 2063 w 918524"/>
                    <a:gd name="connsiteY0-90" fmla="*/ 349269 h 923906"/>
                    <a:gd name="connsiteX1-91" fmla="*/ 264202 w 918524"/>
                    <a:gd name="connsiteY1-92" fmla="*/ 223173 h 923906"/>
                    <a:gd name="connsiteX2-93" fmla="*/ 459262 w 918524"/>
                    <a:gd name="connsiteY2-94" fmla="*/ 0 h 923906"/>
                    <a:gd name="connsiteX3-95" fmla="*/ 654322 w 918524"/>
                    <a:gd name="connsiteY3-96" fmla="*/ 223173 h 923906"/>
                    <a:gd name="connsiteX4-97" fmla="*/ 916461 w 918524"/>
                    <a:gd name="connsiteY4-98" fmla="*/ 349269 h 923906"/>
                    <a:gd name="connsiteX5-99" fmla="*/ 774876 w 918524"/>
                    <a:gd name="connsiteY5-100" fmla="*/ 613293 h 923906"/>
                    <a:gd name="connsiteX6-101" fmla="*/ 741827 w 918524"/>
                    <a:gd name="connsiteY6-102" fmla="*/ 914398 h 923906"/>
                    <a:gd name="connsiteX7-103" fmla="*/ 459262 w 918524"/>
                    <a:gd name="connsiteY7-104" fmla="*/ 854400 h 923906"/>
                    <a:gd name="connsiteX8-105" fmla="*/ 176697 w 918524"/>
                    <a:gd name="connsiteY8-106" fmla="*/ 914398 h 923906"/>
                    <a:gd name="connsiteX9-107" fmla="*/ 143648 w 918524"/>
                    <a:gd name="connsiteY9-108" fmla="*/ 613293 h 923906"/>
                    <a:gd name="connsiteX10-109" fmla="*/ 2063 w 918524"/>
                    <a:gd name="connsiteY10-110" fmla="*/ 349269 h 923906"/>
                    <a:gd name="connsiteX0-111" fmla="*/ 2063 w 918524"/>
                    <a:gd name="connsiteY0-112" fmla="*/ 349269 h 923906"/>
                    <a:gd name="connsiteX1-113" fmla="*/ 264202 w 918524"/>
                    <a:gd name="connsiteY1-114" fmla="*/ 223173 h 923906"/>
                    <a:gd name="connsiteX2-115" fmla="*/ 459262 w 918524"/>
                    <a:gd name="connsiteY2-116" fmla="*/ 0 h 923906"/>
                    <a:gd name="connsiteX3-117" fmla="*/ 654322 w 918524"/>
                    <a:gd name="connsiteY3-118" fmla="*/ 223173 h 923906"/>
                    <a:gd name="connsiteX4-119" fmla="*/ 916461 w 918524"/>
                    <a:gd name="connsiteY4-120" fmla="*/ 349269 h 923906"/>
                    <a:gd name="connsiteX5-121" fmla="*/ 774876 w 918524"/>
                    <a:gd name="connsiteY5-122" fmla="*/ 613293 h 923906"/>
                    <a:gd name="connsiteX6-123" fmla="*/ 741827 w 918524"/>
                    <a:gd name="connsiteY6-124" fmla="*/ 914398 h 923906"/>
                    <a:gd name="connsiteX7-125" fmla="*/ 459262 w 918524"/>
                    <a:gd name="connsiteY7-126" fmla="*/ 854400 h 923906"/>
                    <a:gd name="connsiteX8-127" fmla="*/ 176697 w 918524"/>
                    <a:gd name="connsiteY8-128" fmla="*/ 914398 h 923906"/>
                    <a:gd name="connsiteX9-129" fmla="*/ 143648 w 918524"/>
                    <a:gd name="connsiteY9-130" fmla="*/ 613293 h 923906"/>
                    <a:gd name="connsiteX10-131" fmla="*/ 2063 w 918524"/>
                    <a:gd name="connsiteY10-132" fmla="*/ 349269 h 923906"/>
                    <a:gd name="connsiteX0-133" fmla="*/ 2063 w 918524"/>
                    <a:gd name="connsiteY0-134" fmla="*/ 349269 h 923906"/>
                    <a:gd name="connsiteX1-135" fmla="*/ 264202 w 918524"/>
                    <a:gd name="connsiteY1-136" fmla="*/ 223173 h 923906"/>
                    <a:gd name="connsiteX2-137" fmla="*/ 459262 w 918524"/>
                    <a:gd name="connsiteY2-138" fmla="*/ 0 h 923906"/>
                    <a:gd name="connsiteX3-139" fmla="*/ 654322 w 918524"/>
                    <a:gd name="connsiteY3-140" fmla="*/ 223173 h 923906"/>
                    <a:gd name="connsiteX4-141" fmla="*/ 916461 w 918524"/>
                    <a:gd name="connsiteY4-142" fmla="*/ 349269 h 923906"/>
                    <a:gd name="connsiteX5-143" fmla="*/ 774876 w 918524"/>
                    <a:gd name="connsiteY5-144" fmla="*/ 613293 h 923906"/>
                    <a:gd name="connsiteX6-145" fmla="*/ 741827 w 918524"/>
                    <a:gd name="connsiteY6-146" fmla="*/ 914398 h 923906"/>
                    <a:gd name="connsiteX7-147" fmla="*/ 459262 w 918524"/>
                    <a:gd name="connsiteY7-148" fmla="*/ 854400 h 923906"/>
                    <a:gd name="connsiteX8-149" fmla="*/ 176697 w 918524"/>
                    <a:gd name="connsiteY8-150" fmla="*/ 914398 h 923906"/>
                    <a:gd name="connsiteX9-151" fmla="*/ 143648 w 918524"/>
                    <a:gd name="connsiteY9-152" fmla="*/ 613293 h 923906"/>
                    <a:gd name="connsiteX10-153" fmla="*/ 2063 w 918524"/>
                    <a:gd name="connsiteY10-154" fmla="*/ 349269 h 9239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5875">
                  <a:noFill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0">
                    <a:solidFill>
                      <a:srgbClr val="AACBE6"/>
                    </a:solidFill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  <p:grpSp>
              <p:nvGrpSpPr>
                <p:cNvPr id="60" name="组合 75">
                  <a:extLst>
                    <a:ext uri="{FF2B5EF4-FFF2-40B4-BE49-F238E27FC236}">
                      <a16:creationId xmlns:a16="http://schemas.microsoft.com/office/drawing/2014/main" id="{81221ABE-2F90-44BC-B0C5-F7F40BB1981C}"/>
                    </a:ext>
                  </a:extLst>
                </p:cNvPr>
                <p:cNvGrpSpPr/>
                <p:nvPr/>
              </p:nvGrpSpPr>
              <p:grpSpPr>
                <a:xfrm>
                  <a:off x="10646778" y="4762829"/>
                  <a:ext cx="749726" cy="728735"/>
                  <a:chOff x="11012539" y="4493889"/>
                  <a:chExt cx="749726" cy="728735"/>
                </a:xfrm>
              </p:grpSpPr>
              <p:sp>
                <p:nvSpPr>
                  <p:cNvPr id="61" name="五角星 2">
                    <a:extLst>
                      <a:ext uri="{FF2B5EF4-FFF2-40B4-BE49-F238E27FC236}">
                        <a16:creationId xmlns:a16="http://schemas.microsoft.com/office/drawing/2014/main" id="{9CB9D3EE-75EC-4831-ADFB-DE8AA6FEB09A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12539" y="4493889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8AFA4C"/>
                  </a:solidFill>
                  <a:ln w="15875">
                    <a:solidFill>
                      <a:schemeClr val="bg1"/>
                    </a:solidFill>
                  </a:ln>
                  <a:effectLst>
                    <a:innerShdw blurRad="292100">
                      <a:srgbClr val="76CE0C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62" name="五角星 2">
                    <a:extLst>
                      <a:ext uri="{FF2B5EF4-FFF2-40B4-BE49-F238E27FC236}">
                        <a16:creationId xmlns:a16="http://schemas.microsoft.com/office/drawing/2014/main" id="{1FBC2129-A203-471A-96C3-52ED3E6091EB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8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63" name="五角星 2">
                    <a:extLst>
                      <a:ext uri="{FF2B5EF4-FFF2-40B4-BE49-F238E27FC236}">
                        <a16:creationId xmlns:a16="http://schemas.microsoft.com/office/drawing/2014/main" id="{86C0AB23-C38B-4CAC-8231-D03C22D3A4E2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  <a:gd name="connsiteX0-281" fmla="*/ 0 w 195060"/>
                      <a:gd name="connsiteY0-282" fmla="*/ 223173 h 223173"/>
                      <a:gd name="connsiteX1-283" fmla="*/ 195060 w 195060"/>
                      <a:gd name="connsiteY1-284" fmla="*/ 0 h 22317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6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</p:grpSp>
          </p:grpSp>
        </p:grpSp>
        <p:sp>
          <p:nvSpPr>
            <p:cNvPr id="55" name="TextBox 54"/>
            <p:cNvSpPr txBox="1"/>
            <p:nvPr/>
          </p:nvSpPr>
          <p:spPr>
            <a:xfrm>
              <a:off x="1339982" y="2593546"/>
              <a:ext cx="24429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UTM Avo" panose="02040603050506020204" pitchFamily="18" charset="0"/>
                </a:rPr>
                <a:t> nặn</a:t>
              </a:r>
              <a:endParaRPr lang="en-US" sz="36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261493" y="1041060"/>
            <a:ext cx="3228160" cy="1995301"/>
            <a:chOff x="1070885" y="1869743"/>
            <a:chExt cx="3228160" cy="1995301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1030767-7065-4315-B5DF-D55CE56BB35F}"/>
                </a:ext>
              </a:extLst>
            </p:cNvPr>
            <p:cNvGrpSpPr/>
            <p:nvPr/>
          </p:nvGrpSpPr>
          <p:grpSpPr>
            <a:xfrm>
              <a:off x="1070885" y="1869743"/>
              <a:ext cx="3228160" cy="1995301"/>
              <a:chOff x="1860056" y="218369"/>
              <a:chExt cx="8193455" cy="4844909"/>
            </a:xfrm>
          </p:grpSpPr>
          <p:pic>
            <p:nvPicPr>
              <p:cNvPr id="88" name="图片 96">
                <a:extLst>
                  <a:ext uri="{FF2B5EF4-FFF2-40B4-BE49-F238E27FC236}">
                    <a16:creationId xmlns:a16="http://schemas.microsoft.com/office/drawing/2014/main" id="{5B2D5872-215A-4563-9798-7BF47326BD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309" r="63387" b="43217"/>
              <a:stretch>
                <a:fillRect/>
              </a:stretch>
            </p:blipFill>
            <p:spPr>
              <a:xfrm>
                <a:off x="1860056" y="218369"/>
                <a:ext cx="8193455" cy="4844909"/>
              </a:xfrm>
              <a:prstGeom prst="rect">
                <a:avLst/>
              </a:prstGeom>
            </p:spPr>
          </p:pic>
          <p:grpSp>
            <p:nvGrpSpPr>
              <p:cNvPr id="89" name="组合 67">
                <a:extLst>
                  <a:ext uri="{FF2B5EF4-FFF2-40B4-BE49-F238E27FC236}">
                    <a16:creationId xmlns:a16="http://schemas.microsoft.com/office/drawing/2014/main" id="{1C8F6427-7F04-4792-BC1F-1E7F920CCEBA}"/>
                  </a:ext>
                </a:extLst>
              </p:cNvPr>
              <p:cNvGrpSpPr/>
              <p:nvPr/>
            </p:nvGrpSpPr>
            <p:grpSpPr>
              <a:xfrm rot="2224307">
                <a:off x="6139339" y="955660"/>
                <a:ext cx="479816" cy="470993"/>
                <a:chOff x="10646778" y="4753862"/>
                <a:chExt cx="751521" cy="737702"/>
              </a:xfrm>
            </p:grpSpPr>
            <p:sp>
              <p:nvSpPr>
                <p:cNvPr id="96" name="五角星 2">
                  <a:extLst>
                    <a:ext uri="{FF2B5EF4-FFF2-40B4-BE49-F238E27FC236}">
                      <a16:creationId xmlns:a16="http://schemas.microsoft.com/office/drawing/2014/main" id="{5DF0DA58-34A4-4152-9363-DFC06055D978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-1" fmla="*/ 0 w 914398"/>
                    <a:gd name="connsiteY0-2" fmla="*/ 349269 h 923906"/>
                    <a:gd name="connsiteX1-3" fmla="*/ 262139 w 914398"/>
                    <a:gd name="connsiteY1-4" fmla="*/ 223173 h 923906"/>
                    <a:gd name="connsiteX2-5" fmla="*/ 457199 w 914398"/>
                    <a:gd name="connsiteY2-6" fmla="*/ 0 h 923906"/>
                    <a:gd name="connsiteX3-7" fmla="*/ 652259 w 914398"/>
                    <a:gd name="connsiteY3-8" fmla="*/ 223173 h 923906"/>
                    <a:gd name="connsiteX4-9" fmla="*/ 914398 w 914398"/>
                    <a:gd name="connsiteY4-10" fmla="*/ 349269 h 923906"/>
                    <a:gd name="connsiteX5-11" fmla="*/ 772813 w 914398"/>
                    <a:gd name="connsiteY5-12" fmla="*/ 613293 h 923906"/>
                    <a:gd name="connsiteX6-13" fmla="*/ 739764 w 914398"/>
                    <a:gd name="connsiteY6-14" fmla="*/ 914398 h 923906"/>
                    <a:gd name="connsiteX7-15" fmla="*/ 457199 w 914398"/>
                    <a:gd name="connsiteY7-16" fmla="*/ 854400 h 923906"/>
                    <a:gd name="connsiteX8-17" fmla="*/ 174634 w 914398"/>
                    <a:gd name="connsiteY8-18" fmla="*/ 914398 h 923906"/>
                    <a:gd name="connsiteX9-19" fmla="*/ 141585 w 914398"/>
                    <a:gd name="connsiteY9-20" fmla="*/ 613293 h 923906"/>
                    <a:gd name="connsiteX10-21" fmla="*/ 0 w 914398"/>
                    <a:gd name="connsiteY10-22" fmla="*/ 349269 h 923906"/>
                    <a:gd name="connsiteX0-23" fmla="*/ 0 w 916461"/>
                    <a:gd name="connsiteY0-24" fmla="*/ 349269 h 923906"/>
                    <a:gd name="connsiteX1-25" fmla="*/ 262139 w 916461"/>
                    <a:gd name="connsiteY1-26" fmla="*/ 223173 h 923906"/>
                    <a:gd name="connsiteX2-27" fmla="*/ 457199 w 916461"/>
                    <a:gd name="connsiteY2-28" fmla="*/ 0 h 923906"/>
                    <a:gd name="connsiteX3-29" fmla="*/ 652259 w 916461"/>
                    <a:gd name="connsiteY3-30" fmla="*/ 223173 h 923906"/>
                    <a:gd name="connsiteX4-31" fmla="*/ 914398 w 916461"/>
                    <a:gd name="connsiteY4-32" fmla="*/ 349269 h 923906"/>
                    <a:gd name="connsiteX5-33" fmla="*/ 772813 w 916461"/>
                    <a:gd name="connsiteY5-34" fmla="*/ 613293 h 923906"/>
                    <a:gd name="connsiteX6-35" fmla="*/ 739764 w 916461"/>
                    <a:gd name="connsiteY6-36" fmla="*/ 914398 h 923906"/>
                    <a:gd name="connsiteX7-37" fmla="*/ 457199 w 916461"/>
                    <a:gd name="connsiteY7-38" fmla="*/ 854400 h 923906"/>
                    <a:gd name="connsiteX8-39" fmla="*/ 174634 w 916461"/>
                    <a:gd name="connsiteY8-40" fmla="*/ 914398 h 923906"/>
                    <a:gd name="connsiteX9-41" fmla="*/ 141585 w 916461"/>
                    <a:gd name="connsiteY9-42" fmla="*/ 613293 h 923906"/>
                    <a:gd name="connsiteX10-43" fmla="*/ 0 w 916461"/>
                    <a:gd name="connsiteY10-44" fmla="*/ 349269 h 923906"/>
                    <a:gd name="connsiteX0-45" fmla="*/ 0 w 916461"/>
                    <a:gd name="connsiteY0-46" fmla="*/ 349269 h 923906"/>
                    <a:gd name="connsiteX1-47" fmla="*/ 262139 w 916461"/>
                    <a:gd name="connsiteY1-48" fmla="*/ 223173 h 923906"/>
                    <a:gd name="connsiteX2-49" fmla="*/ 457199 w 916461"/>
                    <a:gd name="connsiteY2-50" fmla="*/ 0 h 923906"/>
                    <a:gd name="connsiteX3-51" fmla="*/ 652259 w 916461"/>
                    <a:gd name="connsiteY3-52" fmla="*/ 223173 h 923906"/>
                    <a:gd name="connsiteX4-53" fmla="*/ 914398 w 916461"/>
                    <a:gd name="connsiteY4-54" fmla="*/ 349269 h 923906"/>
                    <a:gd name="connsiteX5-55" fmla="*/ 772813 w 916461"/>
                    <a:gd name="connsiteY5-56" fmla="*/ 613293 h 923906"/>
                    <a:gd name="connsiteX6-57" fmla="*/ 739764 w 916461"/>
                    <a:gd name="connsiteY6-58" fmla="*/ 914398 h 923906"/>
                    <a:gd name="connsiteX7-59" fmla="*/ 457199 w 916461"/>
                    <a:gd name="connsiteY7-60" fmla="*/ 854400 h 923906"/>
                    <a:gd name="connsiteX8-61" fmla="*/ 174634 w 916461"/>
                    <a:gd name="connsiteY8-62" fmla="*/ 914398 h 923906"/>
                    <a:gd name="connsiteX9-63" fmla="*/ 141585 w 916461"/>
                    <a:gd name="connsiteY9-64" fmla="*/ 613293 h 923906"/>
                    <a:gd name="connsiteX10-65" fmla="*/ 0 w 916461"/>
                    <a:gd name="connsiteY10-66" fmla="*/ 349269 h 923906"/>
                    <a:gd name="connsiteX0-67" fmla="*/ 2063 w 918524"/>
                    <a:gd name="connsiteY0-68" fmla="*/ 349269 h 923906"/>
                    <a:gd name="connsiteX1-69" fmla="*/ 264202 w 918524"/>
                    <a:gd name="connsiteY1-70" fmla="*/ 223173 h 923906"/>
                    <a:gd name="connsiteX2-71" fmla="*/ 459262 w 918524"/>
                    <a:gd name="connsiteY2-72" fmla="*/ 0 h 923906"/>
                    <a:gd name="connsiteX3-73" fmla="*/ 654322 w 918524"/>
                    <a:gd name="connsiteY3-74" fmla="*/ 223173 h 923906"/>
                    <a:gd name="connsiteX4-75" fmla="*/ 916461 w 918524"/>
                    <a:gd name="connsiteY4-76" fmla="*/ 349269 h 923906"/>
                    <a:gd name="connsiteX5-77" fmla="*/ 774876 w 918524"/>
                    <a:gd name="connsiteY5-78" fmla="*/ 613293 h 923906"/>
                    <a:gd name="connsiteX6-79" fmla="*/ 741827 w 918524"/>
                    <a:gd name="connsiteY6-80" fmla="*/ 914398 h 923906"/>
                    <a:gd name="connsiteX7-81" fmla="*/ 459262 w 918524"/>
                    <a:gd name="connsiteY7-82" fmla="*/ 854400 h 923906"/>
                    <a:gd name="connsiteX8-83" fmla="*/ 176697 w 918524"/>
                    <a:gd name="connsiteY8-84" fmla="*/ 914398 h 923906"/>
                    <a:gd name="connsiteX9-85" fmla="*/ 143648 w 918524"/>
                    <a:gd name="connsiteY9-86" fmla="*/ 613293 h 923906"/>
                    <a:gd name="connsiteX10-87" fmla="*/ 2063 w 918524"/>
                    <a:gd name="connsiteY10-88" fmla="*/ 349269 h 923906"/>
                    <a:gd name="connsiteX0-89" fmla="*/ 2063 w 918524"/>
                    <a:gd name="connsiteY0-90" fmla="*/ 349269 h 923906"/>
                    <a:gd name="connsiteX1-91" fmla="*/ 264202 w 918524"/>
                    <a:gd name="connsiteY1-92" fmla="*/ 223173 h 923906"/>
                    <a:gd name="connsiteX2-93" fmla="*/ 459262 w 918524"/>
                    <a:gd name="connsiteY2-94" fmla="*/ 0 h 923906"/>
                    <a:gd name="connsiteX3-95" fmla="*/ 654322 w 918524"/>
                    <a:gd name="connsiteY3-96" fmla="*/ 223173 h 923906"/>
                    <a:gd name="connsiteX4-97" fmla="*/ 916461 w 918524"/>
                    <a:gd name="connsiteY4-98" fmla="*/ 349269 h 923906"/>
                    <a:gd name="connsiteX5-99" fmla="*/ 774876 w 918524"/>
                    <a:gd name="connsiteY5-100" fmla="*/ 613293 h 923906"/>
                    <a:gd name="connsiteX6-101" fmla="*/ 741827 w 918524"/>
                    <a:gd name="connsiteY6-102" fmla="*/ 914398 h 923906"/>
                    <a:gd name="connsiteX7-103" fmla="*/ 459262 w 918524"/>
                    <a:gd name="connsiteY7-104" fmla="*/ 854400 h 923906"/>
                    <a:gd name="connsiteX8-105" fmla="*/ 176697 w 918524"/>
                    <a:gd name="connsiteY8-106" fmla="*/ 914398 h 923906"/>
                    <a:gd name="connsiteX9-107" fmla="*/ 143648 w 918524"/>
                    <a:gd name="connsiteY9-108" fmla="*/ 613293 h 923906"/>
                    <a:gd name="connsiteX10-109" fmla="*/ 2063 w 918524"/>
                    <a:gd name="connsiteY10-110" fmla="*/ 349269 h 923906"/>
                    <a:gd name="connsiteX0-111" fmla="*/ 2063 w 918524"/>
                    <a:gd name="connsiteY0-112" fmla="*/ 349269 h 923906"/>
                    <a:gd name="connsiteX1-113" fmla="*/ 264202 w 918524"/>
                    <a:gd name="connsiteY1-114" fmla="*/ 223173 h 923906"/>
                    <a:gd name="connsiteX2-115" fmla="*/ 459262 w 918524"/>
                    <a:gd name="connsiteY2-116" fmla="*/ 0 h 923906"/>
                    <a:gd name="connsiteX3-117" fmla="*/ 654322 w 918524"/>
                    <a:gd name="connsiteY3-118" fmla="*/ 223173 h 923906"/>
                    <a:gd name="connsiteX4-119" fmla="*/ 916461 w 918524"/>
                    <a:gd name="connsiteY4-120" fmla="*/ 349269 h 923906"/>
                    <a:gd name="connsiteX5-121" fmla="*/ 774876 w 918524"/>
                    <a:gd name="connsiteY5-122" fmla="*/ 613293 h 923906"/>
                    <a:gd name="connsiteX6-123" fmla="*/ 741827 w 918524"/>
                    <a:gd name="connsiteY6-124" fmla="*/ 914398 h 923906"/>
                    <a:gd name="connsiteX7-125" fmla="*/ 459262 w 918524"/>
                    <a:gd name="connsiteY7-126" fmla="*/ 854400 h 923906"/>
                    <a:gd name="connsiteX8-127" fmla="*/ 176697 w 918524"/>
                    <a:gd name="connsiteY8-128" fmla="*/ 914398 h 923906"/>
                    <a:gd name="connsiteX9-129" fmla="*/ 143648 w 918524"/>
                    <a:gd name="connsiteY9-130" fmla="*/ 613293 h 923906"/>
                    <a:gd name="connsiteX10-131" fmla="*/ 2063 w 918524"/>
                    <a:gd name="connsiteY10-132" fmla="*/ 349269 h 923906"/>
                    <a:gd name="connsiteX0-133" fmla="*/ 2063 w 918524"/>
                    <a:gd name="connsiteY0-134" fmla="*/ 349269 h 923906"/>
                    <a:gd name="connsiteX1-135" fmla="*/ 264202 w 918524"/>
                    <a:gd name="connsiteY1-136" fmla="*/ 223173 h 923906"/>
                    <a:gd name="connsiteX2-137" fmla="*/ 459262 w 918524"/>
                    <a:gd name="connsiteY2-138" fmla="*/ 0 h 923906"/>
                    <a:gd name="connsiteX3-139" fmla="*/ 654322 w 918524"/>
                    <a:gd name="connsiteY3-140" fmla="*/ 223173 h 923906"/>
                    <a:gd name="connsiteX4-141" fmla="*/ 916461 w 918524"/>
                    <a:gd name="connsiteY4-142" fmla="*/ 349269 h 923906"/>
                    <a:gd name="connsiteX5-143" fmla="*/ 774876 w 918524"/>
                    <a:gd name="connsiteY5-144" fmla="*/ 613293 h 923906"/>
                    <a:gd name="connsiteX6-145" fmla="*/ 741827 w 918524"/>
                    <a:gd name="connsiteY6-146" fmla="*/ 914398 h 923906"/>
                    <a:gd name="connsiteX7-147" fmla="*/ 459262 w 918524"/>
                    <a:gd name="connsiteY7-148" fmla="*/ 854400 h 923906"/>
                    <a:gd name="connsiteX8-149" fmla="*/ 176697 w 918524"/>
                    <a:gd name="connsiteY8-150" fmla="*/ 914398 h 923906"/>
                    <a:gd name="connsiteX9-151" fmla="*/ 143648 w 918524"/>
                    <a:gd name="connsiteY9-152" fmla="*/ 613293 h 923906"/>
                    <a:gd name="connsiteX10-153" fmla="*/ 2063 w 918524"/>
                    <a:gd name="connsiteY10-154" fmla="*/ 349269 h 9239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5875">
                  <a:noFill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0">
                    <a:solidFill>
                      <a:srgbClr val="AACBE6"/>
                    </a:solidFill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  <p:grpSp>
              <p:nvGrpSpPr>
                <p:cNvPr id="97" name="组合 69">
                  <a:extLst>
                    <a:ext uri="{FF2B5EF4-FFF2-40B4-BE49-F238E27FC236}">
                      <a16:creationId xmlns:a16="http://schemas.microsoft.com/office/drawing/2014/main" id="{CE165EB7-646D-4B4A-A3FA-A718FE411B4D}"/>
                    </a:ext>
                  </a:extLst>
                </p:cNvPr>
                <p:cNvGrpSpPr/>
                <p:nvPr/>
              </p:nvGrpSpPr>
              <p:grpSpPr>
                <a:xfrm>
                  <a:off x="10646778" y="4762829"/>
                  <a:ext cx="749726" cy="728735"/>
                  <a:chOff x="11012539" y="4493889"/>
                  <a:chExt cx="749726" cy="728735"/>
                </a:xfrm>
              </p:grpSpPr>
              <p:sp>
                <p:nvSpPr>
                  <p:cNvPr id="98" name="五角星 2">
                    <a:extLst>
                      <a:ext uri="{FF2B5EF4-FFF2-40B4-BE49-F238E27FC236}">
                        <a16:creationId xmlns:a16="http://schemas.microsoft.com/office/drawing/2014/main" id="{EC18D5A6-3C02-4145-B620-4EB774E303A4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12539" y="4493889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5875">
                    <a:solidFill>
                      <a:srgbClr val="FFFF00"/>
                    </a:solidFill>
                  </a:ln>
                  <a:effectLst>
                    <a:innerShdw blurRad="292100">
                      <a:srgbClr val="FFC000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99" name="五角星 2">
                    <a:extLst>
                      <a:ext uri="{FF2B5EF4-FFF2-40B4-BE49-F238E27FC236}">
                        <a16:creationId xmlns:a16="http://schemas.microsoft.com/office/drawing/2014/main" id="{B900EC14-D990-440C-AC9F-9946A140913F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8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100" name="五角星 2">
                    <a:extLst>
                      <a:ext uri="{FF2B5EF4-FFF2-40B4-BE49-F238E27FC236}">
                        <a16:creationId xmlns:a16="http://schemas.microsoft.com/office/drawing/2014/main" id="{232B01A5-E026-4631-8F04-F16E7C0E6A59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  <a:gd name="connsiteX0-281" fmla="*/ 0 w 195060"/>
                      <a:gd name="connsiteY0-282" fmla="*/ 223173 h 223173"/>
                      <a:gd name="connsiteX1-283" fmla="*/ 195060 w 195060"/>
                      <a:gd name="connsiteY1-284" fmla="*/ 0 h 22317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6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</p:grpSp>
          </p:grpSp>
          <p:grpSp>
            <p:nvGrpSpPr>
              <p:cNvPr id="90" name="组合 73">
                <a:extLst>
                  <a:ext uri="{FF2B5EF4-FFF2-40B4-BE49-F238E27FC236}">
                    <a16:creationId xmlns:a16="http://schemas.microsoft.com/office/drawing/2014/main" id="{4D86DB2B-79E7-4B4D-904D-BC6F520C2B18}"/>
                  </a:ext>
                </a:extLst>
              </p:cNvPr>
              <p:cNvGrpSpPr/>
              <p:nvPr/>
            </p:nvGrpSpPr>
            <p:grpSpPr>
              <a:xfrm rot="2427509">
                <a:off x="3967980" y="667420"/>
                <a:ext cx="495774" cy="486658"/>
                <a:chOff x="10646778" y="4753862"/>
                <a:chExt cx="751521" cy="737702"/>
              </a:xfrm>
            </p:grpSpPr>
            <p:sp>
              <p:nvSpPr>
                <p:cNvPr id="91" name="五角星 2">
                  <a:extLst>
                    <a:ext uri="{FF2B5EF4-FFF2-40B4-BE49-F238E27FC236}">
                      <a16:creationId xmlns:a16="http://schemas.microsoft.com/office/drawing/2014/main" id="{0E0F4BDF-790F-4A47-AE45-6EEBBB8489B1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-1" fmla="*/ 0 w 914398"/>
                    <a:gd name="connsiteY0-2" fmla="*/ 349269 h 923906"/>
                    <a:gd name="connsiteX1-3" fmla="*/ 262139 w 914398"/>
                    <a:gd name="connsiteY1-4" fmla="*/ 223173 h 923906"/>
                    <a:gd name="connsiteX2-5" fmla="*/ 457199 w 914398"/>
                    <a:gd name="connsiteY2-6" fmla="*/ 0 h 923906"/>
                    <a:gd name="connsiteX3-7" fmla="*/ 652259 w 914398"/>
                    <a:gd name="connsiteY3-8" fmla="*/ 223173 h 923906"/>
                    <a:gd name="connsiteX4-9" fmla="*/ 914398 w 914398"/>
                    <a:gd name="connsiteY4-10" fmla="*/ 349269 h 923906"/>
                    <a:gd name="connsiteX5-11" fmla="*/ 772813 w 914398"/>
                    <a:gd name="connsiteY5-12" fmla="*/ 613293 h 923906"/>
                    <a:gd name="connsiteX6-13" fmla="*/ 739764 w 914398"/>
                    <a:gd name="connsiteY6-14" fmla="*/ 914398 h 923906"/>
                    <a:gd name="connsiteX7-15" fmla="*/ 457199 w 914398"/>
                    <a:gd name="connsiteY7-16" fmla="*/ 854400 h 923906"/>
                    <a:gd name="connsiteX8-17" fmla="*/ 174634 w 914398"/>
                    <a:gd name="connsiteY8-18" fmla="*/ 914398 h 923906"/>
                    <a:gd name="connsiteX9-19" fmla="*/ 141585 w 914398"/>
                    <a:gd name="connsiteY9-20" fmla="*/ 613293 h 923906"/>
                    <a:gd name="connsiteX10-21" fmla="*/ 0 w 914398"/>
                    <a:gd name="connsiteY10-22" fmla="*/ 349269 h 923906"/>
                    <a:gd name="connsiteX0-23" fmla="*/ 0 w 916461"/>
                    <a:gd name="connsiteY0-24" fmla="*/ 349269 h 923906"/>
                    <a:gd name="connsiteX1-25" fmla="*/ 262139 w 916461"/>
                    <a:gd name="connsiteY1-26" fmla="*/ 223173 h 923906"/>
                    <a:gd name="connsiteX2-27" fmla="*/ 457199 w 916461"/>
                    <a:gd name="connsiteY2-28" fmla="*/ 0 h 923906"/>
                    <a:gd name="connsiteX3-29" fmla="*/ 652259 w 916461"/>
                    <a:gd name="connsiteY3-30" fmla="*/ 223173 h 923906"/>
                    <a:gd name="connsiteX4-31" fmla="*/ 914398 w 916461"/>
                    <a:gd name="connsiteY4-32" fmla="*/ 349269 h 923906"/>
                    <a:gd name="connsiteX5-33" fmla="*/ 772813 w 916461"/>
                    <a:gd name="connsiteY5-34" fmla="*/ 613293 h 923906"/>
                    <a:gd name="connsiteX6-35" fmla="*/ 739764 w 916461"/>
                    <a:gd name="connsiteY6-36" fmla="*/ 914398 h 923906"/>
                    <a:gd name="connsiteX7-37" fmla="*/ 457199 w 916461"/>
                    <a:gd name="connsiteY7-38" fmla="*/ 854400 h 923906"/>
                    <a:gd name="connsiteX8-39" fmla="*/ 174634 w 916461"/>
                    <a:gd name="connsiteY8-40" fmla="*/ 914398 h 923906"/>
                    <a:gd name="connsiteX9-41" fmla="*/ 141585 w 916461"/>
                    <a:gd name="connsiteY9-42" fmla="*/ 613293 h 923906"/>
                    <a:gd name="connsiteX10-43" fmla="*/ 0 w 916461"/>
                    <a:gd name="connsiteY10-44" fmla="*/ 349269 h 923906"/>
                    <a:gd name="connsiteX0-45" fmla="*/ 0 w 916461"/>
                    <a:gd name="connsiteY0-46" fmla="*/ 349269 h 923906"/>
                    <a:gd name="connsiteX1-47" fmla="*/ 262139 w 916461"/>
                    <a:gd name="connsiteY1-48" fmla="*/ 223173 h 923906"/>
                    <a:gd name="connsiteX2-49" fmla="*/ 457199 w 916461"/>
                    <a:gd name="connsiteY2-50" fmla="*/ 0 h 923906"/>
                    <a:gd name="connsiteX3-51" fmla="*/ 652259 w 916461"/>
                    <a:gd name="connsiteY3-52" fmla="*/ 223173 h 923906"/>
                    <a:gd name="connsiteX4-53" fmla="*/ 914398 w 916461"/>
                    <a:gd name="connsiteY4-54" fmla="*/ 349269 h 923906"/>
                    <a:gd name="connsiteX5-55" fmla="*/ 772813 w 916461"/>
                    <a:gd name="connsiteY5-56" fmla="*/ 613293 h 923906"/>
                    <a:gd name="connsiteX6-57" fmla="*/ 739764 w 916461"/>
                    <a:gd name="connsiteY6-58" fmla="*/ 914398 h 923906"/>
                    <a:gd name="connsiteX7-59" fmla="*/ 457199 w 916461"/>
                    <a:gd name="connsiteY7-60" fmla="*/ 854400 h 923906"/>
                    <a:gd name="connsiteX8-61" fmla="*/ 174634 w 916461"/>
                    <a:gd name="connsiteY8-62" fmla="*/ 914398 h 923906"/>
                    <a:gd name="connsiteX9-63" fmla="*/ 141585 w 916461"/>
                    <a:gd name="connsiteY9-64" fmla="*/ 613293 h 923906"/>
                    <a:gd name="connsiteX10-65" fmla="*/ 0 w 916461"/>
                    <a:gd name="connsiteY10-66" fmla="*/ 349269 h 923906"/>
                    <a:gd name="connsiteX0-67" fmla="*/ 2063 w 918524"/>
                    <a:gd name="connsiteY0-68" fmla="*/ 349269 h 923906"/>
                    <a:gd name="connsiteX1-69" fmla="*/ 264202 w 918524"/>
                    <a:gd name="connsiteY1-70" fmla="*/ 223173 h 923906"/>
                    <a:gd name="connsiteX2-71" fmla="*/ 459262 w 918524"/>
                    <a:gd name="connsiteY2-72" fmla="*/ 0 h 923906"/>
                    <a:gd name="connsiteX3-73" fmla="*/ 654322 w 918524"/>
                    <a:gd name="connsiteY3-74" fmla="*/ 223173 h 923906"/>
                    <a:gd name="connsiteX4-75" fmla="*/ 916461 w 918524"/>
                    <a:gd name="connsiteY4-76" fmla="*/ 349269 h 923906"/>
                    <a:gd name="connsiteX5-77" fmla="*/ 774876 w 918524"/>
                    <a:gd name="connsiteY5-78" fmla="*/ 613293 h 923906"/>
                    <a:gd name="connsiteX6-79" fmla="*/ 741827 w 918524"/>
                    <a:gd name="connsiteY6-80" fmla="*/ 914398 h 923906"/>
                    <a:gd name="connsiteX7-81" fmla="*/ 459262 w 918524"/>
                    <a:gd name="connsiteY7-82" fmla="*/ 854400 h 923906"/>
                    <a:gd name="connsiteX8-83" fmla="*/ 176697 w 918524"/>
                    <a:gd name="connsiteY8-84" fmla="*/ 914398 h 923906"/>
                    <a:gd name="connsiteX9-85" fmla="*/ 143648 w 918524"/>
                    <a:gd name="connsiteY9-86" fmla="*/ 613293 h 923906"/>
                    <a:gd name="connsiteX10-87" fmla="*/ 2063 w 918524"/>
                    <a:gd name="connsiteY10-88" fmla="*/ 349269 h 923906"/>
                    <a:gd name="connsiteX0-89" fmla="*/ 2063 w 918524"/>
                    <a:gd name="connsiteY0-90" fmla="*/ 349269 h 923906"/>
                    <a:gd name="connsiteX1-91" fmla="*/ 264202 w 918524"/>
                    <a:gd name="connsiteY1-92" fmla="*/ 223173 h 923906"/>
                    <a:gd name="connsiteX2-93" fmla="*/ 459262 w 918524"/>
                    <a:gd name="connsiteY2-94" fmla="*/ 0 h 923906"/>
                    <a:gd name="connsiteX3-95" fmla="*/ 654322 w 918524"/>
                    <a:gd name="connsiteY3-96" fmla="*/ 223173 h 923906"/>
                    <a:gd name="connsiteX4-97" fmla="*/ 916461 w 918524"/>
                    <a:gd name="connsiteY4-98" fmla="*/ 349269 h 923906"/>
                    <a:gd name="connsiteX5-99" fmla="*/ 774876 w 918524"/>
                    <a:gd name="connsiteY5-100" fmla="*/ 613293 h 923906"/>
                    <a:gd name="connsiteX6-101" fmla="*/ 741827 w 918524"/>
                    <a:gd name="connsiteY6-102" fmla="*/ 914398 h 923906"/>
                    <a:gd name="connsiteX7-103" fmla="*/ 459262 w 918524"/>
                    <a:gd name="connsiteY7-104" fmla="*/ 854400 h 923906"/>
                    <a:gd name="connsiteX8-105" fmla="*/ 176697 w 918524"/>
                    <a:gd name="connsiteY8-106" fmla="*/ 914398 h 923906"/>
                    <a:gd name="connsiteX9-107" fmla="*/ 143648 w 918524"/>
                    <a:gd name="connsiteY9-108" fmla="*/ 613293 h 923906"/>
                    <a:gd name="connsiteX10-109" fmla="*/ 2063 w 918524"/>
                    <a:gd name="connsiteY10-110" fmla="*/ 349269 h 923906"/>
                    <a:gd name="connsiteX0-111" fmla="*/ 2063 w 918524"/>
                    <a:gd name="connsiteY0-112" fmla="*/ 349269 h 923906"/>
                    <a:gd name="connsiteX1-113" fmla="*/ 264202 w 918524"/>
                    <a:gd name="connsiteY1-114" fmla="*/ 223173 h 923906"/>
                    <a:gd name="connsiteX2-115" fmla="*/ 459262 w 918524"/>
                    <a:gd name="connsiteY2-116" fmla="*/ 0 h 923906"/>
                    <a:gd name="connsiteX3-117" fmla="*/ 654322 w 918524"/>
                    <a:gd name="connsiteY3-118" fmla="*/ 223173 h 923906"/>
                    <a:gd name="connsiteX4-119" fmla="*/ 916461 w 918524"/>
                    <a:gd name="connsiteY4-120" fmla="*/ 349269 h 923906"/>
                    <a:gd name="connsiteX5-121" fmla="*/ 774876 w 918524"/>
                    <a:gd name="connsiteY5-122" fmla="*/ 613293 h 923906"/>
                    <a:gd name="connsiteX6-123" fmla="*/ 741827 w 918524"/>
                    <a:gd name="connsiteY6-124" fmla="*/ 914398 h 923906"/>
                    <a:gd name="connsiteX7-125" fmla="*/ 459262 w 918524"/>
                    <a:gd name="connsiteY7-126" fmla="*/ 854400 h 923906"/>
                    <a:gd name="connsiteX8-127" fmla="*/ 176697 w 918524"/>
                    <a:gd name="connsiteY8-128" fmla="*/ 914398 h 923906"/>
                    <a:gd name="connsiteX9-129" fmla="*/ 143648 w 918524"/>
                    <a:gd name="connsiteY9-130" fmla="*/ 613293 h 923906"/>
                    <a:gd name="connsiteX10-131" fmla="*/ 2063 w 918524"/>
                    <a:gd name="connsiteY10-132" fmla="*/ 349269 h 923906"/>
                    <a:gd name="connsiteX0-133" fmla="*/ 2063 w 918524"/>
                    <a:gd name="connsiteY0-134" fmla="*/ 349269 h 923906"/>
                    <a:gd name="connsiteX1-135" fmla="*/ 264202 w 918524"/>
                    <a:gd name="connsiteY1-136" fmla="*/ 223173 h 923906"/>
                    <a:gd name="connsiteX2-137" fmla="*/ 459262 w 918524"/>
                    <a:gd name="connsiteY2-138" fmla="*/ 0 h 923906"/>
                    <a:gd name="connsiteX3-139" fmla="*/ 654322 w 918524"/>
                    <a:gd name="connsiteY3-140" fmla="*/ 223173 h 923906"/>
                    <a:gd name="connsiteX4-141" fmla="*/ 916461 w 918524"/>
                    <a:gd name="connsiteY4-142" fmla="*/ 349269 h 923906"/>
                    <a:gd name="connsiteX5-143" fmla="*/ 774876 w 918524"/>
                    <a:gd name="connsiteY5-144" fmla="*/ 613293 h 923906"/>
                    <a:gd name="connsiteX6-145" fmla="*/ 741827 w 918524"/>
                    <a:gd name="connsiteY6-146" fmla="*/ 914398 h 923906"/>
                    <a:gd name="connsiteX7-147" fmla="*/ 459262 w 918524"/>
                    <a:gd name="connsiteY7-148" fmla="*/ 854400 h 923906"/>
                    <a:gd name="connsiteX8-149" fmla="*/ 176697 w 918524"/>
                    <a:gd name="connsiteY8-150" fmla="*/ 914398 h 923906"/>
                    <a:gd name="connsiteX9-151" fmla="*/ 143648 w 918524"/>
                    <a:gd name="connsiteY9-152" fmla="*/ 613293 h 923906"/>
                    <a:gd name="connsiteX10-153" fmla="*/ 2063 w 918524"/>
                    <a:gd name="connsiteY10-154" fmla="*/ 349269 h 9239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5875">
                  <a:noFill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0">
                    <a:solidFill>
                      <a:srgbClr val="AACBE6"/>
                    </a:solidFill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  <p:grpSp>
              <p:nvGrpSpPr>
                <p:cNvPr id="92" name="组合 75">
                  <a:extLst>
                    <a:ext uri="{FF2B5EF4-FFF2-40B4-BE49-F238E27FC236}">
                      <a16:creationId xmlns:a16="http://schemas.microsoft.com/office/drawing/2014/main" id="{81221ABE-2F90-44BC-B0C5-F7F40BB1981C}"/>
                    </a:ext>
                  </a:extLst>
                </p:cNvPr>
                <p:cNvGrpSpPr/>
                <p:nvPr/>
              </p:nvGrpSpPr>
              <p:grpSpPr>
                <a:xfrm>
                  <a:off x="10646778" y="4762829"/>
                  <a:ext cx="749726" cy="728735"/>
                  <a:chOff x="11012539" y="4493889"/>
                  <a:chExt cx="749726" cy="728735"/>
                </a:xfrm>
              </p:grpSpPr>
              <p:sp>
                <p:nvSpPr>
                  <p:cNvPr id="93" name="五角星 2">
                    <a:extLst>
                      <a:ext uri="{FF2B5EF4-FFF2-40B4-BE49-F238E27FC236}">
                        <a16:creationId xmlns:a16="http://schemas.microsoft.com/office/drawing/2014/main" id="{9CB9D3EE-75EC-4831-ADFB-DE8AA6FEB09A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12539" y="4493889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8AFA4C"/>
                  </a:solidFill>
                  <a:ln w="15875">
                    <a:solidFill>
                      <a:schemeClr val="bg1"/>
                    </a:solidFill>
                  </a:ln>
                  <a:effectLst>
                    <a:innerShdw blurRad="292100">
                      <a:srgbClr val="76CE0C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94" name="五角星 2">
                    <a:extLst>
                      <a:ext uri="{FF2B5EF4-FFF2-40B4-BE49-F238E27FC236}">
                        <a16:creationId xmlns:a16="http://schemas.microsoft.com/office/drawing/2014/main" id="{1FBC2129-A203-471A-96C3-52ED3E6091EB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8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95" name="五角星 2">
                    <a:extLst>
                      <a:ext uri="{FF2B5EF4-FFF2-40B4-BE49-F238E27FC236}">
                        <a16:creationId xmlns:a16="http://schemas.microsoft.com/office/drawing/2014/main" id="{86C0AB23-C38B-4CAC-8231-D03C22D3A4E2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  <a:gd name="connsiteX0-281" fmla="*/ 0 w 195060"/>
                      <a:gd name="connsiteY0-282" fmla="*/ 223173 h 223173"/>
                      <a:gd name="connsiteX1-283" fmla="*/ 195060 w 195060"/>
                      <a:gd name="connsiteY1-284" fmla="*/ 0 h 22317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6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</p:grpSp>
          </p:grpSp>
        </p:grpSp>
        <p:sp>
          <p:nvSpPr>
            <p:cNvPr id="87" name="TextBox 86"/>
            <p:cNvSpPr txBox="1"/>
            <p:nvPr/>
          </p:nvSpPr>
          <p:spPr>
            <a:xfrm>
              <a:off x="1514131" y="2633908"/>
              <a:ext cx="24429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UTM Avo" panose="02040603050506020204" pitchFamily="18" charset="0"/>
                </a:rPr>
                <a:t> biếu</a:t>
              </a:r>
              <a:endParaRPr lang="en-US" sz="36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547613" y="3092096"/>
            <a:ext cx="3228160" cy="1995301"/>
            <a:chOff x="1070885" y="1869743"/>
            <a:chExt cx="3228160" cy="1995301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1030767-7065-4315-B5DF-D55CE56BB35F}"/>
                </a:ext>
              </a:extLst>
            </p:cNvPr>
            <p:cNvGrpSpPr/>
            <p:nvPr/>
          </p:nvGrpSpPr>
          <p:grpSpPr>
            <a:xfrm>
              <a:off x="1070885" y="1869743"/>
              <a:ext cx="3228160" cy="1995301"/>
              <a:chOff x="1860056" y="218369"/>
              <a:chExt cx="8193455" cy="4844909"/>
            </a:xfrm>
          </p:grpSpPr>
          <p:pic>
            <p:nvPicPr>
              <p:cNvPr id="104" name="图片 96">
                <a:extLst>
                  <a:ext uri="{FF2B5EF4-FFF2-40B4-BE49-F238E27FC236}">
                    <a16:creationId xmlns:a16="http://schemas.microsoft.com/office/drawing/2014/main" id="{5B2D5872-215A-4563-9798-7BF47326BD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309" r="63387" b="43217"/>
              <a:stretch>
                <a:fillRect/>
              </a:stretch>
            </p:blipFill>
            <p:spPr>
              <a:xfrm>
                <a:off x="1860056" y="218369"/>
                <a:ext cx="8193455" cy="4844909"/>
              </a:xfrm>
              <a:prstGeom prst="rect">
                <a:avLst/>
              </a:prstGeom>
            </p:spPr>
          </p:pic>
          <p:grpSp>
            <p:nvGrpSpPr>
              <p:cNvPr id="105" name="组合 67">
                <a:extLst>
                  <a:ext uri="{FF2B5EF4-FFF2-40B4-BE49-F238E27FC236}">
                    <a16:creationId xmlns:a16="http://schemas.microsoft.com/office/drawing/2014/main" id="{1C8F6427-7F04-4792-BC1F-1E7F920CCEBA}"/>
                  </a:ext>
                </a:extLst>
              </p:cNvPr>
              <p:cNvGrpSpPr/>
              <p:nvPr/>
            </p:nvGrpSpPr>
            <p:grpSpPr>
              <a:xfrm rot="2224307">
                <a:off x="6139339" y="955660"/>
                <a:ext cx="479816" cy="470993"/>
                <a:chOff x="10646778" y="4753862"/>
                <a:chExt cx="751521" cy="737702"/>
              </a:xfrm>
            </p:grpSpPr>
            <p:sp>
              <p:nvSpPr>
                <p:cNvPr id="112" name="五角星 2">
                  <a:extLst>
                    <a:ext uri="{FF2B5EF4-FFF2-40B4-BE49-F238E27FC236}">
                      <a16:creationId xmlns:a16="http://schemas.microsoft.com/office/drawing/2014/main" id="{5DF0DA58-34A4-4152-9363-DFC06055D978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-1" fmla="*/ 0 w 914398"/>
                    <a:gd name="connsiteY0-2" fmla="*/ 349269 h 923906"/>
                    <a:gd name="connsiteX1-3" fmla="*/ 262139 w 914398"/>
                    <a:gd name="connsiteY1-4" fmla="*/ 223173 h 923906"/>
                    <a:gd name="connsiteX2-5" fmla="*/ 457199 w 914398"/>
                    <a:gd name="connsiteY2-6" fmla="*/ 0 h 923906"/>
                    <a:gd name="connsiteX3-7" fmla="*/ 652259 w 914398"/>
                    <a:gd name="connsiteY3-8" fmla="*/ 223173 h 923906"/>
                    <a:gd name="connsiteX4-9" fmla="*/ 914398 w 914398"/>
                    <a:gd name="connsiteY4-10" fmla="*/ 349269 h 923906"/>
                    <a:gd name="connsiteX5-11" fmla="*/ 772813 w 914398"/>
                    <a:gd name="connsiteY5-12" fmla="*/ 613293 h 923906"/>
                    <a:gd name="connsiteX6-13" fmla="*/ 739764 w 914398"/>
                    <a:gd name="connsiteY6-14" fmla="*/ 914398 h 923906"/>
                    <a:gd name="connsiteX7-15" fmla="*/ 457199 w 914398"/>
                    <a:gd name="connsiteY7-16" fmla="*/ 854400 h 923906"/>
                    <a:gd name="connsiteX8-17" fmla="*/ 174634 w 914398"/>
                    <a:gd name="connsiteY8-18" fmla="*/ 914398 h 923906"/>
                    <a:gd name="connsiteX9-19" fmla="*/ 141585 w 914398"/>
                    <a:gd name="connsiteY9-20" fmla="*/ 613293 h 923906"/>
                    <a:gd name="connsiteX10-21" fmla="*/ 0 w 914398"/>
                    <a:gd name="connsiteY10-22" fmla="*/ 349269 h 923906"/>
                    <a:gd name="connsiteX0-23" fmla="*/ 0 w 916461"/>
                    <a:gd name="connsiteY0-24" fmla="*/ 349269 h 923906"/>
                    <a:gd name="connsiteX1-25" fmla="*/ 262139 w 916461"/>
                    <a:gd name="connsiteY1-26" fmla="*/ 223173 h 923906"/>
                    <a:gd name="connsiteX2-27" fmla="*/ 457199 w 916461"/>
                    <a:gd name="connsiteY2-28" fmla="*/ 0 h 923906"/>
                    <a:gd name="connsiteX3-29" fmla="*/ 652259 w 916461"/>
                    <a:gd name="connsiteY3-30" fmla="*/ 223173 h 923906"/>
                    <a:gd name="connsiteX4-31" fmla="*/ 914398 w 916461"/>
                    <a:gd name="connsiteY4-32" fmla="*/ 349269 h 923906"/>
                    <a:gd name="connsiteX5-33" fmla="*/ 772813 w 916461"/>
                    <a:gd name="connsiteY5-34" fmla="*/ 613293 h 923906"/>
                    <a:gd name="connsiteX6-35" fmla="*/ 739764 w 916461"/>
                    <a:gd name="connsiteY6-36" fmla="*/ 914398 h 923906"/>
                    <a:gd name="connsiteX7-37" fmla="*/ 457199 w 916461"/>
                    <a:gd name="connsiteY7-38" fmla="*/ 854400 h 923906"/>
                    <a:gd name="connsiteX8-39" fmla="*/ 174634 w 916461"/>
                    <a:gd name="connsiteY8-40" fmla="*/ 914398 h 923906"/>
                    <a:gd name="connsiteX9-41" fmla="*/ 141585 w 916461"/>
                    <a:gd name="connsiteY9-42" fmla="*/ 613293 h 923906"/>
                    <a:gd name="connsiteX10-43" fmla="*/ 0 w 916461"/>
                    <a:gd name="connsiteY10-44" fmla="*/ 349269 h 923906"/>
                    <a:gd name="connsiteX0-45" fmla="*/ 0 w 916461"/>
                    <a:gd name="connsiteY0-46" fmla="*/ 349269 h 923906"/>
                    <a:gd name="connsiteX1-47" fmla="*/ 262139 w 916461"/>
                    <a:gd name="connsiteY1-48" fmla="*/ 223173 h 923906"/>
                    <a:gd name="connsiteX2-49" fmla="*/ 457199 w 916461"/>
                    <a:gd name="connsiteY2-50" fmla="*/ 0 h 923906"/>
                    <a:gd name="connsiteX3-51" fmla="*/ 652259 w 916461"/>
                    <a:gd name="connsiteY3-52" fmla="*/ 223173 h 923906"/>
                    <a:gd name="connsiteX4-53" fmla="*/ 914398 w 916461"/>
                    <a:gd name="connsiteY4-54" fmla="*/ 349269 h 923906"/>
                    <a:gd name="connsiteX5-55" fmla="*/ 772813 w 916461"/>
                    <a:gd name="connsiteY5-56" fmla="*/ 613293 h 923906"/>
                    <a:gd name="connsiteX6-57" fmla="*/ 739764 w 916461"/>
                    <a:gd name="connsiteY6-58" fmla="*/ 914398 h 923906"/>
                    <a:gd name="connsiteX7-59" fmla="*/ 457199 w 916461"/>
                    <a:gd name="connsiteY7-60" fmla="*/ 854400 h 923906"/>
                    <a:gd name="connsiteX8-61" fmla="*/ 174634 w 916461"/>
                    <a:gd name="connsiteY8-62" fmla="*/ 914398 h 923906"/>
                    <a:gd name="connsiteX9-63" fmla="*/ 141585 w 916461"/>
                    <a:gd name="connsiteY9-64" fmla="*/ 613293 h 923906"/>
                    <a:gd name="connsiteX10-65" fmla="*/ 0 w 916461"/>
                    <a:gd name="connsiteY10-66" fmla="*/ 349269 h 923906"/>
                    <a:gd name="connsiteX0-67" fmla="*/ 2063 w 918524"/>
                    <a:gd name="connsiteY0-68" fmla="*/ 349269 h 923906"/>
                    <a:gd name="connsiteX1-69" fmla="*/ 264202 w 918524"/>
                    <a:gd name="connsiteY1-70" fmla="*/ 223173 h 923906"/>
                    <a:gd name="connsiteX2-71" fmla="*/ 459262 w 918524"/>
                    <a:gd name="connsiteY2-72" fmla="*/ 0 h 923906"/>
                    <a:gd name="connsiteX3-73" fmla="*/ 654322 w 918524"/>
                    <a:gd name="connsiteY3-74" fmla="*/ 223173 h 923906"/>
                    <a:gd name="connsiteX4-75" fmla="*/ 916461 w 918524"/>
                    <a:gd name="connsiteY4-76" fmla="*/ 349269 h 923906"/>
                    <a:gd name="connsiteX5-77" fmla="*/ 774876 w 918524"/>
                    <a:gd name="connsiteY5-78" fmla="*/ 613293 h 923906"/>
                    <a:gd name="connsiteX6-79" fmla="*/ 741827 w 918524"/>
                    <a:gd name="connsiteY6-80" fmla="*/ 914398 h 923906"/>
                    <a:gd name="connsiteX7-81" fmla="*/ 459262 w 918524"/>
                    <a:gd name="connsiteY7-82" fmla="*/ 854400 h 923906"/>
                    <a:gd name="connsiteX8-83" fmla="*/ 176697 w 918524"/>
                    <a:gd name="connsiteY8-84" fmla="*/ 914398 h 923906"/>
                    <a:gd name="connsiteX9-85" fmla="*/ 143648 w 918524"/>
                    <a:gd name="connsiteY9-86" fmla="*/ 613293 h 923906"/>
                    <a:gd name="connsiteX10-87" fmla="*/ 2063 w 918524"/>
                    <a:gd name="connsiteY10-88" fmla="*/ 349269 h 923906"/>
                    <a:gd name="connsiteX0-89" fmla="*/ 2063 w 918524"/>
                    <a:gd name="connsiteY0-90" fmla="*/ 349269 h 923906"/>
                    <a:gd name="connsiteX1-91" fmla="*/ 264202 w 918524"/>
                    <a:gd name="connsiteY1-92" fmla="*/ 223173 h 923906"/>
                    <a:gd name="connsiteX2-93" fmla="*/ 459262 w 918524"/>
                    <a:gd name="connsiteY2-94" fmla="*/ 0 h 923906"/>
                    <a:gd name="connsiteX3-95" fmla="*/ 654322 w 918524"/>
                    <a:gd name="connsiteY3-96" fmla="*/ 223173 h 923906"/>
                    <a:gd name="connsiteX4-97" fmla="*/ 916461 w 918524"/>
                    <a:gd name="connsiteY4-98" fmla="*/ 349269 h 923906"/>
                    <a:gd name="connsiteX5-99" fmla="*/ 774876 w 918524"/>
                    <a:gd name="connsiteY5-100" fmla="*/ 613293 h 923906"/>
                    <a:gd name="connsiteX6-101" fmla="*/ 741827 w 918524"/>
                    <a:gd name="connsiteY6-102" fmla="*/ 914398 h 923906"/>
                    <a:gd name="connsiteX7-103" fmla="*/ 459262 w 918524"/>
                    <a:gd name="connsiteY7-104" fmla="*/ 854400 h 923906"/>
                    <a:gd name="connsiteX8-105" fmla="*/ 176697 w 918524"/>
                    <a:gd name="connsiteY8-106" fmla="*/ 914398 h 923906"/>
                    <a:gd name="connsiteX9-107" fmla="*/ 143648 w 918524"/>
                    <a:gd name="connsiteY9-108" fmla="*/ 613293 h 923906"/>
                    <a:gd name="connsiteX10-109" fmla="*/ 2063 w 918524"/>
                    <a:gd name="connsiteY10-110" fmla="*/ 349269 h 923906"/>
                    <a:gd name="connsiteX0-111" fmla="*/ 2063 w 918524"/>
                    <a:gd name="connsiteY0-112" fmla="*/ 349269 h 923906"/>
                    <a:gd name="connsiteX1-113" fmla="*/ 264202 w 918524"/>
                    <a:gd name="connsiteY1-114" fmla="*/ 223173 h 923906"/>
                    <a:gd name="connsiteX2-115" fmla="*/ 459262 w 918524"/>
                    <a:gd name="connsiteY2-116" fmla="*/ 0 h 923906"/>
                    <a:gd name="connsiteX3-117" fmla="*/ 654322 w 918524"/>
                    <a:gd name="connsiteY3-118" fmla="*/ 223173 h 923906"/>
                    <a:gd name="connsiteX4-119" fmla="*/ 916461 w 918524"/>
                    <a:gd name="connsiteY4-120" fmla="*/ 349269 h 923906"/>
                    <a:gd name="connsiteX5-121" fmla="*/ 774876 w 918524"/>
                    <a:gd name="connsiteY5-122" fmla="*/ 613293 h 923906"/>
                    <a:gd name="connsiteX6-123" fmla="*/ 741827 w 918524"/>
                    <a:gd name="connsiteY6-124" fmla="*/ 914398 h 923906"/>
                    <a:gd name="connsiteX7-125" fmla="*/ 459262 w 918524"/>
                    <a:gd name="connsiteY7-126" fmla="*/ 854400 h 923906"/>
                    <a:gd name="connsiteX8-127" fmla="*/ 176697 w 918524"/>
                    <a:gd name="connsiteY8-128" fmla="*/ 914398 h 923906"/>
                    <a:gd name="connsiteX9-129" fmla="*/ 143648 w 918524"/>
                    <a:gd name="connsiteY9-130" fmla="*/ 613293 h 923906"/>
                    <a:gd name="connsiteX10-131" fmla="*/ 2063 w 918524"/>
                    <a:gd name="connsiteY10-132" fmla="*/ 349269 h 923906"/>
                    <a:gd name="connsiteX0-133" fmla="*/ 2063 w 918524"/>
                    <a:gd name="connsiteY0-134" fmla="*/ 349269 h 923906"/>
                    <a:gd name="connsiteX1-135" fmla="*/ 264202 w 918524"/>
                    <a:gd name="connsiteY1-136" fmla="*/ 223173 h 923906"/>
                    <a:gd name="connsiteX2-137" fmla="*/ 459262 w 918524"/>
                    <a:gd name="connsiteY2-138" fmla="*/ 0 h 923906"/>
                    <a:gd name="connsiteX3-139" fmla="*/ 654322 w 918524"/>
                    <a:gd name="connsiteY3-140" fmla="*/ 223173 h 923906"/>
                    <a:gd name="connsiteX4-141" fmla="*/ 916461 w 918524"/>
                    <a:gd name="connsiteY4-142" fmla="*/ 349269 h 923906"/>
                    <a:gd name="connsiteX5-143" fmla="*/ 774876 w 918524"/>
                    <a:gd name="connsiteY5-144" fmla="*/ 613293 h 923906"/>
                    <a:gd name="connsiteX6-145" fmla="*/ 741827 w 918524"/>
                    <a:gd name="connsiteY6-146" fmla="*/ 914398 h 923906"/>
                    <a:gd name="connsiteX7-147" fmla="*/ 459262 w 918524"/>
                    <a:gd name="connsiteY7-148" fmla="*/ 854400 h 923906"/>
                    <a:gd name="connsiteX8-149" fmla="*/ 176697 w 918524"/>
                    <a:gd name="connsiteY8-150" fmla="*/ 914398 h 923906"/>
                    <a:gd name="connsiteX9-151" fmla="*/ 143648 w 918524"/>
                    <a:gd name="connsiteY9-152" fmla="*/ 613293 h 923906"/>
                    <a:gd name="connsiteX10-153" fmla="*/ 2063 w 918524"/>
                    <a:gd name="connsiteY10-154" fmla="*/ 349269 h 9239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5875">
                  <a:noFill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0">
                    <a:solidFill>
                      <a:srgbClr val="AACBE6"/>
                    </a:solidFill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  <p:grpSp>
              <p:nvGrpSpPr>
                <p:cNvPr id="113" name="组合 69">
                  <a:extLst>
                    <a:ext uri="{FF2B5EF4-FFF2-40B4-BE49-F238E27FC236}">
                      <a16:creationId xmlns:a16="http://schemas.microsoft.com/office/drawing/2014/main" id="{CE165EB7-646D-4B4A-A3FA-A718FE411B4D}"/>
                    </a:ext>
                  </a:extLst>
                </p:cNvPr>
                <p:cNvGrpSpPr/>
                <p:nvPr/>
              </p:nvGrpSpPr>
              <p:grpSpPr>
                <a:xfrm>
                  <a:off x="10646778" y="4762829"/>
                  <a:ext cx="749726" cy="728735"/>
                  <a:chOff x="11012539" y="4493889"/>
                  <a:chExt cx="749726" cy="728735"/>
                </a:xfrm>
              </p:grpSpPr>
              <p:sp>
                <p:nvSpPr>
                  <p:cNvPr id="114" name="五角星 2">
                    <a:extLst>
                      <a:ext uri="{FF2B5EF4-FFF2-40B4-BE49-F238E27FC236}">
                        <a16:creationId xmlns:a16="http://schemas.microsoft.com/office/drawing/2014/main" id="{EC18D5A6-3C02-4145-B620-4EB774E303A4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12539" y="4493889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5875">
                    <a:solidFill>
                      <a:srgbClr val="FFFF00"/>
                    </a:solidFill>
                  </a:ln>
                  <a:effectLst>
                    <a:innerShdw blurRad="292100">
                      <a:srgbClr val="FFC000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115" name="五角星 2">
                    <a:extLst>
                      <a:ext uri="{FF2B5EF4-FFF2-40B4-BE49-F238E27FC236}">
                        <a16:creationId xmlns:a16="http://schemas.microsoft.com/office/drawing/2014/main" id="{B900EC14-D990-440C-AC9F-9946A140913F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8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116" name="五角星 2">
                    <a:extLst>
                      <a:ext uri="{FF2B5EF4-FFF2-40B4-BE49-F238E27FC236}">
                        <a16:creationId xmlns:a16="http://schemas.microsoft.com/office/drawing/2014/main" id="{232B01A5-E026-4631-8F04-F16E7C0E6A59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  <a:gd name="connsiteX0-281" fmla="*/ 0 w 195060"/>
                      <a:gd name="connsiteY0-282" fmla="*/ 223173 h 223173"/>
                      <a:gd name="connsiteX1-283" fmla="*/ 195060 w 195060"/>
                      <a:gd name="connsiteY1-284" fmla="*/ 0 h 22317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6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</p:grpSp>
          </p:grpSp>
          <p:grpSp>
            <p:nvGrpSpPr>
              <p:cNvPr id="106" name="组合 73">
                <a:extLst>
                  <a:ext uri="{FF2B5EF4-FFF2-40B4-BE49-F238E27FC236}">
                    <a16:creationId xmlns:a16="http://schemas.microsoft.com/office/drawing/2014/main" id="{4D86DB2B-79E7-4B4D-904D-BC6F520C2B18}"/>
                  </a:ext>
                </a:extLst>
              </p:cNvPr>
              <p:cNvGrpSpPr/>
              <p:nvPr/>
            </p:nvGrpSpPr>
            <p:grpSpPr>
              <a:xfrm rot="2427509">
                <a:off x="3967980" y="667420"/>
                <a:ext cx="495774" cy="486658"/>
                <a:chOff x="10646778" y="4753862"/>
                <a:chExt cx="751521" cy="737702"/>
              </a:xfrm>
            </p:grpSpPr>
            <p:sp>
              <p:nvSpPr>
                <p:cNvPr id="107" name="五角星 2">
                  <a:extLst>
                    <a:ext uri="{FF2B5EF4-FFF2-40B4-BE49-F238E27FC236}">
                      <a16:creationId xmlns:a16="http://schemas.microsoft.com/office/drawing/2014/main" id="{0E0F4BDF-790F-4A47-AE45-6EEBBB8489B1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-1" fmla="*/ 0 w 914398"/>
                    <a:gd name="connsiteY0-2" fmla="*/ 349269 h 923906"/>
                    <a:gd name="connsiteX1-3" fmla="*/ 262139 w 914398"/>
                    <a:gd name="connsiteY1-4" fmla="*/ 223173 h 923906"/>
                    <a:gd name="connsiteX2-5" fmla="*/ 457199 w 914398"/>
                    <a:gd name="connsiteY2-6" fmla="*/ 0 h 923906"/>
                    <a:gd name="connsiteX3-7" fmla="*/ 652259 w 914398"/>
                    <a:gd name="connsiteY3-8" fmla="*/ 223173 h 923906"/>
                    <a:gd name="connsiteX4-9" fmla="*/ 914398 w 914398"/>
                    <a:gd name="connsiteY4-10" fmla="*/ 349269 h 923906"/>
                    <a:gd name="connsiteX5-11" fmla="*/ 772813 w 914398"/>
                    <a:gd name="connsiteY5-12" fmla="*/ 613293 h 923906"/>
                    <a:gd name="connsiteX6-13" fmla="*/ 739764 w 914398"/>
                    <a:gd name="connsiteY6-14" fmla="*/ 914398 h 923906"/>
                    <a:gd name="connsiteX7-15" fmla="*/ 457199 w 914398"/>
                    <a:gd name="connsiteY7-16" fmla="*/ 854400 h 923906"/>
                    <a:gd name="connsiteX8-17" fmla="*/ 174634 w 914398"/>
                    <a:gd name="connsiteY8-18" fmla="*/ 914398 h 923906"/>
                    <a:gd name="connsiteX9-19" fmla="*/ 141585 w 914398"/>
                    <a:gd name="connsiteY9-20" fmla="*/ 613293 h 923906"/>
                    <a:gd name="connsiteX10-21" fmla="*/ 0 w 914398"/>
                    <a:gd name="connsiteY10-22" fmla="*/ 349269 h 923906"/>
                    <a:gd name="connsiteX0-23" fmla="*/ 0 w 916461"/>
                    <a:gd name="connsiteY0-24" fmla="*/ 349269 h 923906"/>
                    <a:gd name="connsiteX1-25" fmla="*/ 262139 w 916461"/>
                    <a:gd name="connsiteY1-26" fmla="*/ 223173 h 923906"/>
                    <a:gd name="connsiteX2-27" fmla="*/ 457199 w 916461"/>
                    <a:gd name="connsiteY2-28" fmla="*/ 0 h 923906"/>
                    <a:gd name="connsiteX3-29" fmla="*/ 652259 w 916461"/>
                    <a:gd name="connsiteY3-30" fmla="*/ 223173 h 923906"/>
                    <a:gd name="connsiteX4-31" fmla="*/ 914398 w 916461"/>
                    <a:gd name="connsiteY4-32" fmla="*/ 349269 h 923906"/>
                    <a:gd name="connsiteX5-33" fmla="*/ 772813 w 916461"/>
                    <a:gd name="connsiteY5-34" fmla="*/ 613293 h 923906"/>
                    <a:gd name="connsiteX6-35" fmla="*/ 739764 w 916461"/>
                    <a:gd name="connsiteY6-36" fmla="*/ 914398 h 923906"/>
                    <a:gd name="connsiteX7-37" fmla="*/ 457199 w 916461"/>
                    <a:gd name="connsiteY7-38" fmla="*/ 854400 h 923906"/>
                    <a:gd name="connsiteX8-39" fmla="*/ 174634 w 916461"/>
                    <a:gd name="connsiteY8-40" fmla="*/ 914398 h 923906"/>
                    <a:gd name="connsiteX9-41" fmla="*/ 141585 w 916461"/>
                    <a:gd name="connsiteY9-42" fmla="*/ 613293 h 923906"/>
                    <a:gd name="connsiteX10-43" fmla="*/ 0 w 916461"/>
                    <a:gd name="connsiteY10-44" fmla="*/ 349269 h 923906"/>
                    <a:gd name="connsiteX0-45" fmla="*/ 0 w 916461"/>
                    <a:gd name="connsiteY0-46" fmla="*/ 349269 h 923906"/>
                    <a:gd name="connsiteX1-47" fmla="*/ 262139 w 916461"/>
                    <a:gd name="connsiteY1-48" fmla="*/ 223173 h 923906"/>
                    <a:gd name="connsiteX2-49" fmla="*/ 457199 w 916461"/>
                    <a:gd name="connsiteY2-50" fmla="*/ 0 h 923906"/>
                    <a:gd name="connsiteX3-51" fmla="*/ 652259 w 916461"/>
                    <a:gd name="connsiteY3-52" fmla="*/ 223173 h 923906"/>
                    <a:gd name="connsiteX4-53" fmla="*/ 914398 w 916461"/>
                    <a:gd name="connsiteY4-54" fmla="*/ 349269 h 923906"/>
                    <a:gd name="connsiteX5-55" fmla="*/ 772813 w 916461"/>
                    <a:gd name="connsiteY5-56" fmla="*/ 613293 h 923906"/>
                    <a:gd name="connsiteX6-57" fmla="*/ 739764 w 916461"/>
                    <a:gd name="connsiteY6-58" fmla="*/ 914398 h 923906"/>
                    <a:gd name="connsiteX7-59" fmla="*/ 457199 w 916461"/>
                    <a:gd name="connsiteY7-60" fmla="*/ 854400 h 923906"/>
                    <a:gd name="connsiteX8-61" fmla="*/ 174634 w 916461"/>
                    <a:gd name="connsiteY8-62" fmla="*/ 914398 h 923906"/>
                    <a:gd name="connsiteX9-63" fmla="*/ 141585 w 916461"/>
                    <a:gd name="connsiteY9-64" fmla="*/ 613293 h 923906"/>
                    <a:gd name="connsiteX10-65" fmla="*/ 0 w 916461"/>
                    <a:gd name="connsiteY10-66" fmla="*/ 349269 h 923906"/>
                    <a:gd name="connsiteX0-67" fmla="*/ 2063 w 918524"/>
                    <a:gd name="connsiteY0-68" fmla="*/ 349269 h 923906"/>
                    <a:gd name="connsiteX1-69" fmla="*/ 264202 w 918524"/>
                    <a:gd name="connsiteY1-70" fmla="*/ 223173 h 923906"/>
                    <a:gd name="connsiteX2-71" fmla="*/ 459262 w 918524"/>
                    <a:gd name="connsiteY2-72" fmla="*/ 0 h 923906"/>
                    <a:gd name="connsiteX3-73" fmla="*/ 654322 w 918524"/>
                    <a:gd name="connsiteY3-74" fmla="*/ 223173 h 923906"/>
                    <a:gd name="connsiteX4-75" fmla="*/ 916461 w 918524"/>
                    <a:gd name="connsiteY4-76" fmla="*/ 349269 h 923906"/>
                    <a:gd name="connsiteX5-77" fmla="*/ 774876 w 918524"/>
                    <a:gd name="connsiteY5-78" fmla="*/ 613293 h 923906"/>
                    <a:gd name="connsiteX6-79" fmla="*/ 741827 w 918524"/>
                    <a:gd name="connsiteY6-80" fmla="*/ 914398 h 923906"/>
                    <a:gd name="connsiteX7-81" fmla="*/ 459262 w 918524"/>
                    <a:gd name="connsiteY7-82" fmla="*/ 854400 h 923906"/>
                    <a:gd name="connsiteX8-83" fmla="*/ 176697 w 918524"/>
                    <a:gd name="connsiteY8-84" fmla="*/ 914398 h 923906"/>
                    <a:gd name="connsiteX9-85" fmla="*/ 143648 w 918524"/>
                    <a:gd name="connsiteY9-86" fmla="*/ 613293 h 923906"/>
                    <a:gd name="connsiteX10-87" fmla="*/ 2063 w 918524"/>
                    <a:gd name="connsiteY10-88" fmla="*/ 349269 h 923906"/>
                    <a:gd name="connsiteX0-89" fmla="*/ 2063 w 918524"/>
                    <a:gd name="connsiteY0-90" fmla="*/ 349269 h 923906"/>
                    <a:gd name="connsiteX1-91" fmla="*/ 264202 w 918524"/>
                    <a:gd name="connsiteY1-92" fmla="*/ 223173 h 923906"/>
                    <a:gd name="connsiteX2-93" fmla="*/ 459262 w 918524"/>
                    <a:gd name="connsiteY2-94" fmla="*/ 0 h 923906"/>
                    <a:gd name="connsiteX3-95" fmla="*/ 654322 w 918524"/>
                    <a:gd name="connsiteY3-96" fmla="*/ 223173 h 923906"/>
                    <a:gd name="connsiteX4-97" fmla="*/ 916461 w 918524"/>
                    <a:gd name="connsiteY4-98" fmla="*/ 349269 h 923906"/>
                    <a:gd name="connsiteX5-99" fmla="*/ 774876 w 918524"/>
                    <a:gd name="connsiteY5-100" fmla="*/ 613293 h 923906"/>
                    <a:gd name="connsiteX6-101" fmla="*/ 741827 w 918524"/>
                    <a:gd name="connsiteY6-102" fmla="*/ 914398 h 923906"/>
                    <a:gd name="connsiteX7-103" fmla="*/ 459262 w 918524"/>
                    <a:gd name="connsiteY7-104" fmla="*/ 854400 h 923906"/>
                    <a:gd name="connsiteX8-105" fmla="*/ 176697 w 918524"/>
                    <a:gd name="connsiteY8-106" fmla="*/ 914398 h 923906"/>
                    <a:gd name="connsiteX9-107" fmla="*/ 143648 w 918524"/>
                    <a:gd name="connsiteY9-108" fmla="*/ 613293 h 923906"/>
                    <a:gd name="connsiteX10-109" fmla="*/ 2063 w 918524"/>
                    <a:gd name="connsiteY10-110" fmla="*/ 349269 h 923906"/>
                    <a:gd name="connsiteX0-111" fmla="*/ 2063 w 918524"/>
                    <a:gd name="connsiteY0-112" fmla="*/ 349269 h 923906"/>
                    <a:gd name="connsiteX1-113" fmla="*/ 264202 w 918524"/>
                    <a:gd name="connsiteY1-114" fmla="*/ 223173 h 923906"/>
                    <a:gd name="connsiteX2-115" fmla="*/ 459262 w 918524"/>
                    <a:gd name="connsiteY2-116" fmla="*/ 0 h 923906"/>
                    <a:gd name="connsiteX3-117" fmla="*/ 654322 w 918524"/>
                    <a:gd name="connsiteY3-118" fmla="*/ 223173 h 923906"/>
                    <a:gd name="connsiteX4-119" fmla="*/ 916461 w 918524"/>
                    <a:gd name="connsiteY4-120" fmla="*/ 349269 h 923906"/>
                    <a:gd name="connsiteX5-121" fmla="*/ 774876 w 918524"/>
                    <a:gd name="connsiteY5-122" fmla="*/ 613293 h 923906"/>
                    <a:gd name="connsiteX6-123" fmla="*/ 741827 w 918524"/>
                    <a:gd name="connsiteY6-124" fmla="*/ 914398 h 923906"/>
                    <a:gd name="connsiteX7-125" fmla="*/ 459262 w 918524"/>
                    <a:gd name="connsiteY7-126" fmla="*/ 854400 h 923906"/>
                    <a:gd name="connsiteX8-127" fmla="*/ 176697 w 918524"/>
                    <a:gd name="connsiteY8-128" fmla="*/ 914398 h 923906"/>
                    <a:gd name="connsiteX9-129" fmla="*/ 143648 w 918524"/>
                    <a:gd name="connsiteY9-130" fmla="*/ 613293 h 923906"/>
                    <a:gd name="connsiteX10-131" fmla="*/ 2063 w 918524"/>
                    <a:gd name="connsiteY10-132" fmla="*/ 349269 h 923906"/>
                    <a:gd name="connsiteX0-133" fmla="*/ 2063 w 918524"/>
                    <a:gd name="connsiteY0-134" fmla="*/ 349269 h 923906"/>
                    <a:gd name="connsiteX1-135" fmla="*/ 264202 w 918524"/>
                    <a:gd name="connsiteY1-136" fmla="*/ 223173 h 923906"/>
                    <a:gd name="connsiteX2-137" fmla="*/ 459262 w 918524"/>
                    <a:gd name="connsiteY2-138" fmla="*/ 0 h 923906"/>
                    <a:gd name="connsiteX3-139" fmla="*/ 654322 w 918524"/>
                    <a:gd name="connsiteY3-140" fmla="*/ 223173 h 923906"/>
                    <a:gd name="connsiteX4-141" fmla="*/ 916461 w 918524"/>
                    <a:gd name="connsiteY4-142" fmla="*/ 349269 h 923906"/>
                    <a:gd name="connsiteX5-143" fmla="*/ 774876 w 918524"/>
                    <a:gd name="connsiteY5-144" fmla="*/ 613293 h 923906"/>
                    <a:gd name="connsiteX6-145" fmla="*/ 741827 w 918524"/>
                    <a:gd name="connsiteY6-146" fmla="*/ 914398 h 923906"/>
                    <a:gd name="connsiteX7-147" fmla="*/ 459262 w 918524"/>
                    <a:gd name="connsiteY7-148" fmla="*/ 854400 h 923906"/>
                    <a:gd name="connsiteX8-149" fmla="*/ 176697 w 918524"/>
                    <a:gd name="connsiteY8-150" fmla="*/ 914398 h 923906"/>
                    <a:gd name="connsiteX9-151" fmla="*/ 143648 w 918524"/>
                    <a:gd name="connsiteY9-152" fmla="*/ 613293 h 923906"/>
                    <a:gd name="connsiteX10-153" fmla="*/ 2063 w 918524"/>
                    <a:gd name="connsiteY10-154" fmla="*/ 349269 h 9239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5875">
                  <a:noFill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350">
                    <a:solidFill>
                      <a:srgbClr val="AACBE6"/>
                    </a:solidFill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  <p:grpSp>
              <p:nvGrpSpPr>
                <p:cNvPr id="108" name="组合 75">
                  <a:extLst>
                    <a:ext uri="{FF2B5EF4-FFF2-40B4-BE49-F238E27FC236}">
                      <a16:creationId xmlns:a16="http://schemas.microsoft.com/office/drawing/2014/main" id="{81221ABE-2F90-44BC-B0C5-F7F40BB1981C}"/>
                    </a:ext>
                  </a:extLst>
                </p:cNvPr>
                <p:cNvGrpSpPr/>
                <p:nvPr/>
              </p:nvGrpSpPr>
              <p:grpSpPr>
                <a:xfrm>
                  <a:off x="10646778" y="4762829"/>
                  <a:ext cx="749726" cy="728735"/>
                  <a:chOff x="11012539" y="4493889"/>
                  <a:chExt cx="749726" cy="728735"/>
                </a:xfrm>
              </p:grpSpPr>
              <p:sp>
                <p:nvSpPr>
                  <p:cNvPr id="109" name="五角星 2">
                    <a:extLst>
                      <a:ext uri="{FF2B5EF4-FFF2-40B4-BE49-F238E27FC236}">
                        <a16:creationId xmlns:a16="http://schemas.microsoft.com/office/drawing/2014/main" id="{9CB9D3EE-75EC-4831-ADFB-DE8AA6FEB09A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12539" y="4493889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8AFA4C"/>
                  </a:solidFill>
                  <a:ln w="15875">
                    <a:solidFill>
                      <a:schemeClr val="bg1"/>
                    </a:solidFill>
                  </a:ln>
                  <a:effectLst>
                    <a:innerShdw blurRad="292100">
                      <a:srgbClr val="76CE0C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110" name="五角星 2">
                    <a:extLst>
                      <a:ext uri="{FF2B5EF4-FFF2-40B4-BE49-F238E27FC236}">
                        <a16:creationId xmlns:a16="http://schemas.microsoft.com/office/drawing/2014/main" id="{1FBC2129-A203-471A-96C3-52ED3E6091EB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8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  <p:sp>
                <p:nvSpPr>
                  <p:cNvPr id="111" name="五角星 2">
                    <a:extLst>
                      <a:ext uri="{FF2B5EF4-FFF2-40B4-BE49-F238E27FC236}">
                        <a16:creationId xmlns:a16="http://schemas.microsoft.com/office/drawing/2014/main" id="{86C0AB23-C38B-4CAC-8231-D03C22D3A4E2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-1" fmla="*/ 0 w 914398"/>
                      <a:gd name="connsiteY0-2" fmla="*/ 349269 h 923906"/>
                      <a:gd name="connsiteX1-3" fmla="*/ 262139 w 914398"/>
                      <a:gd name="connsiteY1-4" fmla="*/ 223173 h 923906"/>
                      <a:gd name="connsiteX2-5" fmla="*/ 457199 w 914398"/>
                      <a:gd name="connsiteY2-6" fmla="*/ 0 h 923906"/>
                      <a:gd name="connsiteX3-7" fmla="*/ 652259 w 914398"/>
                      <a:gd name="connsiteY3-8" fmla="*/ 223173 h 923906"/>
                      <a:gd name="connsiteX4-9" fmla="*/ 914398 w 914398"/>
                      <a:gd name="connsiteY4-10" fmla="*/ 349269 h 923906"/>
                      <a:gd name="connsiteX5-11" fmla="*/ 772813 w 914398"/>
                      <a:gd name="connsiteY5-12" fmla="*/ 613293 h 923906"/>
                      <a:gd name="connsiteX6-13" fmla="*/ 739764 w 914398"/>
                      <a:gd name="connsiteY6-14" fmla="*/ 914398 h 923906"/>
                      <a:gd name="connsiteX7-15" fmla="*/ 457199 w 914398"/>
                      <a:gd name="connsiteY7-16" fmla="*/ 854400 h 923906"/>
                      <a:gd name="connsiteX8-17" fmla="*/ 174634 w 914398"/>
                      <a:gd name="connsiteY8-18" fmla="*/ 914398 h 923906"/>
                      <a:gd name="connsiteX9-19" fmla="*/ 141585 w 914398"/>
                      <a:gd name="connsiteY9-20" fmla="*/ 613293 h 923906"/>
                      <a:gd name="connsiteX10-21" fmla="*/ 0 w 914398"/>
                      <a:gd name="connsiteY10-22" fmla="*/ 349269 h 923906"/>
                      <a:gd name="connsiteX0-23" fmla="*/ 0 w 916461"/>
                      <a:gd name="connsiteY0-24" fmla="*/ 349269 h 923906"/>
                      <a:gd name="connsiteX1-25" fmla="*/ 262139 w 916461"/>
                      <a:gd name="connsiteY1-26" fmla="*/ 223173 h 923906"/>
                      <a:gd name="connsiteX2-27" fmla="*/ 457199 w 916461"/>
                      <a:gd name="connsiteY2-28" fmla="*/ 0 h 923906"/>
                      <a:gd name="connsiteX3-29" fmla="*/ 652259 w 916461"/>
                      <a:gd name="connsiteY3-30" fmla="*/ 223173 h 923906"/>
                      <a:gd name="connsiteX4-31" fmla="*/ 914398 w 916461"/>
                      <a:gd name="connsiteY4-32" fmla="*/ 349269 h 923906"/>
                      <a:gd name="connsiteX5-33" fmla="*/ 772813 w 916461"/>
                      <a:gd name="connsiteY5-34" fmla="*/ 613293 h 923906"/>
                      <a:gd name="connsiteX6-35" fmla="*/ 739764 w 916461"/>
                      <a:gd name="connsiteY6-36" fmla="*/ 914398 h 923906"/>
                      <a:gd name="connsiteX7-37" fmla="*/ 457199 w 916461"/>
                      <a:gd name="connsiteY7-38" fmla="*/ 854400 h 923906"/>
                      <a:gd name="connsiteX8-39" fmla="*/ 174634 w 916461"/>
                      <a:gd name="connsiteY8-40" fmla="*/ 914398 h 923906"/>
                      <a:gd name="connsiteX9-41" fmla="*/ 141585 w 916461"/>
                      <a:gd name="connsiteY9-42" fmla="*/ 613293 h 923906"/>
                      <a:gd name="connsiteX10-43" fmla="*/ 0 w 916461"/>
                      <a:gd name="connsiteY10-44" fmla="*/ 349269 h 923906"/>
                      <a:gd name="connsiteX0-45" fmla="*/ 0 w 916461"/>
                      <a:gd name="connsiteY0-46" fmla="*/ 349269 h 923906"/>
                      <a:gd name="connsiteX1-47" fmla="*/ 262139 w 916461"/>
                      <a:gd name="connsiteY1-48" fmla="*/ 223173 h 923906"/>
                      <a:gd name="connsiteX2-49" fmla="*/ 457199 w 916461"/>
                      <a:gd name="connsiteY2-50" fmla="*/ 0 h 923906"/>
                      <a:gd name="connsiteX3-51" fmla="*/ 652259 w 916461"/>
                      <a:gd name="connsiteY3-52" fmla="*/ 223173 h 923906"/>
                      <a:gd name="connsiteX4-53" fmla="*/ 914398 w 916461"/>
                      <a:gd name="connsiteY4-54" fmla="*/ 349269 h 923906"/>
                      <a:gd name="connsiteX5-55" fmla="*/ 772813 w 916461"/>
                      <a:gd name="connsiteY5-56" fmla="*/ 613293 h 923906"/>
                      <a:gd name="connsiteX6-57" fmla="*/ 739764 w 916461"/>
                      <a:gd name="connsiteY6-58" fmla="*/ 914398 h 923906"/>
                      <a:gd name="connsiteX7-59" fmla="*/ 457199 w 916461"/>
                      <a:gd name="connsiteY7-60" fmla="*/ 854400 h 923906"/>
                      <a:gd name="connsiteX8-61" fmla="*/ 174634 w 916461"/>
                      <a:gd name="connsiteY8-62" fmla="*/ 914398 h 923906"/>
                      <a:gd name="connsiteX9-63" fmla="*/ 141585 w 916461"/>
                      <a:gd name="connsiteY9-64" fmla="*/ 613293 h 923906"/>
                      <a:gd name="connsiteX10-65" fmla="*/ 0 w 916461"/>
                      <a:gd name="connsiteY10-66" fmla="*/ 349269 h 923906"/>
                      <a:gd name="connsiteX0-67" fmla="*/ 2063 w 918524"/>
                      <a:gd name="connsiteY0-68" fmla="*/ 349269 h 923906"/>
                      <a:gd name="connsiteX1-69" fmla="*/ 264202 w 918524"/>
                      <a:gd name="connsiteY1-70" fmla="*/ 223173 h 923906"/>
                      <a:gd name="connsiteX2-71" fmla="*/ 459262 w 918524"/>
                      <a:gd name="connsiteY2-72" fmla="*/ 0 h 923906"/>
                      <a:gd name="connsiteX3-73" fmla="*/ 654322 w 918524"/>
                      <a:gd name="connsiteY3-74" fmla="*/ 223173 h 923906"/>
                      <a:gd name="connsiteX4-75" fmla="*/ 916461 w 918524"/>
                      <a:gd name="connsiteY4-76" fmla="*/ 349269 h 923906"/>
                      <a:gd name="connsiteX5-77" fmla="*/ 774876 w 918524"/>
                      <a:gd name="connsiteY5-78" fmla="*/ 613293 h 923906"/>
                      <a:gd name="connsiteX6-79" fmla="*/ 741827 w 918524"/>
                      <a:gd name="connsiteY6-80" fmla="*/ 914398 h 923906"/>
                      <a:gd name="connsiteX7-81" fmla="*/ 459262 w 918524"/>
                      <a:gd name="connsiteY7-82" fmla="*/ 854400 h 923906"/>
                      <a:gd name="connsiteX8-83" fmla="*/ 176697 w 918524"/>
                      <a:gd name="connsiteY8-84" fmla="*/ 914398 h 923906"/>
                      <a:gd name="connsiteX9-85" fmla="*/ 143648 w 918524"/>
                      <a:gd name="connsiteY9-86" fmla="*/ 613293 h 923906"/>
                      <a:gd name="connsiteX10-87" fmla="*/ 2063 w 918524"/>
                      <a:gd name="connsiteY10-88" fmla="*/ 349269 h 923906"/>
                      <a:gd name="connsiteX0-89" fmla="*/ 2063 w 918524"/>
                      <a:gd name="connsiteY0-90" fmla="*/ 349269 h 923906"/>
                      <a:gd name="connsiteX1-91" fmla="*/ 264202 w 918524"/>
                      <a:gd name="connsiteY1-92" fmla="*/ 223173 h 923906"/>
                      <a:gd name="connsiteX2-93" fmla="*/ 459262 w 918524"/>
                      <a:gd name="connsiteY2-94" fmla="*/ 0 h 923906"/>
                      <a:gd name="connsiteX3-95" fmla="*/ 654322 w 918524"/>
                      <a:gd name="connsiteY3-96" fmla="*/ 223173 h 923906"/>
                      <a:gd name="connsiteX4-97" fmla="*/ 916461 w 918524"/>
                      <a:gd name="connsiteY4-98" fmla="*/ 349269 h 923906"/>
                      <a:gd name="connsiteX5-99" fmla="*/ 774876 w 918524"/>
                      <a:gd name="connsiteY5-100" fmla="*/ 613293 h 923906"/>
                      <a:gd name="connsiteX6-101" fmla="*/ 741827 w 918524"/>
                      <a:gd name="connsiteY6-102" fmla="*/ 914398 h 923906"/>
                      <a:gd name="connsiteX7-103" fmla="*/ 459262 w 918524"/>
                      <a:gd name="connsiteY7-104" fmla="*/ 854400 h 923906"/>
                      <a:gd name="connsiteX8-105" fmla="*/ 176697 w 918524"/>
                      <a:gd name="connsiteY8-106" fmla="*/ 914398 h 923906"/>
                      <a:gd name="connsiteX9-107" fmla="*/ 143648 w 918524"/>
                      <a:gd name="connsiteY9-108" fmla="*/ 613293 h 923906"/>
                      <a:gd name="connsiteX10-109" fmla="*/ 2063 w 918524"/>
                      <a:gd name="connsiteY10-110" fmla="*/ 349269 h 923906"/>
                      <a:gd name="connsiteX0-111" fmla="*/ 2063 w 918524"/>
                      <a:gd name="connsiteY0-112" fmla="*/ 349269 h 923906"/>
                      <a:gd name="connsiteX1-113" fmla="*/ 264202 w 918524"/>
                      <a:gd name="connsiteY1-114" fmla="*/ 223173 h 923906"/>
                      <a:gd name="connsiteX2-115" fmla="*/ 459262 w 918524"/>
                      <a:gd name="connsiteY2-116" fmla="*/ 0 h 923906"/>
                      <a:gd name="connsiteX3-117" fmla="*/ 654322 w 918524"/>
                      <a:gd name="connsiteY3-118" fmla="*/ 223173 h 923906"/>
                      <a:gd name="connsiteX4-119" fmla="*/ 916461 w 918524"/>
                      <a:gd name="connsiteY4-120" fmla="*/ 349269 h 923906"/>
                      <a:gd name="connsiteX5-121" fmla="*/ 774876 w 918524"/>
                      <a:gd name="connsiteY5-122" fmla="*/ 613293 h 923906"/>
                      <a:gd name="connsiteX6-123" fmla="*/ 741827 w 918524"/>
                      <a:gd name="connsiteY6-124" fmla="*/ 914398 h 923906"/>
                      <a:gd name="connsiteX7-125" fmla="*/ 459262 w 918524"/>
                      <a:gd name="connsiteY7-126" fmla="*/ 854400 h 923906"/>
                      <a:gd name="connsiteX8-127" fmla="*/ 176697 w 918524"/>
                      <a:gd name="connsiteY8-128" fmla="*/ 914398 h 923906"/>
                      <a:gd name="connsiteX9-129" fmla="*/ 143648 w 918524"/>
                      <a:gd name="connsiteY9-130" fmla="*/ 613293 h 923906"/>
                      <a:gd name="connsiteX10-131" fmla="*/ 2063 w 918524"/>
                      <a:gd name="connsiteY10-132" fmla="*/ 349269 h 923906"/>
                      <a:gd name="connsiteX0-133" fmla="*/ 2063 w 918524"/>
                      <a:gd name="connsiteY0-134" fmla="*/ 349269 h 923906"/>
                      <a:gd name="connsiteX1-135" fmla="*/ 264202 w 918524"/>
                      <a:gd name="connsiteY1-136" fmla="*/ 223173 h 923906"/>
                      <a:gd name="connsiteX2-137" fmla="*/ 459262 w 918524"/>
                      <a:gd name="connsiteY2-138" fmla="*/ 0 h 923906"/>
                      <a:gd name="connsiteX3-139" fmla="*/ 654322 w 918524"/>
                      <a:gd name="connsiteY3-140" fmla="*/ 223173 h 923906"/>
                      <a:gd name="connsiteX4-141" fmla="*/ 916461 w 918524"/>
                      <a:gd name="connsiteY4-142" fmla="*/ 349269 h 923906"/>
                      <a:gd name="connsiteX5-143" fmla="*/ 774876 w 918524"/>
                      <a:gd name="connsiteY5-144" fmla="*/ 613293 h 923906"/>
                      <a:gd name="connsiteX6-145" fmla="*/ 741827 w 918524"/>
                      <a:gd name="connsiteY6-146" fmla="*/ 914398 h 923906"/>
                      <a:gd name="connsiteX7-147" fmla="*/ 459262 w 918524"/>
                      <a:gd name="connsiteY7-148" fmla="*/ 854400 h 923906"/>
                      <a:gd name="connsiteX8-149" fmla="*/ 176697 w 918524"/>
                      <a:gd name="connsiteY8-150" fmla="*/ 914398 h 923906"/>
                      <a:gd name="connsiteX9-151" fmla="*/ 143648 w 918524"/>
                      <a:gd name="connsiteY9-152" fmla="*/ 613293 h 923906"/>
                      <a:gd name="connsiteX10-153" fmla="*/ 2063 w 918524"/>
                      <a:gd name="connsiteY10-154" fmla="*/ 349269 h 923906"/>
                      <a:gd name="connsiteX0-155" fmla="*/ 654322 w 918524"/>
                      <a:gd name="connsiteY0-156" fmla="*/ 223173 h 923906"/>
                      <a:gd name="connsiteX1-157" fmla="*/ 916461 w 918524"/>
                      <a:gd name="connsiteY1-158" fmla="*/ 349269 h 923906"/>
                      <a:gd name="connsiteX2-159" fmla="*/ 774876 w 918524"/>
                      <a:gd name="connsiteY2-160" fmla="*/ 613293 h 923906"/>
                      <a:gd name="connsiteX3-161" fmla="*/ 741827 w 918524"/>
                      <a:gd name="connsiteY3-162" fmla="*/ 914398 h 923906"/>
                      <a:gd name="connsiteX4-163" fmla="*/ 459262 w 918524"/>
                      <a:gd name="connsiteY4-164" fmla="*/ 854400 h 923906"/>
                      <a:gd name="connsiteX5-165" fmla="*/ 176697 w 918524"/>
                      <a:gd name="connsiteY5-166" fmla="*/ 914398 h 923906"/>
                      <a:gd name="connsiteX6-167" fmla="*/ 143648 w 918524"/>
                      <a:gd name="connsiteY6-168" fmla="*/ 613293 h 923906"/>
                      <a:gd name="connsiteX7-169" fmla="*/ 2063 w 918524"/>
                      <a:gd name="connsiteY7-170" fmla="*/ 349269 h 923906"/>
                      <a:gd name="connsiteX8-171" fmla="*/ 264202 w 918524"/>
                      <a:gd name="connsiteY8-172" fmla="*/ 223173 h 923906"/>
                      <a:gd name="connsiteX9-173" fmla="*/ 459262 w 918524"/>
                      <a:gd name="connsiteY9-174" fmla="*/ 0 h 923906"/>
                      <a:gd name="connsiteX10-175" fmla="*/ 715845 w 918524"/>
                      <a:gd name="connsiteY10-176" fmla="*/ 284696 h 923906"/>
                      <a:gd name="connsiteX0-177" fmla="*/ 916461 w 918524"/>
                      <a:gd name="connsiteY0-178" fmla="*/ 349269 h 923906"/>
                      <a:gd name="connsiteX1-179" fmla="*/ 774876 w 918524"/>
                      <a:gd name="connsiteY1-180" fmla="*/ 613293 h 923906"/>
                      <a:gd name="connsiteX2-181" fmla="*/ 741827 w 918524"/>
                      <a:gd name="connsiteY2-182" fmla="*/ 914398 h 923906"/>
                      <a:gd name="connsiteX3-183" fmla="*/ 459262 w 918524"/>
                      <a:gd name="connsiteY3-184" fmla="*/ 854400 h 923906"/>
                      <a:gd name="connsiteX4-185" fmla="*/ 176697 w 918524"/>
                      <a:gd name="connsiteY4-186" fmla="*/ 914398 h 923906"/>
                      <a:gd name="connsiteX5-187" fmla="*/ 143648 w 918524"/>
                      <a:gd name="connsiteY5-188" fmla="*/ 613293 h 923906"/>
                      <a:gd name="connsiteX6-189" fmla="*/ 2063 w 918524"/>
                      <a:gd name="connsiteY6-190" fmla="*/ 349269 h 923906"/>
                      <a:gd name="connsiteX7-191" fmla="*/ 264202 w 918524"/>
                      <a:gd name="connsiteY7-192" fmla="*/ 223173 h 923906"/>
                      <a:gd name="connsiteX8-193" fmla="*/ 459262 w 918524"/>
                      <a:gd name="connsiteY8-194" fmla="*/ 0 h 923906"/>
                      <a:gd name="connsiteX9-195" fmla="*/ 715845 w 918524"/>
                      <a:gd name="connsiteY9-196" fmla="*/ 284696 h 923906"/>
                      <a:gd name="connsiteX0-197" fmla="*/ 774876 w 774876"/>
                      <a:gd name="connsiteY0-198" fmla="*/ 613293 h 923906"/>
                      <a:gd name="connsiteX1-199" fmla="*/ 741827 w 774876"/>
                      <a:gd name="connsiteY1-200" fmla="*/ 914398 h 923906"/>
                      <a:gd name="connsiteX2-201" fmla="*/ 459262 w 774876"/>
                      <a:gd name="connsiteY2-202" fmla="*/ 854400 h 923906"/>
                      <a:gd name="connsiteX3-203" fmla="*/ 176697 w 774876"/>
                      <a:gd name="connsiteY3-204" fmla="*/ 914398 h 923906"/>
                      <a:gd name="connsiteX4-205" fmla="*/ 143648 w 774876"/>
                      <a:gd name="connsiteY4-206" fmla="*/ 613293 h 923906"/>
                      <a:gd name="connsiteX5-207" fmla="*/ 2063 w 774876"/>
                      <a:gd name="connsiteY5-208" fmla="*/ 349269 h 923906"/>
                      <a:gd name="connsiteX6-209" fmla="*/ 264202 w 774876"/>
                      <a:gd name="connsiteY6-210" fmla="*/ 223173 h 923906"/>
                      <a:gd name="connsiteX7-211" fmla="*/ 459262 w 774876"/>
                      <a:gd name="connsiteY7-212" fmla="*/ 0 h 923906"/>
                      <a:gd name="connsiteX8-213" fmla="*/ 715845 w 774876"/>
                      <a:gd name="connsiteY8-214" fmla="*/ 284696 h 923906"/>
                      <a:gd name="connsiteX0-215" fmla="*/ 741827 w 741827"/>
                      <a:gd name="connsiteY0-216" fmla="*/ 914398 h 923906"/>
                      <a:gd name="connsiteX1-217" fmla="*/ 459262 w 741827"/>
                      <a:gd name="connsiteY1-218" fmla="*/ 854400 h 923906"/>
                      <a:gd name="connsiteX2-219" fmla="*/ 176697 w 741827"/>
                      <a:gd name="connsiteY2-220" fmla="*/ 914398 h 923906"/>
                      <a:gd name="connsiteX3-221" fmla="*/ 143648 w 741827"/>
                      <a:gd name="connsiteY3-222" fmla="*/ 613293 h 923906"/>
                      <a:gd name="connsiteX4-223" fmla="*/ 2063 w 741827"/>
                      <a:gd name="connsiteY4-224" fmla="*/ 349269 h 923906"/>
                      <a:gd name="connsiteX5-225" fmla="*/ 264202 w 741827"/>
                      <a:gd name="connsiteY5-226" fmla="*/ 223173 h 923906"/>
                      <a:gd name="connsiteX6-227" fmla="*/ 459262 w 741827"/>
                      <a:gd name="connsiteY6-228" fmla="*/ 0 h 923906"/>
                      <a:gd name="connsiteX7-229" fmla="*/ 715845 w 741827"/>
                      <a:gd name="connsiteY7-230" fmla="*/ 284696 h 923906"/>
                      <a:gd name="connsiteX0-231" fmla="*/ 459262 w 715845"/>
                      <a:gd name="connsiteY0-232" fmla="*/ 854400 h 916632"/>
                      <a:gd name="connsiteX1-233" fmla="*/ 176697 w 715845"/>
                      <a:gd name="connsiteY1-234" fmla="*/ 914398 h 916632"/>
                      <a:gd name="connsiteX2-235" fmla="*/ 143648 w 715845"/>
                      <a:gd name="connsiteY2-236" fmla="*/ 613293 h 916632"/>
                      <a:gd name="connsiteX3-237" fmla="*/ 2063 w 715845"/>
                      <a:gd name="connsiteY3-238" fmla="*/ 349269 h 916632"/>
                      <a:gd name="connsiteX4-239" fmla="*/ 264202 w 715845"/>
                      <a:gd name="connsiteY4-240" fmla="*/ 223173 h 916632"/>
                      <a:gd name="connsiteX5-241" fmla="*/ 459262 w 715845"/>
                      <a:gd name="connsiteY5-242" fmla="*/ 0 h 916632"/>
                      <a:gd name="connsiteX6-243" fmla="*/ 715845 w 715845"/>
                      <a:gd name="connsiteY6-244" fmla="*/ 284696 h 916632"/>
                      <a:gd name="connsiteX0-245" fmla="*/ 176697 w 715845"/>
                      <a:gd name="connsiteY0-246" fmla="*/ 914398 h 914398"/>
                      <a:gd name="connsiteX1-247" fmla="*/ 143648 w 715845"/>
                      <a:gd name="connsiteY1-248" fmla="*/ 613293 h 914398"/>
                      <a:gd name="connsiteX2-249" fmla="*/ 2063 w 715845"/>
                      <a:gd name="connsiteY2-250" fmla="*/ 349269 h 914398"/>
                      <a:gd name="connsiteX3-251" fmla="*/ 264202 w 715845"/>
                      <a:gd name="connsiteY3-252" fmla="*/ 223173 h 914398"/>
                      <a:gd name="connsiteX4-253" fmla="*/ 459262 w 715845"/>
                      <a:gd name="connsiteY4-254" fmla="*/ 0 h 914398"/>
                      <a:gd name="connsiteX5-255" fmla="*/ 715845 w 715845"/>
                      <a:gd name="connsiteY5-256" fmla="*/ 284696 h 914398"/>
                      <a:gd name="connsiteX0-257" fmla="*/ 143648 w 715845"/>
                      <a:gd name="connsiteY0-258" fmla="*/ 613293 h 613293"/>
                      <a:gd name="connsiteX1-259" fmla="*/ 2063 w 715845"/>
                      <a:gd name="connsiteY1-260" fmla="*/ 349269 h 613293"/>
                      <a:gd name="connsiteX2-261" fmla="*/ 264202 w 715845"/>
                      <a:gd name="connsiteY2-262" fmla="*/ 223173 h 613293"/>
                      <a:gd name="connsiteX3-263" fmla="*/ 459262 w 715845"/>
                      <a:gd name="connsiteY3-264" fmla="*/ 0 h 613293"/>
                      <a:gd name="connsiteX4-265" fmla="*/ 715845 w 715845"/>
                      <a:gd name="connsiteY4-266" fmla="*/ 284696 h 613293"/>
                      <a:gd name="connsiteX0-267" fmla="*/ 0 w 713782"/>
                      <a:gd name="connsiteY0-268" fmla="*/ 349269 h 349269"/>
                      <a:gd name="connsiteX1-269" fmla="*/ 262139 w 713782"/>
                      <a:gd name="connsiteY1-270" fmla="*/ 223173 h 349269"/>
                      <a:gd name="connsiteX2-271" fmla="*/ 457199 w 713782"/>
                      <a:gd name="connsiteY2-272" fmla="*/ 0 h 349269"/>
                      <a:gd name="connsiteX3-273" fmla="*/ 713782 w 713782"/>
                      <a:gd name="connsiteY3-274" fmla="*/ 284696 h 349269"/>
                      <a:gd name="connsiteX0-275" fmla="*/ 0 w 457199"/>
                      <a:gd name="connsiteY0-276" fmla="*/ 349269 h 349269"/>
                      <a:gd name="connsiteX1-277" fmla="*/ 262139 w 457199"/>
                      <a:gd name="connsiteY1-278" fmla="*/ 223173 h 349269"/>
                      <a:gd name="connsiteX2-279" fmla="*/ 457199 w 457199"/>
                      <a:gd name="connsiteY2-280" fmla="*/ 0 h 349269"/>
                      <a:gd name="connsiteX0-281" fmla="*/ 0 w 195060"/>
                      <a:gd name="connsiteY0-282" fmla="*/ 223173 h 223173"/>
                      <a:gd name="connsiteX1-283" fmla="*/ 195060 w 195060"/>
                      <a:gd name="connsiteY1-284" fmla="*/ 0 h 22317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>
                    <a:solidFill>
                      <a:schemeClr val="bg1">
                        <a:alpha val="6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350">
                      <a:solidFill>
                        <a:srgbClr val="AACBE6"/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endParaRPr>
                  </a:p>
                </p:txBody>
              </p:sp>
            </p:grpSp>
          </p:grpSp>
        </p:grpSp>
        <p:sp>
          <p:nvSpPr>
            <p:cNvPr id="103" name="TextBox 102"/>
            <p:cNvSpPr txBox="1"/>
            <p:nvPr/>
          </p:nvSpPr>
          <p:spPr>
            <a:xfrm>
              <a:off x="1514131" y="2633908"/>
              <a:ext cx="24429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UTM Avo" panose="02040603050506020204" pitchFamily="18" charset="0"/>
                </a:rPr>
                <a:t> giã trầu</a:t>
              </a:r>
              <a:endParaRPr lang="en-US" sz="3600" b="1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7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130" y="4614545"/>
            <a:ext cx="2960370" cy="2301240"/>
          </a:xfrm>
          <a:prstGeom prst="rect">
            <a:avLst/>
          </a:prstGeom>
        </p:spPr>
      </p:pic>
      <p:sp>
        <p:nvSpPr>
          <p:cNvPr id="3" name="矩形: 圆角 1"/>
          <p:cNvSpPr/>
          <p:nvPr/>
        </p:nvSpPr>
        <p:spPr>
          <a:xfrm>
            <a:off x="1213599" y="805585"/>
            <a:ext cx="9471557" cy="5107199"/>
          </a:xfrm>
          <a:prstGeom prst="roundRect">
            <a:avLst>
              <a:gd name="adj" fmla="val 10496"/>
            </a:avLst>
          </a:prstGeom>
          <a:solidFill>
            <a:schemeClr val="bg1"/>
          </a:solidFill>
          <a:ln>
            <a:solidFill>
              <a:srgbClr val="1654C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sym typeface="思源黑体 CN Normal" panose="020B0400000000000000" charset="-122"/>
            </a:endParaRPr>
          </a:p>
        </p:txBody>
      </p:sp>
      <p:pic>
        <p:nvPicPr>
          <p:cNvPr id="4" name="图片 2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2850"/>
            <a:ext cx="4822190" cy="3105150"/>
          </a:xfrm>
          <a:prstGeom prst="rect">
            <a:avLst/>
          </a:prstGeom>
        </p:spPr>
      </p:pic>
      <p:pic>
        <p:nvPicPr>
          <p:cNvPr id="5" name="图片 9" descr="C:\Users\Am'be'r\Desktop\11.png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4614545"/>
            <a:ext cx="12192635" cy="2243455"/>
          </a:xfrm>
          <a:prstGeom prst="rect">
            <a:avLst/>
          </a:prstGeom>
        </p:spPr>
      </p:pic>
      <p:pic>
        <p:nvPicPr>
          <p:cNvPr id="7" name="图片 5" descr="千库网_游乐园乘坐热气球的女孩_元素编号124780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" y="-144780"/>
            <a:ext cx="2385695" cy="2385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7892" y="1534591"/>
            <a:ext cx="73313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</a:rPr>
              <a:t>VIẾT BÀI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5486" y="3420736"/>
            <a:ext cx="5720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FF3399"/>
                </a:solidFill>
                <a:latin typeface="#9Slide05 SVNBulgary" pitchFamily="2" charset="0"/>
              </a:rPr>
              <a:t> vào vở ô li</a:t>
            </a:r>
          </a:p>
        </p:txBody>
      </p:sp>
      <p:pic>
        <p:nvPicPr>
          <p:cNvPr id="10" name="图片 2" descr="千库网_上课的学生认真听讲_元素编号122831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0388" y="4125645"/>
            <a:ext cx="2940050" cy="294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 descr="C:\Users\Am'be'r\Desktop\千库网_手绘开学季开学边框_元素编号13014293.png千库网_手绘开学季开学边框_元素编号1301429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60345" y="584835"/>
            <a:ext cx="6992620" cy="5688330"/>
          </a:xfrm>
          <a:prstGeom prst="rect">
            <a:avLst/>
          </a:prstGeom>
        </p:spPr>
      </p:pic>
      <p:grpSp>
        <p:nvGrpSpPr>
          <p:cNvPr id="3" name="组合 68"/>
          <p:cNvGrpSpPr/>
          <p:nvPr/>
        </p:nvGrpSpPr>
        <p:grpSpPr>
          <a:xfrm>
            <a:off x="7063037" y="825701"/>
            <a:ext cx="1745300" cy="1724826"/>
            <a:chOff x="5215429" y="1279018"/>
            <a:chExt cx="1745300" cy="1724826"/>
          </a:xfrm>
        </p:grpSpPr>
        <p:grpSp>
          <p:nvGrpSpPr>
            <p:cNvPr id="4" name="组合 71"/>
            <p:cNvGrpSpPr/>
            <p:nvPr/>
          </p:nvGrpSpPr>
          <p:grpSpPr>
            <a:xfrm>
              <a:off x="5217256" y="1279018"/>
              <a:ext cx="1724828" cy="1724826"/>
              <a:chOff x="5311169" y="2007983"/>
              <a:chExt cx="1569662" cy="1569660"/>
            </a:xfrm>
          </p:grpSpPr>
          <p:sp>
            <p:nvSpPr>
              <p:cNvPr id="6" name="菱形 21"/>
              <p:cNvSpPr/>
              <p:nvPr/>
            </p:nvSpPr>
            <p:spPr>
              <a:xfrm>
                <a:off x="5311169" y="2007983"/>
                <a:ext cx="1569662" cy="1569660"/>
              </a:xfrm>
              <a:prstGeom prst="ellipse">
                <a:avLst/>
              </a:prstGeom>
              <a:solidFill>
                <a:srgbClr val="F6B361"/>
              </a:solidFill>
              <a:ln w="28575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  <p:sp>
            <p:nvSpPr>
              <p:cNvPr id="7" name="菱形 22"/>
              <p:cNvSpPr/>
              <p:nvPr/>
            </p:nvSpPr>
            <p:spPr>
              <a:xfrm>
                <a:off x="5367277" y="2072434"/>
                <a:ext cx="1457446" cy="1440759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思源黑体 CN Normal" panose="020B0400000000000000" charset="-122"/>
                  <a:ea typeface="思源黑体 CN Normal" panose="020B0400000000000000" charset="-122"/>
                  <a:sym typeface="思源黑体 CN Normal" panose="020B0400000000000000" charset="-122"/>
                </a:endParaRPr>
              </a:p>
            </p:txBody>
          </p:sp>
        </p:grpSp>
        <p:sp>
          <p:nvSpPr>
            <p:cNvPr id="5" name="文本框 70"/>
            <p:cNvSpPr txBox="1"/>
            <p:nvPr/>
          </p:nvSpPr>
          <p:spPr>
            <a:xfrm>
              <a:off x="5215429" y="1383536"/>
              <a:ext cx="1745300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64号-萌趣软糖体" panose="00000500000000000000" charset="-122"/>
                <a:ea typeface="字魂64号-萌趣软糖体" panose="00000500000000000000" charset="-122"/>
                <a:cs typeface="Arial" panose="020B0604020202020204" pitchFamily="34" charset="0"/>
                <a:sym typeface="思源黑体 CN Normal" panose="020B0400000000000000" charset="-122"/>
              </a:endParaRPr>
            </a:p>
          </p:txBody>
        </p:sp>
      </p:grpSp>
      <p:pic>
        <p:nvPicPr>
          <p:cNvPr id="8" name="图片 1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5180"/>
            <a:ext cx="12192000" cy="2242820"/>
          </a:xfrm>
          <a:prstGeom prst="rect">
            <a:avLst/>
          </a:prstGeom>
        </p:spPr>
      </p:pic>
      <p:pic>
        <p:nvPicPr>
          <p:cNvPr id="9" name="图片 2" descr="千库网_开学开学季迎新欢迎新人_元素编号133234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0" y="4128135"/>
            <a:ext cx="4095115" cy="27298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2642" y="1134116"/>
            <a:ext cx="1402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66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3518" y="2242112"/>
            <a:ext cx="63382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D60093"/>
                </a:solidFill>
                <a:latin typeface="#9Slide05 SVNBulgary" pitchFamily="2" charset="0"/>
              </a:rPr>
              <a:t>Bài tập </a:t>
            </a:r>
          </a:p>
          <a:p>
            <a:pPr algn="ctr"/>
            <a:r>
              <a:rPr lang="en-US" sz="9600">
                <a:solidFill>
                  <a:srgbClr val="D60093"/>
                </a:solidFill>
                <a:latin typeface="#9Slide05 SVNBulgary" pitchFamily="2" charset="0"/>
              </a:rPr>
              <a:t>chính tả</a:t>
            </a:r>
          </a:p>
        </p:txBody>
      </p:sp>
    </p:spTree>
    <p:extLst>
      <p:ext uri="{BB962C8B-B14F-4D97-AF65-F5344CB8AC3E}">
        <p14:creationId xmlns:p14="http://schemas.microsoft.com/office/powerpoint/2010/main" val="236941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415" y="271508"/>
            <a:ext cx="11647714" cy="63137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sym typeface="思源黑体 CN Normal" panose="020B0400000000000000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036" y="436729"/>
            <a:ext cx="10631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UTM Avo" panose="02040603050506020204" pitchFamily="18" charset="0"/>
              </a:rPr>
              <a:t>2</a:t>
            </a:r>
            <a:r>
              <a:rPr lang="en-US" sz="3600" b="1">
                <a:solidFill>
                  <a:srgbClr val="0070C0"/>
                </a:solidFill>
                <a:latin typeface="UTM Aptima" panose="02040603050506020204" pitchFamily="18" charset="0"/>
              </a:rPr>
              <a:t>. Ghép </a:t>
            </a:r>
            <a:r>
              <a:rPr lang="en-US" sz="3600" b="1">
                <a:solidFill>
                  <a:srgbClr val="D60093"/>
                </a:solidFill>
                <a:latin typeface="UTM Aptima" panose="02040603050506020204" pitchFamily="18" charset="0"/>
              </a:rPr>
              <a:t>da</a:t>
            </a:r>
            <a:r>
              <a:rPr lang="en-US" sz="3600" b="1">
                <a:solidFill>
                  <a:srgbClr val="0070C0"/>
                </a:solidFill>
                <a:latin typeface="UTM Aptima" panose="02040603050506020204" pitchFamily="18" charset="0"/>
              </a:rPr>
              <a:t> hoặc </a:t>
            </a:r>
            <a:r>
              <a:rPr lang="en-US" sz="3600" b="1">
                <a:solidFill>
                  <a:srgbClr val="D60093"/>
                </a:solidFill>
                <a:latin typeface="UTM Aptima" panose="02040603050506020204" pitchFamily="18" charset="0"/>
              </a:rPr>
              <a:t>gia</a:t>
            </a:r>
            <a:r>
              <a:rPr lang="en-US" sz="3600" b="1">
                <a:solidFill>
                  <a:srgbClr val="0070C0"/>
                </a:solidFill>
                <a:latin typeface="UTM Aptima" panose="02040603050506020204" pitchFamily="18" charset="0"/>
              </a:rPr>
              <a:t> với các tiếng sau để tạo thành từ ngữ đúng. Viết 3 từ ngữ vào vở.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98788" y="3185834"/>
            <a:ext cx="2822540" cy="1158872"/>
            <a:chOff x="4069743" y="3157038"/>
            <a:chExt cx="2822540" cy="1158872"/>
          </a:xfrm>
        </p:grpSpPr>
        <p:grpSp>
          <p:nvGrpSpPr>
            <p:cNvPr id="15" name="Group 14"/>
            <p:cNvGrpSpPr/>
            <p:nvPr/>
          </p:nvGrpSpPr>
          <p:grpSpPr>
            <a:xfrm>
              <a:off x="4093205" y="3157038"/>
              <a:ext cx="2787502" cy="1158872"/>
              <a:chOff x="3806602" y="3484585"/>
              <a:chExt cx="2787502" cy="1158872"/>
            </a:xfrm>
          </p:grpSpPr>
          <p:grpSp>
            <p:nvGrpSpPr>
              <p:cNvPr id="6" name="组合 226">
                <a:extLst>
                  <a:ext uri="{FF2B5EF4-FFF2-40B4-BE49-F238E27FC236}">
                    <a16:creationId xmlns:a16="http://schemas.microsoft.com/office/drawing/2014/main" id="{6AADC884-BF35-43D0-BEE5-73EFDB3037DA}"/>
                  </a:ext>
                </a:extLst>
              </p:cNvPr>
              <p:cNvGrpSpPr/>
              <p:nvPr/>
            </p:nvGrpSpPr>
            <p:grpSpPr>
              <a:xfrm>
                <a:off x="3806602" y="3484585"/>
                <a:ext cx="1862063" cy="1142683"/>
                <a:chOff x="8726219" y="-661205"/>
                <a:chExt cx="2154936" cy="1322409"/>
              </a:xfrm>
            </p:grpSpPr>
            <p:sp>
              <p:nvSpPr>
                <p:cNvPr id="7" name="任意多边形 227">
                  <a:extLst>
                    <a:ext uri="{FF2B5EF4-FFF2-40B4-BE49-F238E27FC236}">
                      <a16:creationId xmlns:a16="http://schemas.microsoft.com/office/drawing/2014/main" id="{A730D124-97EC-423B-B1F8-E7016A54BA28}"/>
                    </a:ext>
                  </a:extLst>
                </p:cNvPr>
                <p:cNvSpPr/>
                <p:nvPr/>
              </p:nvSpPr>
              <p:spPr>
                <a:xfrm rot="21387068">
                  <a:off x="8737941" y="-661205"/>
                  <a:ext cx="2143214" cy="1322408"/>
                </a:xfrm>
                <a:custGeom>
                  <a:avLst/>
                  <a:gdLst>
                    <a:gd name="connsiteX0" fmla="*/ 948690 w 2148840"/>
                    <a:gd name="connsiteY0" fmla="*/ 0 h 1325880"/>
                    <a:gd name="connsiteX1" fmla="*/ 1264643 w 2148840"/>
                    <a:gd name="connsiteY1" fmla="*/ 209428 h 1325880"/>
                    <a:gd name="connsiteX2" fmla="*/ 1272463 w 2148840"/>
                    <a:gd name="connsiteY2" fmla="*/ 234618 h 1325880"/>
                    <a:gd name="connsiteX3" fmla="*/ 1318138 w 2148840"/>
                    <a:gd name="connsiteY3" fmla="*/ 209827 h 1325880"/>
                    <a:gd name="connsiteX4" fmla="*/ 1451610 w 2148840"/>
                    <a:gd name="connsiteY4" fmla="*/ 182880 h 1325880"/>
                    <a:gd name="connsiteX5" fmla="*/ 1735948 w 2148840"/>
                    <a:gd name="connsiteY5" fmla="*/ 334061 h 1325880"/>
                    <a:gd name="connsiteX6" fmla="*/ 1754729 w 2148840"/>
                    <a:gd name="connsiteY6" fmla="*/ 368663 h 1325880"/>
                    <a:gd name="connsiteX7" fmla="*/ 1811161 w 2148840"/>
                    <a:gd name="connsiteY7" fmla="*/ 374352 h 1325880"/>
                    <a:gd name="connsiteX8" fmla="*/ 2148840 w 2148840"/>
                    <a:gd name="connsiteY8" fmla="*/ 788670 h 1325880"/>
                    <a:gd name="connsiteX9" fmla="*/ 1725930 w 2148840"/>
                    <a:gd name="connsiteY9" fmla="*/ 1211580 h 1325880"/>
                    <a:gd name="connsiteX10" fmla="*/ 1489477 w 2148840"/>
                    <a:gd name="connsiteY10" fmla="*/ 1139354 h 1325880"/>
                    <a:gd name="connsiteX11" fmla="*/ 1436947 w 2148840"/>
                    <a:gd name="connsiteY11" fmla="*/ 1096013 h 1325880"/>
                    <a:gd name="connsiteX12" fmla="*/ 1420223 w 2148840"/>
                    <a:gd name="connsiteY12" fmla="*/ 1126825 h 1325880"/>
                    <a:gd name="connsiteX13" fmla="*/ 1045845 w 2148840"/>
                    <a:gd name="connsiteY13" fmla="*/ 1325880 h 1325880"/>
                    <a:gd name="connsiteX14" fmla="*/ 726597 w 2148840"/>
                    <a:gd name="connsiteY14" fmla="*/ 1193643 h 1325880"/>
                    <a:gd name="connsiteX15" fmla="*/ 677235 w 2148840"/>
                    <a:gd name="connsiteY15" fmla="*/ 1133816 h 1325880"/>
                    <a:gd name="connsiteX16" fmla="*/ 643102 w 2148840"/>
                    <a:gd name="connsiteY16" fmla="*/ 1152342 h 1325880"/>
                    <a:gd name="connsiteX17" fmla="*/ 462915 w 2148840"/>
                    <a:gd name="connsiteY17" fmla="*/ 1188720 h 1325880"/>
                    <a:gd name="connsiteX18" fmla="*/ 0 w 2148840"/>
                    <a:gd name="connsiteY18" fmla="*/ 725805 h 1325880"/>
                    <a:gd name="connsiteX19" fmla="*/ 462915 w 2148840"/>
                    <a:gd name="connsiteY19" fmla="*/ 262890 h 1325880"/>
                    <a:gd name="connsiteX20" fmla="*/ 556209 w 2148840"/>
                    <a:gd name="connsiteY20" fmla="*/ 272295 h 1325880"/>
                    <a:gd name="connsiteX21" fmla="*/ 611187 w 2148840"/>
                    <a:gd name="connsiteY21" fmla="*/ 289361 h 1325880"/>
                    <a:gd name="connsiteX22" fmla="*/ 612757 w 2148840"/>
                    <a:gd name="connsiteY22" fmla="*/ 273794 h 1325880"/>
                    <a:gd name="connsiteX23" fmla="*/ 948690 w 2148840"/>
                    <a:gd name="connsiteY23" fmla="*/ 0 h 1325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48840" h="1325880">
                      <a:moveTo>
                        <a:pt x="948690" y="0"/>
                      </a:moveTo>
                      <a:cubicBezTo>
                        <a:pt x="1090723" y="0"/>
                        <a:pt x="1212588" y="86356"/>
                        <a:pt x="1264643" y="209428"/>
                      </a:cubicBezTo>
                      <a:lnTo>
                        <a:pt x="1272463" y="234618"/>
                      </a:lnTo>
                      <a:lnTo>
                        <a:pt x="1318138" y="209827"/>
                      </a:lnTo>
                      <a:cubicBezTo>
                        <a:pt x="1359162" y="192475"/>
                        <a:pt x="1404265" y="182880"/>
                        <a:pt x="1451610" y="182880"/>
                      </a:cubicBezTo>
                      <a:cubicBezTo>
                        <a:pt x="1569971" y="182880"/>
                        <a:pt x="1674326" y="242849"/>
                        <a:pt x="1735948" y="334061"/>
                      </a:cubicBezTo>
                      <a:lnTo>
                        <a:pt x="1754729" y="368663"/>
                      </a:lnTo>
                      <a:lnTo>
                        <a:pt x="1811161" y="374352"/>
                      </a:lnTo>
                      <a:cubicBezTo>
                        <a:pt x="2003874" y="413787"/>
                        <a:pt x="2148840" y="584299"/>
                        <a:pt x="2148840" y="788670"/>
                      </a:cubicBezTo>
                      <a:cubicBezTo>
                        <a:pt x="2148840" y="1022237"/>
                        <a:pt x="1959497" y="1211580"/>
                        <a:pt x="1725930" y="1211580"/>
                      </a:cubicBezTo>
                      <a:cubicBezTo>
                        <a:pt x="1638342" y="1211580"/>
                        <a:pt x="1556974" y="1184954"/>
                        <a:pt x="1489477" y="1139354"/>
                      </a:cubicBezTo>
                      <a:lnTo>
                        <a:pt x="1436947" y="1096013"/>
                      </a:lnTo>
                      <a:lnTo>
                        <a:pt x="1420223" y="1126825"/>
                      </a:lnTo>
                      <a:cubicBezTo>
                        <a:pt x="1339088" y="1246920"/>
                        <a:pt x="1201688" y="1325880"/>
                        <a:pt x="1045845" y="1325880"/>
                      </a:cubicBezTo>
                      <a:cubicBezTo>
                        <a:pt x="921171" y="1325880"/>
                        <a:pt x="808300" y="1275346"/>
                        <a:pt x="726597" y="1193643"/>
                      </a:cubicBezTo>
                      <a:lnTo>
                        <a:pt x="677235" y="1133816"/>
                      </a:lnTo>
                      <a:lnTo>
                        <a:pt x="643102" y="1152342"/>
                      </a:lnTo>
                      <a:cubicBezTo>
                        <a:pt x="587720" y="1175767"/>
                        <a:pt x="526830" y="1188720"/>
                        <a:pt x="462915" y="1188720"/>
                      </a:cubicBezTo>
                      <a:cubicBezTo>
                        <a:pt x="207254" y="1188720"/>
                        <a:pt x="0" y="981466"/>
                        <a:pt x="0" y="725805"/>
                      </a:cubicBezTo>
                      <a:cubicBezTo>
                        <a:pt x="0" y="470144"/>
                        <a:pt x="207254" y="262890"/>
                        <a:pt x="462915" y="262890"/>
                      </a:cubicBezTo>
                      <a:cubicBezTo>
                        <a:pt x="494873" y="262890"/>
                        <a:pt x="526074" y="266128"/>
                        <a:pt x="556209" y="272295"/>
                      </a:cubicBezTo>
                      <a:lnTo>
                        <a:pt x="611187" y="289361"/>
                      </a:lnTo>
                      <a:lnTo>
                        <a:pt x="612757" y="273794"/>
                      </a:lnTo>
                      <a:cubicBezTo>
                        <a:pt x="644731" y="117540"/>
                        <a:pt x="782984" y="0"/>
                        <a:pt x="94869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91F0FD"/>
                  </a:solidFill>
                </a:ln>
                <a:effectLst>
                  <a:outerShdw blurRad="215900" dist="76200" dir="6600000" algn="t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8" name="任意多边形 228">
                  <a:extLst>
                    <a:ext uri="{FF2B5EF4-FFF2-40B4-BE49-F238E27FC236}">
                      <a16:creationId xmlns:a16="http://schemas.microsoft.com/office/drawing/2014/main" id="{B3D03377-2B78-426E-A502-E3FA17FD2B87}"/>
                    </a:ext>
                  </a:extLst>
                </p:cNvPr>
                <p:cNvSpPr/>
                <p:nvPr/>
              </p:nvSpPr>
              <p:spPr>
                <a:xfrm rot="21387068">
                  <a:off x="8726219" y="-661204"/>
                  <a:ext cx="2143214" cy="1322408"/>
                </a:xfrm>
                <a:custGeom>
                  <a:avLst/>
                  <a:gdLst>
                    <a:gd name="connsiteX0" fmla="*/ 948690 w 2148840"/>
                    <a:gd name="connsiteY0" fmla="*/ 0 h 1325880"/>
                    <a:gd name="connsiteX1" fmla="*/ 1264643 w 2148840"/>
                    <a:gd name="connsiteY1" fmla="*/ 209428 h 1325880"/>
                    <a:gd name="connsiteX2" fmla="*/ 1272463 w 2148840"/>
                    <a:gd name="connsiteY2" fmla="*/ 234618 h 1325880"/>
                    <a:gd name="connsiteX3" fmla="*/ 1318138 w 2148840"/>
                    <a:gd name="connsiteY3" fmla="*/ 209827 h 1325880"/>
                    <a:gd name="connsiteX4" fmla="*/ 1451610 w 2148840"/>
                    <a:gd name="connsiteY4" fmla="*/ 182880 h 1325880"/>
                    <a:gd name="connsiteX5" fmla="*/ 1735948 w 2148840"/>
                    <a:gd name="connsiteY5" fmla="*/ 334061 h 1325880"/>
                    <a:gd name="connsiteX6" fmla="*/ 1754729 w 2148840"/>
                    <a:gd name="connsiteY6" fmla="*/ 368663 h 1325880"/>
                    <a:gd name="connsiteX7" fmla="*/ 1811161 w 2148840"/>
                    <a:gd name="connsiteY7" fmla="*/ 374352 h 1325880"/>
                    <a:gd name="connsiteX8" fmla="*/ 2148840 w 2148840"/>
                    <a:gd name="connsiteY8" fmla="*/ 788670 h 1325880"/>
                    <a:gd name="connsiteX9" fmla="*/ 1725930 w 2148840"/>
                    <a:gd name="connsiteY9" fmla="*/ 1211580 h 1325880"/>
                    <a:gd name="connsiteX10" fmla="*/ 1489477 w 2148840"/>
                    <a:gd name="connsiteY10" fmla="*/ 1139354 h 1325880"/>
                    <a:gd name="connsiteX11" fmla="*/ 1436947 w 2148840"/>
                    <a:gd name="connsiteY11" fmla="*/ 1096013 h 1325880"/>
                    <a:gd name="connsiteX12" fmla="*/ 1420223 w 2148840"/>
                    <a:gd name="connsiteY12" fmla="*/ 1126825 h 1325880"/>
                    <a:gd name="connsiteX13" fmla="*/ 1045845 w 2148840"/>
                    <a:gd name="connsiteY13" fmla="*/ 1325880 h 1325880"/>
                    <a:gd name="connsiteX14" fmla="*/ 726597 w 2148840"/>
                    <a:gd name="connsiteY14" fmla="*/ 1193643 h 1325880"/>
                    <a:gd name="connsiteX15" fmla="*/ 677235 w 2148840"/>
                    <a:gd name="connsiteY15" fmla="*/ 1133816 h 1325880"/>
                    <a:gd name="connsiteX16" fmla="*/ 643102 w 2148840"/>
                    <a:gd name="connsiteY16" fmla="*/ 1152342 h 1325880"/>
                    <a:gd name="connsiteX17" fmla="*/ 462915 w 2148840"/>
                    <a:gd name="connsiteY17" fmla="*/ 1188720 h 1325880"/>
                    <a:gd name="connsiteX18" fmla="*/ 0 w 2148840"/>
                    <a:gd name="connsiteY18" fmla="*/ 725805 h 1325880"/>
                    <a:gd name="connsiteX19" fmla="*/ 462915 w 2148840"/>
                    <a:gd name="connsiteY19" fmla="*/ 262890 h 1325880"/>
                    <a:gd name="connsiteX20" fmla="*/ 556209 w 2148840"/>
                    <a:gd name="connsiteY20" fmla="*/ 272295 h 1325880"/>
                    <a:gd name="connsiteX21" fmla="*/ 611187 w 2148840"/>
                    <a:gd name="connsiteY21" fmla="*/ 289361 h 1325880"/>
                    <a:gd name="connsiteX22" fmla="*/ 612757 w 2148840"/>
                    <a:gd name="connsiteY22" fmla="*/ 273794 h 1325880"/>
                    <a:gd name="connsiteX23" fmla="*/ 948690 w 2148840"/>
                    <a:gd name="connsiteY23" fmla="*/ 0 h 1325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48840" h="1325880">
                      <a:moveTo>
                        <a:pt x="948690" y="0"/>
                      </a:moveTo>
                      <a:cubicBezTo>
                        <a:pt x="1090723" y="0"/>
                        <a:pt x="1212588" y="86356"/>
                        <a:pt x="1264643" y="209428"/>
                      </a:cubicBezTo>
                      <a:lnTo>
                        <a:pt x="1272463" y="234618"/>
                      </a:lnTo>
                      <a:lnTo>
                        <a:pt x="1318138" y="209827"/>
                      </a:lnTo>
                      <a:cubicBezTo>
                        <a:pt x="1359162" y="192475"/>
                        <a:pt x="1404265" y="182880"/>
                        <a:pt x="1451610" y="182880"/>
                      </a:cubicBezTo>
                      <a:cubicBezTo>
                        <a:pt x="1569971" y="182880"/>
                        <a:pt x="1674326" y="242849"/>
                        <a:pt x="1735948" y="334061"/>
                      </a:cubicBezTo>
                      <a:lnTo>
                        <a:pt x="1754729" y="368663"/>
                      </a:lnTo>
                      <a:lnTo>
                        <a:pt x="1811161" y="374352"/>
                      </a:lnTo>
                      <a:cubicBezTo>
                        <a:pt x="2003874" y="413787"/>
                        <a:pt x="2148840" y="584299"/>
                        <a:pt x="2148840" y="788670"/>
                      </a:cubicBezTo>
                      <a:cubicBezTo>
                        <a:pt x="2148840" y="1022237"/>
                        <a:pt x="1959497" y="1211580"/>
                        <a:pt x="1725930" y="1211580"/>
                      </a:cubicBezTo>
                      <a:cubicBezTo>
                        <a:pt x="1638342" y="1211580"/>
                        <a:pt x="1556974" y="1184954"/>
                        <a:pt x="1489477" y="1139354"/>
                      </a:cubicBezTo>
                      <a:lnTo>
                        <a:pt x="1436947" y="1096013"/>
                      </a:lnTo>
                      <a:lnTo>
                        <a:pt x="1420223" y="1126825"/>
                      </a:lnTo>
                      <a:cubicBezTo>
                        <a:pt x="1339088" y="1246920"/>
                        <a:pt x="1201688" y="1325880"/>
                        <a:pt x="1045845" y="1325880"/>
                      </a:cubicBezTo>
                      <a:cubicBezTo>
                        <a:pt x="921171" y="1325880"/>
                        <a:pt x="808300" y="1275346"/>
                        <a:pt x="726597" y="1193643"/>
                      </a:cubicBezTo>
                      <a:lnTo>
                        <a:pt x="677235" y="1133816"/>
                      </a:lnTo>
                      <a:lnTo>
                        <a:pt x="643102" y="1152342"/>
                      </a:lnTo>
                      <a:cubicBezTo>
                        <a:pt x="587720" y="1175767"/>
                        <a:pt x="526830" y="1188720"/>
                        <a:pt x="462915" y="1188720"/>
                      </a:cubicBezTo>
                      <a:cubicBezTo>
                        <a:pt x="207254" y="1188720"/>
                        <a:pt x="0" y="981466"/>
                        <a:pt x="0" y="725805"/>
                      </a:cubicBezTo>
                      <a:cubicBezTo>
                        <a:pt x="0" y="470144"/>
                        <a:pt x="207254" y="262890"/>
                        <a:pt x="462915" y="262890"/>
                      </a:cubicBezTo>
                      <a:cubicBezTo>
                        <a:pt x="494873" y="262890"/>
                        <a:pt x="526074" y="266128"/>
                        <a:pt x="556209" y="272295"/>
                      </a:cubicBezTo>
                      <a:lnTo>
                        <a:pt x="611187" y="289361"/>
                      </a:lnTo>
                      <a:lnTo>
                        <a:pt x="612757" y="273794"/>
                      </a:lnTo>
                      <a:cubicBezTo>
                        <a:pt x="644731" y="117540"/>
                        <a:pt x="782984" y="0"/>
                        <a:pt x="94869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91F0FD"/>
                  </a:solidFill>
                </a:ln>
                <a:effectLst>
                  <a:innerShdw blurRad="355600" dist="114300" dir="3600000">
                    <a:srgbClr val="19B4C9">
                      <a:alpha val="32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grpSp>
            <p:nvGrpSpPr>
              <p:cNvPr id="9" name="组合 226">
                <a:extLst>
                  <a:ext uri="{FF2B5EF4-FFF2-40B4-BE49-F238E27FC236}">
                    <a16:creationId xmlns:a16="http://schemas.microsoft.com/office/drawing/2014/main" id="{6AADC884-BF35-43D0-BEE5-73EFDB3037DA}"/>
                  </a:ext>
                </a:extLst>
              </p:cNvPr>
              <p:cNvGrpSpPr/>
              <p:nvPr/>
            </p:nvGrpSpPr>
            <p:grpSpPr>
              <a:xfrm>
                <a:off x="4732041" y="3500774"/>
                <a:ext cx="1862063" cy="1142683"/>
                <a:chOff x="8726219" y="-661205"/>
                <a:chExt cx="2154936" cy="1322409"/>
              </a:xfrm>
            </p:grpSpPr>
            <p:sp>
              <p:nvSpPr>
                <p:cNvPr id="10" name="任意多边形 227">
                  <a:extLst>
                    <a:ext uri="{FF2B5EF4-FFF2-40B4-BE49-F238E27FC236}">
                      <a16:creationId xmlns:a16="http://schemas.microsoft.com/office/drawing/2014/main" id="{A730D124-97EC-423B-B1F8-E7016A54BA28}"/>
                    </a:ext>
                  </a:extLst>
                </p:cNvPr>
                <p:cNvSpPr/>
                <p:nvPr/>
              </p:nvSpPr>
              <p:spPr>
                <a:xfrm rot="21387068">
                  <a:off x="8737941" y="-661205"/>
                  <a:ext cx="2143214" cy="1322408"/>
                </a:xfrm>
                <a:custGeom>
                  <a:avLst/>
                  <a:gdLst>
                    <a:gd name="connsiteX0" fmla="*/ 948690 w 2148840"/>
                    <a:gd name="connsiteY0" fmla="*/ 0 h 1325880"/>
                    <a:gd name="connsiteX1" fmla="*/ 1264643 w 2148840"/>
                    <a:gd name="connsiteY1" fmla="*/ 209428 h 1325880"/>
                    <a:gd name="connsiteX2" fmla="*/ 1272463 w 2148840"/>
                    <a:gd name="connsiteY2" fmla="*/ 234618 h 1325880"/>
                    <a:gd name="connsiteX3" fmla="*/ 1318138 w 2148840"/>
                    <a:gd name="connsiteY3" fmla="*/ 209827 h 1325880"/>
                    <a:gd name="connsiteX4" fmla="*/ 1451610 w 2148840"/>
                    <a:gd name="connsiteY4" fmla="*/ 182880 h 1325880"/>
                    <a:gd name="connsiteX5" fmla="*/ 1735948 w 2148840"/>
                    <a:gd name="connsiteY5" fmla="*/ 334061 h 1325880"/>
                    <a:gd name="connsiteX6" fmla="*/ 1754729 w 2148840"/>
                    <a:gd name="connsiteY6" fmla="*/ 368663 h 1325880"/>
                    <a:gd name="connsiteX7" fmla="*/ 1811161 w 2148840"/>
                    <a:gd name="connsiteY7" fmla="*/ 374352 h 1325880"/>
                    <a:gd name="connsiteX8" fmla="*/ 2148840 w 2148840"/>
                    <a:gd name="connsiteY8" fmla="*/ 788670 h 1325880"/>
                    <a:gd name="connsiteX9" fmla="*/ 1725930 w 2148840"/>
                    <a:gd name="connsiteY9" fmla="*/ 1211580 h 1325880"/>
                    <a:gd name="connsiteX10" fmla="*/ 1489477 w 2148840"/>
                    <a:gd name="connsiteY10" fmla="*/ 1139354 h 1325880"/>
                    <a:gd name="connsiteX11" fmla="*/ 1436947 w 2148840"/>
                    <a:gd name="connsiteY11" fmla="*/ 1096013 h 1325880"/>
                    <a:gd name="connsiteX12" fmla="*/ 1420223 w 2148840"/>
                    <a:gd name="connsiteY12" fmla="*/ 1126825 h 1325880"/>
                    <a:gd name="connsiteX13" fmla="*/ 1045845 w 2148840"/>
                    <a:gd name="connsiteY13" fmla="*/ 1325880 h 1325880"/>
                    <a:gd name="connsiteX14" fmla="*/ 726597 w 2148840"/>
                    <a:gd name="connsiteY14" fmla="*/ 1193643 h 1325880"/>
                    <a:gd name="connsiteX15" fmla="*/ 677235 w 2148840"/>
                    <a:gd name="connsiteY15" fmla="*/ 1133816 h 1325880"/>
                    <a:gd name="connsiteX16" fmla="*/ 643102 w 2148840"/>
                    <a:gd name="connsiteY16" fmla="*/ 1152342 h 1325880"/>
                    <a:gd name="connsiteX17" fmla="*/ 462915 w 2148840"/>
                    <a:gd name="connsiteY17" fmla="*/ 1188720 h 1325880"/>
                    <a:gd name="connsiteX18" fmla="*/ 0 w 2148840"/>
                    <a:gd name="connsiteY18" fmla="*/ 725805 h 1325880"/>
                    <a:gd name="connsiteX19" fmla="*/ 462915 w 2148840"/>
                    <a:gd name="connsiteY19" fmla="*/ 262890 h 1325880"/>
                    <a:gd name="connsiteX20" fmla="*/ 556209 w 2148840"/>
                    <a:gd name="connsiteY20" fmla="*/ 272295 h 1325880"/>
                    <a:gd name="connsiteX21" fmla="*/ 611187 w 2148840"/>
                    <a:gd name="connsiteY21" fmla="*/ 289361 h 1325880"/>
                    <a:gd name="connsiteX22" fmla="*/ 612757 w 2148840"/>
                    <a:gd name="connsiteY22" fmla="*/ 273794 h 1325880"/>
                    <a:gd name="connsiteX23" fmla="*/ 948690 w 2148840"/>
                    <a:gd name="connsiteY23" fmla="*/ 0 h 1325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48840" h="1325880">
                      <a:moveTo>
                        <a:pt x="948690" y="0"/>
                      </a:moveTo>
                      <a:cubicBezTo>
                        <a:pt x="1090723" y="0"/>
                        <a:pt x="1212588" y="86356"/>
                        <a:pt x="1264643" y="209428"/>
                      </a:cubicBezTo>
                      <a:lnTo>
                        <a:pt x="1272463" y="234618"/>
                      </a:lnTo>
                      <a:lnTo>
                        <a:pt x="1318138" y="209827"/>
                      </a:lnTo>
                      <a:cubicBezTo>
                        <a:pt x="1359162" y="192475"/>
                        <a:pt x="1404265" y="182880"/>
                        <a:pt x="1451610" y="182880"/>
                      </a:cubicBezTo>
                      <a:cubicBezTo>
                        <a:pt x="1569971" y="182880"/>
                        <a:pt x="1674326" y="242849"/>
                        <a:pt x="1735948" y="334061"/>
                      </a:cubicBezTo>
                      <a:lnTo>
                        <a:pt x="1754729" y="368663"/>
                      </a:lnTo>
                      <a:lnTo>
                        <a:pt x="1811161" y="374352"/>
                      </a:lnTo>
                      <a:cubicBezTo>
                        <a:pt x="2003874" y="413787"/>
                        <a:pt x="2148840" y="584299"/>
                        <a:pt x="2148840" y="788670"/>
                      </a:cubicBezTo>
                      <a:cubicBezTo>
                        <a:pt x="2148840" y="1022237"/>
                        <a:pt x="1959497" y="1211580"/>
                        <a:pt x="1725930" y="1211580"/>
                      </a:cubicBezTo>
                      <a:cubicBezTo>
                        <a:pt x="1638342" y="1211580"/>
                        <a:pt x="1556974" y="1184954"/>
                        <a:pt x="1489477" y="1139354"/>
                      </a:cubicBezTo>
                      <a:lnTo>
                        <a:pt x="1436947" y="1096013"/>
                      </a:lnTo>
                      <a:lnTo>
                        <a:pt x="1420223" y="1126825"/>
                      </a:lnTo>
                      <a:cubicBezTo>
                        <a:pt x="1339088" y="1246920"/>
                        <a:pt x="1201688" y="1325880"/>
                        <a:pt x="1045845" y="1325880"/>
                      </a:cubicBezTo>
                      <a:cubicBezTo>
                        <a:pt x="921171" y="1325880"/>
                        <a:pt x="808300" y="1275346"/>
                        <a:pt x="726597" y="1193643"/>
                      </a:cubicBezTo>
                      <a:lnTo>
                        <a:pt x="677235" y="1133816"/>
                      </a:lnTo>
                      <a:lnTo>
                        <a:pt x="643102" y="1152342"/>
                      </a:lnTo>
                      <a:cubicBezTo>
                        <a:pt x="587720" y="1175767"/>
                        <a:pt x="526830" y="1188720"/>
                        <a:pt x="462915" y="1188720"/>
                      </a:cubicBezTo>
                      <a:cubicBezTo>
                        <a:pt x="207254" y="1188720"/>
                        <a:pt x="0" y="981466"/>
                        <a:pt x="0" y="725805"/>
                      </a:cubicBezTo>
                      <a:cubicBezTo>
                        <a:pt x="0" y="470144"/>
                        <a:pt x="207254" y="262890"/>
                        <a:pt x="462915" y="262890"/>
                      </a:cubicBezTo>
                      <a:cubicBezTo>
                        <a:pt x="494873" y="262890"/>
                        <a:pt x="526074" y="266128"/>
                        <a:pt x="556209" y="272295"/>
                      </a:cubicBezTo>
                      <a:lnTo>
                        <a:pt x="611187" y="289361"/>
                      </a:lnTo>
                      <a:lnTo>
                        <a:pt x="612757" y="273794"/>
                      </a:lnTo>
                      <a:cubicBezTo>
                        <a:pt x="644731" y="117540"/>
                        <a:pt x="782984" y="0"/>
                        <a:pt x="94869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91F0FD"/>
                  </a:solidFill>
                </a:ln>
                <a:effectLst>
                  <a:outerShdw blurRad="215900" dist="76200" dir="6600000" algn="t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11" name="任意多边形 228">
                  <a:extLst>
                    <a:ext uri="{FF2B5EF4-FFF2-40B4-BE49-F238E27FC236}">
                      <a16:creationId xmlns:a16="http://schemas.microsoft.com/office/drawing/2014/main" id="{B3D03377-2B78-426E-A502-E3FA17FD2B87}"/>
                    </a:ext>
                  </a:extLst>
                </p:cNvPr>
                <p:cNvSpPr/>
                <p:nvPr/>
              </p:nvSpPr>
              <p:spPr>
                <a:xfrm rot="21387068">
                  <a:off x="8726219" y="-661204"/>
                  <a:ext cx="2143214" cy="1322408"/>
                </a:xfrm>
                <a:custGeom>
                  <a:avLst/>
                  <a:gdLst>
                    <a:gd name="connsiteX0" fmla="*/ 948690 w 2148840"/>
                    <a:gd name="connsiteY0" fmla="*/ 0 h 1325880"/>
                    <a:gd name="connsiteX1" fmla="*/ 1264643 w 2148840"/>
                    <a:gd name="connsiteY1" fmla="*/ 209428 h 1325880"/>
                    <a:gd name="connsiteX2" fmla="*/ 1272463 w 2148840"/>
                    <a:gd name="connsiteY2" fmla="*/ 234618 h 1325880"/>
                    <a:gd name="connsiteX3" fmla="*/ 1318138 w 2148840"/>
                    <a:gd name="connsiteY3" fmla="*/ 209827 h 1325880"/>
                    <a:gd name="connsiteX4" fmla="*/ 1451610 w 2148840"/>
                    <a:gd name="connsiteY4" fmla="*/ 182880 h 1325880"/>
                    <a:gd name="connsiteX5" fmla="*/ 1735948 w 2148840"/>
                    <a:gd name="connsiteY5" fmla="*/ 334061 h 1325880"/>
                    <a:gd name="connsiteX6" fmla="*/ 1754729 w 2148840"/>
                    <a:gd name="connsiteY6" fmla="*/ 368663 h 1325880"/>
                    <a:gd name="connsiteX7" fmla="*/ 1811161 w 2148840"/>
                    <a:gd name="connsiteY7" fmla="*/ 374352 h 1325880"/>
                    <a:gd name="connsiteX8" fmla="*/ 2148840 w 2148840"/>
                    <a:gd name="connsiteY8" fmla="*/ 788670 h 1325880"/>
                    <a:gd name="connsiteX9" fmla="*/ 1725930 w 2148840"/>
                    <a:gd name="connsiteY9" fmla="*/ 1211580 h 1325880"/>
                    <a:gd name="connsiteX10" fmla="*/ 1489477 w 2148840"/>
                    <a:gd name="connsiteY10" fmla="*/ 1139354 h 1325880"/>
                    <a:gd name="connsiteX11" fmla="*/ 1436947 w 2148840"/>
                    <a:gd name="connsiteY11" fmla="*/ 1096013 h 1325880"/>
                    <a:gd name="connsiteX12" fmla="*/ 1420223 w 2148840"/>
                    <a:gd name="connsiteY12" fmla="*/ 1126825 h 1325880"/>
                    <a:gd name="connsiteX13" fmla="*/ 1045845 w 2148840"/>
                    <a:gd name="connsiteY13" fmla="*/ 1325880 h 1325880"/>
                    <a:gd name="connsiteX14" fmla="*/ 726597 w 2148840"/>
                    <a:gd name="connsiteY14" fmla="*/ 1193643 h 1325880"/>
                    <a:gd name="connsiteX15" fmla="*/ 677235 w 2148840"/>
                    <a:gd name="connsiteY15" fmla="*/ 1133816 h 1325880"/>
                    <a:gd name="connsiteX16" fmla="*/ 643102 w 2148840"/>
                    <a:gd name="connsiteY16" fmla="*/ 1152342 h 1325880"/>
                    <a:gd name="connsiteX17" fmla="*/ 462915 w 2148840"/>
                    <a:gd name="connsiteY17" fmla="*/ 1188720 h 1325880"/>
                    <a:gd name="connsiteX18" fmla="*/ 0 w 2148840"/>
                    <a:gd name="connsiteY18" fmla="*/ 725805 h 1325880"/>
                    <a:gd name="connsiteX19" fmla="*/ 462915 w 2148840"/>
                    <a:gd name="connsiteY19" fmla="*/ 262890 h 1325880"/>
                    <a:gd name="connsiteX20" fmla="*/ 556209 w 2148840"/>
                    <a:gd name="connsiteY20" fmla="*/ 272295 h 1325880"/>
                    <a:gd name="connsiteX21" fmla="*/ 611187 w 2148840"/>
                    <a:gd name="connsiteY21" fmla="*/ 289361 h 1325880"/>
                    <a:gd name="connsiteX22" fmla="*/ 612757 w 2148840"/>
                    <a:gd name="connsiteY22" fmla="*/ 273794 h 1325880"/>
                    <a:gd name="connsiteX23" fmla="*/ 948690 w 2148840"/>
                    <a:gd name="connsiteY23" fmla="*/ 0 h 1325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48840" h="1325880">
                      <a:moveTo>
                        <a:pt x="948690" y="0"/>
                      </a:moveTo>
                      <a:cubicBezTo>
                        <a:pt x="1090723" y="0"/>
                        <a:pt x="1212588" y="86356"/>
                        <a:pt x="1264643" y="209428"/>
                      </a:cubicBezTo>
                      <a:lnTo>
                        <a:pt x="1272463" y="234618"/>
                      </a:lnTo>
                      <a:lnTo>
                        <a:pt x="1318138" y="209827"/>
                      </a:lnTo>
                      <a:cubicBezTo>
                        <a:pt x="1359162" y="192475"/>
                        <a:pt x="1404265" y="182880"/>
                        <a:pt x="1451610" y="182880"/>
                      </a:cubicBezTo>
                      <a:cubicBezTo>
                        <a:pt x="1569971" y="182880"/>
                        <a:pt x="1674326" y="242849"/>
                        <a:pt x="1735948" y="334061"/>
                      </a:cubicBezTo>
                      <a:lnTo>
                        <a:pt x="1754729" y="368663"/>
                      </a:lnTo>
                      <a:lnTo>
                        <a:pt x="1811161" y="374352"/>
                      </a:lnTo>
                      <a:cubicBezTo>
                        <a:pt x="2003874" y="413787"/>
                        <a:pt x="2148840" y="584299"/>
                        <a:pt x="2148840" y="788670"/>
                      </a:cubicBezTo>
                      <a:cubicBezTo>
                        <a:pt x="2148840" y="1022237"/>
                        <a:pt x="1959497" y="1211580"/>
                        <a:pt x="1725930" y="1211580"/>
                      </a:cubicBezTo>
                      <a:cubicBezTo>
                        <a:pt x="1638342" y="1211580"/>
                        <a:pt x="1556974" y="1184954"/>
                        <a:pt x="1489477" y="1139354"/>
                      </a:cubicBezTo>
                      <a:lnTo>
                        <a:pt x="1436947" y="1096013"/>
                      </a:lnTo>
                      <a:lnTo>
                        <a:pt x="1420223" y="1126825"/>
                      </a:lnTo>
                      <a:cubicBezTo>
                        <a:pt x="1339088" y="1246920"/>
                        <a:pt x="1201688" y="1325880"/>
                        <a:pt x="1045845" y="1325880"/>
                      </a:cubicBezTo>
                      <a:cubicBezTo>
                        <a:pt x="921171" y="1325880"/>
                        <a:pt x="808300" y="1275346"/>
                        <a:pt x="726597" y="1193643"/>
                      </a:cubicBezTo>
                      <a:lnTo>
                        <a:pt x="677235" y="1133816"/>
                      </a:lnTo>
                      <a:lnTo>
                        <a:pt x="643102" y="1152342"/>
                      </a:lnTo>
                      <a:cubicBezTo>
                        <a:pt x="587720" y="1175767"/>
                        <a:pt x="526830" y="1188720"/>
                        <a:pt x="462915" y="1188720"/>
                      </a:cubicBezTo>
                      <a:cubicBezTo>
                        <a:pt x="207254" y="1188720"/>
                        <a:pt x="0" y="981466"/>
                        <a:pt x="0" y="725805"/>
                      </a:cubicBezTo>
                      <a:cubicBezTo>
                        <a:pt x="0" y="470144"/>
                        <a:pt x="207254" y="262890"/>
                        <a:pt x="462915" y="262890"/>
                      </a:cubicBezTo>
                      <a:cubicBezTo>
                        <a:pt x="494873" y="262890"/>
                        <a:pt x="526074" y="266128"/>
                        <a:pt x="556209" y="272295"/>
                      </a:cubicBezTo>
                      <a:lnTo>
                        <a:pt x="611187" y="289361"/>
                      </a:lnTo>
                      <a:lnTo>
                        <a:pt x="612757" y="273794"/>
                      </a:lnTo>
                      <a:cubicBezTo>
                        <a:pt x="644731" y="117540"/>
                        <a:pt x="782984" y="0"/>
                        <a:pt x="94869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91F0FD"/>
                  </a:solidFill>
                </a:ln>
                <a:effectLst>
                  <a:innerShdw blurRad="355600" dist="114300" dir="3600000">
                    <a:srgbClr val="19B4C9">
                      <a:alpha val="32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sp>
            <p:nvSpPr>
              <p:cNvPr id="13" name="任意多边形 227">
                <a:extLst>
                  <a:ext uri="{FF2B5EF4-FFF2-40B4-BE49-F238E27FC236}">
                    <a16:creationId xmlns:a16="http://schemas.microsoft.com/office/drawing/2014/main" id="{A730D124-97EC-423B-B1F8-E7016A54BA28}"/>
                  </a:ext>
                </a:extLst>
              </p:cNvPr>
              <p:cNvSpPr/>
              <p:nvPr/>
            </p:nvSpPr>
            <p:spPr>
              <a:xfrm rot="21387068">
                <a:off x="4472590" y="3630031"/>
                <a:ext cx="1509509" cy="1007705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069743" y="3374436"/>
              <a:ext cx="28225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2060"/>
                  </a:solidFill>
                  <a:latin typeface="UTM Avo" panose="02040603050506020204" pitchFamily="18" charset="0"/>
                </a:rPr>
                <a:t>  da - gia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64064" y="1974745"/>
            <a:ext cx="1502260" cy="1255595"/>
            <a:chOff x="1702335" y="2543798"/>
            <a:chExt cx="1502260" cy="1255595"/>
          </a:xfrm>
        </p:grpSpPr>
        <p:sp>
          <p:nvSpPr>
            <p:cNvPr id="18" name="Oval 17"/>
            <p:cNvSpPr/>
            <p:nvPr/>
          </p:nvSpPr>
          <p:spPr>
            <a:xfrm>
              <a:off x="1830600" y="2543798"/>
              <a:ext cx="1351129" cy="1255595"/>
            </a:xfrm>
            <a:prstGeom prst="ellipse">
              <a:avLst/>
            </a:prstGeom>
            <a:solidFill>
              <a:srgbClr val="00CCFF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 </a:t>
              </a:r>
              <a:endParaRPr lang="en-US" sz="3200" b="1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02335" y="2836626"/>
              <a:ext cx="1502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latin typeface="UTM Avo" panose="02040603050506020204" pitchFamily="18" charset="0"/>
                </a:rPr>
                <a:t>cặp</a:t>
              </a:r>
              <a:r>
                <a:rPr lang="en-US" sz="3600" b="1" dirty="0">
                  <a:latin typeface="UTM Avo" panose="02040603050506020204" pitchFamily="18" charset="0"/>
                </a:rPr>
                <a:t>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62889" y="4269230"/>
            <a:ext cx="1502260" cy="1255595"/>
            <a:chOff x="1728518" y="2543798"/>
            <a:chExt cx="1502260" cy="1255595"/>
          </a:xfrm>
        </p:grpSpPr>
        <p:sp>
          <p:nvSpPr>
            <p:cNvPr id="22" name="Oval 21"/>
            <p:cNvSpPr/>
            <p:nvPr/>
          </p:nvSpPr>
          <p:spPr>
            <a:xfrm>
              <a:off x="1830600" y="2543798"/>
              <a:ext cx="1351129" cy="1255595"/>
            </a:xfrm>
            <a:prstGeom prst="ellipse">
              <a:avLst/>
            </a:prstGeom>
            <a:solidFill>
              <a:srgbClr val="00CCFF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 </a:t>
              </a:r>
              <a:endParaRPr lang="en-US" sz="3200" b="1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8518" y="2841718"/>
              <a:ext cx="1502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latin typeface="UTM Avo" panose="02040603050506020204" pitchFamily="18" charset="0"/>
                </a:rPr>
                <a:t>cầm</a:t>
              </a:r>
              <a:r>
                <a:rPr lang="en-US" sz="3600" b="1" dirty="0">
                  <a:latin typeface="UTM Avo" panose="02040603050506020204" pitchFamily="18" charset="0"/>
                </a:rPr>
                <a:t>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16702" y="1874017"/>
            <a:ext cx="1502260" cy="1255595"/>
            <a:chOff x="1755034" y="2543798"/>
            <a:chExt cx="1502260" cy="1255595"/>
          </a:xfrm>
        </p:grpSpPr>
        <p:sp>
          <p:nvSpPr>
            <p:cNvPr id="25" name="Oval 24"/>
            <p:cNvSpPr/>
            <p:nvPr/>
          </p:nvSpPr>
          <p:spPr>
            <a:xfrm>
              <a:off x="1830600" y="2543798"/>
              <a:ext cx="1351129" cy="1255595"/>
            </a:xfrm>
            <a:prstGeom prst="ellipse">
              <a:avLst/>
            </a:prstGeom>
            <a:solidFill>
              <a:srgbClr val="00CCFF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 </a:t>
              </a:r>
              <a:endParaRPr lang="en-US" sz="3200" b="1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55034" y="2857150"/>
              <a:ext cx="1502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latin typeface="UTM Avo" panose="02040603050506020204" pitchFamily="18" charset="0"/>
                </a:rPr>
                <a:t>đình</a:t>
              </a:r>
              <a:r>
                <a:rPr lang="en-US" sz="3600" b="1" dirty="0">
                  <a:latin typeface="UTM Avo" panose="02040603050506020204" pitchFamily="18" charset="0"/>
                </a:rPr>
                <a:t>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88675" y="3601821"/>
            <a:ext cx="1502260" cy="1255595"/>
            <a:chOff x="1732920" y="2543798"/>
            <a:chExt cx="1502260" cy="1255595"/>
          </a:xfrm>
        </p:grpSpPr>
        <p:sp>
          <p:nvSpPr>
            <p:cNvPr id="28" name="Oval 27"/>
            <p:cNvSpPr/>
            <p:nvPr/>
          </p:nvSpPr>
          <p:spPr>
            <a:xfrm>
              <a:off x="1830600" y="2543798"/>
              <a:ext cx="1351129" cy="1255595"/>
            </a:xfrm>
            <a:prstGeom prst="ellipse">
              <a:avLst/>
            </a:prstGeom>
            <a:solidFill>
              <a:srgbClr val="00CCFF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 </a:t>
              </a:r>
              <a:endParaRPr lang="en-US" sz="3200" b="1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32920" y="2836626"/>
              <a:ext cx="1502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UTM Avo" panose="02040603050506020204" pitchFamily="18" charset="0"/>
                </a:rPr>
                <a:t> vị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31961" y="4949507"/>
            <a:ext cx="1502260" cy="1255595"/>
            <a:chOff x="1720909" y="2543798"/>
            <a:chExt cx="1502260" cy="1255595"/>
          </a:xfrm>
        </p:grpSpPr>
        <p:sp>
          <p:nvSpPr>
            <p:cNvPr id="31" name="Oval 30"/>
            <p:cNvSpPr/>
            <p:nvPr/>
          </p:nvSpPr>
          <p:spPr>
            <a:xfrm>
              <a:off x="1830600" y="2543798"/>
              <a:ext cx="1351129" cy="1255595"/>
            </a:xfrm>
            <a:prstGeom prst="ellipse">
              <a:avLst/>
            </a:prstGeom>
            <a:solidFill>
              <a:srgbClr val="00CCFF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 </a:t>
              </a:r>
              <a:endParaRPr lang="en-US" sz="3200" b="1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20909" y="2836626"/>
              <a:ext cx="1502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latin typeface="UTM Avo" panose="02040603050506020204" pitchFamily="18" charset="0"/>
                </a:rPr>
                <a:t>dẻ</a:t>
              </a:r>
              <a:r>
                <a:rPr lang="en-US" sz="3600" b="1" dirty="0"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428790" y="1737003"/>
            <a:ext cx="3763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</a:rPr>
              <a:t> </a:t>
            </a:r>
            <a:r>
              <a:rPr lang="en-US" sz="3600">
                <a:solidFill>
                  <a:srgbClr val="FF0066"/>
                </a:solidFill>
                <a:latin typeface="UTM Avo" panose="02040603050506020204" pitchFamily="18" charset="0"/>
              </a:rPr>
              <a:t>M:</a:t>
            </a:r>
            <a:r>
              <a:rPr lang="en-US" sz="3600">
                <a:latin typeface="UTM Avo" panose="02040603050506020204" pitchFamily="18" charset="0"/>
              </a:rPr>
              <a:t> cặp da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38059" y="2913904"/>
            <a:ext cx="869165" cy="6879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632837" y="4015365"/>
            <a:ext cx="1202207" cy="12269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899616" y="2456222"/>
            <a:ext cx="3763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D60093"/>
                </a:solidFill>
                <a:latin typeface="UTM Avo" panose="02040603050506020204" pitchFamily="18" charset="0"/>
              </a:rPr>
              <a:t> - da dẻ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5311666" y="2977668"/>
            <a:ext cx="631992" cy="74487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916185" y="3026938"/>
            <a:ext cx="3763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D60093"/>
                </a:solidFill>
                <a:latin typeface="UTM Avo" panose="02040603050506020204" pitchFamily="18" charset="0"/>
              </a:rPr>
              <a:t> - gia đình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383091" y="3906888"/>
            <a:ext cx="1333283" cy="31092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921596" y="3654300"/>
            <a:ext cx="3763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D60093"/>
                </a:solidFill>
                <a:latin typeface="UTM Avo" panose="02040603050506020204" pitchFamily="18" charset="0"/>
              </a:rPr>
              <a:t> - gia vị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2477424" y="4114507"/>
            <a:ext cx="2101690" cy="56003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963719" y="4243985"/>
            <a:ext cx="3763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D60093"/>
                </a:solidFill>
                <a:latin typeface="UTM Avo" panose="02040603050506020204" pitchFamily="18" charset="0"/>
              </a:rPr>
              <a:t> - gia cầm</a:t>
            </a:r>
          </a:p>
        </p:txBody>
      </p:sp>
    </p:spTree>
    <p:extLst>
      <p:ext uri="{BB962C8B-B14F-4D97-AF65-F5344CB8AC3E}">
        <p14:creationId xmlns:p14="http://schemas.microsoft.com/office/powerpoint/2010/main" val="5561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41" grpId="0"/>
      <p:bldP spid="45" grpId="0"/>
      <p:bldP spid="49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415" y="271508"/>
            <a:ext cx="11647714" cy="63137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sym typeface="思源黑体 CN Normal" panose="020B0400000000000000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149" y="450377"/>
            <a:ext cx="476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2060"/>
                </a:solidFill>
                <a:latin typeface="UTM Avo" panose="02040603050506020204" pitchFamily="18" charset="0"/>
              </a:rPr>
              <a:t>3. Chọn a hoặc 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4525" y="1096708"/>
            <a:ext cx="1063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UTM Aptima" panose="02040603050506020204" pitchFamily="18" charset="0"/>
              </a:rPr>
              <a:t>a. Chọn từ ngữ thích hợp thay cho ô vuông.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1921908"/>
            <a:ext cx="5195197" cy="2759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45" y="1908260"/>
            <a:ext cx="4855310" cy="2772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6403" y="4681182"/>
            <a:ext cx="476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2060"/>
                </a:solidFill>
                <a:latin typeface="UTM Avo" panose="02040603050506020204" pitchFamily="18" charset="0"/>
              </a:rPr>
              <a:t>Kéo cưa </a:t>
            </a:r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</a:rPr>
              <a:t>lừa xẻ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6402" y="5417181"/>
            <a:ext cx="476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>
                <a:solidFill>
                  <a:srgbClr val="002060"/>
                </a:solidFill>
                <a:latin typeface="UTM Avo" panose="02040603050506020204" pitchFamily="18" charset="0"/>
              </a:rPr>
              <a:t>(lừa sẻ/lừa xẻ)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50700" y="4770850"/>
            <a:ext cx="1383370" cy="51879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18784" y="4771026"/>
            <a:ext cx="476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2060"/>
                </a:solidFill>
                <a:latin typeface="UTM Avo" panose="02040603050506020204" pitchFamily="18" charset="0"/>
              </a:rPr>
              <a:t>Múa </a:t>
            </a:r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</a:rPr>
              <a:t>sạp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632249" y="4855017"/>
            <a:ext cx="1012714" cy="51879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96403" y="5417357"/>
            <a:ext cx="476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>
                <a:solidFill>
                  <a:srgbClr val="002060"/>
                </a:solidFill>
                <a:latin typeface="UTM Avo" panose="02040603050506020204" pitchFamily="18" charset="0"/>
              </a:rPr>
              <a:t>(lừa sẻ/lừa xẻ)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18783" y="5507201"/>
            <a:ext cx="476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>
                <a:solidFill>
                  <a:srgbClr val="002060"/>
                </a:solidFill>
                <a:latin typeface="UTM Avo" panose="02040603050506020204" pitchFamily="18" charset="0"/>
              </a:rPr>
              <a:t>(sạp/xạp)</a:t>
            </a:r>
          </a:p>
        </p:txBody>
      </p:sp>
    </p:spTree>
    <p:extLst>
      <p:ext uri="{BB962C8B-B14F-4D97-AF65-F5344CB8AC3E}">
        <p14:creationId xmlns:p14="http://schemas.microsoft.com/office/powerpoint/2010/main" val="36659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 animBg="1"/>
      <p:bldP spid="9" grpId="1" animBg="1"/>
      <p:bldP spid="10" grpId="0"/>
      <p:bldP spid="11" grpId="0" animBg="1"/>
      <p:bldP spid="11" grpId="1" animBg="1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415" y="271508"/>
            <a:ext cx="11647714" cy="63137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sym typeface="思源黑体 CN Normal" panose="020B0400000000000000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54" y="713867"/>
            <a:ext cx="582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UTM Avo" panose="02040603050506020204" pitchFamily="18" charset="0"/>
              </a:rPr>
              <a:t>3. Chọn a hoặc 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2764" y="1540789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UTM Aptima" panose="02040603050506020204" pitchFamily="18" charset="0"/>
              </a:rPr>
              <a:t>a. Chọn </a:t>
            </a:r>
            <a:r>
              <a:rPr lang="en-US" sz="4000" b="1">
                <a:solidFill>
                  <a:srgbClr val="FF0066"/>
                </a:solidFill>
                <a:latin typeface="UTM Aptima" panose="02040603050506020204" pitchFamily="18" charset="0"/>
              </a:rPr>
              <a:t>ươn</a:t>
            </a:r>
            <a:r>
              <a:rPr lang="en-US" sz="4000" b="1">
                <a:solidFill>
                  <a:srgbClr val="0070C0"/>
                </a:solidFill>
                <a:latin typeface="UTM Aptima" panose="02040603050506020204" pitchFamily="18" charset="0"/>
              </a:rPr>
              <a:t> hoặc </a:t>
            </a:r>
            <a:r>
              <a:rPr lang="en-US" sz="4000" b="1">
                <a:solidFill>
                  <a:srgbClr val="FF0066"/>
                </a:solidFill>
                <a:latin typeface="UTM Aptima" panose="02040603050506020204" pitchFamily="18" charset="0"/>
              </a:rPr>
              <a:t>ương</a:t>
            </a:r>
            <a:r>
              <a:rPr lang="en-US" sz="4000" b="1">
                <a:solidFill>
                  <a:srgbClr val="0070C0"/>
                </a:solidFill>
                <a:latin typeface="UTM Aptima" panose="02040603050506020204" pitchFamily="18" charset="0"/>
              </a:rPr>
              <a:t> thay cho ô vuông.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6629" y="2810843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UTM Avo" panose="02040603050506020204" pitchFamily="18" charset="0"/>
              </a:rPr>
              <a:t>- Con đ</a:t>
            </a:r>
            <a:r>
              <a:rPr lang="en-US" sz="4000">
                <a:solidFill>
                  <a:srgbClr val="FF0066"/>
                </a:solidFill>
                <a:latin typeface="UTM Avo" panose="02040603050506020204" pitchFamily="18" charset="0"/>
              </a:rPr>
              <a:t>ường</a:t>
            </a:r>
            <a:r>
              <a:rPr lang="en-US" sz="4000">
                <a:solidFill>
                  <a:srgbClr val="0070C0"/>
                </a:solidFill>
                <a:latin typeface="UTM Avo" panose="02040603050506020204" pitchFamily="18" charset="0"/>
              </a:rPr>
              <a:t> uốn l</a:t>
            </a:r>
            <a:r>
              <a:rPr lang="en-US" sz="4000">
                <a:solidFill>
                  <a:srgbClr val="FF0066"/>
                </a:solidFill>
                <a:latin typeface="UTM Avo" panose="02040603050506020204" pitchFamily="18" charset="0"/>
              </a:rPr>
              <a:t>ượn</a:t>
            </a:r>
            <a:r>
              <a:rPr lang="en-US" sz="4000">
                <a:solidFill>
                  <a:srgbClr val="0070C0"/>
                </a:solidFill>
                <a:latin typeface="UTM Avo" panose="02040603050506020204" pitchFamily="18" charset="0"/>
              </a:rPr>
              <a:t> quanh s</a:t>
            </a:r>
            <a:r>
              <a:rPr lang="en-US" sz="4000">
                <a:solidFill>
                  <a:srgbClr val="FF0066"/>
                </a:solidFill>
                <a:latin typeface="UTM Avo" panose="02040603050506020204" pitchFamily="18" charset="0"/>
              </a:rPr>
              <a:t>ườn</a:t>
            </a:r>
            <a:r>
              <a:rPr lang="en-US" sz="4000">
                <a:solidFill>
                  <a:srgbClr val="0070C0"/>
                </a:solidFill>
                <a:latin typeface="UTM Avo" panose="02040603050506020204" pitchFamily="18" charset="0"/>
              </a:rPr>
              <a:t> núi.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2930" y="3989759"/>
            <a:ext cx="10631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-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Hoa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h</a:t>
            </a:r>
            <a:r>
              <a:rPr lang="en-US" sz="4000" dirty="0" err="1">
                <a:solidFill>
                  <a:srgbClr val="FF0066"/>
                </a:solidFill>
                <a:latin typeface="UTM Avo" panose="02040603050506020204" pitchFamily="18" charset="0"/>
              </a:rPr>
              <a:t>ướng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d</a:t>
            </a:r>
            <a:r>
              <a:rPr lang="en-US" sz="4000" dirty="0" err="1">
                <a:solidFill>
                  <a:srgbClr val="FF0066"/>
                </a:solidFill>
                <a:latin typeface="UTM Avo" panose="02040603050506020204" pitchFamily="18" charset="0"/>
              </a:rPr>
              <a:t>ương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v</a:t>
            </a:r>
            <a:r>
              <a:rPr lang="en-US" sz="4000" dirty="0" err="1">
                <a:solidFill>
                  <a:srgbClr val="FF0066"/>
                </a:solidFill>
                <a:latin typeface="UTM Avo" panose="02040603050506020204" pitchFamily="18" charset="0"/>
              </a:rPr>
              <a:t>ươn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mình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đón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ánh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nắng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mặt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trời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55858" y="2909575"/>
            <a:ext cx="1072534" cy="51879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1087" y="2909575"/>
            <a:ext cx="883106" cy="51879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84491" y="2946242"/>
            <a:ext cx="883107" cy="51879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55858" y="4107063"/>
            <a:ext cx="1131257" cy="51879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02708" y="4132688"/>
            <a:ext cx="1056309" cy="51879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464671" y="4107063"/>
            <a:ext cx="846677" cy="51879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72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260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#9Slide05 Aphrodite Pro</vt:lpstr>
      <vt:lpstr>#9Slide05 Bodega Script</vt:lpstr>
      <vt:lpstr>#9Slide05 SVNBulgary</vt:lpstr>
      <vt:lpstr>#9Slide05 VL Fadilla</vt:lpstr>
      <vt:lpstr>#9Slide07 HoneyCream</vt:lpstr>
      <vt:lpstr>Arial</vt:lpstr>
      <vt:lpstr>Calibri</vt:lpstr>
      <vt:lpstr>Calibri Light</vt:lpstr>
      <vt:lpstr>Cambria</vt:lpstr>
      <vt:lpstr>Chango</vt:lpstr>
      <vt:lpstr>inpin heiti</vt:lpstr>
      <vt:lpstr>SVN-Newton</vt:lpstr>
      <vt:lpstr>Times New Roman</vt:lpstr>
      <vt:lpstr>UTM Aptima</vt:lpstr>
      <vt:lpstr>UTM Avo</vt:lpstr>
      <vt:lpstr>UTM Guanine</vt:lpstr>
      <vt:lpstr>zihun35hao-jindianyahei</vt:lpstr>
      <vt:lpstr>字魂64号-萌趣软糖体</vt:lpstr>
      <vt:lpstr>字魂70号-灵悦黑体</vt:lpstr>
      <vt:lpstr>思源黑体 CN 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PL170923</cp:lastModifiedBy>
  <cp:revision>31</cp:revision>
  <dcterms:created xsi:type="dcterms:W3CDTF">2022-11-03T14:30:35Z</dcterms:created>
  <dcterms:modified xsi:type="dcterms:W3CDTF">2025-12-02T01:55:44Z</dcterms:modified>
</cp:coreProperties>
</file>