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61" r:id="rId4"/>
    <p:sldMasterId id="2147483793" r:id="rId5"/>
    <p:sldMasterId id="2147483800" r:id="rId6"/>
    <p:sldMasterId id="2147483815" r:id="rId7"/>
  </p:sldMasterIdLst>
  <p:notesMasterIdLst>
    <p:notesMasterId r:id="rId20"/>
  </p:notesMasterIdLst>
  <p:sldIdLst>
    <p:sldId id="256" r:id="rId8"/>
    <p:sldId id="515" r:id="rId9"/>
    <p:sldId id="307" r:id="rId10"/>
    <p:sldId id="2007577072" r:id="rId11"/>
    <p:sldId id="314" r:id="rId12"/>
    <p:sldId id="2007577073" r:id="rId13"/>
    <p:sldId id="309" r:id="rId14"/>
    <p:sldId id="517" r:id="rId15"/>
    <p:sldId id="297" r:id="rId16"/>
    <p:sldId id="2007577070" r:id="rId17"/>
    <p:sldId id="28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3" r:id="rId12"/>
    <p:sldLayoutId id="21474838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video" Target="../media/media3.mp4"/><Relationship Id="rId7" Type="http://schemas.openxmlformats.org/officeDocument/2006/relationships/image" Target="../media/image56.png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259080" y="1257300"/>
            <a:ext cx="11628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56CB5D-27F7-44BE-9A86-453E81915D57}"/>
              </a:ext>
            </a:extLst>
          </p:cNvPr>
          <p:cNvGrpSpPr/>
          <p:nvPr/>
        </p:nvGrpSpPr>
        <p:grpSpPr>
          <a:xfrm>
            <a:off x="1180438" y="1311007"/>
            <a:ext cx="9963894" cy="1339973"/>
            <a:chOff x="-217688" y="2037168"/>
            <a:chExt cx="6636066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FA8723-DB70-4AA6-918A-08F8DADBA2CF}"/>
                </a:ext>
              </a:extLst>
            </p:cNvPr>
            <p:cNvSpPr txBox="1"/>
            <p:nvPr/>
          </p:nvSpPr>
          <p:spPr>
            <a:xfrm>
              <a:off x="-217688" y="2134885"/>
              <a:ext cx="6636066" cy="542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M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737610"/>
            <a:ext cx="457200" cy="4572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4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M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94941" y="3741420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92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41634" y="2469854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1: Nét móc hai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41634" y="3189149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2: Nét móc xuôi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600835" y="3989982"/>
            <a:ext cx="429704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3: Nét lượn ngang và cong 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2" grpId="0"/>
      <p:bldP spid="13" grpId="0" animBg="1"/>
      <p:bldP spid="13" grpId="1" animBg="1"/>
      <p:bldP spid="19" grpId="0" build="allAtOnce"/>
      <p:bldP spid="19" grpId="1" build="allAtOnce"/>
      <p:bldP spid="21" grpId="0"/>
      <p:bldP spid="21" grpId="1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3569423117055009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41543"/>
          </a:xfrm>
        </p:spPr>
      </p:pic>
      <p:sp>
        <p:nvSpPr>
          <p:cNvPr id="6" name="Rectangle 5"/>
          <p:cNvSpPr/>
          <p:nvPr/>
        </p:nvSpPr>
        <p:spPr>
          <a:xfrm>
            <a:off x="10591800" y="5715000"/>
            <a:ext cx="1051560" cy="944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9" t="24511" r="13665" b="23243"/>
          <a:stretch/>
        </p:blipFill>
        <p:spPr>
          <a:xfrm>
            <a:off x="830831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839975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929"/>
          <a:stretch/>
        </p:blipFill>
        <p:spPr>
          <a:xfrm>
            <a:off x="2093077" y="1662430"/>
            <a:ext cx="4334276" cy="3709761"/>
          </a:xfrm>
          <a:prstGeom prst="rect">
            <a:avLst/>
          </a:prstGeom>
        </p:spPr>
      </p:pic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623575" y="606488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693" y="2418590"/>
            <a:ext cx="1855" cy="2953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93077" y="5402671"/>
            <a:ext cx="351524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1485" y="3823347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901" y="5378369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7150" y="2760892"/>
            <a:ext cx="0" cy="267495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08313" y="5456640"/>
            <a:ext cx="307975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3383" y="3650861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25979" y="5408778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M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741293559659180408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39572"/>
            <a:ext cx="10683240" cy="60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251</Words>
  <Application>Microsoft Office PowerPoint</Application>
  <PresentationFormat>Custom</PresentationFormat>
  <Paragraphs>45</Paragraphs>
  <Slides>12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Office 主题</vt:lpstr>
      <vt:lpstr>1_Office Theme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43</cp:revision>
  <dcterms:created xsi:type="dcterms:W3CDTF">2021-07-20T01:55:21Z</dcterms:created>
  <dcterms:modified xsi:type="dcterms:W3CDTF">2024-04-02T01:04:55Z</dcterms:modified>
</cp:coreProperties>
</file>