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750" r:id="rId2"/>
  </p:sldMasterIdLst>
  <p:notesMasterIdLst>
    <p:notesMasterId r:id="rId20"/>
  </p:notesMasterIdLst>
  <p:sldIdLst>
    <p:sldId id="434" r:id="rId3"/>
    <p:sldId id="276" r:id="rId4"/>
    <p:sldId id="428" r:id="rId5"/>
    <p:sldId id="429" r:id="rId6"/>
    <p:sldId id="430" r:id="rId7"/>
    <p:sldId id="431" r:id="rId8"/>
    <p:sldId id="360" r:id="rId9"/>
    <p:sldId id="283" r:id="rId10"/>
    <p:sldId id="432" r:id="rId11"/>
    <p:sldId id="361" r:id="rId12"/>
    <p:sldId id="363" r:id="rId13"/>
    <p:sldId id="364" r:id="rId14"/>
    <p:sldId id="362" r:id="rId15"/>
    <p:sldId id="436" r:id="rId16"/>
    <p:sldId id="435" r:id="rId17"/>
    <p:sldId id="329" r:id="rId18"/>
    <p:sldId id="433" r:id="rId19"/>
  </p:sldIdLst>
  <p:sldSz cx="12192000" cy="6858000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.VnAvant" panose="020B7200000000000000" pitchFamily="34" charset="0"/>
      <p:regular r:id="rId25"/>
      <p:bold r:id="rId26"/>
      <p:italic r:id="rId27"/>
      <p:boldItalic r:id="rId28"/>
    </p:embeddedFont>
    <p:embeddedFont>
      <p:font typeface="Tahoma" panose="020B0604030504040204" pitchFamily="34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91" d="100"/>
          <a:sy n="91" d="100"/>
        </p:scale>
        <p:origin x="18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6.fntdata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5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190560-4AEE-4ADC-9764-4A4AAA6B5BE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2FCFF0-9786-4F8D-BE50-5EA3CD44E1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295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1634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4492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7919D8D7-9CBD-4432-AC27-9DA8D76DEB54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434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10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01/02/2024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11402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133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0709886" y="28305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861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154145" y="136047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03887A-5588-4C23-AFDC-6F0C19FDD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56D9D5-5507-472C-B469-8E96B66777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E36FB-734F-48B8-94EA-0D32A5328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C6CAD9A-9198-48E7-921A-19152ACC00E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888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96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01/02/2024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7" r:id="rId4"/>
    <p:sldLayoutId id="2147483748" r:id="rId5"/>
    <p:sldLayoutId id="2147483649" r:id="rId6"/>
    <p:sldLayoutId id="2147483650" r:id="rId7"/>
    <p:sldLayoutId id="2147483685" r:id="rId8"/>
    <p:sldLayoutId id="214748374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60">
                <a:latin typeface="Arial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60">
                <a:latin typeface="Arial" charset="0"/>
              </a:defRPr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60"/>
            </a:lvl1pPr>
          </a:lstStyle>
          <a:p>
            <a:pPr defTabSz="822960" fontAlgn="base">
              <a:spcBef>
                <a:spcPct val="0"/>
              </a:spcBef>
              <a:spcAft>
                <a:spcPct val="0"/>
              </a:spcAft>
              <a:defRPr/>
            </a:pPr>
            <a:fld id="{415BB804-C38A-4C98-B240-C7C5A7200CC0}" type="slidenum">
              <a:rPr lang="en-US" altLang="en-US" smtClean="0">
                <a:solidFill>
                  <a:srgbClr val="000000"/>
                </a:solidFill>
              </a:rPr>
              <a:pPr defTabSz="82296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136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5pPr>
      <a:lvl6pPr marL="41148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6pPr>
      <a:lvl7pPr marL="82296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7pPr>
      <a:lvl8pPr marL="123444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8pPr>
      <a:lvl9pPr marL="1645920" algn="ctr" rtl="0" fontAlgn="base">
        <a:spcBef>
          <a:spcPct val="0"/>
        </a:spcBef>
        <a:spcAft>
          <a:spcPct val="0"/>
        </a:spcAft>
        <a:defRPr sz="3960">
          <a:solidFill>
            <a:schemeClr val="tx2"/>
          </a:solidFill>
          <a:latin typeface="Arial" charset="0"/>
        </a:defRPr>
      </a:lvl9pPr>
    </p:titleStyle>
    <p:bodyStyle>
      <a:lvl1pPr marL="308610" indent="-308610" algn="l" rtl="0" eaLnBrk="0" fontAlgn="base" hangingPunct="0">
        <a:spcBef>
          <a:spcPct val="20000"/>
        </a:spcBef>
        <a:spcAft>
          <a:spcPct val="0"/>
        </a:spcAft>
        <a:buChar char="•"/>
        <a:defRPr sz="288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rtl="0" eaLnBrk="0" fontAlgn="base" hangingPunct="0">
        <a:spcBef>
          <a:spcPct val="20000"/>
        </a:spcBef>
        <a:spcAft>
          <a:spcPct val="0"/>
        </a:spcAft>
        <a:buChar char="–"/>
        <a:defRPr sz="2520">
          <a:solidFill>
            <a:schemeClr val="tx1"/>
          </a:solidFill>
          <a:latin typeface="+mn-lt"/>
        </a:defRPr>
      </a:lvl2pPr>
      <a:lvl3pPr marL="1028700" indent="-205740" algn="l" rtl="0" eaLnBrk="0" fontAlgn="base" hangingPunct="0">
        <a:spcBef>
          <a:spcPct val="20000"/>
        </a:spcBef>
        <a:spcAft>
          <a:spcPct val="0"/>
        </a:spcAft>
        <a:buChar char="•"/>
        <a:defRPr sz="2160">
          <a:solidFill>
            <a:schemeClr val="tx1"/>
          </a:solidFill>
          <a:latin typeface="+mn-lt"/>
        </a:defRPr>
      </a:lvl3pPr>
      <a:lvl4pPr marL="1440180" indent="-205740" algn="l" rtl="0" eaLnBrk="0" fontAlgn="base" hangingPunct="0">
        <a:spcBef>
          <a:spcPct val="20000"/>
        </a:spcBef>
        <a:spcAft>
          <a:spcPct val="0"/>
        </a:spcAft>
        <a:buChar char="–"/>
        <a:defRPr sz="1800">
          <a:solidFill>
            <a:schemeClr val="tx1"/>
          </a:solidFill>
          <a:latin typeface="+mn-lt"/>
        </a:defRPr>
      </a:lvl4pPr>
      <a:lvl5pPr marL="1851660" indent="-205740" algn="l" rtl="0" eaLnBrk="0" fontAlgn="base" hangingPunct="0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5pPr>
      <a:lvl6pPr marL="226314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6pPr>
      <a:lvl7pPr marL="267462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7pPr>
      <a:lvl8pPr marL="308610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8pPr>
      <a:lvl9pPr marL="3497580" indent="-205740" algn="l" rtl="0" fontAlgn="base">
        <a:spcBef>
          <a:spcPct val="20000"/>
        </a:spcBef>
        <a:spcAft>
          <a:spcPct val="0"/>
        </a:spcAft>
        <a:buChar char="»"/>
        <a:defRPr sz="18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jp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2"/>
          <p:cNvSpPr txBox="1">
            <a:spLocks noChangeArrowheads="1"/>
          </p:cNvSpPr>
          <p:nvPr/>
        </p:nvSpPr>
        <p:spPr bwMode="auto">
          <a:xfrm>
            <a:off x="2262665" y="2194561"/>
            <a:ext cx="809244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LỚP 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714" y="136891"/>
            <a:ext cx="932687" cy="932687"/>
          </a:xfrm>
          <a:prstGeom prst="ellipse">
            <a:avLst/>
          </a:prstGeom>
        </p:spPr>
      </p:pic>
      <p:sp>
        <p:nvSpPr>
          <p:cNvPr id="3076" name="TextBox 3"/>
          <p:cNvSpPr txBox="1">
            <a:spLocks noChangeArrowheads="1"/>
          </p:cNvSpPr>
          <p:nvPr/>
        </p:nvSpPr>
        <p:spPr bwMode="auto">
          <a:xfrm>
            <a:off x="2667000" y="414339"/>
            <a:ext cx="6995160" cy="75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en-US" sz="216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ĐOÀN KẾT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3066644" y="2866786"/>
            <a:ext cx="6195872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822960" fontAlgn="base">
              <a:spcBef>
                <a:spcPct val="50000"/>
              </a:spcBef>
              <a:spcAft>
                <a:spcPct val="0"/>
              </a:spcAft>
              <a:buClr>
                <a:srgbClr val="BBE0E3"/>
              </a:buClr>
              <a:buNone/>
              <a:defRPr/>
            </a:pPr>
            <a:r>
              <a:rPr lang="en-US" altLang="en-US" sz="2880" b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111: </a:t>
            </a:r>
            <a:r>
              <a:rPr lang="en-US" altLang="en-US" sz="288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2880" b="1" dirty="0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80" b="1" dirty="0" err="1" smtClean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altLang="en-US" sz="2880" b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6128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AA0511F-C827-48A4-8EAD-C7D60AC3CD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034163"/>
            <a:ext cx="12182475" cy="3890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00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93AA453E-06C3-4F82-99ED-A41E81617ABA}"/>
              </a:ext>
            </a:extLst>
          </p:cNvPr>
          <p:cNvSpPr/>
          <p:nvPr/>
        </p:nvSpPr>
        <p:spPr>
          <a:xfrm>
            <a:off x="914400" y="882306"/>
            <a:ext cx="10668000" cy="4868862"/>
          </a:xfrm>
          <a:prstGeom prst="cloudCallout">
            <a:avLst>
              <a:gd name="adj1" fmla="val -51730"/>
              <a:gd name="adj2" fmla="val 43563"/>
            </a:avLst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8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86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466d1f793f5586c089134068fbe6291a.png">
            <a:extLst>
              <a:ext uri="{FF2B5EF4-FFF2-40B4-BE49-F238E27FC236}">
                <a16:creationId xmlns:a16="http://schemas.microsoft.com/office/drawing/2014/main" id="{681A55CD-DC6E-4AB0-AA53-992E31916E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12255"/>
          <a:stretch/>
        </p:blipFill>
        <p:spPr bwMode="auto">
          <a:xfrm>
            <a:off x="317564" y="423080"/>
            <a:ext cx="11556871" cy="6301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41C612-D5CA-416E-89E1-B7BDF3D20CE8}"/>
              </a:ext>
            </a:extLst>
          </p:cNvPr>
          <p:cNvSpPr/>
          <p:nvPr/>
        </p:nvSpPr>
        <p:spPr>
          <a:xfrm>
            <a:off x="2027687" y="3170238"/>
            <a:ext cx="8453794" cy="28495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defRPr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lam. 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lam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6" name="Right Arrow 7">
            <a:hlinkClick r:id="rId4" action="ppaction://hlinksldjump"/>
            <a:extLst>
              <a:ext uri="{FF2B5EF4-FFF2-40B4-BE49-F238E27FC236}">
                <a16:creationId xmlns:a16="http://schemas.microsoft.com/office/drawing/2014/main" id="{1D4082D7-306A-4E4A-BCCB-46F20F4AC17F}"/>
              </a:ext>
            </a:extLst>
          </p:cNvPr>
          <p:cNvSpPr/>
          <p:nvPr/>
        </p:nvSpPr>
        <p:spPr>
          <a:xfrm flipH="1">
            <a:off x="12634913" y="6019800"/>
            <a:ext cx="958850" cy="623888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en-US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1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AE1327C-AADA-46CC-9444-E8E5D3E58B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050" y="1970729"/>
            <a:ext cx="11644312" cy="1868756"/>
          </a:xfrm>
          <a:prstGeom prst="rect">
            <a:avLst/>
          </a:prstGeom>
          <a:solidFill>
            <a:srgbClr val="FF0000"/>
          </a:solidFill>
          <a:ln>
            <a:solidFill>
              <a:srgbClr val="002060"/>
            </a:solidFill>
          </a:ln>
          <a:extLst/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FB76A6A7-C0EB-49EC-BEFE-E236AC8F0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5891" y="3017588"/>
            <a:ext cx="99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rgbClr val="FF0000"/>
                </a:solidFill>
                <a:latin typeface=".VnAvant" panose="020B7200000000000000" pitchFamily="34" charset="0"/>
              </a:rPr>
              <a:t>am</a:t>
            </a:r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70F407E6-08CC-4691-8C3C-E236A5E89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87703" y="3031536"/>
            <a:ext cx="127158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.VnAvant" panose="020B7200000000000000" pitchFamily="34" charset="0"/>
              </a:rPr>
              <a:t>¨ng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68777"/>
            <a:ext cx="791344" cy="791344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1853184" y="3565787"/>
            <a:ext cx="1158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964995" y="3565787"/>
            <a:ext cx="18262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7821168" y="3554756"/>
            <a:ext cx="294436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02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9086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F86EAA4-DC96-4747-B85B-EA301B054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44" y="2092850"/>
            <a:ext cx="12009120" cy="254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90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50158" y="2170064"/>
            <a:ext cx="29798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4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DÒ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0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044" y="-3236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378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C066BF-0011-4DD7-BB68-D2856B5C34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02" t="12026" r="17697" b="16253"/>
          <a:stretch/>
        </p:blipFill>
        <p:spPr>
          <a:xfrm>
            <a:off x="3766403" y="456469"/>
            <a:ext cx="4659194" cy="64015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867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2276"/>
            <a:ext cx="12192000" cy="3371850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36DAB383-B73D-4AA9-AED0-2902C5FB7C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791521"/>
            <a:ext cx="7165974" cy="3187854"/>
          </a:xfrm>
          <a:prstGeom prst="rect">
            <a:avLst/>
          </a:prstGeom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AFA9BC2A-78DA-4C2E-9C41-52BBCE2ED4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" y="3008943"/>
            <a:ext cx="12192000" cy="3875183"/>
          </a:xfrm>
          <a:prstGeom prst="rect">
            <a:avLst/>
          </a:prstGeom>
        </p:spPr>
      </p:pic>
      <p:pic>
        <p:nvPicPr>
          <p:cNvPr id="5" name="图片 41">
            <a:extLst>
              <a:ext uri="{FF2B5EF4-FFF2-40B4-BE49-F238E27FC236}">
                <a16:creationId xmlns:a16="http://schemas.microsoft.com/office/drawing/2014/main" id="{73EBAA1A-CCBD-4F6C-8D97-7B7ADD9D51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0489" y="1376042"/>
            <a:ext cx="1479360" cy="2309139"/>
          </a:xfrm>
          <a:prstGeom prst="rect">
            <a:avLst/>
          </a:prstGeom>
        </p:spPr>
      </p:pic>
      <p:pic>
        <p:nvPicPr>
          <p:cNvPr id="6" name="图片 42">
            <a:extLst>
              <a:ext uri="{FF2B5EF4-FFF2-40B4-BE49-F238E27FC236}">
                <a16:creationId xmlns:a16="http://schemas.microsoft.com/office/drawing/2014/main" id="{942F7E87-18B2-463A-A88C-B53C20C8C23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523" y="570406"/>
            <a:ext cx="1648070" cy="284662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93FF2D3-AF8B-480D-A600-AD4612209E8D}"/>
              </a:ext>
            </a:extLst>
          </p:cNvPr>
          <p:cNvSpPr/>
          <p:nvPr/>
        </p:nvSpPr>
        <p:spPr>
          <a:xfrm>
            <a:off x="1578315" y="1365500"/>
            <a:ext cx="8749552" cy="20428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9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ĐỘNG</a:t>
            </a:r>
            <a:endParaRPr kumimoji="0" lang="vi-VN" sz="9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8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"/>
            <a:ext cx="12192000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00545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giíi thiÖu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02581" y="1246909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hiÓu biÕt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00545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yÕu ®uèi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608618" y="2701637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  <a:latin typeface=".VnAvant" panose="020B7200000000000000" pitchFamily="34" charset="0"/>
              </a:rPr>
              <a:t>®¸ng yªu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40327" y="4414675"/>
            <a:ext cx="111113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Buæi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chiÒu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.VnAvant" panose="020B7200000000000000" pitchFamily="34" charset="0"/>
              </a:rPr>
              <a:t>hÌ</a:t>
            </a:r>
            <a:r>
              <a:rPr lang="en-US" sz="5400" b="1" dirty="0" smtClean="0">
                <a:solidFill>
                  <a:srgbClr val="FF0000"/>
                </a:solidFill>
                <a:latin typeface=".VnAvant" panose="020B7200000000000000" pitchFamily="34" charset="0"/>
              </a:rPr>
              <a:t>,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HiÕu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cïng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Nam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ch¬i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th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¶ </a:t>
            </a:r>
            <a:r>
              <a:rPr lang="en-US" sz="54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diÒu</a:t>
            </a:r>
            <a:r>
              <a:rPr lang="en-US" sz="5400" b="1" dirty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4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6C98B64-8F87-4323-BB03-6DA34952AD5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8"/>
          <a:stretch/>
        </p:blipFill>
        <p:spPr>
          <a:xfrm>
            <a:off x="-33810" y="509451"/>
            <a:ext cx="12225810" cy="5943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394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7-Point Star 1"/>
          <p:cNvSpPr/>
          <p:nvPr/>
        </p:nvSpPr>
        <p:spPr>
          <a:xfrm>
            <a:off x="2076993" y="535577"/>
            <a:ext cx="7249886" cy="5852160"/>
          </a:xfrm>
          <a:prstGeom prst="star7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.VnAvant" panose="020B7200000000000000" pitchFamily="34" charset="0"/>
              </a:rPr>
              <a:t>Bµi 111: </a:t>
            </a:r>
            <a:r>
              <a:rPr lang="en-US" sz="8000" b="1">
                <a:solidFill>
                  <a:srgbClr val="FFFF00"/>
                </a:solidFill>
                <a:latin typeface=".VnAvant" panose="020B7200000000000000" pitchFamily="34" charset="0"/>
              </a:rPr>
              <a:t>¤n tËp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100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0FCBF7F-8E0F-4C34-985C-800C042A976B}"/>
              </a:ext>
            </a:extLst>
          </p:cNvPr>
          <p:cNvCxnSpPr/>
          <p:nvPr/>
        </p:nvCxnSpPr>
        <p:spPr>
          <a:xfrm>
            <a:off x="4285129" y="1039906"/>
            <a:ext cx="209176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01A712F-6CC5-4A5D-826A-6786A4D5DC84}"/>
              </a:ext>
            </a:extLst>
          </p:cNvPr>
          <p:cNvCxnSpPr>
            <a:cxnSpLocks/>
          </p:cNvCxnSpPr>
          <p:nvPr/>
        </p:nvCxnSpPr>
        <p:spPr>
          <a:xfrm>
            <a:off x="8943787" y="1485153"/>
            <a:ext cx="110266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D6BFDDD-A844-45BF-AFBE-D50B944163FE}"/>
              </a:ext>
            </a:extLst>
          </p:cNvPr>
          <p:cNvCxnSpPr>
            <a:cxnSpLocks/>
          </p:cNvCxnSpPr>
          <p:nvPr/>
        </p:nvCxnSpPr>
        <p:spPr>
          <a:xfrm>
            <a:off x="1192305" y="1885577"/>
            <a:ext cx="12341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96C21CF-4C43-45CB-ADC7-88B5C5186067}"/>
              </a:ext>
            </a:extLst>
          </p:cNvPr>
          <p:cNvCxnSpPr>
            <a:cxnSpLocks/>
          </p:cNvCxnSpPr>
          <p:nvPr/>
        </p:nvCxnSpPr>
        <p:spPr>
          <a:xfrm>
            <a:off x="2668494" y="4371788"/>
            <a:ext cx="333188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9665458-5132-4BE3-9056-8081A5A48506}"/>
              </a:ext>
            </a:extLst>
          </p:cNvPr>
          <p:cNvCxnSpPr>
            <a:cxnSpLocks/>
          </p:cNvCxnSpPr>
          <p:nvPr/>
        </p:nvCxnSpPr>
        <p:spPr>
          <a:xfrm>
            <a:off x="4216399" y="1485153"/>
            <a:ext cx="116840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0E46887-F0FC-4748-BFC1-7B31B9FCCB51}"/>
              </a:ext>
            </a:extLst>
          </p:cNvPr>
          <p:cNvCxnSpPr>
            <a:cxnSpLocks/>
          </p:cNvCxnSpPr>
          <p:nvPr/>
        </p:nvCxnSpPr>
        <p:spPr>
          <a:xfrm>
            <a:off x="1724212" y="3134659"/>
            <a:ext cx="64844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775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D124A3A-9807-404A-9EE1-BF84D548BB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38539"/>
            <a:ext cx="12192000" cy="6495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7017" y="92746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8525" y="138482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7272" y="1816069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640182" y="1772581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27017" y="2674250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0182" y="2542903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7017" y="3127317"/>
            <a:ext cx="5617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35680" y="3004568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09597" y="3562856"/>
            <a:ext cx="3570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8823" y="3910165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8823" y="43776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11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5349" y="4737921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12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4874" y="5173460"/>
            <a:ext cx="6052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F0000"/>
                </a:solidFill>
                <a:latin typeface=".VnAvant" panose="020B7200000000000000" pitchFamily="34" charset="0"/>
              </a:rPr>
              <a:t>13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87382" y="196782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57" t="32946" r="7750" b="35355"/>
          <a:stretch/>
        </p:blipFill>
        <p:spPr bwMode="auto">
          <a:xfrm>
            <a:off x="351022" y="3866605"/>
            <a:ext cx="447487" cy="41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Up Ribbon 4"/>
          <p:cNvSpPr/>
          <p:nvPr/>
        </p:nvSpPr>
        <p:spPr>
          <a:xfrm>
            <a:off x="328246" y="1182188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Ribbon 5"/>
          <p:cNvSpPr/>
          <p:nvPr/>
        </p:nvSpPr>
        <p:spPr>
          <a:xfrm>
            <a:off x="391885" y="2813180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351022" y="3126221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Up Ribbon 7"/>
          <p:cNvSpPr/>
          <p:nvPr/>
        </p:nvSpPr>
        <p:spPr>
          <a:xfrm>
            <a:off x="403273" y="359601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Ribbon 8"/>
          <p:cNvSpPr/>
          <p:nvPr/>
        </p:nvSpPr>
        <p:spPr>
          <a:xfrm>
            <a:off x="339633" y="4465163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Ribbon 9"/>
          <p:cNvSpPr/>
          <p:nvPr/>
        </p:nvSpPr>
        <p:spPr>
          <a:xfrm>
            <a:off x="351022" y="5266896"/>
            <a:ext cx="470263" cy="222068"/>
          </a:xfrm>
          <a:prstGeom prst="ribbon2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7" t="88893" r="84857" b="2980"/>
          <a:stretch/>
        </p:blipFill>
        <p:spPr bwMode="auto">
          <a:xfrm>
            <a:off x="275994" y="4805965"/>
            <a:ext cx="574766" cy="37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13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03828D-9494-419C-A31E-2E9B916DF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29208"/>
            <a:ext cx="12192000" cy="6428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0656" y="0"/>
            <a:ext cx="791344" cy="79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2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1423</TotalTime>
  <Words>93</Words>
  <Application>Microsoft Office PowerPoint</Application>
  <PresentationFormat>Widescreen</PresentationFormat>
  <Paragraphs>31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.VnAvant</vt:lpstr>
      <vt:lpstr>Tahoma</vt:lpstr>
      <vt:lpstr>UTM Avo</vt:lpstr>
      <vt:lpstr>Arial</vt:lpstr>
      <vt:lpstr>Times New Roman</vt:lpstr>
      <vt:lpstr>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MTC</cp:lastModifiedBy>
  <cp:revision>67</cp:revision>
  <dcterms:created xsi:type="dcterms:W3CDTF">2021-11-01T08:16:43Z</dcterms:created>
  <dcterms:modified xsi:type="dcterms:W3CDTF">2024-02-01T07:47:13Z</dcterms:modified>
</cp:coreProperties>
</file>