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8" r:id="rId4"/>
    <p:sldMasterId id="2147483708" r:id="rId5"/>
    <p:sldMasterId id="2147483733" r:id="rId6"/>
  </p:sldMasterIdLst>
  <p:notesMasterIdLst>
    <p:notesMasterId r:id="rId30"/>
  </p:notesMasterIdLst>
  <p:sldIdLst>
    <p:sldId id="290" r:id="rId7"/>
    <p:sldId id="291" r:id="rId8"/>
    <p:sldId id="292" r:id="rId9"/>
    <p:sldId id="293" r:id="rId10"/>
    <p:sldId id="294" r:id="rId11"/>
    <p:sldId id="257" r:id="rId12"/>
    <p:sldId id="259" r:id="rId13"/>
    <p:sldId id="258" r:id="rId14"/>
    <p:sldId id="261" r:id="rId15"/>
    <p:sldId id="263" r:id="rId16"/>
    <p:sldId id="264" r:id="rId17"/>
    <p:sldId id="318" r:id="rId18"/>
    <p:sldId id="283" r:id="rId19"/>
    <p:sldId id="319" r:id="rId20"/>
    <p:sldId id="320" r:id="rId21"/>
    <p:sldId id="321" r:id="rId22"/>
    <p:sldId id="286" r:id="rId23"/>
    <p:sldId id="328" r:id="rId24"/>
    <p:sldId id="322" r:id="rId25"/>
    <p:sldId id="323" r:id="rId26"/>
    <p:sldId id="324" r:id="rId27"/>
    <p:sldId id="325" r:id="rId28"/>
    <p:sldId id="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-GV </a:t>
            </a:r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endParaRPr dirty="0"/>
          </a:p>
        </p:txBody>
      </p:sp>
      <p:sp>
        <p:nvSpPr>
          <p:cNvPr id="857" name="Google Shape;8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3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28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09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5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4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58003"/>
      </p:ext>
    </p:extLst>
  </p:cSld>
  <p:clrMapOvr>
    <a:masterClrMapping/>
  </p:clrMapOvr>
  <p:transition spd="slow" advTm="12737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79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75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97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4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2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9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7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75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29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65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52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8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5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061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5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47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56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7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0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62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6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38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77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276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7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41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20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86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4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8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2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5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68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2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72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7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3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7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7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5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8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6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0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484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1.png"/><Relationship Id="rId5" Type="http://schemas.openxmlformats.org/officeDocument/2006/relationships/audio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60400" y="457200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onnsiteX0" fmla="*/ 0 w 5516880"/>
              <a:gd name="connsiteY0" fmla="*/ 0 h 1569660"/>
              <a:gd name="connsiteX1" fmla="*/ 5516880 w 5516880"/>
              <a:gd name="connsiteY1" fmla="*/ 0 h 1569660"/>
              <a:gd name="connsiteX2" fmla="*/ 5516880 w 5516880"/>
              <a:gd name="connsiteY2" fmla="*/ 1569660 h 1569660"/>
              <a:gd name="connsiteX3" fmla="*/ 0 w 5516880"/>
              <a:gd name="connsiteY3" fmla="*/ 1569660 h 1569660"/>
              <a:gd name="connsiteX4" fmla="*/ 0 w 55168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onnsiteX0" fmla="*/ 0 w 6035040"/>
              <a:gd name="connsiteY0" fmla="*/ 0 h 2062103"/>
              <a:gd name="connsiteX1" fmla="*/ 6035040 w 6035040"/>
              <a:gd name="connsiteY1" fmla="*/ 0 h 2062103"/>
              <a:gd name="connsiteX2" fmla="*/ 6035040 w 6035040"/>
              <a:gd name="connsiteY2" fmla="*/ 2062103 h 2062103"/>
              <a:gd name="connsiteX3" fmla="*/ 0 w 6035040"/>
              <a:gd name="connsiteY3" fmla="*/ 2062103 h 2062103"/>
              <a:gd name="connsiteX4" fmla="*/ 0 w 603504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onnsiteX0" fmla="*/ 0 w 6669317"/>
              <a:gd name="connsiteY0" fmla="*/ 0 h 1569660"/>
              <a:gd name="connsiteX1" fmla="*/ 6669317 w 6669317"/>
              <a:gd name="connsiteY1" fmla="*/ 0 h 1569660"/>
              <a:gd name="connsiteX2" fmla="*/ 6669317 w 6669317"/>
              <a:gd name="connsiteY2" fmla="*/ 1569660 h 1569660"/>
              <a:gd name="connsiteX3" fmla="*/ 0 w 6669317"/>
              <a:gd name="connsiteY3" fmla="*/ 1569660 h 1569660"/>
              <a:gd name="connsiteX4" fmla="*/ 0 w 666931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onnsiteX0" fmla="*/ 0 w 5516880"/>
              <a:gd name="connsiteY0" fmla="*/ 0 h 1077218"/>
              <a:gd name="connsiteX1" fmla="*/ 5516880 w 5516880"/>
              <a:gd name="connsiteY1" fmla="*/ 0 h 1077218"/>
              <a:gd name="connsiteX2" fmla="*/ 5516880 w 5516880"/>
              <a:gd name="connsiteY2" fmla="*/ 1077218 h 1077218"/>
              <a:gd name="connsiteX3" fmla="*/ 0 w 5516880"/>
              <a:gd name="connsiteY3" fmla="*/ 1077218 h 1077218"/>
              <a:gd name="connsiteX4" fmla="*/ 0 w 55168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13609" y="477520"/>
            <a:ext cx="7574794" cy="4362700"/>
            <a:chOff x="4144021" y="1484380"/>
            <a:chExt cx="7574794" cy="48402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284186" y="1624000"/>
              <a:ext cx="7042549" cy="406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32F5-75F3-4B90-8D9D-2921D85A1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043" y="2152976"/>
            <a:ext cx="467603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7842" y="2100263"/>
            <a:ext cx="1099830" cy="251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440" y="1914525"/>
            <a:ext cx="1189007" cy="166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" descr="A insect on the 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64" y="1914525"/>
            <a:ext cx="640513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300" y="1686779"/>
            <a:ext cx="7320735" cy="462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8661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47027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" descr="A picture containing foo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9623" y="49337"/>
            <a:ext cx="1519850" cy="15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8E2F3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TRẠM XE BUÝT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8" name="Google Shape;8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54077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02890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">
            <a:hlinkClick r:id="rId11" action="ppaction://hlinksldjump"/>
          </p:cNvPr>
          <p:cNvSpPr/>
          <p:nvPr/>
        </p:nvSpPr>
        <p:spPr>
          <a:xfrm>
            <a:off x="5761771" y="5555689"/>
            <a:ext cx="2039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onnsiteX0" fmla="*/ 0 w 10510520"/>
              <a:gd name="connsiteY0" fmla="*/ 0 h 3754874"/>
              <a:gd name="connsiteX1" fmla="*/ 10510520 w 10510520"/>
              <a:gd name="connsiteY1" fmla="*/ 0 h 3754874"/>
              <a:gd name="connsiteX2" fmla="*/ 10510520 w 10510520"/>
              <a:gd name="connsiteY2" fmla="*/ 3754874 h 3754874"/>
              <a:gd name="connsiteX3" fmla="*/ 0 w 10510520"/>
              <a:gd name="connsiteY3" fmla="*/ 3754874 h 3754874"/>
              <a:gd name="connsiteX4" fmla="*/ 0 w 10510520"/>
              <a:gd name="connsiteY4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36BF2-6E43-4A67-968E-92CB12A50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874" y="1839283"/>
            <a:ext cx="696833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1286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439920" y="79251"/>
            <a:ext cx="5404168" cy="2092450"/>
          </a:xfrm>
          <a:prstGeom prst="wedgeRoundRectCallout">
            <a:avLst>
              <a:gd name="adj1" fmla="val -53136"/>
              <a:gd name="adj2" fmla="val 796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kênh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Đài truyền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0068310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329917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06240" y="6767"/>
            <a:ext cx="5378972" cy="2214563"/>
          </a:xfrm>
          <a:prstGeom prst="wedgeRoundRectCallout">
            <a:avLst>
              <a:gd name="adj1" fmla="val -45264"/>
              <a:gd name="adj2" fmla="val 74752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để xem các chương trình truyền hình.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thu hình (Tivi)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16401" y="49337"/>
            <a:ext cx="5634496" cy="2300958"/>
          </a:xfrm>
          <a:prstGeom prst="wedgeRoundRectCallout">
            <a:avLst>
              <a:gd name="adj1" fmla="val -45046"/>
              <a:gd name="adj2" fmla="val 739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Ti vi phát hình ảnh trên......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Màn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99F07F-B9A9-419A-8FC3-151EED80CB57}"/>
              </a:ext>
            </a:extLst>
          </p:cNvPr>
          <p:cNvSpPr txBox="1"/>
          <p:nvPr/>
        </p:nvSpPr>
        <p:spPr>
          <a:xfrm>
            <a:off x="3931331" y="752925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24F01-C178-4269-A07E-815311F40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103" y="2134761"/>
            <a:ext cx="8687553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C858B-BFE6-4480-BC4A-E7E5A1D47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484" y="2910719"/>
            <a:ext cx="8023031" cy="204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CAAA2-E815-4492-865E-578702CE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507" y="1945342"/>
            <a:ext cx="273734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B51708-2B71-455C-B7D1-6826A0F1CA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2" y="5252935"/>
            <a:ext cx="5600700" cy="1397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3E6936-67B3-44AE-A122-E6D0D2CF4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698" y="565199"/>
            <a:ext cx="5897068" cy="1140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A7D3E-7F78-470B-A764-786BB6216B13}"/>
              </a:ext>
            </a:extLst>
          </p:cNvPr>
          <p:cNvSpPr txBox="1"/>
          <p:nvPr/>
        </p:nvSpPr>
        <p:spPr>
          <a:xfrm>
            <a:off x="1554480" y="1602329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Lựa chọn được vị trí ngồi đảm bảo góc nhìn và khoảng cách hợp lí khi xem ti vi.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99E48D-0E0B-47B6-BB5F-90C58808357A}"/>
              </a:ext>
            </a:extLst>
          </p:cNvPr>
          <p:cNvSpPr txBox="1"/>
          <p:nvPr/>
        </p:nvSpPr>
        <p:spPr>
          <a:xfrm>
            <a:off x="1554480" y="2861585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Chọn được kênh, điều chỉnh được âm thanh của ti vi theo ý muốn.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1A25FA-D2A1-465E-A463-4979929C1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4495791"/>
            <a:ext cx="2620392" cy="19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14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748</Words>
  <Application>Microsoft Office PowerPoint</Application>
  <PresentationFormat>Widescreen</PresentationFormat>
  <Paragraphs>85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印品黑体</vt:lpstr>
      <vt:lpstr>Arial</vt:lpstr>
      <vt:lpstr>Calibri</vt:lpstr>
      <vt:lpstr>Calibri Light</vt:lpstr>
      <vt:lpstr>Georgia</vt:lpstr>
      <vt:lpstr>Tahoma</vt:lpstr>
      <vt:lpstr>自定义设计方案</vt:lpstr>
      <vt:lpstr>1_自定义设计方案</vt:lpstr>
      <vt:lpstr>3_Office 主题​​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2022-08-04T23:58:56Z</dcterms:created>
  <dcterms:modified xsi:type="dcterms:W3CDTF">2022-09-30T09:17:41Z</dcterms:modified>
</cp:coreProperties>
</file>