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64" r:id="rId6"/>
    <p:sldId id="258" r:id="rId7"/>
    <p:sldId id="259" r:id="rId8"/>
    <p:sldId id="260" r:id="rId9"/>
    <p:sldId id="263" r:id="rId10"/>
    <p:sldId id="261" r:id="rId11"/>
    <p:sldId id="262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VNI-Avo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AD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4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2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1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4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6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9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4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7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8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99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3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29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5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5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77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9iENsSkcT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yrB_e2f5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channel/UC4KJdxTA14SyBEAm7x2c09w?sub_confirmatio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8208" y="5069116"/>
            <a:ext cx="11253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VNI-Avo" pitchFamily="2" charset="0"/>
              </a:rPr>
              <a:t>Nhöõng boâng hoàng rung rinh trong gioù</a:t>
            </a:r>
            <a:r>
              <a:rPr lang="en-US" sz="44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0299" y="5092602"/>
            <a:ext cx="1244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6892" y="5094714"/>
            <a:ext cx="17640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8334" y="5092602"/>
            <a:ext cx="1292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4857" y="5092602"/>
            <a:ext cx="1244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7" y="-2185299"/>
            <a:ext cx="11298227" cy="68015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40108" y="5098938"/>
            <a:ext cx="12698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Sử dụng để dạy học thầy cô xoá 2 slide cuối cùng</a:t>
            </a:r>
          </a:p>
          <a:p>
            <a:r>
              <a:rPr lang="en-US"/>
              <a:t>Không bấm chột vào tranh</a:t>
            </a:r>
          </a:p>
          <a:p>
            <a:r>
              <a:rPr lang="en-US"/>
              <a:t>Font chữ sử dụng là VNI Ariston các thầy cô sử dụng bảng mã VNI Window để sửa bài.</a:t>
            </a:r>
          </a:p>
          <a:p>
            <a:r>
              <a:rPr lang="en-US"/>
              <a:t>Video hướng dẫn học sinh học tại </a:t>
            </a:r>
            <a:r>
              <a:rPr lang="en-US">
                <a:hlinkClick r:id="rId2"/>
              </a:rPr>
              <a:t>https://youtu.be/-9iENsSkcT4</a:t>
            </a:r>
            <a:endParaRPr lang="en-US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Hướng dẫn sửa bài giảng</a:t>
            </a:r>
          </a:p>
        </p:txBody>
      </p:sp>
    </p:spTree>
    <p:extLst>
      <p:ext uri="{BB962C8B-B14F-4D97-AF65-F5344CB8AC3E}">
        <p14:creationId xmlns:p14="http://schemas.microsoft.com/office/powerpoint/2010/main" val="282773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6418" y="950261"/>
            <a:ext cx="18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5019" y="945331"/>
            <a:ext cx="181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5180" y="945331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6943"/>
              </p:ext>
            </p:extLst>
          </p:nvPr>
        </p:nvGraphicFramePr>
        <p:xfrm>
          <a:off x="3721197" y="2408058"/>
          <a:ext cx="451174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872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2255872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tr</a:t>
                      </a:r>
                      <a:endParaRPr lang="en-US" sz="5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r>
                        <a:rPr lang="en-US" sz="540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vi-VN" sz="5400" b="1" i="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tr</a:t>
                      </a:r>
                      <a:r>
                        <a:rPr lang="vi-VN" sz="5400" b="1" i="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r>
                        <a:rPr lang="en-US" sz="5400" b="1" i="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44923" y="4443781"/>
            <a:ext cx="2109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doøng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8168" y="4449942"/>
            <a:ext cx="206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voõng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4763" y="4447569"/>
            <a:ext cx="240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boång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1930" y="5376688"/>
            <a:ext cx="2629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latin typeface="VNI-Avo" pitchFamily="2" charset="0"/>
              </a:rPr>
              <a:t>thuùng</a:t>
            </a:r>
            <a:endParaRPr lang="en-US" sz="540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8168" y="5500664"/>
            <a:ext cx="206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vuõng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49" y="5500664"/>
            <a:ext cx="2629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ñöïng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40461" y="945331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7244" y="4427335"/>
            <a:ext cx="2629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coäng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47244" y="5500664"/>
            <a:ext cx="240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höûng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55" y="4622686"/>
            <a:ext cx="407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chong choùng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3397" y="4631806"/>
            <a:ext cx="351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boâng suùng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53491" y="4622685"/>
            <a:ext cx="376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baùnh chöng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52" y="2104473"/>
            <a:ext cx="2090576" cy="1823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741" y="2104473"/>
            <a:ext cx="1868518" cy="1868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801" r="43845" b="17068"/>
          <a:stretch/>
        </p:blipFill>
        <p:spPr>
          <a:xfrm>
            <a:off x="9015931" y="2104473"/>
            <a:ext cx="2067961" cy="16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0725" y="-91311"/>
            <a:ext cx="18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2475" y="-66327"/>
            <a:ext cx="181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8332" y="-66327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66135" y="1157572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vi-VN" sz="440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tr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vi-VN" sz="4400" b="1" i="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tr</a:t>
                      </a:r>
                      <a:r>
                        <a:rPr lang="vi-VN" sz="4400" b="1" i="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r>
                        <a:rPr lang="en-US" sz="4400" b="1" i="0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26837" y="2810024"/>
            <a:ext cx="210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doøng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0082" y="2816185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voõng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6677" y="281381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boång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67082"/>
            <a:ext cx="407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chong choùng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6130" y="6041822"/>
            <a:ext cx="351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boâng suùng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2482" y="6117098"/>
            <a:ext cx="376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baùnh chöng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6836" y="3467855"/>
            <a:ext cx="2166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thuùng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0082" y="3474016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vuõng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6677" y="347164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ñöïng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68785" y="-57150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29158" y="275093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29158" y="34087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höûng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51" y="4293492"/>
            <a:ext cx="2090576" cy="1823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276" y="4309586"/>
            <a:ext cx="1868518" cy="1868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801" r="43845" b="17068"/>
          <a:stretch/>
        </p:blipFill>
        <p:spPr>
          <a:xfrm>
            <a:off x="8420186" y="4365249"/>
            <a:ext cx="2067961" cy="16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54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95" y="2128365"/>
            <a:ext cx="10774279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85" y="25362"/>
            <a:ext cx="7475676" cy="4063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109" y="4089149"/>
            <a:ext cx="11849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Nam </a:t>
            </a:r>
            <a:r>
              <a:rPr lang="en-US" sz="4000" b="1" dirty="0" err="1">
                <a:latin typeface="VNI-Avo" pitchFamily="2" charset="0"/>
              </a:rPr>
              <a:t>theo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chôï</a:t>
            </a:r>
            <a:r>
              <a:rPr lang="en-US" sz="4000" b="1" dirty="0">
                <a:latin typeface="VNI-Avo" pitchFamily="2" charset="0"/>
              </a:rPr>
              <a:t>. </a:t>
            </a:r>
            <a:r>
              <a:rPr lang="en-US" sz="4000" b="1" dirty="0" err="1">
                <a:latin typeface="VNI-Avo" pitchFamily="2" charset="0"/>
              </a:rPr>
              <a:t>Chôï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ñoâng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vui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baùn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ñuû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thöù</a:t>
            </a:r>
            <a:r>
              <a:rPr lang="en-US" sz="4000" b="1" dirty="0">
                <a:latin typeface="VNI-Avo" pitchFamily="2" charset="0"/>
              </a:rPr>
              <a:t>. </a:t>
            </a:r>
            <a:r>
              <a:rPr lang="en-US" sz="4000" b="1" dirty="0" err="1">
                <a:latin typeface="VNI-Avo" pitchFamily="2" charset="0"/>
              </a:rPr>
              <a:t>Ngay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töø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coång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nhöõng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daõy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haøng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ñoà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duøng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gia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ñình</a:t>
            </a:r>
            <a:r>
              <a:rPr lang="en-US" sz="4000" b="1" dirty="0">
                <a:latin typeface="VNI-Avo" pitchFamily="2" charset="0"/>
              </a:rPr>
              <a:t>.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haøng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rau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thòt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caù</a:t>
            </a:r>
            <a:r>
              <a:rPr lang="en-US" sz="4000" b="1" dirty="0">
                <a:latin typeface="VNI-Avo" pitchFamily="2" charset="0"/>
              </a:rPr>
              <a:t>. Nam </a:t>
            </a:r>
            <a:r>
              <a:rPr lang="en-US" sz="4000" b="1" dirty="0" err="1">
                <a:latin typeface="VNI-Avo" pitchFamily="2" charset="0"/>
              </a:rPr>
              <a:t>thích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laém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vì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laàn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ñaàu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cuøng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chôï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340" y="5335460"/>
            <a:ext cx="1148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FF"/>
                </a:solidFill>
                <a:latin typeface="VNI-Avo" pitchFamily="2" charset="0"/>
              </a:rPr>
              <a:t>ung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3657" y="5938642"/>
            <a:ext cx="1148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</a:rPr>
              <a:t>ung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4704" y="4116859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32182" y="4722702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3033" y="5335460"/>
            <a:ext cx="1170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VNI-Avo" pitchFamily="2" charset="0"/>
              </a:rPr>
              <a:t>ong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886" y="184138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Chôï vaø sieâu thò</a:t>
            </a: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65" y="1078022"/>
            <a:ext cx="8761734" cy="56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14" y="144408"/>
            <a:ext cx="10515600" cy="48621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Xem video</a:t>
            </a:r>
          </a:p>
        </p:txBody>
      </p:sp>
      <p:pic>
        <p:nvPicPr>
          <p:cNvPr id="4" name="gmyrB_e2f5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2440" y="630621"/>
            <a:ext cx="11129010" cy="60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022" y="1495887"/>
            <a:ext cx="9284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FE80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801A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CÁM ƠN CÁC BẠN ĐÃ XEM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6663" y="2866854"/>
            <a:ext cx="809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Bấm like để ủng hộ kênh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946" y="4004370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81BB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Coment:  để nêu ý kiến của bạn</a:t>
            </a: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782424" y="5141887"/>
            <a:ext cx="1056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E9BF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Đăng kí kênh để xem video mới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686" y="6065217"/>
            <a:ext cx="1020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 đăng kí kênh: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4"/>
              </a:rPr>
              <a:t>https://www.youtube.com/channel/UC4KJdxTA14SyBEAm7x2c09w?sub_confirmation=1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89" y="118169"/>
            <a:ext cx="1860161" cy="930081"/>
          </a:xfrm>
          <a:prstGeom prst="rect">
            <a:avLst/>
          </a:prstGeom>
        </p:spPr>
      </p:pic>
      <p:pic>
        <p:nvPicPr>
          <p:cNvPr id="10" name="FormatFactoryPar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617" y="118169"/>
            <a:ext cx="272354" cy="2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672</TotalTime>
  <Words>264</Words>
  <Application>Microsoft Office PowerPoint</Application>
  <PresentationFormat>Widescreen</PresentationFormat>
  <Paragraphs>67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Century Gothic</vt:lpstr>
      <vt:lpstr>Roboto</vt:lpstr>
      <vt:lpstr>VNI-Avo</vt:lpstr>
      <vt:lpstr>Arial</vt:lpstr>
      <vt:lpstr>Calibri Light</vt:lpstr>
      <vt:lpstr>Office Theme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video</vt:lpstr>
      <vt:lpstr>PowerPoint Presentation</vt:lpstr>
      <vt:lpstr>Hướng dẫn sửa bài giảng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Microsoft</cp:lastModifiedBy>
  <cp:revision>284</cp:revision>
  <dcterms:created xsi:type="dcterms:W3CDTF">2020-10-19T12:51:54Z</dcterms:created>
  <dcterms:modified xsi:type="dcterms:W3CDTF">2022-12-01T14:46:05Z</dcterms:modified>
  <cp:category>Kết nối tri thức với cuộc sống</cp:category>
</cp:coreProperties>
</file>