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 id="2147483710" r:id="rId4"/>
    <p:sldMasterId id="2147483718" r:id="rId5"/>
  </p:sldMasterIdLst>
  <p:notesMasterIdLst>
    <p:notesMasterId r:id="rId23"/>
  </p:notesMasterIdLst>
  <p:sldIdLst>
    <p:sldId id="317" r:id="rId6"/>
    <p:sldId id="274" r:id="rId7"/>
    <p:sldId id="308" r:id="rId8"/>
    <p:sldId id="368" r:id="rId9"/>
    <p:sldId id="319" r:id="rId10"/>
    <p:sldId id="323" r:id="rId11"/>
    <p:sldId id="309" r:id="rId12"/>
    <p:sldId id="310" r:id="rId13"/>
    <p:sldId id="320" r:id="rId14"/>
    <p:sldId id="369" r:id="rId15"/>
    <p:sldId id="314" r:id="rId16"/>
    <p:sldId id="372" r:id="rId17"/>
    <p:sldId id="315" r:id="rId18"/>
    <p:sldId id="321" r:id="rId19"/>
    <p:sldId id="263" r:id="rId20"/>
    <p:sldId id="322" r:id="rId21"/>
    <p:sldId id="3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660"/>
  </p:normalViewPr>
  <p:slideViewPr>
    <p:cSldViewPr snapToGrid="0">
      <p:cViewPr varScale="1">
        <p:scale>
          <a:sx n="68" d="100"/>
          <a:sy n="68" d="100"/>
        </p:scale>
        <p:origin x="8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92513-D307-43AD-9CC3-3FAE680A5F2C}"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79C93-1DAD-4368-BA1C-F3565BDF4246}" type="slidenum">
              <a:rPr lang="en-US" smtClean="0"/>
              <a:t>‹#›</a:t>
            </a:fld>
            <a:endParaRPr lang="en-US"/>
          </a:p>
        </p:txBody>
      </p:sp>
    </p:spTree>
    <p:extLst>
      <p:ext uri="{BB962C8B-B14F-4D97-AF65-F5344CB8AC3E}">
        <p14:creationId xmlns:p14="http://schemas.microsoft.com/office/powerpoint/2010/main" val="11353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097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230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3</a:t>
            </a:fld>
            <a:endParaRPr lang="en-US"/>
          </a:p>
        </p:txBody>
      </p:sp>
    </p:spTree>
    <p:extLst>
      <p:ext uri="{BB962C8B-B14F-4D97-AF65-F5344CB8AC3E}">
        <p14:creationId xmlns:p14="http://schemas.microsoft.com/office/powerpoint/2010/main" val="16813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8</a:t>
            </a:fld>
            <a:endParaRPr lang="en-US"/>
          </a:p>
        </p:txBody>
      </p:sp>
    </p:spTree>
    <p:extLst>
      <p:ext uri="{BB962C8B-B14F-4D97-AF65-F5344CB8AC3E}">
        <p14:creationId xmlns:p14="http://schemas.microsoft.com/office/powerpoint/2010/main" val="193438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11</a:t>
            </a:fld>
            <a:endParaRPr lang="en-US"/>
          </a:p>
        </p:txBody>
      </p:sp>
    </p:spTree>
    <p:extLst>
      <p:ext uri="{BB962C8B-B14F-4D97-AF65-F5344CB8AC3E}">
        <p14:creationId xmlns:p14="http://schemas.microsoft.com/office/powerpoint/2010/main" val="174705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14</a:t>
            </a:fld>
            <a:endParaRPr lang="en-US"/>
          </a:p>
        </p:txBody>
      </p:sp>
    </p:spTree>
    <p:extLst>
      <p:ext uri="{BB962C8B-B14F-4D97-AF65-F5344CB8AC3E}">
        <p14:creationId xmlns:p14="http://schemas.microsoft.com/office/powerpoint/2010/main" val="183436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1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B7A5-1B46-4F9E-9A89-FDC27E41E2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370692-344B-4467-984D-281BBA44E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F5D7A-114D-4E52-9247-55CF9934ECE4}"/>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5" name="Footer Placeholder 4">
            <a:extLst>
              <a:ext uri="{FF2B5EF4-FFF2-40B4-BE49-F238E27FC236}">
                <a16:creationId xmlns:a16="http://schemas.microsoft.com/office/drawing/2014/main" id="{A7A47087-8B8E-4085-88A7-2504BEA60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3D5ECC-6FFE-476A-A374-6D9EF8975E9A}"/>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992814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DF637-8B44-4A02-AE4E-28D165119C9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F5705-E33E-419E-BBD1-540F7449DE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59E1F-E049-4556-9F48-5E2DDD05E1E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5" name="Footer Placeholder 4">
            <a:extLst>
              <a:ext uri="{FF2B5EF4-FFF2-40B4-BE49-F238E27FC236}">
                <a16:creationId xmlns:a16="http://schemas.microsoft.com/office/drawing/2014/main" id="{FCC0521C-C803-4DDB-8824-4045C7BC3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A0B410-EB38-485A-A870-31DE950EEE6D}"/>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0265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7B4DE2-640B-401D-A6DC-06B3968A46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5CDE2D2-4D78-4107-BCA4-36BE4A045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00593E-617D-4B12-B3BD-2DA5029B06AC}"/>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5" name="页脚占位符 4">
            <a:extLst>
              <a:ext uri="{FF2B5EF4-FFF2-40B4-BE49-F238E27FC236}">
                <a16:creationId xmlns:a16="http://schemas.microsoft.com/office/drawing/2014/main" id="{8321DD4C-9EC7-4A23-8661-C334E199BC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0F0C61-EE8D-4DF0-9DEF-6D743A41876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72581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3C239-CB72-4407-A02B-35B558484D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5250BC-EB3B-45AB-BA74-73BD86CA12E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C81E71-ECEB-4DAA-8F7C-C7EB8A57EEC7}"/>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5" name="页脚占位符 4">
            <a:extLst>
              <a:ext uri="{FF2B5EF4-FFF2-40B4-BE49-F238E27FC236}">
                <a16:creationId xmlns:a16="http://schemas.microsoft.com/office/drawing/2014/main" id="{12FFC760-97AF-4D54-8460-CC47F98447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283B37-10ED-4167-A96E-FCA6FD61B87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37924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CA2278-1B90-4221-BD79-00F43364D2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5047638-63CE-4224-A36A-77CD8DDF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D7EFAFA-FBF2-46B6-B317-6BC0268469F4}"/>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5" name="页脚占位符 4">
            <a:extLst>
              <a:ext uri="{FF2B5EF4-FFF2-40B4-BE49-F238E27FC236}">
                <a16:creationId xmlns:a16="http://schemas.microsoft.com/office/drawing/2014/main" id="{6E923272-30E9-4A40-A4EC-396E49FCFA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6ED2CD-9609-4D28-A996-97D255E7F3D6}"/>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4181286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3AFC7-0B5E-4169-A70D-79B6758C74A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30CB5E-EBF1-4883-9C78-23945FA8091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260F4A-B248-4D3E-AECB-783EEF545A9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A9C17ED-2D96-4734-B0BA-0FAD301A6B28}"/>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6" name="页脚占位符 5">
            <a:extLst>
              <a:ext uri="{FF2B5EF4-FFF2-40B4-BE49-F238E27FC236}">
                <a16:creationId xmlns:a16="http://schemas.microsoft.com/office/drawing/2014/main" id="{128B501B-3506-472D-AC1F-54122545DB8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1BDD56-43EA-4552-8870-FD3B80335F2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546501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1750BA-6571-481F-9060-8CC065FB60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272A4A9-D9B1-4EBA-8972-BF8616C2E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EB0C928-6240-4CC1-BF02-EE3C936A588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5F5BA87-8500-487F-BCE6-5733C86DA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5491981-41A2-41C1-94E4-CC9320EE906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DED09E0-E3C6-4DC0-BF13-2615F210D647}"/>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8" name="页脚占位符 7">
            <a:extLst>
              <a:ext uri="{FF2B5EF4-FFF2-40B4-BE49-F238E27FC236}">
                <a16:creationId xmlns:a16="http://schemas.microsoft.com/office/drawing/2014/main" id="{CB1F207A-147F-4E1F-AC28-AA973EEFC13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01166C8-C203-49A9-8A86-9231C7F543C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50019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96AE9-C429-43E8-8A78-1A6DEC2103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797FF47-2EA8-463C-8C20-82A06CDF4B3B}"/>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4" name="页脚占位符 3">
            <a:extLst>
              <a:ext uri="{FF2B5EF4-FFF2-40B4-BE49-F238E27FC236}">
                <a16:creationId xmlns:a16="http://schemas.microsoft.com/office/drawing/2014/main" id="{4BDAD345-5697-4284-92F2-0D944FCDD33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1567703-EF38-47DB-8548-31D1F0D4466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90494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9D73E34-5420-4F47-8E53-3004594C0979}"/>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3" name="页脚占位符 2">
            <a:extLst>
              <a:ext uri="{FF2B5EF4-FFF2-40B4-BE49-F238E27FC236}">
                <a16:creationId xmlns:a16="http://schemas.microsoft.com/office/drawing/2014/main" id="{78AF2528-4438-450C-9E21-15DA30CFB39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7CE6D50-7088-4C53-82F4-41EB5599D7E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185835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BC574-0821-4A1B-9D49-DCA98313CA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E15830-E524-4646-A0F2-DAC10AE29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0D105C-4307-42EF-B983-6F37C9B11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FDEB887-ECAB-4889-8BD9-084D93EDF59A}"/>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6" name="页脚占位符 5">
            <a:extLst>
              <a:ext uri="{FF2B5EF4-FFF2-40B4-BE49-F238E27FC236}">
                <a16:creationId xmlns:a16="http://schemas.microsoft.com/office/drawing/2014/main" id="{2CE4A1A9-201E-4CFA-A18D-AE7D20C321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D82AAA-794E-42A1-BD06-3BEE649931F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2213901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98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463BA5-12E5-45DD-97B3-EA45F5BAA9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281733D-35AD-411E-93ED-69E25FFB6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FDB634-54E8-445A-8EE5-C0535E0E1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BF2D2B0-BB89-4788-B38B-0DD6F55B52CF}"/>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6" name="页脚占位符 5">
            <a:extLst>
              <a:ext uri="{FF2B5EF4-FFF2-40B4-BE49-F238E27FC236}">
                <a16:creationId xmlns:a16="http://schemas.microsoft.com/office/drawing/2014/main" id="{C5A5DAF6-8B13-45CD-9235-2D6F4CB268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A031EA-BE0F-494D-8624-7A4FEC8DD41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626705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A850D-DBF2-4ABA-8305-A19C4C22F96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2EBE7D2-A377-40F7-BB8C-B947371C845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608D3ED-6754-412D-9EF1-1016C2774D18}"/>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5" name="页脚占位符 4">
            <a:extLst>
              <a:ext uri="{FF2B5EF4-FFF2-40B4-BE49-F238E27FC236}">
                <a16:creationId xmlns:a16="http://schemas.microsoft.com/office/drawing/2014/main" id="{6D0B34BF-28F9-4BA0-82BE-08D281740A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8A8D1A-E001-4A90-92F8-D2D22D04577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84986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D2D7C45-3539-4105-843A-61A6703E858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089F3BE-F69E-4DA4-B36B-67C05334ABD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4E28EC9-ECDB-41D6-B03C-36B2C55F2430}"/>
              </a:ext>
            </a:extLst>
          </p:cNvPr>
          <p:cNvSpPr>
            <a:spLocks noGrp="1"/>
          </p:cNvSpPr>
          <p:nvPr>
            <p:ph type="dt" sz="half" idx="10"/>
          </p:nvPr>
        </p:nvSpPr>
        <p:spPr/>
        <p:txBody>
          <a:bodyPr/>
          <a:lstStyle/>
          <a:p>
            <a:fld id="{14D9E75E-87A9-44FA-B7D8-711445E741E0}" type="datetimeFigureOut">
              <a:rPr lang="zh-CN" altLang="en-US" smtClean="0"/>
              <a:t>2025/11/19</a:t>
            </a:fld>
            <a:endParaRPr lang="zh-CN" altLang="en-US"/>
          </a:p>
        </p:txBody>
      </p:sp>
      <p:sp>
        <p:nvSpPr>
          <p:cNvPr id="5" name="页脚占位符 4">
            <a:extLst>
              <a:ext uri="{FF2B5EF4-FFF2-40B4-BE49-F238E27FC236}">
                <a16:creationId xmlns:a16="http://schemas.microsoft.com/office/drawing/2014/main" id="{CA6A2237-A801-48F9-B38F-88147B87F5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73E677-601E-415F-A3D8-4B9AFF85E8A0}"/>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76724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843633" y="1195588"/>
            <a:ext cx="3136528" cy="3026884"/>
          </a:xfrm>
          <a:custGeom>
            <a:avLst/>
            <a:gdLst>
              <a:gd name="connsiteX0" fmla="*/ 618100 w 3136528"/>
              <a:gd name="connsiteY0" fmla="*/ 853 h 3026884"/>
              <a:gd name="connsiteX1" fmla="*/ 712634 w 3136528"/>
              <a:gd name="connsiteY1" fmla="*/ 3432 h 3026884"/>
              <a:gd name="connsiteX2" fmla="*/ 1312656 w 3136528"/>
              <a:gd name="connsiteY2" fmla="*/ 200225 h 3026884"/>
              <a:gd name="connsiteX3" fmla="*/ 1932606 w 3136528"/>
              <a:gd name="connsiteY3" fmla="*/ 257109 h 3026884"/>
              <a:gd name="connsiteX4" fmla="*/ 2542222 w 3136528"/>
              <a:gd name="connsiteY4" fmla="*/ 455957 h 3026884"/>
              <a:gd name="connsiteX5" fmla="*/ 3023198 w 3136528"/>
              <a:gd name="connsiteY5" fmla="*/ 505843 h 3026884"/>
              <a:gd name="connsiteX6" fmla="*/ 3134746 w 3136528"/>
              <a:gd name="connsiteY6" fmla="*/ 734617 h 3026884"/>
              <a:gd name="connsiteX7" fmla="*/ 2970510 w 3136528"/>
              <a:gd name="connsiteY7" fmla="*/ 1314100 h 3026884"/>
              <a:gd name="connsiteX8" fmla="*/ 2918835 w 3136528"/>
              <a:gd name="connsiteY8" fmla="*/ 2023924 h 3026884"/>
              <a:gd name="connsiteX9" fmla="*/ 2715953 w 3136528"/>
              <a:gd name="connsiteY9" fmla="*/ 2549601 h 3026884"/>
              <a:gd name="connsiteX10" fmla="*/ 2626102 w 3136528"/>
              <a:gd name="connsiteY10" fmla="*/ 3016012 h 3026884"/>
              <a:gd name="connsiteX11" fmla="*/ 1956086 w 3136528"/>
              <a:gd name="connsiteY11" fmla="*/ 2864935 h 3026884"/>
              <a:gd name="connsiteX12" fmla="*/ 1046495 w 3136528"/>
              <a:gd name="connsiteY12" fmla="*/ 2708081 h 3026884"/>
              <a:gd name="connsiteX13" fmla="*/ 318646 w 3136528"/>
              <a:gd name="connsiteY13" fmla="*/ 2499089 h 3026884"/>
              <a:gd name="connsiteX14" fmla="*/ 27722 w 3136528"/>
              <a:gd name="connsiteY14" fmla="*/ 2451962 h 3026884"/>
              <a:gd name="connsiteX15" fmla="*/ 29747 w 3136528"/>
              <a:gd name="connsiteY15" fmla="*/ 2255099 h 3026884"/>
              <a:gd name="connsiteX16" fmla="*/ 185743 w 3136528"/>
              <a:gd name="connsiteY16" fmla="*/ 1901502 h 3026884"/>
              <a:gd name="connsiteX17" fmla="*/ 249649 w 3136528"/>
              <a:gd name="connsiteY17" fmla="*/ 1368828 h 3026884"/>
              <a:gd name="connsiteX18" fmla="*/ 456380 w 3136528"/>
              <a:gd name="connsiteY18" fmla="*/ 684621 h 3026884"/>
              <a:gd name="connsiteX19" fmla="*/ 456237 w 3136528"/>
              <a:gd name="connsiteY19" fmla="*/ 123054 h 3026884"/>
              <a:gd name="connsiteX20" fmla="*/ 618100 w 3136528"/>
              <a:gd name="connsiteY20" fmla="*/ 853 h 30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6528" h="3026884">
                <a:moveTo>
                  <a:pt x="618100" y="853"/>
                </a:moveTo>
                <a:cubicBezTo>
                  <a:pt x="645636" y="-957"/>
                  <a:pt x="676950" y="216"/>
                  <a:pt x="712634" y="3432"/>
                </a:cubicBezTo>
                <a:cubicBezTo>
                  <a:pt x="855370" y="16294"/>
                  <a:pt x="1109327" y="157946"/>
                  <a:pt x="1312656" y="200225"/>
                </a:cubicBezTo>
                <a:cubicBezTo>
                  <a:pt x="1515985" y="242505"/>
                  <a:pt x="1727679" y="214487"/>
                  <a:pt x="1932606" y="257109"/>
                </a:cubicBezTo>
                <a:cubicBezTo>
                  <a:pt x="2137534" y="299731"/>
                  <a:pt x="2360457" y="414502"/>
                  <a:pt x="2542222" y="455957"/>
                </a:cubicBezTo>
                <a:cubicBezTo>
                  <a:pt x="2723988" y="497413"/>
                  <a:pt x="2924444" y="459400"/>
                  <a:pt x="3023198" y="505843"/>
                </a:cubicBezTo>
                <a:cubicBezTo>
                  <a:pt x="3121951" y="552286"/>
                  <a:pt x="3143527" y="599908"/>
                  <a:pt x="3134746" y="734617"/>
                </a:cubicBezTo>
                <a:cubicBezTo>
                  <a:pt x="3125965" y="869326"/>
                  <a:pt x="3006495" y="1099215"/>
                  <a:pt x="2970510" y="1314100"/>
                </a:cubicBezTo>
                <a:cubicBezTo>
                  <a:pt x="2934525" y="1528984"/>
                  <a:pt x="2961261" y="1818008"/>
                  <a:pt x="2918835" y="2023924"/>
                </a:cubicBezTo>
                <a:cubicBezTo>
                  <a:pt x="2876409" y="2229841"/>
                  <a:pt x="2764742" y="2384253"/>
                  <a:pt x="2715953" y="2549601"/>
                </a:cubicBezTo>
                <a:cubicBezTo>
                  <a:pt x="2667164" y="2714949"/>
                  <a:pt x="2752746" y="2963456"/>
                  <a:pt x="2626102" y="3016012"/>
                </a:cubicBezTo>
                <a:cubicBezTo>
                  <a:pt x="2499457" y="3068567"/>
                  <a:pt x="2219354" y="2916256"/>
                  <a:pt x="1956086" y="2864935"/>
                </a:cubicBezTo>
                <a:cubicBezTo>
                  <a:pt x="1692819" y="2813613"/>
                  <a:pt x="1319402" y="2769055"/>
                  <a:pt x="1046495" y="2708081"/>
                </a:cubicBezTo>
                <a:cubicBezTo>
                  <a:pt x="773588" y="2647107"/>
                  <a:pt x="488441" y="2541775"/>
                  <a:pt x="318646" y="2499089"/>
                </a:cubicBezTo>
                <a:cubicBezTo>
                  <a:pt x="148850" y="2456403"/>
                  <a:pt x="75872" y="2492627"/>
                  <a:pt x="27722" y="2451962"/>
                </a:cubicBezTo>
                <a:cubicBezTo>
                  <a:pt x="-20428" y="2411297"/>
                  <a:pt x="3410" y="2346842"/>
                  <a:pt x="29747" y="2255099"/>
                </a:cubicBezTo>
                <a:cubicBezTo>
                  <a:pt x="56083" y="2163356"/>
                  <a:pt x="149092" y="2049214"/>
                  <a:pt x="185743" y="1901502"/>
                </a:cubicBezTo>
                <a:cubicBezTo>
                  <a:pt x="222393" y="1753790"/>
                  <a:pt x="204543" y="1571642"/>
                  <a:pt x="249649" y="1368828"/>
                </a:cubicBezTo>
                <a:cubicBezTo>
                  <a:pt x="294756" y="1166015"/>
                  <a:pt x="421949" y="892250"/>
                  <a:pt x="456380" y="684621"/>
                </a:cubicBezTo>
                <a:cubicBezTo>
                  <a:pt x="490811" y="476992"/>
                  <a:pt x="415386" y="235719"/>
                  <a:pt x="456237" y="123054"/>
                </a:cubicBezTo>
                <a:cubicBezTo>
                  <a:pt x="486876" y="38556"/>
                  <a:pt x="535490" y="6282"/>
                  <a:pt x="618100" y="8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1"/>
          </p:nvPr>
        </p:nvSpPr>
        <p:spPr>
          <a:xfrm>
            <a:off x="4337208" y="856233"/>
            <a:ext cx="2353617" cy="2238426"/>
          </a:xfrm>
          <a:custGeom>
            <a:avLst/>
            <a:gdLst>
              <a:gd name="connsiteX0" fmla="*/ 277422 w 2353617"/>
              <a:gd name="connsiteY0" fmla="*/ 524 h 2238426"/>
              <a:gd name="connsiteX1" fmla="*/ 793512 w 2353617"/>
              <a:gd name="connsiteY1" fmla="*/ 84222 h 2238426"/>
              <a:gd name="connsiteX2" fmla="*/ 1307886 w 2353617"/>
              <a:gd name="connsiteY2" fmla="*/ 50924 h 2238426"/>
              <a:gd name="connsiteX3" fmla="*/ 1832087 w 2353617"/>
              <a:gd name="connsiteY3" fmla="*/ 135067 h 2238426"/>
              <a:gd name="connsiteX4" fmla="*/ 2231894 w 2353617"/>
              <a:gd name="connsiteY4" fmla="*/ 113939 h 2238426"/>
              <a:gd name="connsiteX5" fmla="*/ 2352584 w 2353617"/>
              <a:gd name="connsiteY5" fmla="*/ 286688 h 2238426"/>
              <a:gd name="connsiteX6" fmla="*/ 2292871 w 2353617"/>
              <a:gd name="connsiteY6" fmla="*/ 781786 h 2238426"/>
              <a:gd name="connsiteX7" fmla="*/ 2342001 w 2353617"/>
              <a:gd name="connsiteY7" fmla="*/ 1368996 h 2238426"/>
              <a:gd name="connsiteX8" fmla="*/ 2243751 w 2353617"/>
              <a:gd name="connsiteY8" fmla="*/ 1825063 h 2238426"/>
              <a:gd name="connsiteX9" fmla="*/ 2230316 w 2353617"/>
              <a:gd name="connsiteY9" fmla="*/ 2218103 h 2238426"/>
              <a:gd name="connsiteX10" fmla="*/ 1662866 w 2353617"/>
              <a:gd name="connsiteY10" fmla="*/ 2180809 h 2238426"/>
              <a:gd name="connsiteX11" fmla="*/ 898726 w 2353617"/>
              <a:gd name="connsiteY11" fmla="*/ 2169636 h 2238426"/>
              <a:gd name="connsiteX12" fmla="*/ 276517 w 2353617"/>
              <a:gd name="connsiteY12" fmla="*/ 2092420 h 2238426"/>
              <a:gd name="connsiteX13" fmla="*/ 32507 w 2353617"/>
              <a:gd name="connsiteY13" fmla="*/ 2091334 h 2238426"/>
              <a:gd name="connsiteX14" fmla="*/ 8815 w 2353617"/>
              <a:gd name="connsiteY14" fmla="*/ 1930061 h 2238426"/>
              <a:gd name="connsiteX15" fmla="*/ 90874 w 2353617"/>
              <a:gd name="connsiteY15" fmla="*/ 1620773 h 2238426"/>
              <a:gd name="connsiteX16" fmla="*/ 74557 w 2353617"/>
              <a:gd name="connsiteY16" fmla="*/ 1176877 h 2238426"/>
              <a:gd name="connsiteX17" fmla="*/ 155543 w 2353617"/>
              <a:gd name="connsiteY17" fmla="*/ 590655 h 2238426"/>
              <a:gd name="connsiteX18" fmla="*/ 83121 w 2353617"/>
              <a:gd name="connsiteY18" fmla="*/ 131375 h 2238426"/>
              <a:gd name="connsiteX19" fmla="*/ 277422 w 2353617"/>
              <a:gd name="connsiteY19" fmla="*/ 524 h 22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3617" h="2238426">
                <a:moveTo>
                  <a:pt x="277422" y="524"/>
                </a:moveTo>
                <a:cubicBezTo>
                  <a:pt x="395821" y="-7334"/>
                  <a:pt x="621767" y="75823"/>
                  <a:pt x="793512" y="84222"/>
                </a:cubicBezTo>
                <a:cubicBezTo>
                  <a:pt x="965256" y="92622"/>
                  <a:pt x="1134791" y="42450"/>
                  <a:pt x="1307886" y="50924"/>
                </a:cubicBezTo>
                <a:cubicBezTo>
                  <a:pt x="1480982" y="59398"/>
                  <a:pt x="1678086" y="124565"/>
                  <a:pt x="1832087" y="135067"/>
                </a:cubicBezTo>
                <a:cubicBezTo>
                  <a:pt x="1986088" y="145569"/>
                  <a:pt x="2145145" y="88669"/>
                  <a:pt x="2231894" y="113939"/>
                </a:cubicBezTo>
                <a:cubicBezTo>
                  <a:pt x="2318643" y="139209"/>
                  <a:pt x="2342422" y="175380"/>
                  <a:pt x="2352584" y="286688"/>
                </a:cubicBezTo>
                <a:cubicBezTo>
                  <a:pt x="2362747" y="397996"/>
                  <a:pt x="2294634" y="601401"/>
                  <a:pt x="2292871" y="781786"/>
                </a:cubicBezTo>
                <a:cubicBezTo>
                  <a:pt x="2291107" y="962170"/>
                  <a:pt x="2350187" y="1195117"/>
                  <a:pt x="2342001" y="1368996"/>
                </a:cubicBezTo>
                <a:cubicBezTo>
                  <a:pt x="2333814" y="1542876"/>
                  <a:pt x="2262365" y="1683545"/>
                  <a:pt x="2243751" y="1825063"/>
                </a:cubicBezTo>
                <a:cubicBezTo>
                  <a:pt x="2225137" y="1966581"/>
                  <a:pt x="2327130" y="2158812"/>
                  <a:pt x="2230316" y="2218103"/>
                </a:cubicBezTo>
                <a:cubicBezTo>
                  <a:pt x="2133502" y="2277394"/>
                  <a:pt x="1884797" y="2188886"/>
                  <a:pt x="1662866" y="2180809"/>
                </a:cubicBezTo>
                <a:cubicBezTo>
                  <a:pt x="1440935" y="2172731"/>
                  <a:pt x="1129784" y="2184367"/>
                  <a:pt x="898726" y="2169636"/>
                </a:cubicBezTo>
                <a:cubicBezTo>
                  <a:pt x="667668" y="2154905"/>
                  <a:pt x="420887" y="2105470"/>
                  <a:pt x="276517" y="2092420"/>
                </a:cubicBezTo>
                <a:cubicBezTo>
                  <a:pt x="132148" y="2079369"/>
                  <a:pt x="77124" y="2118394"/>
                  <a:pt x="32507" y="2091334"/>
                </a:cubicBezTo>
                <a:cubicBezTo>
                  <a:pt x="-12110" y="2064274"/>
                  <a:pt x="-913" y="2008488"/>
                  <a:pt x="8815" y="1930061"/>
                </a:cubicBezTo>
                <a:cubicBezTo>
                  <a:pt x="18543" y="1851635"/>
                  <a:pt x="79917" y="1746304"/>
                  <a:pt x="90874" y="1620773"/>
                </a:cubicBezTo>
                <a:cubicBezTo>
                  <a:pt x="101831" y="1495242"/>
                  <a:pt x="63779" y="1348564"/>
                  <a:pt x="74557" y="1176877"/>
                </a:cubicBezTo>
                <a:cubicBezTo>
                  <a:pt x="85335" y="1005191"/>
                  <a:pt x="154116" y="764905"/>
                  <a:pt x="155543" y="590655"/>
                </a:cubicBezTo>
                <a:cubicBezTo>
                  <a:pt x="156970" y="416405"/>
                  <a:pt x="64215" y="228782"/>
                  <a:pt x="83121" y="131375"/>
                </a:cubicBezTo>
                <a:cubicBezTo>
                  <a:pt x="102026" y="33968"/>
                  <a:pt x="159024" y="8383"/>
                  <a:pt x="277422" y="52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2"/>
          </p:nvPr>
        </p:nvSpPr>
        <p:spPr>
          <a:xfrm>
            <a:off x="5340730" y="3299877"/>
            <a:ext cx="2767691" cy="2704222"/>
          </a:xfrm>
          <a:custGeom>
            <a:avLst/>
            <a:gdLst>
              <a:gd name="connsiteX0" fmla="*/ 786394 w 2767691"/>
              <a:gd name="connsiteY0" fmla="*/ 782 h 2704222"/>
              <a:gd name="connsiteX1" fmla="*/ 863358 w 2767691"/>
              <a:gd name="connsiteY1" fmla="*/ 13986 h 2704222"/>
              <a:gd name="connsiteX2" fmla="*/ 1330679 w 2767691"/>
              <a:gd name="connsiteY2" fmla="*/ 245268 h 2704222"/>
              <a:gd name="connsiteX3" fmla="*/ 1830712 w 2767691"/>
              <a:gd name="connsiteY3" fmla="*/ 364535 h 2704222"/>
              <a:gd name="connsiteX4" fmla="*/ 2305633 w 2767691"/>
              <a:gd name="connsiteY4" fmla="*/ 598623 h 2704222"/>
              <a:gd name="connsiteX5" fmla="*/ 2692897 w 2767691"/>
              <a:gd name="connsiteY5" fmla="*/ 695856 h 2704222"/>
              <a:gd name="connsiteX6" fmla="*/ 2757215 w 2767691"/>
              <a:gd name="connsiteY6" fmla="*/ 895937 h 2704222"/>
              <a:gd name="connsiteX7" fmla="*/ 2554955 w 2767691"/>
              <a:gd name="connsiteY7" fmla="*/ 1350292 h 2704222"/>
              <a:gd name="connsiteX8" fmla="*/ 2429395 w 2767691"/>
              <a:gd name="connsiteY8" fmla="*/ 1924394 h 2704222"/>
              <a:gd name="connsiteX9" fmla="*/ 2201864 w 2767691"/>
              <a:gd name="connsiteY9" fmla="*/ 2330235 h 2704222"/>
              <a:gd name="connsiteX10" fmla="*/ 2073675 w 2767691"/>
              <a:gd name="connsiteY10" fmla="*/ 2700904 h 2704222"/>
              <a:gd name="connsiteX11" fmla="*/ 1543779 w 2767691"/>
              <a:gd name="connsiteY11" fmla="*/ 2498772 h 2704222"/>
              <a:gd name="connsiteX12" fmla="*/ 818746 w 2767691"/>
              <a:gd name="connsiteY12" fmla="*/ 2263795 h 2704222"/>
              <a:gd name="connsiteX13" fmla="*/ 248379 w 2767691"/>
              <a:gd name="connsiteY13" fmla="*/ 2007538 h 2704222"/>
              <a:gd name="connsiteX14" fmla="*/ 16128 w 2767691"/>
              <a:gd name="connsiteY14" fmla="*/ 1934869 h 2704222"/>
              <a:gd name="connsiteX15" fmla="*/ 40891 w 2767691"/>
              <a:gd name="connsiteY15" fmla="*/ 1774202 h 2704222"/>
              <a:gd name="connsiteX16" fmla="*/ 209901 w 2767691"/>
              <a:gd name="connsiteY16" fmla="*/ 1503505 h 2704222"/>
              <a:gd name="connsiteX17" fmla="*/ 324663 w 2767691"/>
              <a:gd name="connsiteY17" fmla="*/ 1075631 h 2704222"/>
              <a:gd name="connsiteX18" fmla="*/ 573949 w 2767691"/>
              <a:gd name="connsiteY18" fmla="*/ 540669 h 2704222"/>
              <a:gd name="connsiteX19" fmla="*/ 639753 w 2767691"/>
              <a:gd name="connsiteY19" fmla="*/ 81661 h 2704222"/>
              <a:gd name="connsiteX20" fmla="*/ 786394 w 2767691"/>
              <a:gd name="connsiteY20" fmla="*/ 782 h 27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7691" h="2704222">
                <a:moveTo>
                  <a:pt x="786394" y="782"/>
                </a:moveTo>
                <a:cubicBezTo>
                  <a:pt x="809113" y="2535"/>
                  <a:pt x="834569" y="7169"/>
                  <a:pt x="863358" y="13986"/>
                </a:cubicBezTo>
                <a:cubicBezTo>
                  <a:pt x="978512" y="41254"/>
                  <a:pt x="1169453" y="186843"/>
                  <a:pt x="1330679" y="245268"/>
                </a:cubicBezTo>
                <a:cubicBezTo>
                  <a:pt x="1491905" y="303693"/>
                  <a:pt x="1668220" y="305643"/>
                  <a:pt x="1830712" y="364535"/>
                </a:cubicBezTo>
                <a:cubicBezTo>
                  <a:pt x="1993204" y="423427"/>
                  <a:pt x="2161935" y="543403"/>
                  <a:pt x="2305633" y="598623"/>
                </a:cubicBezTo>
                <a:cubicBezTo>
                  <a:pt x="2449331" y="653843"/>
                  <a:pt x="2617634" y="646304"/>
                  <a:pt x="2692897" y="695856"/>
                </a:cubicBezTo>
                <a:cubicBezTo>
                  <a:pt x="2768161" y="745408"/>
                  <a:pt x="2780206" y="786864"/>
                  <a:pt x="2757215" y="895937"/>
                </a:cubicBezTo>
                <a:cubicBezTo>
                  <a:pt x="2734225" y="1005009"/>
                  <a:pt x="2609592" y="1178882"/>
                  <a:pt x="2554955" y="1350292"/>
                </a:cubicBezTo>
                <a:cubicBezTo>
                  <a:pt x="2500319" y="1521701"/>
                  <a:pt x="2488243" y="1761070"/>
                  <a:pt x="2429395" y="1924394"/>
                </a:cubicBezTo>
                <a:cubicBezTo>
                  <a:pt x="2370547" y="2087718"/>
                  <a:pt x="2261151" y="2200816"/>
                  <a:pt x="2201864" y="2330235"/>
                </a:cubicBezTo>
                <a:cubicBezTo>
                  <a:pt x="2142578" y="2459653"/>
                  <a:pt x="2183356" y="2672814"/>
                  <a:pt x="2073675" y="2700904"/>
                </a:cubicBezTo>
                <a:cubicBezTo>
                  <a:pt x="1963994" y="2728993"/>
                  <a:pt x="1752934" y="2571623"/>
                  <a:pt x="1543779" y="2498772"/>
                </a:cubicBezTo>
                <a:cubicBezTo>
                  <a:pt x="1334624" y="2425920"/>
                  <a:pt x="1034646" y="2345667"/>
                  <a:pt x="818746" y="2263795"/>
                </a:cubicBezTo>
                <a:cubicBezTo>
                  <a:pt x="602846" y="2181923"/>
                  <a:pt x="382148" y="2062358"/>
                  <a:pt x="248379" y="2007538"/>
                </a:cubicBezTo>
                <a:cubicBezTo>
                  <a:pt x="114609" y="1952717"/>
                  <a:pt x="50709" y="1973758"/>
                  <a:pt x="16128" y="1934869"/>
                </a:cubicBezTo>
                <a:cubicBezTo>
                  <a:pt x="-18454" y="1895979"/>
                  <a:pt x="8596" y="1846096"/>
                  <a:pt x="40891" y="1774202"/>
                </a:cubicBezTo>
                <a:cubicBezTo>
                  <a:pt x="73187" y="1702309"/>
                  <a:pt x="162605" y="1619934"/>
                  <a:pt x="209901" y="1503505"/>
                </a:cubicBezTo>
                <a:cubicBezTo>
                  <a:pt x="257196" y="1387076"/>
                  <a:pt x="263988" y="1236104"/>
                  <a:pt x="324663" y="1075631"/>
                </a:cubicBezTo>
                <a:cubicBezTo>
                  <a:pt x="385338" y="915159"/>
                  <a:pt x="521434" y="706330"/>
                  <a:pt x="573949" y="540669"/>
                </a:cubicBezTo>
                <a:cubicBezTo>
                  <a:pt x="626464" y="375007"/>
                  <a:pt x="593138" y="168951"/>
                  <a:pt x="639753" y="81661"/>
                </a:cubicBezTo>
                <a:cubicBezTo>
                  <a:pt x="674714" y="16193"/>
                  <a:pt x="718237" y="-4478"/>
                  <a:pt x="786394" y="78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3"/>
          </p:nvPr>
        </p:nvSpPr>
        <p:spPr>
          <a:xfrm>
            <a:off x="7694920" y="1406902"/>
            <a:ext cx="2633838" cy="2600490"/>
          </a:xfrm>
          <a:custGeom>
            <a:avLst/>
            <a:gdLst>
              <a:gd name="connsiteX0" fmla="*/ 878462 w 2633838"/>
              <a:gd name="connsiteY0" fmla="*/ 1036 h 2600490"/>
              <a:gd name="connsiteX1" fmla="*/ 1001903 w 2633838"/>
              <a:gd name="connsiteY1" fmla="*/ 25372 h 2600490"/>
              <a:gd name="connsiteX2" fmla="*/ 1398011 w 2633838"/>
              <a:gd name="connsiteY2" fmla="*/ 289429 h 2600490"/>
              <a:gd name="connsiteX3" fmla="*/ 1836835 w 2633838"/>
              <a:gd name="connsiteY3" fmla="*/ 455884 h 2600490"/>
              <a:gd name="connsiteX4" fmla="*/ 2239497 w 2633838"/>
              <a:gd name="connsiteY4" fmla="*/ 723370 h 2600490"/>
              <a:gd name="connsiteX5" fmla="*/ 2578788 w 2633838"/>
              <a:gd name="connsiteY5" fmla="*/ 856689 h 2600490"/>
              <a:gd name="connsiteX6" fmla="*/ 2613634 w 2633838"/>
              <a:gd name="connsiteY6" fmla="*/ 1045377 h 2600490"/>
              <a:gd name="connsiteX7" fmla="*/ 2377372 w 2633838"/>
              <a:gd name="connsiteY7" fmla="*/ 1433138 h 2600490"/>
              <a:gd name="connsiteX8" fmla="*/ 2196559 w 2633838"/>
              <a:gd name="connsiteY8" fmla="*/ 1938294 h 2600490"/>
              <a:gd name="connsiteX9" fmla="*/ 1943087 w 2633838"/>
              <a:gd name="connsiteY9" fmla="*/ 2279171 h 2600490"/>
              <a:gd name="connsiteX10" fmla="*/ 1783677 w 2633838"/>
              <a:gd name="connsiteY10" fmla="*/ 2599816 h 2600490"/>
              <a:gd name="connsiteX11" fmla="*/ 1327501 w 2633838"/>
              <a:gd name="connsiteY11" fmla="*/ 2354838 h 2600490"/>
              <a:gd name="connsiteX12" fmla="*/ 698473 w 2633838"/>
              <a:gd name="connsiteY12" fmla="*/ 2057305 h 2600490"/>
              <a:gd name="connsiteX13" fmla="*/ 211980 w 2633838"/>
              <a:gd name="connsiteY13" fmla="*/ 1758586 h 2600490"/>
              <a:gd name="connsiteX14" fmla="*/ 10178 w 2633838"/>
              <a:gd name="connsiteY14" fmla="*/ 1665632 h 2600490"/>
              <a:gd name="connsiteX15" fmla="*/ 51385 w 2633838"/>
              <a:gd name="connsiteY15" fmla="*/ 1523048 h 2600490"/>
              <a:gd name="connsiteX16" fmla="*/ 236067 w 2633838"/>
              <a:gd name="connsiteY16" fmla="*/ 1297698 h 2600490"/>
              <a:gd name="connsiteX17" fmla="*/ 390006 w 2633838"/>
              <a:gd name="connsiteY17" fmla="*/ 923685 h 2600490"/>
              <a:gd name="connsiteX18" fmla="*/ 678274 w 2633838"/>
              <a:gd name="connsiteY18" fmla="*/ 468435 h 2600490"/>
              <a:gd name="connsiteX19" fmla="*/ 791522 w 2633838"/>
              <a:gd name="connsiteY19" fmla="*/ 60507 h 2600490"/>
              <a:gd name="connsiteX20" fmla="*/ 878462 w 2633838"/>
              <a:gd name="connsiteY20" fmla="*/ 1036 h 260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3838" h="2600490">
                <a:moveTo>
                  <a:pt x="878462" y="1036"/>
                </a:moveTo>
                <a:cubicBezTo>
                  <a:pt x="911871" y="-3318"/>
                  <a:pt x="951363" y="6295"/>
                  <a:pt x="1001903" y="25372"/>
                </a:cubicBezTo>
                <a:cubicBezTo>
                  <a:pt x="1102985" y="63526"/>
                  <a:pt x="1258855" y="217677"/>
                  <a:pt x="1398011" y="289429"/>
                </a:cubicBezTo>
                <a:cubicBezTo>
                  <a:pt x="1537167" y="361181"/>
                  <a:pt x="1696588" y="383560"/>
                  <a:pt x="1836835" y="455884"/>
                </a:cubicBezTo>
                <a:cubicBezTo>
                  <a:pt x="1977083" y="528207"/>
                  <a:pt x="2115838" y="656569"/>
                  <a:pt x="2239497" y="723370"/>
                </a:cubicBezTo>
                <a:cubicBezTo>
                  <a:pt x="2363156" y="790170"/>
                  <a:pt x="2516432" y="803022"/>
                  <a:pt x="2578788" y="856689"/>
                </a:cubicBezTo>
                <a:cubicBezTo>
                  <a:pt x="2641144" y="910357"/>
                  <a:pt x="2647203" y="949302"/>
                  <a:pt x="2613634" y="1045377"/>
                </a:cubicBezTo>
                <a:cubicBezTo>
                  <a:pt x="2580064" y="1141452"/>
                  <a:pt x="2446884" y="1284318"/>
                  <a:pt x="2377372" y="1433138"/>
                </a:cubicBezTo>
                <a:cubicBezTo>
                  <a:pt x="2307859" y="1581957"/>
                  <a:pt x="2268939" y="1797288"/>
                  <a:pt x="2196559" y="1938294"/>
                </a:cubicBezTo>
                <a:cubicBezTo>
                  <a:pt x="2124178" y="2079299"/>
                  <a:pt x="2011900" y="2168917"/>
                  <a:pt x="1943087" y="2279171"/>
                </a:cubicBezTo>
                <a:cubicBezTo>
                  <a:pt x="1874273" y="2389425"/>
                  <a:pt x="1886275" y="2587205"/>
                  <a:pt x="1783677" y="2599816"/>
                </a:cubicBezTo>
                <a:cubicBezTo>
                  <a:pt x="1681080" y="2612427"/>
                  <a:pt x="1508368" y="2445256"/>
                  <a:pt x="1327501" y="2354838"/>
                </a:cubicBezTo>
                <a:cubicBezTo>
                  <a:pt x="1146634" y="2264419"/>
                  <a:pt x="884394" y="2156680"/>
                  <a:pt x="698473" y="2057305"/>
                </a:cubicBezTo>
                <a:cubicBezTo>
                  <a:pt x="512553" y="1957930"/>
                  <a:pt x="326695" y="1823864"/>
                  <a:pt x="211980" y="1758586"/>
                </a:cubicBezTo>
                <a:cubicBezTo>
                  <a:pt x="97264" y="1693307"/>
                  <a:pt x="36944" y="1704889"/>
                  <a:pt x="10178" y="1665632"/>
                </a:cubicBezTo>
                <a:cubicBezTo>
                  <a:pt x="-16588" y="1626376"/>
                  <a:pt x="13736" y="1584370"/>
                  <a:pt x="51385" y="1523048"/>
                </a:cubicBezTo>
                <a:cubicBezTo>
                  <a:pt x="89033" y="1461726"/>
                  <a:pt x="179630" y="1397591"/>
                  <a:pt x="236067" y="1297698"/>
                </a:cubicBezTo>
                <a:cubicBezTo>
                  <a:pt x="292504" y="1197804"/>
                  <a:pt x="316305" y="1061896"/>
                  <a:pt x="390006" y="923685"/>
                </a:cubicBezTo>
                <a:cubicBezTo>
                  <a:pt x="463707" y="785475"/>
                  <a:pt x="611354" y="612298"/>
                  <a:pt x="678274" y="468435"/>
                </a:cubicBezTo>
                <a:cubicBezTo>
                  <a:pt x="745193" y="324572"/>
                  <a:pt x="739108" y="134096"/>
                  <a:pt x="791522" y="60507"/>
                </a:cubicBezTo>
                <a:cubicBezTo>
                  <a:pt x="817729" y="23713"/>
                  <a:pt x="845054" y="5391"/>
                  <a:pt x="878462" y="103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7" name="图片占位符 16"/>
          <p:cNvSpPr>
            <a:spLocks noGrp="1"/>
          </p:cNvSpPr>
          <p:nvPr>
            <p:ph type="pic" sz="quarter" idx="14"/>
          </p:nvPr>
        </p:nvSpPr>
        <p:spPr>
          <a:xfrm>
            <a:off x="9407117" y="4319010"/>
            <a:ext cx="1737170" cy="1618585"/>
          </a:xfrm>
          <a:custGeom>
            <a:avLst/>
            <a:gdLst>
              <a:gd name="connsiteX0" fmla="*/ 1466569 w 1737170"/>
              <a:gd name="connsiteY0" fmla="*/ 566 h 1618585"/>
              <a:gd name="connsiteX1" fmla="*/ 1569752 w 1737170"/>
              <a:gd name="connsiteY1" fmla="*/ 104179 h 1618585"/>
              <a:gd name="connsiteX2" fmla="*/ 1588248 w 1737170"/>
              <a:gd name="connsiteY2" fmla="*/ 449722 h 1618585"/>
              <a:gd name="connsiteX3" fmla="*/ 1692170 w 1737170"/>
              <a:gd name="connsiteY3" fmla="*/ 845184 h 1618585"/>
              <a:gd name="connsiteX4" fmla="*/ 1679651 w 1737170"/>
              <a:gd name="connsiteY4" fmla="*/ 1168666 h 1618585"/>
              <a:gd name="connsiteX5" fmla="*/ 1717552 w 1737170"/>
              <a:gd name="connsiteY5" fmla="*/ 1438911 h 1618585"/>
              <a:gd name="connsiteX6" fmla="*/ 1325243 w 1737170"/>
              <a:gd name="connsiteY6" fmla="*/ 1481397 h 1618585"/>
              <a:gd name="connsiteX7" fmla="*/ 801631 w 1737170"/>
              <a:gd name="connsiteY7" fmla="*/ 1565298 h 1618585"/>
              <a:gd name="connsiteX8" fmla="*/ 367113 w 1737170"/>
              <a:gd name="connsiteY8" fmla="*/ 1587057 h 1618585"/>
              <a:gd name="connsiteX9" fmla="*/ 200207 w 1737170"/>
              <a:gd name="connsiteY9" fmla="*/ 1615546 h 1618585"/>
              <a:gd name="connsiteX10" fmla="*/ 164695 w 1737170"/>
              <a:gd name="connsiteY10" fmla="*/ 1508157 h 1618585"/>
              <a:gd name="connsiteX11" fmla="*/ 183731 w 1737170"/>
              <a:gd name="connsiteY11" fmla="*/ 1286935 h 1618585"/>
              <a:gd name="connsiteX12" fmla="*/ 119403 w 1737170"/>
              <a:gd name="connsiteY12" fmla="*/ 985495 h 1618585"/>
              <a:gd name="connsiteX13" fmla="*/ 104531 w 1737170"/>
              <a:gd name="connsiteY13" fmla="*/ 575122 h 1618585"/>
              <a:gd name="connsiteX14" fmla="*/ 14 w 1737170"/>
              <a:gd name="connsiteY14" fmla="*/ 269888 h 1618585"/>
              <a:gd name="connsiteX15" fmla="*/ 117140 w 1737170"/>
              <a:gd name="connsiteY15" fmla="*/ 157179 h 1618585"/>
              <a:gd name="connsiteX16" fmla="*/ 479903 w 1737170"/>
              <a:gd name="connsiteY16" fmla="*/ 152561 h 1618585"/>
              <a:gd name="connsiteX17" fmla="*/ 827479 w 1737170"/>
              <a:gd name="connsiteY17" fmla="*/ 68185 h 1618585"/>
              <a:gd name="connsiteX18" fmla="*/ 1195839 w 1737170"/>
              <a:gd name="connsiteY18" fmla="*/ 62900 h 1618585"/>
              <a:gd name="connsiteX19" fmla="*/ 1466569 w 1737170"/>
              <a:gd name="connsiteY19" fmla="*/ 566 h 161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7170" h="1618585">
                <a:moveTo>
                  <a:pt x="1466569" y="566"/>
                </a:moveTo>
                <a:cubicBezTo>
                  <a:pt x="1528887" y="7446"/>
                  <a:pt x="1549472" y="29319"/>
                  <a:pt x="1569752" y="104179"/>
                </a:cubicBezTo>
                <a:cubicBezTo>
                  <a:pt x="1590032" y="179038"/>
                  <a:pt x="1567844" y="326221"/>
                  <a:pt x="1588248" y="449722"/>
                </a:cubicBezTo>
                <a:cubicBezTo>
                  <a:pt x="1608651" y="573223"/>
                  <a:pt x="1676936" y="725360"/>
                  <a:pt x="1692170" y="845184"/>
                </a:cubicBezTo>
                <a:cubicBezTo>
                  <a:pt x="1707404" y="965007"/>
                  <a:pt x="1675421" y="1069711"/>
                  <a:pt x="1679651" y="1168666"/>
                </a:cubicBezTo>
                <a:cubicBezTo>
                  <a:pt x="1683882" y="1267621"/>
                  <a:pt x="1776620" y="1386789"/>
                  <a:pt x="1717552" y="1438911"/>
                </a:cubicBezTo>
                <a:cubicBezTo>
                  <a:pt x="1658484" y="1491033"/>
                  <a:pt x="1477897" y="1460332"/>
                  <a:pt x="1325243" y="1481397"/>
                </a:cubicBezTo>
                <a:cubicBezTo>
                  <a:pt x="1172590" y="1502461"/>
                  <a:pt x="961319" y="1547688"/>
                  <a:pt x="801631" y="1565298"/>
                </a:cubicBezTo>
                <a:cubicBezTo>
                  <a:pt x="641942" y="1582908"/>
                  <a:pt x="467351" y="1578683"/>
                  <a:pt x="367113" y="1587057"/>
                </a:cubicBezTo>
                <a:cubicBezTo>
                  <a:pt x="266876" y="1595432"/>
                  <a:pt x="233944" y="1628696"/>
                  <a:pt x="200207" y="1615546"/>
                </a:cubicBezTo>
                <a:cubicBezTo>
                  <a:pt x="166470" y="1602396"/>
                  <a:pt x="167441" y="1562926"/>
                  <a:pt x="164695" y="1508157"/>
                </a:cubicBezTo>
                <a:cubicBezTo>
                  <a:pt x="161949" y="1453389"/>
                  <a:pt x="191279" y="1374045"/>
                  <a:pt x="183731" y="1286935"/>
                </a:cubicBezTo>
                <a:cubicBezTo>
                  <a:pt x="176182" y="1199824"/>
                  <a:pt x="132603" y="1104130"/>
                  <a:pt x="119403" y="985495"/>
                </a:cubicBezTo>
                <a:cubicBezTo>
                  <a:pt x="106203" y="866860"/>
                  <a:pt x="124429" y="694389"/>
                  <a:pt x="104531" y="575122"/>
                </a:cubicBezTo>
                <a:cubicBezTo>
                  <a:pt x="84633" y="455854"/>
                  <a:pt x="-1239" y="338729"/>
                  <a:pt x="14" y="269888"/>
                </a:cubicBezTo>
                <a:cubicBezTo>
                  <a:pt x="1267" y="201048"/>
                  <a:pt x="37158" y="176733"/>
                  <a:pt x="117140" y="157179"/>
                </a:cubicBezTo>
                <a:cubicBezTo>
                  <a:pt x="197122" y="137624"/>
                  <a:pt x="361513" y="167394"/>
                  <a:pt x="479903" y="152561"/>
                </a:cubicBezTo>
                <a:cubicBezTo>
                  <a:pt x="598293" y="137729"/>
                  <a:pt x="708157" y="83128"/>
                  <a:pt x="827479" y="68185"/>
                </a:cubicBezTo>
                <a:cubicBezTo>
                  <a:pt x="946802" y="53241"/>
                  <a:pt x="1089325" y="74170"/>
                  <a:pt x="1195839" y="62900"/>
                </a:cubicBezTo>
                <a:cubicBezTo>
                  <a:pt x="1302354" y="51630"/>
                  <a:pt x="1404250" y="-6314"/>
                  <a:pt x="1466569" y="56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29392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232111" y="645510"/>
            <a:ext cx="3185656" cy="2328945"/>
          </a:xfrm>
          <a:custGeom>
            <a:avLst/>
            <a:gdLst>
              <a:gd name="connsiteX0" fmla="*/ 2802024 w 3185656"/>
              <a:gd name="connsiteY0" fmla="*/ 753 h 2328945"/>
              <a:gd name="connsiteX1" fmla="*/ 2987775 w 3185656"/>
              <a:gd name="connsiteY1" fmla="*/ 148816 h 2328945"/>
              <a:gd name="connsiteX2" fmla="*/ 2990747 w 3185656"/>
              <a:gd name="connsiteY2" fmla="*/ 644423 h 2328945"/>
              <a:gd name="connsiteX3" fmla="*/ 3150832 w 3185656"/>
              <a:gd name="connsiteY3" fmla="*/ 1211164 h 2328945"/>
              <a:gd name="connsiteX4" fmla="*/ 3097129 w 3185656"/>
              <a:gd name="connsiteY4" fmla="*/ 1675297 h 2328945"/>
              <a:gd name="connsiteX5" fmla="*/ 3143826 w 3185656"/>
              <a:gd name="connsiteY5" fmla="*/ 2062774 h 2328945"/>
              <a:gd name="connsiteX6" fmla="*/ 2397114 w 3185656"/>
              <a:gd name="connsiteY6" fmla="*/ 2125922 h 2328945"/>
              <a:gd name="connsiteX7" fmla="*/ 1397958 w 3185656"/>
              <a:gd name="connsiteY7" fmla="*/ 2249221 h 2328945"/>
              <a:gd name="connsiteX8" fmla="*/ 573253 w 3185656"/>
              <a:gd name="connsiteY8" fmla="*/ 2282872 h 2328945"/>
              <a:gd name="connsiteX9" fmla="*/ 254600 w 3185656"/>
              <a:gd name="connsiteY9" fmla="*/ 2324677 h 2328945"/>
              <a:gd name="connsiteX10" fmla="*/ 197323 w 3185656"/>
              <a:gd name="connsiteY10" fmla="*/ 2170818 h 2328945"/>
              <a:gd name="connsiteX11" fmla="*/ 253881 w 3185656"/>
              <a:gd name="connsiteY11" fmla="*/ 1853349 h 2328945"/>
              <a:gd name="connsiteX12" fmla="*/ 160043 w 3185656"/>
              <a:gd name="connsiteY12" fmla="*/ 1421269 h 2328945"/>
              <a:gd name="connsiteX13" fmla="*/ 169943 w 3185656"/>
              <a:gd name="connsiteY13" fmla="*/ 832637 h 2328945"/>
              <a:gd name="connsiteX14" fmla="*/ 365 w 3185656"/>
              <a:gd name="connsiteY14" fmla="*/ 395340 h 2328945"/>
              <a:gd name="connsiteX15" fmla="*/ 232577 w 3185656"/>
              <a:gd name="connsiteY15" fmla="*/ 232992 h 2328945"/>
              <a:gd name="connsiteX16" fmla="*/ 919838 w 3185656"/>
              <a:gd name="connsiteY16" fmla="*/ 224334 h 2328945"/>
              <a:gd name="connsiteX17" fmla="*/ 1585741 w 3185656"/>
              <a:gd name="connsiteY17" fmla="*/ 101340 h 2328945"/>
              <a:gd name="connsiteX18" fmla="*/ 2283661 w 3185656"/>
              <a:gd name="connsiteY18" fmla="*/ 91694 h 2328945"/>
              <a:gd name="connsiteX19" fmla="*/ 2802024 w 3185656"/>
              <a:gd name="connsiteY19" fmla="*/ 753 h 23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5656" h="2328945">
                <a:moveTo>
                  <a:pt x="2802024" y="753"/>
                </a:moveTo>
                <a:cubicBezTo>
                  <a:pt x="2919376" y="10273"/>
                  <a:pt x="2956321" y="41538"/>
                  <a:pt x="2987775" y="148816"/>
                </a:cubicBezTo>
                <a:cubicBezTo>
                  <a:pt x="3019229" y="256094"/>
                  <a:pt x="2963571" y="467365"/>
                  <a:pt x="2990747" y="644423"/>
                </a:cubicBezTo>
                <a:cubicBezTo>
                  <a:pt x="3017923" y="821481"/>
                  <a:pt x="3133101" y="1039352"/>
                  <a:pt x="3150832" y="1211164"/>
                </a:cubicBezTo>
                <a:cubicBezTo>
                  <a:pt x="3168563" y="1382976"/>
                  <a:pt x="3098297" y="1533362"/>
                  <a:pt x="3097129" y="1675297"/>
                </a:cubicBezTo>
                <a:cubicBezTo>
                  <a:pt x="3095962" y="1817232"/>
                  <a:pt x="3260495" y="1987669"/>
                  <a:pt x="3143826" y="2062774"/>
                </a:cubicBezTo>
                <a:cubicBezTo>
                  <a:pt x="3027156" y="2137878"/>
                  <a:pt x="2688091" y="2094847"/>
                  <a:pt x="2397114" y="2125922"/>
                </a:cubicBezTo>
                <a:cubicBezTo>
                  <a:pt x="2106136" y="2156997"/>
                  <a:pt x="1701934" y="2223062"/>
                  <a:pt x="1397958" y="2249221"/>
                </a:cubicBezTo>
                <a:cubicBezTo>
                  <a:pt x="1093981" y="2275380"/>
                  <a:pt x="763812" y="2270296"/>
                  <a:pt x="573253" y="2282872"/>
                </a:cubicBezTo>
                <a:cubicBezTo>
                  <a:pt x="382693" y="2295449"/>
                  <a:pt x="317256" y="2343353"/>
                  <a:pt x="254600" y="2324677"/>
                </a:cubicBezTo>
                <a:cubicBezTo>
                  <a:pt x="191946" y="2306001"/>
                  <a:pt x="197443" y="2249373"/>
                  <a:pt x="197323" y="2170818"/>
                </a:cubicBezTo>
                <a:cubicBezTo>
                  <a:pt x="197204" y="2092263"/>
                  <a:pt x="260094" y="1978274"/>
                  <a:pt x="253881" y="1853349"/>
                </a:cubicBezTo>
                <a:cubicBezTo>
                  <a:pt x="247668" y="1728424"/>
                  <a:pt x="174032" y="1591387"/>
                  <a:pt x="160043" y="1421269"/>
                </a:cubicBezTo>
                <a:cubicBezTo>
                  <a:pt x="146054" y="1251150"/>
                  <a:pt x="196556" y="1003625"/>
                  <a:pt x="169943" y="832637"/>
                </a:cubicBezTo>
                <a:cubicBezTo>
                  <a:pt x="143330" y="661649"/>
                  <a:pt x="-8392" y="494104"/>
                  <a:pt x="365" y="395340"/>
                </a:cubicBezTo>
                <a:cubicBezTo>
                  <a:pt x="9121" y="296575"/>
                  <a:pt x="79331" y="261492"/>
                  <a:pt x="232577" y="232992"/>
                </a:cubicBezTo>
                <a:cubicBezTo>
                  <a:pt x="385822" y="204491"/>
                  <a:pt x="694310" y="246276"/>
                  <a:pt x="919838" y="224334"/>
                </a:cubicBezTo>
                <a:cubicBezTo>
                  <a:pt x="1145365" y="202392"/>
                  <a:pt x="1358437" y="123447"/>
                  <a:pt x="1585741" y="101340"/>
                </a:cubicBezTo>
                <a:cubicBezTo>
                  <a:pt x="1813044" y="79234"/>
                  <a:pt x="2080947" y="108459"/>
                  <a:pt x="2283661" y="91694"/>
                </a:cubicBezTo>
                <a:cubicBezTo>
                  <a:pt x="2486375" y="74930"/>
                  <a:pt x="2684672" y="-8767"/>
                  <a:pt x="2802024" y="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1358890" y="2553594"/>
            <a:ext cx="3371059" cy="2341240"/>
          </a:xfrm>
          <a:custGeom>
            <a:avLst/>
            <a:gdLst>
              <a:gd name="connsiteX0" fmla="*/ 2977531 w 3371059"/>
              <a:gd name="connsiteY0" fmla="*/ 669 h 2341240"/>
              <a:gd name="connsiteX1" fmla="*/ 3173706 w 3371059"/>
              <a:gd name="connsiteY1" fmla="*/ 147986 h 2341240"/>
              <a:gd name="connsiteX2" fmla="*/ 3173428 w 3371059"/>
              <a:gd name="connsiteY2" fmla="*/ 643839 h 2341240"/>
              <a:gd name="connsiteX3" fmla="*/ 3339455 w 3371059"/>
              <a:gd name="connsiteY3" fmla="*/ 1210166 h 2341240"/>
              <a:gd name="connsiteX4" fmla="*/ 3279228 w 3371059"/>
              <a:gd name="connsiteY4" fmla="*/ 1674779 h 2341240"/>
              <a:gd name="connsiteX5" fmla="*/ 3326118 w 3371059"/>
              <a:gd name="connsiteY5" fmla="*/ 2062252 h 2341240"/>
              <a:gd name="connsiteX6" fmla="*/ 2532943 w 3371059"/>
              <a:gd name="connsiteY6" fmla="*/ 2128745 h 2341240"/>
              <a:gd name="connsiteX7" fmla="*/ 1471347 w 3371059"/>
              <a:gd name="connsiteY7" fmla="*/ 2256539 h 2341240"/>
              <a:gd name="connsiteX8" fmla="*/ 595575 w 3371059"/>
              <a:gd name="connsiteY8" fmla="*/ 2293865 h 2341240"/>
              <a:gd name="connsiteX9" fmla="*/ 256992 w 3371059"/>
              <a:gd name="connsiteY9" fmla="*/ 2337105 h 2341240"/>
              <a:gd name="connsiteX10" fmla="*/ 197250 w 3371059"/>
              <a:gd name="connsiteY10" fmla="*/ 2183419 h 2341240"/>
              <a:gd name="connsiteX11" fmla="*/ 259492 w 3371059"/>
              <a:gd name="connsiteY11" fmla="*/ 1865533 h 2341240"/>
              <a:gd name="connsiteX12" fmla="*/ 162863 w 3371059"/>
              <a:gd name="connsiteY12" fmla="*/ 1433644 h 2341240"/>
              <a:gd name="connsiteX13" fmla="*/ 177451 w 3371059"/>
              <a:gd name="connsiteY13" fmla="*/ 844660 h 2341240"/>
              <a:gd name="connsiteX14" fmla="*/ 448 w 3371059"/>
              <a:gd name="connsiteY14" fmla="*/ 407886 h 2341240"/>
              <a:gd name="connsiteX15" fmla="*/ 248099 w 3371059"/>
              <a:gd name="connsiteY15" fmla="*/ 244423 h 2341240"/>
              <a:gd name="connsiteX16" fmla="*/ 977781 w 3371059"/>
              <a:gd name="connsiteY16" fmla="*/ 232714 h 2341240"/>
              <a:gd name="connsiteX17" fmla="*/ 1685581 w 3371059"/>
              <a:gd name="connsiteY17" fmla="*/ 106703 h 2341240"/>
              <a:gd name="connsiteX18" fmla="*/ 2426587 w 3371059"/>
              <a:gd name="connsiteY18" fmla="*/ 93957 h 2341240"/>
              <a:gd name="connsiteX19" fmla="*/ 2977531 w 3371059"/>
              <a:gd name="connsiteY19" fmla="*/ 669 h 23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71059" h="2341240">
                <a:moveTo>
                  <a:pt x="2977531" y="669"/>
                </a:moveTo>
                <a:cubicBezTo>
                  <a:pt x="3102050" y="9674"/>
                  <a:pt x="3141056" y="40791"/>
                  <a:pt x="3173706" y="147986"/>
                </a:cubicBezTo>
                <a:cubicBezTo>
                  <a:pt x="3206356" y="255180"/>
                  <a:pt x="3145803" y="466809"/>
                  <a:pt x="3173428" y="643839"/>
                </a:cubicBezTo>
                <a:cubicBezTo>
                  <a:pt x="3201053" y="820869"/>
                  <a:pt x="3321822" y="1038342"/>
                  <a:pt x="3339455" y="1210166"/>
                </a:cubicBezTo>
                <a:cubicBezTo>
                  <a:pt x="3357089" y="1381989"/>
                  <a:pt x="3281450" y="1532765"/>
                  <a:pt x="3279228" y="1674779"/>
                </a:cubicBezTo>
                <a:cubicBezTo>
                  <a:pt x="3277005" y="1816794"/>
                  <a:pt x="3450499" y="1986591"/>
                  <a:pt x="3326118" y="2062252"/>
                </a:cubicBezTo>
                <a:cubicBezTo>
                  <a:pt x="3201737" y="2137913"/>
                  <a:pt x="2842071" y="2096363"/>
                  <a:pt x="2532943" y="2128745"/>
                </a:cubicBezTo>
                <a:cubicBezTo>
                  <a:pt x="2223815" y="2161126"/>
                  <a:pt x="1794241" y="2229019"/>
                  <a:pt x="1471347" y="2256539"/>
                </a:cubicBezTo>
                <a:cubicBezTo>
                  <a:pt x="1148452" y="2284059"/>
                  <a:pt x="797967" y="2280437"/>
                  <a:pt x="595575" y="2293865"/>
                </a:cubicBezTo>
                <a:cubicBezTo>
                  <a:pt x="393182" y="2307293"/>
                  <a:pt x="323380" y="2355512"/>
                  <a:pt x="256992" y="2337105"/>
                </a:cubicBezTo>
                <a:cubicBezTo>
                  <a:pt x="190604" y="2318697"/>
                  <a:pt x="196833" y="2262014"/>
                  <a:pt x="197250" y="2183419"/>
                </a:cubicBezTo>
                <a:cubicBezTo>
                  <a:pt x="197667" y="2104824"/>
                  <a:pt x="265224" y="1990496"/>
                  <a:pt x="259492" y="1865533"/>
                </a:cubicBezTo>
                <a:cubicBezTo>
                  <a:pt x="253761" y="1740571"/>
                  <a:pt x="176537" y="1603789"/>
                  <a:pt x="162863" y="1433644"/>
                </a:cubicBezTo>
                <a:cubicBezTo>
                  <a:pt x="149190" y="1263498"/>
                  <a:pt x="204520" y="1015620"/>
                  <a:pt x="177451" y="844660"/>
                </a:cubicBezTo>
                <a:cubicBezTo>
                  <a:pt x="150382" y="673701"/>
                  <a:pt x="-9532" y="506741"/>
                  <a:pt x="448" y="407886"/>
                </a:cubicBezTo>
                <a:cubicBezTo>
                  <a:pt x="10429" y="309031"/>
                  <a:pt x="85210" y="273619"/>
                  <a:pt x="248099" y="244423"/>
                </a:cubicBezTo>
                <a:cubicBezTo>
                  <a:pt x="410987" y="215228"/>
                  <a:pt x="738200" y="255668"/>
                  <a:pt x="977781" y="232714"/>
                </a:cubicBezTo>
                <a:cubicBezTo>
                  <a:pt x="1217362" y="209760"/>
                  <a:pt x="1444114" y="129829"/>
                  <a:pt x="1685581" y="106703"/>
                </a:cubicBezTo>
                <a:cubicBezTo>
                  <a:pt x="1927049" y="83576"/>
                  <a:pt x="2211262" y="111629"/>
                  <a:pt x="2426587" y="93957"/>
                </a:cubicBezTo>
                <a:cubicBezTo>
                  <a:pt x="2641912" y="76284"/>
                  <a:pt x="2853011" y="-8336"/>
                  <a:pt x="2977531" y="66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3645588" y="4096044"/>
            <a:ext cx="2897461" cy="2365255"/>
          </a:xfrm>
          <a:custGeom>
            <a:avLst/>
            <a:gdLst>
              <a:gd name="connsiteX0" fmla="*/ 420045 w 2897461"/>
              <a:gd name="connsiteY0" fmla="*/ 64 h 2365255"/>
              <a:gd name="connsiteX1" fmla="*/ 1035527 w 2897461"/>
              <a:gd name="connsiteY1" fmla="*/ 123163 h 2365255"/>
              <a:gd name="connsiteX2" fmla="*/ 1653999 w 2897461"/>
              <a:gd name="connsiteY2" fmla="*/ 130067 h 2365255"/>
              <a:gd name="connsiteX3" fmla="*/ 2279192 w 2897461"/>
              <a:gd name="connsiteY3" fmla="*/ 254237 h 2365255"/>
              <a:gd name="connsiteX4" fmla="*/ 2759707 w 2897461"/>
              <a:gd name="connsiteY4" fmla="*/ 264319 h 2365255"/>
              <a:gd name="connsiteX5" fmla="*/ 2897033 w 2897461"/>
              <a:gd name="connsiteY5" fmla="*/ 445056 h 2365255"/>
              <a:gd name="connsiteX6" fmla="*/ 2804043 w 2897461"/>
              <a:gd name="connsiteY6" fmla="*/ 931556 h 2365255"/>
              <a:gd name="connsiteX7" fmla="*/ 2837648 w 2897461"/>
              <a:gd name="connsiteY7" fmla="*/ 1517882 h 2365255"/>
              <a:gd name="connsiteX8" fmla="*/ 2700115 w 2897461"/>
              <a:gd name="connsiteY8" fmla="*/ 1962670 h 2365255"/>
              <a:gd name="connsiteX9" fmla="*/ 2667045 w 2897461"/>
              <a:gd name="connsiteY9" fmla="*/ 2351522 h 2365255"/>
              <a:gd name="connsiteX10" fmla="*/ 1987949 w 2897461"/>
              <a:gd name="connsiteY10" fmla="*/ 2270469 h 2365255"/>
              <a:gd name="connsiteX11" fmla="*/ 1071781 w 2897461"/>
              <a:gd name="connsiteY11" fmla="*/ 2200057 h 2365255"/>
              <a:gd name="connsiteX12" fmla="*/ 328719 w 2897461"/>
              <a:gd name="connsiteY12" fmla="*/ 2075149 h 2365255"/>
              <a:gd name="connsiteX13" fmla="*/ 36055 w 2897461"/>
              <a:gd name="connsiteY13" fmla="*/ 2055127 h 2365255"/>
              <a:gd name="connsiteX14" fmla="*/ 14592 w 2897461"/>
              <a:gd name="connsiteY14" fmla="*/ 1893306 h 2365255"/>
              <a:gd name="connsiteX15" fmla="*/ 126371 w 2897461"/>
              <a:gd name="connsiteY15" fmla="*/ 1592864 h 2365255"/>
              <a:gd name="connsiteX16" fmla="*/ 125945 w 2897461"/>
              <a:gd name="connsiteY16" fmla="*/ 1151253 h 2365255"/>
              <a:gd name="connsiteX17" fmla="*/ 248383 w 2897461"/>
              <a:gd name="connsiteY17" fmla="*/ 576010 h 2365255"/>
              <a:gd name="connsiteX18" fmla="*/ 181319 w 2897461"/>
              <a:gd name="connsiteY18" fmla="*/ 114782 h 2365255"/>
              <a:gd name="connsiteX19" fmla="*/ 420045 w 2897461"/>
              <a:gd name="connsiteY19" fmla="*/ 64 h 236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7461" h="2365255">
                <a:moveTo>
                  <a:pt x="420045" y="64"/>
                </a:moveTo>
                <a:cubicBezTo>
                  <a:pt x="562413" y="1461"/>
                  <a:pt x="829868" y="101496"/>
                  <a:pt x="1035527" y="123163"/>
                </a:cubicBezTo>
                <a:cubicBezTo>
                  <a:pt x="1241186" y="144830"/>
                  <a:pt x="1446722" y="108222"/>
                  <a:pt x="1653999" y="130067"/>
                </a:cubicBezTo>
                <a:cubicBezTo>
                  <a:pt x="1861277" y="151912"/>
                  <a:pt x="2094908" y="231861"/>
                  <a:pt x="2279192" y="254237"/>
                </a:cubicBezTo>
                <a:cubicBezTo>
                  <a:pt x="2463477" y="276612"/>
                  <a:pt x="2656734" y="232516"/>
                  <a:pt x="2759707" y="264319"/>
                </a:cubicBezTo>
                <a:cubicBezTo>
                  <a:pt x="2862680" y="296122"/>
                  <a:pt x="2889643" y="333850"/>
                  <a:pt x="2897033" y="445056"/>
                </a:cubicBezTo>
                <a:cubicBezTo>
                  <a:pt x="2904422" y="556262"/>
                  <a:pt x="2813941" y="752752"/>
                  <a:pt x="2804043" y="931556"/>
                </a:cubicBezTo>
                <a:cubicBezTo>
                  <a:pt x="2794146" y="1110360"/>
                  <a:pt x="2854969" y="1346029"/>
                  <a:pt x="2837648" y="1517882"/>
                </a:cubicBezTo>
                <a:cubicBezTo>
                  <a:pt x="2820327" y="1689734"/>
                  <a:pt x="2728549" y="1823730"/>
                  <a:pt x="2700115" y="1962670"/>
                </a:cubicBezTo>
                <a:cubicBezTo>
                  <a:pt x="2671682" y="2101611"/>
                  <a:pt x="2785739" y="2300223"/>
                  <a:pt x="2667045" y="2351522"/>
                </a:cubicBezTo>
                <a:cubicBezTo>
                  <a:pt x="2548350" y="2402822"/>
                  <a:pt x="2253826" y="2295713"/>
                  <a:pt x="1987949" y="2270469"/>
                </a:cubicBezTo>
                <a:cubicBezTo>
                  <a:pt x="1722072" y="2245225"/>
                  <a:pt x="1348319" y="2232610"/>
                  <a:pt x="1071781" y="2200057"/>
                </a:cubicBezTo>
                <a:cubicBezTo>
                  <a:pt x="795242" y="2167504"/>
                  <a:pt x="501340" y="2099304"/>
                  <a:pt x="328719" y="2075149"/>
                </a:cubicBezTo>
                <a:cubicBezTo>
                  <a:pt x="156099" y="2050995"/>
                  <a:pt x="88410" y="2085434"/>
                  <a:pt x="36055" y="2055127"/>
                </a:cubicBezTo>
                <a:cubicBezTo>
                  <a:pt x="-16300" y="2024820"/>
                  <a:pt x="-461" y="1970349"/>
                  <a:pt x="14592" y="1893306"/>
                </a:cubicBezTo>
                <a:cubicBezTo>
                  <a:pt x="29644" y="1816262"/>
                  <a:pt x="107811" y="1716539"/>
                  <a:pt x="126371" y="1592864"/>
                </a:cubicBezTo>
                <a:cubicBezTo>
                  <a:pt x="144929" y="1469188"/>
                  <a:pt x="105609" y="1320729"/>
                  <a:pt x="125945" y="1151253"/>
                </a:cubicBezTo>
                <a:cubicBezTo>
                  <a:pt x="146281" y="981778"/>
                  <a:pt x="239154" y="748755"/>
                  <a:pt x="248383" y="576010"/>
                </a:cubicBezTo>
                <a:cubicBezTo>
                  <a:pt x="257612" y="403265"/>
                  <a:pt x="154438" y="209942"/>
                  <a:pt x="181319" y="114782"/>
                </a:cubicBezTo>
                <a:cubicBezTo>
                  <a:pt x="208199" y="19622"/>
                  <a:pt x="277676" y="-1333"/>
                  <a:pt x="420045" y="6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7879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13096" y="1041982"/>
            <a:ext cx="5023237" cy="4847639"/>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88117" y="3588601"/>
            <a:ext cx="2199174" cy="2062196"/>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9094547" y="3559318"/>
            <a:ext cx="2199175" cy="2062196"/>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952793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61222" y="1253749"/>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5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4" y="442891"/>
                  <a:pt x="2832440" y="610627"/>
                </a:cubicBezTo>
                <a:cubicBezTo>
                  <a:pt x="2857966" y="778363"/>
                  <a:pt x="2966796"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9" y="2153118"/>
                  <a:pt x="721200" y="2147904"/>
                  <a:pt x="540694" y="2159586"/>
                </a:cubicBezTo>
                <a:cubicBezTo>
                  <a:pt x="360188" y="2171267"/>
                  <a:pt x="298150" y="2216561"/>
                  <a:pt x="238828" y="2198796"/>
                </a:cubicBezTo>
                <a:cubicBezTo>
                  <a:pt x="179505" y="2181032"/>
                  <a:pt x="184781" y="2127402"/>
                  <a:pt x="184763" y="2052997"/>
                </a:cubicBezTo>
                <a:cubicBezTo>
                  <a:pt x="184744" y="1978593"/>
                  <a:pt x="244450" y="1870702"/>
                  <a:pt x="238715" y="1752370"/>
                </a:cubicBezTo>
                <a:cubicBezTo>
                  <a:pt x="232981" y="1634038"/>
                  <a:pt x="163402"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0"/>
                  <a:pt x="1287003" y="115204"/>
                  <a:pt x="1502324" y="94540"/>
                </a:cubicBezTo>
                <a:cubicBezTo>
                  <a:pt x="1717645" y="73876"/>
                  <a:pt x="1971357" y="101881"/>
                  <a:pt x="2163381" y="86247"/>
                </a:cubicBezTo>
                <a:cubicBezTo>
                  <a:pt x="2355405" y="70613"/>
                  <a:pt x="2543326" y="-8421"/>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008858" y="1283567"/>
            <a:ext cx="5906237" cy="4314711"/>
          </a:xfrm>
          <a:custGeom>
            <a:avLst/>
            <a:gdLst>
              <a:gd name="connsiteX0" fmla="*/ 5199229 w 5906237"/>
              <a:gd name="connsiteY0" fmla="*/ 1442 h 4314711"/>
              <a:gd name="connsiteX1" fmla="*/ 5543481 w 5906237"/>
              <a:gd name="connsiteY1" fmla="*/ 276566 h 4314711"/>
              <a:gd name="connsiteX2" fmla="*/ 5547821 w 5906237"/>
              <a:gd name="connsiteY2" fmla="*/ 1196016 h 4314711"/>
              <a:gd name="connsiteX3" fmla="*/ 5843467 w 5906237"/>
              <a:gd name="connsiteY3" fmla="*/ 2247804 h 4314711"/>
              <a:gd name="connsiteX4" fmla="*/ 5742740 w 5906237"/>
              <a:gd name="connsiteY4" fmla="*/ 3108729 h 4314711"/>
              <a:gd name="connsiteX5" fmla="*/ 5828452 w 5906237"/>
              <a:gd name="connsiteY5" fmla="*/ 3827681 h 4314711"/>
              <a:gd name="connsiteX6" fmla="*/ 4443014 w 5906237"/>
              <a:gd name="connsiteY6" fmla="*/ 3943065 h 4314711"/>
              <a:gd name="connsiteX7" fmla="*/ 2589102 w 5906237"/>
              <a:gd name="connsiteY7" fmla="*/ 4169442 h 4314711"/>
              <a:gd name="connsiteX8" fmla="*/ 1059042 w 5906237"/>
              <a:gd name="connsiteY8" fmla="*/ 4229920 h 4314711"/>
              <a:gd name="connsiteX9" fmla="*/ 467784 w 5906237"/>
              <a:gd name="connsiteY9" fmla="*/ 4306720 h 4314711"/>
              <a:gd name="connsiteX10" fmla="*/ 361889 w 5906237"/>
              <a:gd name="connsiteY10" fmla="*/ 4021148 h 4314711"/>
              <a:gd name="connsiteX11" fmla="*/ 467565 w 5906237"/>
              <a:gd name="connsiteY11" fmla="*/ 3432317 h 4314711"/>
              <a:gd name="connsiteX12" fmla="*/ 294501 w 5906237"/>
              <a:gd name="connsiteY12" fmla="*/ 2630507 h 4314711"/>
              <a:gd name="connsiteX13" fmla="*/ 314262 w 5906237"/>
              <a:gd name="connsiteY13" fmla="*/ 1538510 h 4314711"/>
              <a:gd name="connsiteX14" fmla="*/ 697 w 5906237"/>
              <a:gd name="connsiteY14" fmla="*/ 726840 h 4314711"/>
              <a:gd name="connsiteX15" fmla="*/ 431878 w 5906237"/>
              <a:gd name="connsiteY15" fmla="*/ 426204 h 4314711"/>
              <a:gd name="connsiteX16" fmla="*/ 1706895 w 5906237"/>
              <a:gd name="connsiteY16" fmla="*/ 411771 h 4314711"/>
              <a:gd name="connsiteX17" fmla="*/ 2942560 w 5906237"/>
              <a:gd name="connsiteY17" fmla="*/ 185170 h 4314711"/>
              <a:gd name="connsiteX18" fmla="*/ 4237354 w 5906237"/>
              <a:gd name="connsiteY18" fmla="*/ 168928 h 4314711"/>
              <a:gd name="connsiteX19" fmla="*/ 5199229 w 5906237"/>
              <a:gd name="connsiteY19" fmla="*/ 1442 h 4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06237" h="4314711">
                <a:moveTo>
                  <a:pt x="5199229" y="1442"/>
                </a:moveTo>
                <a:cubicBezTo>
                  <a:pt x="5416915" y="19382"/>
                  <a:pt x="5485382" y="77470"/>
                  <a:pt x="5543481" y="276566"/>
                </a:cubicBezTo>
                <a:cubicBezTo>
                  <a:pt x="5601580" y="475661"/>
                  <a:pt x="5497824" y="867477"/>
                  <a:pt x="5547821" y="1196016"/>
                </a:cubicBezTo>
                <a:cubicBezTo>
                  <a:pt x="5597819" y="1524555"/>
                  <a:pt x="5810980" y="1929019"/>
                  <a:pt x="5843467" y="2247804"/>
                </a:cubicBezTo>
                <a:cubicBezTo>
                  <a:pt x="5875954" y="2566589"/>
                  <a:pt x="5745241" y="2845416"/>
                  <a:pt x="5742740" y="3108729"/>
                </a:cubicBezTo>
                <a:cubicBezTo>
                  <a:pt x="5740238" y="3372042"/>
                  <a:pt x="6045073" y="3688625"/>
                  <a:pt x="5828452" y="3827681"/>
                </a:cubicBezTo>
                <a:cubicBezTo>
                  <a:pt x="5611831" y="3966737"/>
                  <a:pt x="4982905" y="3886105"/>
                  <a:pt x="4443014" y="3943065"/>
                </a:cubicBezTo>
                <a:cubicBezTo>
                  <a:pt x="3903123" y="4000026"/>
                  <a:pt x="3153098" y="4121633"/>
                  <a:pt x="2589102" y="4169442"/>
                </a:cubicBezTo>
                <a:cubicBezTo>
                  <a:pt x="2025107" y="4217252"/>
                  <a:pt x="1412594" y="4207040"/>
                  <a:pt x="1059042" y="4229920"/>
                </a:cubicBezTo>
                <a:cubicBezTo>
                  <a:pt x="705489" y="4252799"/>
                  <a:pt x="583977" y="4341516"/>
                  <a:pt x="467784" y="4306720"/>
                </a:cubicBezTo>
                <a:cubicBezTo>
                  <a:pt x="351592" y="4271925"/>
                  <a:pt x="361925" y="4166881"/>
                  <a:pt x="361889" y="4021148"/>
                </a:cubicBezTo>
                <a:cubicBezTo>
                  <a:pt x="361853" y="3875414"/>
                  <a:pt x="478796" y="3664091"/>
                  <a:pt x="467565" y="3432317"/>
                </a:cubicBezTo>
                <a:cubicBezTo>
                  <a:pt x="456334" y="3200544"/>
                  <a:pt x="320051" y="2946142"/>
                  <a:pt x="294501" y="2630507"/>
                </a:cubicBezTo>
                <a:cubicBezTo>
                  <a:pt x="268951" y="2314872"/>
                  <a:pt x="363229" y="1855787"/>
                  <a:pt x="314262" y="1538510"/>
                </a:cubicBezTo>
                <a:cubicBezTo>
                  <a:pt x="265294" y="1221232"/>
                  <a:pt x="-15782" y="910046"/>
                  <a:pt x="697" y="726840"/>
                </a:cubicBezTo>
                <a:cubicBezTo>
                  <a:pt x="17175" y="543634"/>
                  <a:pt x="147512" y="478715"/>
                  <a:pt x="431878" y="426204"/>
                </a:cubicBezTo>
                <a:cubicBezTo>
                  <a:pt x="716244" y="373693"/>
                  <a:pt x="1288448" y="451943"/>
                  <a:pt x="1706895" y="411771"/>
                </a:cubicBezTo>
                <a:cubicBezTo>
                  <a:pt x="2125343" y="371598"/>
                  <a:pt x="2520817" y="225644"/>
                  <a:pt x="2942560" y="185170"/>
                </a:cubicBezTo>
                <a:cubicBezTo>
                  <a:pt x="3364303" y="144696"/>
                  <a:pt x="3861243" y="199549"/>
                  <a:pt x="4237354" y="168928"/>
                </a:cubicBezTo>
                <a:cubicBezTo>
                  <a:pt x="4613466" y="138306"/>
                  <a:pt x="4981541" y="-16497"/>
                  <a:pt x="5199229" y="144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075635" y="3473818"/>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6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3" y="442891"/>
                  <a:pt x="2832440" y="610627"/>
                </a:cubicBezTo>
                <a:cubicBezTo>
                  <a:pt x="2857966" y="778363"/>
                  <a:pt x="2966795"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8" y="2153118"/>
                  <a:pt x="721200" y="2147904"/>
                  <a:pt x="540694" y="2159586"/>
                </a:cubicBezTo>
                <a:cubicBezTo>
                  <a:pt x="360188" y="2171267"/>
                  <a:pt x="298150" y="2216561"/>
                  <a:pt x="238828" y="2198796"/>
                </a:cubicBezTo>
                <a:cubicBezTo>
                  <a:pt x="179506" y="2181032"/>
                  <a:pt x="184781" y="2127402"/>
                  <a:pt x="184763" y="2052997"/>
                </a:cubicBezTo>
                <a:cubicBezTo>
                  <a:pt x="184744" y="1978593"/>
                  <a:pt x="244450" y="1870702"/>
                  <a:pt x="238716" y="1752370"/>
                </a:cubicBezTo>
                <a:cubicBezTo>
                  <a:pt x="232982" y="1634038"/>
                  <a:pt x="163403"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1"/>
                  <a:pt x="1287003" y="115204"/>
                  <a:pt x="1502324" y="94540"/>
                </a:cubicBezTo>
                <a:cubicBezTo>
                  <a:pt x="1717645" y="73876"/>
                  <a:pt x="1971357" y="101881"/>
                  <a:pt x="2163381" y="86247"/>
                </a:cubicBezTo>
                <a:cubicBezTo>
                  <a:pt x="2355405" y="70613"/>
                  <a:pt x="2543325" y="-8422"/>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82699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264057" y="3762978"/>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6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6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6"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699" y="1300082"/>
                  <a:pt x="1255099" y="1589492"/>
                  <a:pt x="1232826" y="1688339"/>
                </a:cubicBezTo>
                <a:cubicBezTo>
                  <a:pt x="1210554" y="1787187"/>
                  <a:pt x="1225768" y="1796248"/>
                  <a:pt x="1166407" y="1792697"/>
                </a:cubicBezTo>
                <a:cubicBezTo>
                  <a:pt x="1107047" y="1789146"/>
                  <a:pt x="947560" y="1708193"/>
                  <a:pt x="876663" y="1667033"/>
                </a:cubicBezTo>
                <a:cubicBezTo>
                  <a:pt x="805767" y="1625873"/>
                  <a:pt x="809275" y="1561512"/>
                  <a:pt x="741026" y="1545738"/>
                </a:cubicBezTo>
                <a:cubicBezTo>
                  <a:pt x="672777"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0"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296822" y="3762977"/>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7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7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7"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700" y="1300082"/>
                  <a:pt x="1255099" y="1589492"/>
                  <a:pt x="1232827" y="1688339"/>
                </a:cubicBezTo>
                <a:cubicBezTo>
                  <a:pt x="1210555" y="1787187"/>
                  <a:pt x="1225768" y="1796248"/>
                  <a:pt x="1166407" y="1792697"/>
                </a:cubicBezTo>
                <a:cubicBezTo>
                  <a:pt x="1107047" y="1789146"/>
                  <a:pt x="947560" y="1708193"/>
                  <a:pt x="876663" y="1667033"/>
                </a:cubicBezTo>
                <a:cubicBezTo>
                  <a:pt x="805767" y="1625873"/>
                  <a:pt x="809275" y="1561512"/>
                  <a:pt x="741026" y="1545738"/>
                </a:cubicBezTo>
                <a:cubicBezTo>
                  <a:pt x="672778"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1"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2"/>
          </p:nvPr>
        </p:nvSpPr>
        <p:spPr>
          <a:xfrm>
            <a:off x="5346538" y="1512630"/>
            <a:ext cx="5215455" cy="4376775"/>
          </a:xfrm>
          <a:custGeom>
            <a:avLst/>
            <a:gdLst>
              <a:gd name="connsiteX0" fmla="*/ 2736662 w 5215455"/>
              <a:gd name="connsiteY0" fmla="*/ 30 h 4376775"/>
              <a:gd name="connsiteX1" fmla="*/ 3921356 w 5215455"/>
              <a:gd name="connsiteY1" fmla="*/ 113128 h 4376775"/>
              <a:gd name="connsiteX2" fmla="*/ 4814434 w 5215455"/>
              <a:gd name="connsiteY2" fmla="*/ 25163 h 4376775"/>
              <a:gd name="connsiteX3" fmla="*/ 5106051 w 5215455"/>
              <a:gd name="connsiteY3" fmla="*/ 364456 h 4376775"/>
              <a:gd name="connsiteX4" fmla="*/ 5033147 w 5215455"/>
              <a:gd name="connsiteY4" fmla="*/ 1382336 h 4376775"/>
              <a:gd name="connsiteX5" fmla="*/ 5215408 w 5215455"/>
              <a:gd name="connsiteY5" fmla="*/ 2576145 h 4376775"/>
              <a:gd name="connsiteX6" fmla="*/ 5051373 w 5215455"/>
              <a:gd name="connsiteY6" fmla="*/ 3518626 h 4376775"/>
              <a:gd name="connsiteX7" fmla="*/ 5069599 w 5215455"/>
              <a:gd name="connsiteY7" fmla="*/ 4322877 h 4376775"/>
              <a:gd name="connsiteX8" fmla="*/ 3793774 w 5215455"/>
              <a:gd name="connsiteY8" fmla="*/ 4310311 h 4376775"/>
              <a:gd name="connsiteX9" fmla="*/ 2080523 w 5215455"/>
              <a:gd name="connsiteY9" fmla="*/ 4373143 h 4376775"/>
              <a:gd name="connsiteX10" fmla="*/ 677116 w 5215455"/>
              <a:gd name="connsiteY10" fmla="*/ 4285178 h 4376775"/>
              <a:gd name="connsiteX11" fmla="*/ 130333 w 5215455"/>
              <a:gd name="connsiteY11" fmla="*/ 4310311 h 4376775"/>
              <a:gd name="connsiteX12" fmla="*/ 57429 w 5215455"/>
              <a:gd name="connsiteY12" fmla="*/ 3983584 h 4376775"/>
              <a:gd name="connsiteX13" fmla="*/ 203238 w 5215455"/>
              <a:gd name="connsiteY13" fmla="*/ 3342697 h 4376775"/>
              <a:gd name="connsiteX14" fmla="*/ 112107 w 5215455"/>
              <a:gd name="connsiteY14" fmla="*/ 2437915 h 4376775"/>
              <a:gd name="connsiteX15" fmla="*/ 221464 w 5215455"/>
              <a:gd name="connsiteY15" fmla="*/ 1231539 h 4376775"/>
              <a:gd name="connsiteX16" fmla="*/ 2751 w 5215455"/>
              <a:gd name="connsiteY16" fmla="*/ 301624 h 4376775"/>
              <a:gd name="connsiteX17" fmla="*/ 421951 w 5215455"/>
              <a:gd name="connsiteY17" fmla="*/ 12596 h 4376775"/>
              <a:gd name="connsiteX18" fmla="*/ 1588419 w 5215455"/>
              <a:gd name="connsiteY18" fmla="*/ 125694 h 4376775"/>
              <a:gd name="connsiteX19" fmla="*/ 2736662 w 5215455"/>
              <a:gd name="connsiteY19" fmla="*/ 30 h 437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15455" h="4376775">
                <a:moveTo>
                  <a:pt x="2736662" y="30"/>
                </a:moveTo>
                <a:cubicBezTo>
                  <a:pt x="3125484" y="-2065"/>
                  <a:pt x="3575061" y="108939"/>
                  <a:pt x="3921356" y="113128"/>
                </a:cubicBezTo>
                <a:cubicBezTo>
                  <a:pt x="4267652" y="117316"/>
                  <a:pt x="4616986" y="-16725"/>
                  <a:pt x="4814434" y="25163"/>
                </a:cubicBezTo>
                <a:cubicBezTo>
                  <a:pt x="5011882" y="67050"/>
                  <a:pt x="5069599" y="138260"/>
                  <a:pt x="5106051" y="364456"/>
                </a:cubicBezTo>
                <a:cubicBezTo>
                  <a:pt x="5142504" y="590651"/>
                  <a:pt x="5014921" y="1013721"/>
                  <a:pt x="5033147" y="1382336"/>
                </a:cubicBezTo>
                <a:cubicBezTo>
                  <a:pt x="5051373" y="1750950"/>
                  <a:pt x="5212370" y="2220097"/>
                  <a:pt x="5215408" y="2576145"/>
                </a:cubicBezTo>
                <a:cubicBezTo>
                  <a:pt x="5218446" y="2932193"/>
                  <a:pt x="5075674" y="3227504"/>
                  <a:pt x="5051373" y="3518626"/>
                </a:cubicBezTo>
                <a:cubicBezTo>
                  <a:pt x="5027072" y="3809749"/>
                  <a:pt x="5279199" y="4190930"/>
                  <a:pt x="5069599" y="4322877"/>
                </a:cubicBezTo>
                <a:cubicBezTo>
                  <a:pt x="4859999" y="4454825"/>
                  <a:pt x="4291953" y="4301933"/>
                  <a:pt x="3793774" y="4310311"/>
                </a:cubicBezTo>
                <a:cubicBezTo>
                  <a:pt x="3295595" y="4318689"/>
                  <a:pt x="2599966" y="4377331"/>
                  <a:pt x="2080523" y="4373143"/>
                </a:cubicBezTo>
                <a:cubicBezTo>
                  <a:pt x="1561080" y="4368954"/>
                  <a:pt x="1002147" y="4295650"/>
                  <a:pt x="677116" y="4285178"/>
                </a:cubicBezTo>
                <a:cubicBezTo>
                  <a:pt x="352084" y="4274706"/>
                  <a:pt x="233615" y="4360576"/>
                  <a:pt x="130333" y="4310311"/>
                </a:cubicBezTo>
                <a:cubicBezTo>
                  <a:pt x="27052" y="4260045"/>
                  <a:pt x="45278" y="4144853"/>
                  <a:pt x="57429" y="3983584"/>
                </a:cubicBezTo>
                <a:cubicBezTo>
                  <a:pt x="69580" y="3822315"/>
                  <a:pt x="194125" y="3600308"/>
                  <a:pt x="203238" y="3342697"/>
                </a:cubicBezTo>
                <a:cubicBezTo>
                  <a:pt x="212351" y="3085085"/>
                  <a:pt x="109069" y="2789774"/>
                  <a:pt x="112107" y="2437915"/>
                </a:cubicBezTo>
                <a:cubicBezTo>
                  <a:pt x="115146" y="2086055"/>
                  <a:pt x="239690" y="1587587"/>
                  <a:pt x="221464" y="1231539"/>
                </a:cubicBezTo>
                <a:cubicBezTo>
                  <a:pt x="203238" y="875491"/>
                  <a:pt x="-27626" y="502687"/>
                  <a:pt x="2751" y="301624"/>
                </a:cubicBezTo>
                <a:cubicBezTo>
                  <a:pt x="33128" y="100561"/>
                  <a:pt x="157673" y="41917"/>
                  <a:pt x="421951" y="12596"/>
                </a:cubicBezTo>
                <a:cubicBezTo>
                  <a:pt x="686229" y="-16725"/>
                  <a:pt x="1202634" y="127789"/>
                  <a:pt x="1588419" y="125694"/>
                </a:cubicBezTo>
                <a:cubicBezTo>
                  <a:pt x="1974205" y="123599"/>
                  <a:pt x="2347839" y="2125"/>
                  <a:pt x="2736662" y="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1979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53400"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0 w 3897355"/>
              <a:gd name="connsiteY9" fmla="*/ 3102846 h 3609809"/>
              <a:gd name="connsiteX10" fmla="*/ 3085270 w 3897355"/>
              <a:gd name="connsiteY10" fmla="*/ 3604657 h 3609809"/>
              <a:gd name="connsiteX11" fmla="*/ 2297413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0" y="3102846"/>
                </a:cubicBezTo>
                <a:cubicBezTo>
                  <a:pt x="3160270"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5"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1"/>
          </p:nvPr>
        </p:nvSpPr>
        <p:spPr>
          <a:xfrm>
            <a:off x="2813238"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1 w 3897355"/>
              <a:gd name="connsiteY9" fmla="*/ 3102846 h 3609809"/>
              <a:gd name="connsiteX10" fmla="*/ 3085271 w 3897355"/>
              <a:gd name="connsiteY10" fmla="*/ 3604657 h 3609809"/>
              <a:gd name="connsiteX11" fmla="*/ 2297414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4"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2"/>
          </p:nvPr>
        </p:nvSpPr>
        <p:spPr>
          <a:xfrm>
            <a:off x="4973075"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1 w 3897354"/>
              <a:gd name="connsiteY9" fmla="*/ 3102846 h 3609809"/>
              <a:gd name="connsiteX10" fmla="*/ 3085271 w 3897354"/>
              <a:gd name="connsiteY10" fmla="*/ 3604657 h 3609809"/>
              <a:gd name="connsiteX11" fmla="*/ 2297414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3"/>
          </p:nvPr>
        </p:nvSpPr>
        <p:spPr>
          <a:xfrm>
            <a:off x="7132914"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0 w 3897354"/>
              <a:gd name="connsiteY9" fmla="*/ 3102846 h 3609809"/>
              <a:gd name="connsiteX10" fmla="*/ 3085270 w 3897354"/>
              <a:gd name="connsiteY10" fmla="*/ 3604657 h 3609809"/>
              <a:gd name="connsiteX11" fmla="*/ 2297413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8"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0" y="3102846"/>
                </a:cubicBezTo>
                <a:cubicBezTo>
                  <a:pt x="3160269"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508066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706787" y="942846"/>
            <a:ext cx="5022451" cy="4709621"/>
          </a:xfrm>
          <a:custGeom>
            <a:avLst/>
            <a:gdLst>
              <a:gd name="connsiteX0" fmla="*/ 3372654 w 5022451"/>
              <a:gd name="connsiteY0" fmla="*/ 890 h 4709621"/>
              <a:gd name="connsiteX1" fmla="*/ 3604776 w 5022451"/>
              <a:gd name="connsiteY1" fmla="*/ 48763 h 4709621"/>
              <a:gd name="connsiteX2" fmla="*/ 4537306 w 5022451"/>
              <a:gd name="connsiteY2" fmla="*/ 830161 h 4709621"/>
              <a:gd name="connsiteX3" fmla="*/ 5010795 w 5022451"/>
              <a:gd name="connsiteY3" fmla="*/ 1894068 h 4709621"/>
              <a:gd name="connsiteX4" fmla="*/ 4793783 w 5022451"/>
              <a:gd name="connsiteY4" fmla="*/ 3323752 h 4709621"/>
              <a:gd name="connsiteX5" fmla="*/ 3904511 w 5022451"/>
              <a:gd name="connsiteY5" fmla="*/ 4533901 h 4709621"/>
              <a:gd name="connsiteX6" fmla="*/ 2283647 w 5022451"/>
              <a:gd name="connsiteY6" fmla="*/ 4667354 h 4709621"/>
              <a:gd name="connsiteX7" fmla="*/ 856767 w 5022451"/>
              <a:gd name="connsiteY7" fmla="*/ 4190198 h 4709621"/>
              <a:gd name="connsiteX8" fmla="*/ 100249 w 5022451"/>
              <a:gd name="connsiteY8" fmla="*/ 2584351 h 4709621"/>
              <a:gd name="connsiteX9" fmla="*/ 37846 w 5022451"/>
              <a:gd name="connsiteY9" fmla="*/ 1527855 h 4709621"/>
              <a:gd name="connsiteX10" fmla="*/ 388696 w 5022451"/>
              <a:gd name="connsiteY10" fmla="*/ 1027847 h 4709621"/>
              <a:gd name="connsiteX11" fmla="*/ 1496696 w 5022451"/>
              <a:gd name="connsiteY11" fmla="*/ 269006 h 4709621"/>
              <a:gd name="connsiteX12" fmla="*/ 2651566 w 5022451"/>
              <a:gd name="connsiteY12" fmla="*/ 102748 h 4709621"/>
              <a:gd name="connsiteX13" fmla="*/ 3372654 w 5022451"/>
              <a:gd name="connsiteY13" fmla="*/ 890 h 47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2451" h="4709621">
                <a:moveTo>
                  <a:pt x="3372654" y="890"/>
                </a:moveTo>
                <a:cubicBezTo>
                  <a:pt x="3449301" y="4380"/>
                  <a:pt x="3526204" y="18454"/>
                  <a:pt x="3604776" y="48763"/>
                </a:cubicBezTo>
                <a:cubicBezTo>
                  <a:pt x="3919067" y="169999"/>
                  <a:pt x="4302970" y="522610"/>
                  <a:pt x="4537306" y="830161"/>
                </a:cubicBezTo>
                <a:cubicBezTo>
                  <a:pt x="4771642" y="1137712"/>
                  <a:pt x="4968049" y="1478471"/>
                  <a:pt x="5010795" y="1894068"/>
                </a:cubicBezTo>
                <a:cubicBezTo>
                  <a:pt x="5053542" y="2309666"/>
                  <a:pt x="4978163" y="2883780"/>
                  <a:pt x="4793783" y="3323752"/>
                </a:cubicBezTo>
                <a:cubicBezTo>
                  <a:pt x="4609402" y="3763723"/>
                  <a:pt x="4322867" y="4309967"/>
                  <a:pt x="3904511" y="4533901"/>
                </a:cubicBezTo>
                <a:cubicBezTo>
                  <a:pt x="3486155" y="4757834"/>
                  <a:pt x="2791605" y="4724638"/>
                  <a:pt x="2283647" y="4667354"/>
                </a:cubicBezTo>
                <a:cubicBezTo>
                  <a:pt x="1775690" y="4610071"/>
                  <a:pt x="1220666" y="4537365"/>
                  <a:pt x="856767" y="4190198"/>
                </a:cubicBezTo>
                <a:cubicBezTo>
                  <a:pt x="492867" y="3843031"/>
                  <a:pt x="236737" y="3028075"/>
                  <a:pt x="100249" y="2584351"/>
                </a:cubicBezTo>
                <a:cubicBezTo>
                  <a:pt x="-36238" y="2140628"/>
                  <a:pt x="-8136" y="1786972"/>
                  <a:pt x="37846" y="1527855"/>
                </a:cubicBezTo>
                <a:cubicBezTo>
                  <a:pt x="83828" y="1268739"/>
                  <a:pt x="145555" y="1237656"/>
                  <a:pt x="388696" y="1027847"/>
                </a:cubicBezTo>
                <a:cubicBezTo>
                  <a:pt x="631838" y="818039"/>
                  <a:pt x="1119551" y="423189"/>
                  <a:pt x="1496696" y="269006"/>
                </a:cubicBezTo>
                <a:cubicBezTo>
                  <a:pt x="1873841" y="114822"/>
                  <a:pt x="2300220" y="139456"/>
                  <a:pt x="2651566" y="102748"/>
                </a:cubicBezTo>
                <a:cubicBezTo>
                  <a:pt x="2915076" y="75218"/>
                  <a:pt x="3142714" y="-9579"/>
                  <a:pt x="3372654" y="8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2566496" y="606100"/>
            <a:ext cx="1675327" cy="1723217"/>
          </a:xfrm>
          <a:custGeom>
            <a:avLst/>
            <a:gdLst>
              <a:gd name="connsiteX0" fmla="*/ 807337 w 1675327"/>
              <a:gd name="connsiteY0" fmla="*/ 90 h 1723217"/>
              <a:gd name="connsiteX1" fmla="*/ 954185 w 1675327"/>
              <a:gd name="connsiteY1" fmla="*/ 52793 h 1723217"/>
              <a:gd name="connsiteX2" fmla="*/ 1334043 w 1675327"/>
              <a:gd name="connsiteY2" fmla="*/ 300203 h 1723217"/>
              <a:gd name="connsiteX3" fmla="*/ 1535177 w 1675327"/>
              <a:gd name="connsiteY3" fmla="*/ 638831 h 1723217"/>
              <a:gd name="connsiteX4" fmla="*/ 1675232 w 1675327"/>
              <a:gd name="connsiteY4" fmla="*/ 929090 h 1723217"/>
              <a:gd name="connsiteX5" fmla="*/ 1552119 w 1675327"/>
              <a:gd name="connsiteY5" fmla="*/ 1320890 h 1723217"/>
              <a:gd name="connsiteX6" fmla="*/ 1281571 w 1675327"/>
              <a:gd name="connsiteY6" fmla="*/ 1606068 h 1723217"/>
              <a:gd name="connsiteX7" fmla="*/ 807703 w 1675327"/>
              <a:gd name="connsiteY7" fmla="*/ 1723212 h 1723217"/>
              <a:gd name="connsiteX8" fmla="*/ 315389 w 1675327"/>
              <a:gd name="connsiteY8" fmla="*/ 1602348 h 1723217"/>
              <a:gd name="connsiteX9" fmla="*/ 64246 w 1675327"/>
              <a:gd name="connsiteY9" fmla="*/ 1114170 h 1723217"/>
              <a:gd name="connsiteX10" fmla="*/ 28584 w 1675327"/>
              <a:gd name="connsiteY10" fmla="*/ 607547 h 1723217"/>
              <a:gd name="connsiteX11" fmla="*/ 431536 w 1675327"/>
              <a:gd name="connsiteY11" fmla="*/ 164057 h 1723217"/>
              <a:gd name="connsiteX12" fmla="*/ 752914 w 1675327"/>
              <a:gd name="connsiteY12" fmla="*/ 8025 h 1723217"/>
              <a:gd name="connsiteX13" fmla="*/ 807337 w 1675327"/>
              <a:gd name="connsiteY13" fmla="*/ 90 h 17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5327" h="1723217">
                <a:moveTo>
                  <a:pt x="807337" y="90"/>
                </a:moveTo>
                <a:cubicBezTo>
                  <a:pt x="853443" y="-1426"/>
                  <a:pt x="881543" y="16271"/>
                  <a:pt x="954185" y="52793"/>
                </a:cubicBezTo>
                <a:cubicBezTo>
                  <a:pt x="1051040" y="101490"/>
                  <a:pt x="1237211" y="202530"/>
                  <a:pt x="1334043" y="300203"/>
                </a:cubicBezTo>
                <a:cubicBezTo>
                  <a:pt x="1430875" y="397876"/>
                  <a:pt x="1478312" y="534017"/>
                  <a:pt x="1535177" y="638831"/>
                </a:cubicBezTo>
                <a:cubicBezTo>
                  <a:pt x="1592042" y="743646"/>
                  <a:pt x="1672409" y="815414"/>
                  <a:pt x="1675232" y="929090"/>
                </a:cubicBezTo>
                <a:cubicBezTo>
                  <a:pt x="1678056" y="1042767"/>
                  <a:pt x="1617729" y="1208060"/>
                  <a:pt x="1552119" y="1320890"/>
                </a:cubicBezTo>
                <a:cubicBezTo>
                  <a:pt x="1486509" y="1433719"/>
                  <a:pt x="1405640" y="1539014"/>
                  <a:pt x="1281571" y="1606068"/>
                </a:cubicBezTo>
                <a:cubicBezTo>
                  <a:pt x="1157502" y="1673122"/>
                  <a:pt x="968733" y="1723832"/>
                  <a:pt x="807703" y="1723212"/>
                </a:cubicBezTo>
                <a:cubicBezTo>
                  <a:pt x="646673" y="1722592"/>
                  <a:pt x="439299" y="1703856"/>
                  <a:pt x="315389" y="1602348"/>
                </a:cubicBezTo>
                <a:cubicBezTo>
                  <a:pt x="191480" y="1500841"/>
                  <a:pt x="112047" y="1279970"/>
                  <a:pt x="64246" y="1114170"/>
                </a:cubicBezTo>
                <a:cubicBezTo>
                  <a:pt x="16445" y="948370"/>
                  <a:pt x="-32631" y="765900"/>
                  <a:pt x="28584" y="607547"/>
                </a:cubicBezTo>
                <a:cubicBezTo>
                  <a:pt x="89799" y="449195"/>
                  <a:pt x="310815" y="263977"/>
                  <a:pt x="431536" y="164057"/>
                </a:cubicBezTo>
                <a:cubicBezTo>
                  <a:pt x="552258" y="64136"/>
                  <a:pt x="666170" y="27182"/>
                  <a:pt x="752914" y="8025"/>
                </a:cubicBezTo>
                <a:cubicBezTo>
                  <a:pt x="774600" y="3235"/>
                  <a:pt x="791969" y="595"/>
                  <a:pt x="807337" y="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1928844" y="2901766"/>
            <a:ext cx="1590897" cy="1695969"/>
          </a:xfrm>
          <a:custGeom>
            <a:avLst/>
            <a:gdLst>
              <a:gd name="connsiteX0" fmla="*/ 910369 w 1590897"/>
              <a:gd name="connsiteY0" fmla="*/ 388 h 1695969"/>
              <a:gd name="connsiteX1" fmla="*/ 1065420 w 1590897"/>
              <a:gd name="connsiteY1" fmla="*/ 11596 h 1695969"/>
              <a:gd name="connsiteX2" fmla="*/ 1235234 w 1590897"/>
              <a:gd name="connsiteY2" fmla="*/ 128546 h 1695969"/>
              <a:gd name="connsiteX3" fmla="*/ 1494655 w 1590897"/>
              <a:gd name="connsiteY3" fmla="*/ 500305 h 1695969"/>
              <a:gd name="connsiteX4" fmla="*/ 1554189 w 1590897"/>
              <a:gd name="connsiteY4" fmla="*/ 889638 h 1695969"/>
              <a:gd name="connsiteX5" fmla="*/ 1575229 w 1590897"/>
              <a:gd name="connsiteY5" fmla="*/ 1211232 h 1695969"/>
              <a:gd name="connsiteX6" fmla="*/ 1314227 w 1590897"/>
              <a:gd name="connsiteY6" fmla="*/ 1528315 h 1695969"/>
              <a:gd name="connsiteX7" fmla="*/ 956507 w 1590897"/>
              <a:gd name="connsiteY7" fmla="*/ 1691286 h 1695969"/>
              <a:gd name="connsiteX8" fmla="*/ 473280 w 1590897"/>
              <a:gd name="connsiteY8" fmla="*/ 1622260 h 1695969"/>
              <a:gd name="connsiteX9" fmla="*/ 62168 w 1590897"/>
              <a:gd name="connsiteY9" fmla="*/ 1325666 h 1695969"/>
              <a:gd name="connsiteX10" fmla="*/ 12329 w 1590897"/>
              <a:gd name="connsiteY10" fmla="*/ 778942 h 1695969"/>
              <a:gd name="connsiteX11" fmla="*/ 169174 w 1590897"/>
              <a:gd name="connsiteY11" fmla="*/ 295891 h 1695969"/>
              <a:gd name="connsiteX12" fmla="*/ 708987 w 1590897"/>
              <a:gd name="connsiteY12" fmla="*/ 35783 h 1695969"/>
              <a:gd name="connsiteX13" fmla="*/ 910369 w 1590897"/>
              <a:gd name="connsiteY13" fmla="*/ 388 h 169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0897" h="1695969">
                <a:moveTo>
                  <a:pt x="910369" y="388"/>
                </a:moveTo>
                <a:cubicBezTo>
                  <a:pt x="969856" y="-1581"/>
                  <a:pt x="1021620" y="4218"/>
                  <a:pt x="1065420" y="11596"/>
                </a:cubicBezTo>
                <a:cubicBezTo>
                  <a:pt x="1153021" y="26351"/>
                  <a:pt x="1163695" y="47095"/>
                  <a:pt x="1235234" y="128546"/>
                </a:cubicBezTo>
                <a:cubicBezTo>
                  <a:pt x="1306773" y="209998"/>
                  <a:pt x="1441496" y="373457"/>
                  <a:pt x="1494655" y="500305"/>
                </a:cubicBezTo>
                <a:cubicBezTo>
                  <a:pt x="1547814" y="627154"/>
                  <a:pt x="1540760" y="771150"/>
                  <a:pt x="1554189" y="889638"/>
                </a:cubicBezTo>
                <a:cubicBezTo>
                  <a:pt x="1567618" y="1008125"/>
                  <a:pt x="1615223" y="1104786"/>
                  <a:pt x="1575229" y="1211232"/>
                </a:cubicBezTo>
                <a:cubicBezTo>
                  <a:pt x="1535236" y="1317678"/>
                  <a:pt x="1417347" y="1448307"/>
                  <a:pt x="1314227" y="1528315"/>
                </a:cubicBezTo>
                <a:cubicBezTo>
                  <a:pt x="1211107" y="1608324"/>
                  <a:pt x="1096665" y="1675628"/>
                  <a:pt x="956507" y="1691286"/>
                </a:cubicBezTo>
                <a:cubicBezTo>
                  <a:pt x="816350" y="1706943"/>
                  <a:pt x="622336" y="1683197"/>
                  <a:pt x="473280" y="1622260"/>
                </a:cubicBezTo>
                <a:cubicBezTo>
                  <a:pt x="324223" y="1561324"/>
                  <a:pt x="138993" y="1466219"/>
                  <a:pt x="62168" y="1325666"/>
                </a:cubicBezTo>
                <a:cubicBezTo>
                  <a:pt x="-14657" y="1185113"/>
                  <a:pt x="-5505" y="950571"/>
                  <a:pt x="12329" y="778942"/>
                </a:cubicBezTo>
                <a:cubicBezTo>
                  <a:pt x="30163" y="607312"/>
                  <a:pt x="53064" y="419751"/>
                  <a:pt x="169174" y="295891"/>
                </a:cubicBezTo>
                <a:cubicBezTo>
                  <a:pt x="285284" y="172031"/>
                  <a:pt x="559613" y="83166"/>
                  <a:pt x="708987" y="35783"/>
                </a:cubicBezTo>
                <a:cubicBezTo>
                  <a:pt x="783674" y="12092"/>
                  <a:pt x="850883" y="2356"/>
                  <a:pt x="910369" y="388"/>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3"/>
          </p:nvPr>
        </p:nvSpPr>
        <p:spPr>
          <a:xfrm>
            <a:off x="3161551" y="4721425"/>
            <a:ext cx="1715881" cy="1693339"/>
          </a:xfrm>
          <a:custGeom>
            <a:avLst/>
            <a:gdLst>
              <a:gd name="connsiteX0" fmla="*/ 846281 w 1715881"/>
              <a:gd name="connsiteY0" fmla="*/ 970 h 1693339"/>
              <a:gd name="connsiteX1" fmla="*/ 909336 w 1715881"/>
              <a:gd name="connsiteY1" fmla="*/ 1523 h 1693339"/>
              <a:gd name="connsiteX2" fmla="*/ 1447117 w 1715881"/>
              <a:gd name="connsiteY2" fmla="*/ 265807 h 1693339"/>
              <a:gd name="connsiteX3" fmla="*/ 1686092 w 1715881"/>
              <a:gd name="connsiteY3" fmla="*/ 531364 h 1693339"/>
              <a:gd name="connsiteX4" fmla="*/ 1698848 w 1715881"/>
              <a:gd name="connsiteY4" fmla="*/ 737159 h 1693339"/>
              <a:gd name="connsiteX5" fmla="*/ 1566384 w 1715881"/>
              <a:gd name="connsiteY5" fmla="*/ 1170699 h 1693339"/>
              <a:gd name="connsiteX6" fmla="*/ 1296749 w 1715881"/>
              <a:gd name="connsiteY6" fmla="*/ 1457790 h 1693339"/>
              <a:gd name="connsiteX7" fmla="*/ 1056665 w 1715881"/>
              <a:gd name="connsiteY7" fmla="*/ 1672790 h 1693339"/>
              <a:gd name="connsiteX8" fmla="*/ 646093 w 1715881"/>
              <a:gd name="connsiteY8" fmla="*/ 1663064 h 1693339"/>
              <a:gd name="connsiteX9" fmla="*/ 297114 w 1715881"/>
              <a:gd name="connsiteY9" fmla="*/ 1482132 h 1693339"/>
              <a:gd name="connsiteX10" fmla="*/ 53249 w 1715881"/>
              <a:gd name="connsiteY10" fmla="*/ 1059280 h 1693339"/>
              <a:gd name="connsiteX11" fmla="*/ 32962 w 1715881"/>
              <a:gd name="connsiteY11" fmla="*/ 552753 h 1693339"/>
              <a:gd name="connsiteX12" fmla="*/ 432434 w 1715881"/>
              <a:gd name="connsiteY12" fmla="*/ 176172 h 1693339"/>
              <a:gd name="connsiteX13" fmla="*/ 846281 w 1715881"/>
              <a:gd name="connsiteY13" fmla="*/ 970 h 169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5881" h="1693339">
                <a:moveTo>
                  <a:pt x="846281" y="970"/>
                </a:moveTo>
                <a:cubicBezTo>
                  <a:pt x="867173" y="-452"/>
                  <a:pt x="888197" y="-345"/>
                  <a:pt x="909336" y="1523"/>
                </a:cubicBezTo>
                <a:cubicBezTo>
                  <a:pt x="1078450" y="16462"/>
                  <a:pt x="1317658" y="177500"/>
                  <a:pt x="1447117" y="265807"/>
                </a:cubicBezTo>
                <a:cubicBezTo>
                  <a:pt x="1576576" y="354114"/>
                  <a:pt x="1643648" y="453326"/>
                  <a:pt x="1686092" y="531364"/>
                </a:cubicBezTo>
                <a:cubicBezTo>
                  <a:pt x="1728536" y="609403"/>
                  <a:pt x="1718799" y="630603"/>
                  <a:pt x="1698848" y="737159"/>
                </a:cubicBezTo>
                <a:cubicBezTo>
                  <a:pt x="1678896" y="843715"/>
                  <a:pt x="1633400" y="1050594"/>
                  <a:pt x="1566384" y="1170699"/>
                </a:cubicBezTo>
                <a:cubicBezTo>
                  <a:pt x="1499367" y="1290805"/>
                  <a:pt x="1381701" y="1374108"/>
                  <a:pt x="1296749" y="1457790"/>
                </a:cubicBezTo>
                <a:cubicBezTo>
                  <a:pt x="1211796" y="1541472"/>
                  <a:pt x="1165107" y="1638578"/>
                  <a:pt x="1056665" y="1672790"/>
                </a:cubicBezTo>
                <a:cubicBezTo>
                  <a:pt x="948222" y="1707003"/>
                  <a:pt x="772685" y="1694841"/>
                  <a:pt x="646093" y="1663064"/>
                </a:cubicBezTo>
                <a:cubicBezTo>
                  <a:pt x="519501" y="1631288"/>
                  <a:pt x="395921" y="1582763"/>
                  <a:pt x="297114" y="1482132"/>
                </a:cubicBezTo>
                <a:cubicBezTo>
                  <a:pt x="198307" y="1381502"/>
                  <a:pt x="97274" y="1214176"/>
                  <a:pt x="53249" y="1059280"/>
                </a:cubicBezTo>
                <a:cubicBezTo>
                  <a:pt x="9224" y="904384"/>
                  <a:pt x="-30236" y="699938"/>
                  <a:pt x="32962" y="552753"/>
                </a:cubicBezTo>
                <a:cubicBezTo>
                  <a:pt x="96159" y="405569"/>
                  <a:pt x="286371" y="268044"/>
                  <a:pt x="432434" y="176172"/>
                </a:cubicBezTo>
                <a:cubicBezTo>
                  <a:pt x="560238" y="95784"/>
                  <a:pt x="700035" y="10922"/>
                  <a:pt x="846281" y="97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27241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E255-A5D5-4933-B2E1-DB57D0F30E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1419D-6001-4B9F-8CD8-5777EFA78F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37B86-348E-4ED2-BEC4-4191882C4DDB}"/>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5" name="Footer Placeholder 4">
            <a:extLst>
              <a:ext uri="{FF2B5EF4-FFF2-40B4-BE49-F238E27FC236}">
                <a16:creationId xmlns:a16="http://schemas.microsoft.com/office/drawing/2014/main" id="{4BA7DDEB-5336-41E0-B5C9-DB8E6BA3CC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0C919E-D51B-46E4-AC19-F0FCC1B52553}"/>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2818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27704" y="2713546"/>
            <a:ext cx="3648658" cy="2800734"/>
          </a:xfrm>
          <a:custGeom>
            <a:avLst/>
            <a:gdLst>
              <a:gd name="connsiteX0" fmla="*/ 557224 w 3648658"/>
              <a:gd name="connsiteY0" fmla="*/ 1413 h 2800734"/>
              <a:gd name="connsiteX1" fmla="*/ 1325098 w 3648658"/>
              <a:gd name="connsiteY1" fmla="*/ 168446 h 2800734"/>
              <a:gd name="connsiteX2" fmla="*/ 2098572 w 3648658"/>
              <a:gd name="connsiteY2" fmla="*/ 202610 h 2800734"/>
              <a:gd name="connsiteX3" fmla="*/ 2878575 w 3648658"/>
              <a:gd name="connsiteY3" fmla="*/ 371281 h 2800734"/>
              <a:gd name="connsiteX4" fmla="*/ 3479440 w 3648658"/>
              <a:gd name="connsiteY4" fmla="*/ 403226 h 2800734"/>
              <a:gd name="connsiteX5" fmla="*/ 3648315 w 3648658"/>
              <a:gd name="connsiteY5" fmla="*/ 615928 h 2800734"/>
              <a:gd name="connsiteX6" fmla="*/ 3524217 w 3648658"/>
              <a:gd name="connsiteY6" fmla="*/ 1168827 h 2800734"/>
              <a:gd name="connsiteX7" fmla="*/ 3556867 w 3648658"/>
              <a:gd name="connsiteY7" fmla="*/ 1841363 h 2800734"/>
              <a:gd name="connsiteX8" fmla="*/ 3377722 w 3648658"/>
              <a:gd name="connsiteY8" fmla="*/ 2344628 h 2800734"/>
              <a:gd name="connsiteX9" fmla="*/ 3330134 w 3648658"/>
              <a:gd name="connsiteY9" fmla="*/ 2788304 h 2800734"/>
              <a:gd name="connsiteX10" fmla="*/ 2482020 w 3648658"/>
              <a:gd name="connsiteY10" fmla="*/ 2666694 h 2800734"/>
              <a:gd name="connsiteX11" fmla="*/ 1337205 w 3648658"/>
              <a:gd name="connsiteY11" fmla="*/ 2547199 h 2800734"/>
              <a:gd name="connsiteX12" fmla="*/ 409784 w 3648658"/>
              <a:gd name="connsiteY12" fmla="*/ 2372678 h 2800734"/>
              <a:gd name="connsiteX13" fmla="*/ 44041 w 3648658"/>
              <a:gd name="connsiteY13" fmla="*/ 2337333 h 2800734"/>
              <a:gd name="connsiteX14" fmla="*/ 19784 w 3648658"/>
              <a:gd name="connsiteY14" fmla="*/ 2151201 h 2800734"/>
              <a:gd name="connsiteX15" fmla="*/ 164406 w 3648658"/>
              <a:gd name="connsiteY15" fmla="*/ 1812061 h 2800734"/>
              <a:gd name="connsiteX16" fmla="*/ 170941 w 3648658"/>
              <a:gd name="connsiteY16" fmla="*/ 1306576 h 2800734"/>
              <a:gd name="connsiteX17" fmla="*/ 333293 w 3648658"/>
              <a:gd name="connsiteY17" fmla="*/ 653351 h 2800734"/>
              <a:gd name="connsiteX18" fmla="*/ 256791 w 3648658"/>
              <a:gd name="connsiteY18" fmla="*/ 122582 h 2800734"/>
              <a:gd name="connsiteX19" fmla="*/ 557224 w 3648658"/>
              <a:gd name="connsiteY19" fmla="*/ 1413 h 28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8658" h="2800734">
                <a:moveTo>
                  <a:pt x="557224" y="1413"/>
                </a:moveTo>
                <a:cubicBezTo>
                  <a:pt x="735275" y="9057"/>
                  <a:pt x="1068207" y="134913"/>
                  <a:pt x="1325098" y="168446"/>
                </a:cubicBezTo>
                <a:cubicBezTo>
                  <a:pt x="1581990" y="201979"/>
                  <a:pt x="1839659" y="168804"/>
                  <a:pt x="2098572" y="202610"/>
                </a:cubicBezTo>
                <a:cubicBezTo>
                  <a:pt x="2357484" y="236416"/>
                  <a:pt x="2648430" y="337846"/>
                  <a:pt x="2878575" y="371281"/>
                </a:cubicBezTo>
                <a:cubicBezTo>
                  <a:pt x="3108720" y="404717"/>
                  <a:pt x="3351150" y="362451"/>
                  <a:pt x="3479440" y="403226"/>
                </a:cubicBezTo>
                <a:cubicBezTo>
                  <a:pt x="3607730" y="444000"/>
                  <a:pt x="3640852" y="488328"/>
                  <a:pt x="3648315" y="615928"/>
                </a:cubicBezTo>
                <a:cubicBezTo>
                  <a:pt x="3655778" y="743528"/>
                  <a:pt x="3539459" y="964588"/>
                  <a:pt x="3524217" y="1168827"/>
                </a:cubicBezTo>
                <a:cubicBezTo>
                  <a:pt x="3508976" y="1373066"/>
                  <a:pt x="3581283" y="1645396"/>
                  <a:pt x="3556867" y="1841363"/>
                </a:cubicBezTo>
                <a:cubicBezTo>
                  <a:pt x="3532451" y="2037330"/>
                  <a:pt x="3415511" y="2186804"/>
                  <a:pt x="3377722" y="2344628"/>
                </a:cubicBezTo>
                <a:cubicBezTo>
                  <a:pt x="3339934" y="2502452"/>
                  <a:pt x="3479418" y="2734627"/>
                  <a:pt x="3330134" y="2788304"/>
                </a:cubicBezTo>
                <a:cubicBezTo>
                  <a:pt x="3180850" y="2841982"/>
                  <a:pt x="2814174" y="2706879"/>
                  <a:pt x="2482020" y="2666694"/>
                </a:cubicBezTo>
                <a:cubicBezTo>
                  <a:pt x="2149865" y="2626510"/>
                  <a:pt x="1682577" y="2596202"/>
                  <a:pt x="1337205" y="2547199"/>
                </a:cubicBezTo>
                <a:cubicBezTo>
                  <a:pt x="991832" y="2498197"/>
                  <a:pt x="625312" y="2407656"/>
                  <a:pt x="409784" y="2372678"/>
                </a:cubicBezTo>
                <a:cubicBezTo>
                  <a:pt x="194257" y="2337701"/>
                  <a:pt x="109041" y="2374246"/>
                  <a:pt x="44041" y="2337333"/>
                </a:cubicBezTo>
                <a:cubicBezTo>
                  <a:pt x="-20959" y="2300420"/>
                  <a:pt x="-277" y="2238746"/>
                  <a:pt x="19784" y="2151201"/>
                </a:cubicBezTo>
                <a:cubicBezTo>
                  <a:pt x="39845" y="2063656"/>
                  <a:pt x="139213" y="1952832"/>
                  <a:pt x="164406" y="1812061"/>
                </a:cubicBezTo>
                <a:cubicBezTo>
                  <a:pt x="189598" y="1671290"/>
                  <a:pt x="142793" y="1499694"/>
                  <a:pt x="170941" y="1306576"/>
                </a:cubicBezTo>
                <a:cubicBezTo>
                  <a:pt x="199090" y="1113458"/>
                  <a:pt x="318985" y="850684"/>
                  <a:pt x="333293" y="653351"/>
                </a:cubicBezTo>
                <a:cubicBezTo>
                  <a:pt x="347601" y="456019"/>
                  <a:pt x="221645" y="230361"/>
                  <a:pt x="256791" y="122582"/>
                </a:cubicBezTo>
                <a:cubicBezTo>
                  <a:pt x="291936" y="14804"/>
                  <a:pt x="379173" y="-6231"/>
                  <a:pt x="557224" y="141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951321" y="3010959"/>
            <a:ext cx="4167193" cy="3314979"/>
          </a:xfrm>
          <a:custGeom>
            <a:avLst/>
            <a:gdLst>
              <a:gd name="connsiteX0" fmla="*/ 3301740 w 4167193"/>
              <a:gd name="connsiteY0" fmla="*/ 173 h 3314979"/>
              <a:gd name="connsiteX1" fmla="*/ 3467839 w 4167193"/>
              <a:gd name="connsiteY1" fmla="*/ 120635 h 3314979"/>
              <a:gd name="connsiteX2" fmla="*/ 3596158 w 4167193"/>
              <a:gd name="connsiteY2" fmla="*/ 672848 h 3314979"/>
              <a:gd name="connsiteX3" fmla="*/ 3927940 w 4167193"/>
              <a:gd name="connsiteY3" fmla="*/ 1260395 h 3314979"/>
              <a:gd name="connsiteX4" fmla="*/ 3981399 w 4167193"/>
              <a:gd name="connsiteY4" fmla="*/ 1793373 h 3314979"/>
              <a:gd name="connsiteX5" fmla="*/ 4134126 w 4167193"/>
              <a:gd name="connsiteY5" fmla="*/ 2212667 h 3314979"/>
              <a:gd name="connsiteX6" fmla="*/ 3268160 w 4167193"/>
              <a:gd name="connsiteY6" fmla="*/ 2492462 h 3314979"/>
              <a:gd name="connsiteX7" fmla="*/ 2119204 w 4167193"/>
              <a:gd name="connsiteY7" fmla="*/ 2910149 h 3314979"/>
              <a:gd name="connsiteX8" fmla="*/ 1153700 w 4167193"/>
              <a:gd name="connsiteY8" fmla="*/ 3178893 h 3314979"/>
              <a:gd name="connsiteX9" fmla="*/ 787898 w 4167193"/>
              <a:gd name="connsiteY9" fmla="*/ 3314871 h 3314979"/>
              <a:gd name="connsiteX10" fmla="*/ 681508 w 4167193"/>
              <a:gd name="connsiteY10" fmla="*/ 3159237 h 3314979"/>
              <a:gd name="connsiteX11" fmla="*/ 668354 w 4167193"/>
              <a:gd name="connsiteY11" fmla="*/ 2789120 h 3314979"/>
              <a:gd name="connsiteX12" fmla="*/ 448721 w 4167193"/>
              <a:gd name="connsiteY12" fmla="*/ 2333269 h 3314979"/>
              <a:gd name="connsiteX13" fmla="*/ 312179 w 4167193"/>
              <a:gd name="connsiteY13" fmla="*/ 1673642 h 3314979"/>
              <a:gd name="connsiteX14" fmla="*/ 1781 w 4167193"/>
              <a:gd name="connsiteY14" fmla="*/ 1233202 h 3314979"/>
              <a:gd name="connsiteX15" fmla="*/ 235141 w 4167193"/>
              <a:gd name="connsiteY15" fmla="*/ 986942 h 3314979"/>
              <a:gd name="connsiteX16" fmla="*/ 1044618 w 4167193"/>
              <a:gd name="connsiteY16" fmla="*/ 784619 h 3314979"/>
              <a:gd name="connsiteX17" fmla="*/ 1800078 w 4167193"/>
              <a:gd name="connsiteY17" fmla="*/ 460695 h 3314979"/>
              <a:gd name="connsiteX18" fmla="*/ 2621894 w 4167193"/>
              <a:gd name="connsiteY18" fmla="*/ 254280 h 3314979"/>
              <a:gd name="connsiteX19" fmla="*/ 3211180 w 4167193"/>
              <a:gd name="connsiteY19" fmla="*/ 7485 h 3314979"/>
              <a:gd name="connsiteX20" fmla="*/ 3301740 w 4167193"/>
              <a:gd name="connsiteY20" fmla="*/ 173 h 33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67193" h="3314979">
                <a:moveTo>
                  <a:pt x="3301740" y="173"/>
                </a:moveTo>
                <a:cubicBezTo>
                  <a:pt x="3378714" y="2874"/>
                  <a:pt x="3419717" y="37465"/>
                  <a:pt x="3467839" y="120635"/>
                </a:cubicBezTo>
                <a:cubicBezTo>
                  <a:pt x="3532002" y="231529"/>
                  <a:pt x="3519474" y="482889"/>
                  <a:pt x="3596158" y="672848"/>
                </a:cubicBezTo>
                <a:cubicBezTo>
                  <a:pt x="3672841" y="862808"/>
                  <a:pt x="3863733" y="1073641"/>
                  <a:pt x="3927940" y="1260395"/>
                </a:cubicBezTo>
                <a:cubicBezTo>
                  <a:pt x="3992147" y="1447149"/>
                  <a:pt x="3947035" y="1634661"/>
                  <a:pt x="3981399" y="1793373"/>
                </a:cubicBezTo>
                <a:cubicBezTo>
                  <a:pt x="4015764" y="1952086"/>
                  <a:pt x="4252999" y="2096152"/>
                  <a:pt x="4134126" y="2212667"/>
                </a:cubicBezTo>
                <a:cubicBezTo>
                  <a:pt x="4015252" y="2329182"/>
                  <a:pt x="3603979" y="2376216"/>
                  <a:pt x="3268160" y="2492462"/>
                </a:cubicBezTo>
                <a:cubicBezTo>
                  <a:pt x="2932340" y="2608709"/>
                  <a:pt x="2471614" y="2795743"/>
                  <a:pt x="2119204" y="2910149"/>
                </a:cubicBezTo>
                <a:cubicBezTo>
                  <a:pt x="1766794" y="3024554"/>
                  <a:pt x="1375583" y="3111439"/>
                  <a:pt x="1153700" y="3178893"/>
                </a:cubicBezTo>
                <a:cubicBezTo>
                  <a:pt x="931816" y="3246347"/>
                  <a:pt x="866597" y="3318147"/>
                  <a:pt x="787898" y="3314871"/>
                </a:cubicBezTo>
                <a:cubicBezTo>
                  <a:pt x="709199" y="3311595"/>
                  <a:pt x="701432" y="3246863"/>
                  <a:pt x="681508" y="3159237"/>
                </a:cubicBezTo>
                <a:cubicBezTo>
                  <a:pt x="661584" y="3071612"/>
                  <a:pt x="707152" y="2926781"/>
                  <a:pt x="668354" y="2789120"/>
                </a:cubicBezTo>
                <a:cubicBezTo>
                  <a:pt x="629556" y="2651458"/>
                  <a:pt x="508083" y="2519183"/>
                  <a:pt x="448721" y="2333269"/>
                </a:cubicBezTo>
                <a:cubicBezTo>
                  <a:pt x="389359" y="2147356"/>
                  <a:pt x="386669" y="1856987"/>
                  <a:pt x="312179" y="1673642"/>
                </a:cubicBezTo>
                <a:cubicBezTo>
                  <a:pt x="237689" y="1490298"/>
                  <a:pt x="16312" y="1345868"/>
                  <a:pt x="1781" y="1233202"/>
                </a:cubicBezTo>
                <a:cubicBezTo>
                  <a:pt x="-12749" y="1120537"/>
                  <a:pt x="61335" y="1061706"/>
                  <a:pt x="235141" y="986942"/>
                </a:cubicBezTo>
                <a:cubicBezTo>
                  <a:pt x="408947" y="912178"/>
                  <a:pt x="783795" y="872327"/>
                  <a:pt x="1044618" y="784619"/>
                </a:cubicBezTo>
                <a:cubicBezTo>
                  <a:pt x="1305441" y="696911"/>
                  <a:pt x="1537199" y="549085"/>
                  <a:pt x="1800078" y="460695"/>
                </a:cubicBezTo>
                <a:cubicBezTo>
                  <a:pt x="2062956" y="372305"/>
                  <a:pt x="2386710" y="329816"/>
                  <a:pt x="2621894" y="254280"/>
                </a:cubicBezTo>
                <a:cubicBezTo>
                  <a:pt x="2857078" y="178745"/>
                  <a:pt x="3070189" y="29759"/>
                  <a:pt x="3211180" y="7485"/>
                </a:cubicBezTo>
                <a:cubicBezTo>
                  <a:pt x="3246427" y="1917"/>
                  <a:pt x="3276082" y="-727"/>
                  <a:pt x="3301740" y="17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7716662" y="2206744"/>
            <a:ext cx="3698695" cy="3349640"/>
          </a:xfrm>
          <a:custGeom>
            <a:avLst/>
            <a:gdLst>
              <a:gd name="connsiteX0" fmla="*/ 937335 w 3698695"/>
              <a:gd name="connsiteY0" fmla="*/ 1440 h 3349640"/>
              <a:gd name="connsiteX1" fmla="*/ 1122367 w 3698695"/>
              <a:gd name="connsiteY1" fmla="*/ 32082 h 3349640"/>
              <a:gd name="connsiteX2" fmla="*/ 1755292 w 3698695"/>
              <a:gd name="connsiteY2" fmla="*/ 370330 h 3349640"/>
              <a:gd name="connsiteX3" fmla="*/ 2429910 w 3698695"/>
              <a:gd name="connsiteY3" fmla="*/ 582395 h 3349640"/>
              <a:gd name="connsiteX4" fmla="*/ 3073108 w 3698695"/>
              <a:gd name="connsiteY4" fmla="*/ 925027 h 3349640"/>
              <a:gd name="connsiteX5" fmla="*/ 3595684 w 3698695"/>
              <a:gd name="connsiteY5" fmla="*/ 1094952 h 3349640"/>
              <a:gd name="connsiteX6" fmla="*/ 3686220 w 3698695"/>
              <a:gd name="connsiteY6" fmla="*/ 1338173 h 3349640"/>
              <a:gd name="connsiteX7" fmla="*/ 3423576 w 3698695"/>
              <a:gd name="connsiteY7" fmla="*/ 1839885 h 3349640"/>
              <a:gd name="connsiteX8" fmla="*/ 3266476 w 3698695"/>
              <a:gd name="connsiteY8" fmla="*/ 2492715 h 3349640"/>
              <a:gd name="connsiteX9" fmla="*/ 2968873 w 3698695"/>
              <a:gd name="connsiteY9" fmla="*/ 2934047 h 3349640"/>
              <a:gd name="connsiteX10" fmla="*/ 2804097 w 3698695"/>
              <a:gd name="connsiteY10" fmla="*/ 3348699 h 3349640"/>
              <a:gd name="connsiteX11" fmla="*/ 2087647 w 3698695"/>
              <a:gd name="connsiteY11" fmla="*/ 3035433 h 3349640"/>
              <a:gd name="connsiteX12" fmla="*/ 1108208 w 3698695"/>
              <a:gd name="connsiteY12" fmla="*/ 2655423 h 3349640"/>
              <a:gd name="connsiteX13" fmla="*/ 336251 w 3698695"/>
              <a:gd name="connsiteY13" fmla="*/ 2273008 h 3349640"/>
              <a:gd name="connsiteX14" fmla="*/ 22559 w 3698695"/>
              <a:gd name="connsiteY14" fmla="*/ 2154320 h 3349640"/>
              <a:gd name="connsiteX15" fmla="*/ 52577 w 3698695"/>
              <a:gd name="connsiteY15" fmla="*/ 1970113 h 3349640"/>
              <a:gd name="connsiteX16" fmla="*/ 274262 w 3698695"/>
              <a:gd name="connsiteY16" fmla="*/ 1678249 h 3349640"/>
              <a:gd name="connsiteX17" fmla="*/ 419823 w 3698695"/>
              <a:gd name="connsiteY17" fmla="*/ 1194778 h 3349640"/>
              <a:gd name="connsiteX18" fmla="*/ 744042 w 3698695"/>
              <a:gd name="connsiteY18" fmla="*/ 605676 h 3349640"/>
              <a:gd name="connsiteX19" fmla="*/ 823155 w 3698695"/>
              <a:gd name="connsiteY19" fmla="*/ 78698 h 3349640"/>
              <a:gd name="connsiteX20" fmla="*/ 937335 w 3698695"/>
              <a:gd name="connsiteY20" fmla="*/ 1440 h 334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8695" h="3349640">
                <a:moveTo>
                  <a:pt x="937335" y="1440"/>
                </a:moveTo>
                <a:cubicBezTo>
                  <a:pt x="985108" y="-4382"/>
                  <a:pt x="1044689" y="7779"/>
                  <a:pt x="1122367" y="32082"/>
                </a:cubicBezTo>
                <a:cubicBezTo>
                  <a:pt x="1277723" y="80687"/>
                  <a:pt x="1537368" y="278611"/>
                  <a:pt x="1755292" y="370330"/>
                </a:cubicBezTo>
                <a:cubicBezTo>
                  <a:pt x="1973216" y="462049"/>
                  <a:pt x="2210274" y="489946"/>
                  <a:pt x="2429910" y="582395"/>
                </a:cubicBezTo>
                <a:cubicBezTo>
                  <a:pt x="2649546" y="674844"/>
                  <a:pt x="2878812" y="839601"/>
                  <a:pt x="3073108" y="925027"/>
                </a:cubicBezTo>
                <a:cubicBezTo>
                  <a:pt x="3267404" y="1010453"/>
                  <a:pt x="3493499" y="1026095"/>
                  <a:pt x="3595684" y="1094952"/>
                </a:cubicBezTo>
                <a:cubicBezTo>
                  <a:pt x="3697869" y="1163810"/>
                  <a:pt x="3714904" y="1214018"/>
                  <a:pt x="3686220" y="1338173"/>
                </a:cubicBezTo>
                <a:cubicBezTo>
                  <a:pt x="3657535" y="1462329"/>
                  <a:pt x="3493533" y="1647462"/>
                  <a:pt x="3423576" y="1839885"/>
                </a:cubicBezTo>
                <a:cubicBezTo>
                  <a:pt x="3353618" y="2032309"/>
                  <a:pt x="3342260" y="2310355"/>
                  <a:pt x="3266476" y="2492715"/>
                </a:cubicBezTo>
                <a:cubicBezTo>
                  <a:pt x="3190693" y="2675076"/>
                  <a:pt x="3045936" y="2791382"/>
                  <a:pt x="2968873" y="2934047"/>
                </a:cubicBezTo>
                <a:cubicBezTo>
                  <a:pt x="2891810" y="3076711"/>
                  <a:pt x="2950968" y="3331802"/>
                  <a:pt x="2804097" y="3348699"/>
                </a:cubicBezTo>
                <a:cubicBezTo>
                  <a:pt x="2657226" y="3365597"/>
                  <a:pt x="2370295" y="3150979"/>
                  <a:pt x="2087647" y="3035433"/>
                </a:cubicBezTo>
                <a:cubicBezTo>
                  <a:pt x="1804999" y="2919887"/>
                  <a:pt x="1400108" y="2782493"/>
                  <a:pt x="1108208" y="2655423"/>
                </a:cubicBezTo>
                <a:cubicBezTo>
                  <a:pt x="816309" y="2528352"/>
                  <a:pt x="517193" y="2356525"/>
                  <a:pt x="336251" y="2273008"/>
                </a:cubicBezTo>
                <a:cubicBezTo>
                  <a:pt x="155310" y="2189491"/>
                  <a:pt x="69838" y="2204802"/>
                  <a:pt x="22559" y="2154320"/>
                </a:cubicBezTo>
                <a:cubicBezTo>
                  <a:pt x="-24721" y="2103837"/>
                  <a:pt x="10626" y="2049458"/>
                  <a:pt x="52577" y="1970113"/>
                </a:cubicBezTo>
                <a:cubicBezTo>
                  <a:pt x="94527" y="1890768"/>
                  <a:pt x="213054" y="1807471"/>
                  <a:pt x="274262" y="1678249"/>
                </a:cubicBezTo>
                <a:cubicBezTo>
                  <a:pt x="335470" y="1549026"/>
                  <a:pt x="341526" y="1373540"/>
                  <a:pt x="419823" y="1194778"/>
                </a:cubicBezTo>
                <a:cubicBezTo>
                  <a:pt x="498120" y="1016016"/>
                  <a:pt x="676820" y="791689"/>
                  <a:pt x="744042" y="605676"/>
                </a:cubicBezTo>
                <a:cubicBezTo>
                  <a:pt x="811264" y="419663"/>
                  <a:pt x="762269" y="173960"/>
                  <a:pt x="823155" y="78698"/>
                </a:cubicBezTo>
                <a:cubicBezTo>
                  <a:pt x="853598" y="31068"/>
                  <a:pt x="889562" y="7263"/>
                  <a:pt x="937335" y="144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76461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285661" y="893731"/>
            <a:ext cx="4111839" cy="2427445"/>
          </a:xfrm>
          <a:custGeom>
            <a:avLst/>
            <a:gdLst>
              <a:gd name="connsiteX0" fmla="*/ 2157571 w 4111839"/>
              <a:gd name="connsiteY0" fmla="*/ 17 h 2427445"/>
              <a:gd name="connsiteX1" fmla="*/ 3091578 w 4111839"/>
              <a:gd name="connsiteY1" fmla="*/ 62743 h 2427445"/>
              <a:gd name="connsiteX2" fmla="*/ 3795676 w 4111839"/>
              <a:gd name="connsiteY2" fmla="*/ 13956 h 2427445"/>
              <a:gd name="connsiteX3" fmla="*/ 4025586 w 4111839"/>
              <a:gd name="connsiteY3" fmla="*/ 202135 h 2427445"/>
              <a:gd name="connsiteX4" fmla="*/ 3968108 w 4111839"/>
              <a:gd name="connsiteY4" fmla="*/ 766671 h 2427445"/>
              <a:gd name="connsiteX5" fmla="*/ 4111802 w 4111839"/>
              <a:gd name="connsiteY5" fmla="*/ 1428781 h 2427445"/>
              <a:gd name="connsiteX6" fmla="*/ 3982478 w 4111839"/>
              <a:gd name="connsiteY6" fmla="*/ 1951499 h 2427445"/>
              <a:gd name="connsiteX7" fmla="*/ 3996847 w 4111839"/>
              <a:gd name="connsiteY7" fmla="*/ 2397552 h 2427445"/>
              <a:gd name="connsiteX8" fmla="*/ 2990993 w 4111839"/>
              <a:gd name="connsiteY8" fmla="*/ 2390583 h 2427445"/>
              <a:gd name="connsiteX9" fmla="*/ 1640274 w 4111839"/>
              <a:gd name="connsiteY9" fmla="*/ 2425431 h 2427445"/>
              <a:gd name="connsiteX10" fmla="*/ 533835 w 4111839"/>
              <a:gd name="connsiteY10" fmla="*/ 2376643 h 2427445"/>
              <a:gd name="connsiteX11" fmla="*/ 102754 w 4111839"/>
              <a:gd name="connsiteY11" fmla="*/ 2390583 h 2427445"/>
              <a:gd name="connsiteX12" fmla="*/ 45277 w 4111839"/>
              <a:gd name="connsiteY12" fmla="*/ 2209374 h 2427445"/>
              <a:gd name="connsiteX13" fmla="*/ 160232 w 4111839"/>
              <a:gd name="connsiteY13" fmla="*/ 1853925 h 2427445"/>
              <a:gd name="connsiteX14" fmla="*/ 88385 w 4111839"/>
              <a:gd name="connsiteY14" fmla="*/ 1352115 h 2427445"/>
              <a:gd name="connsiteX15" fmla="*/ 174601 w 4111839"/>
              <a:gd name="connsiteY15" fmla="*/ 683036 h 2427445"/>
              <a:gd name="connsiteX16" fmla="*/ 2169 w 4111839"/>
              <a:gd name="connsiteY16" fmla="*/ 167287 h 2427445"/>
              <a:gd name="connsiteX17" fmla="*/ 332664 w 4111839"/>
              <a:gd name="connsiteY17" fmla="*/ 6987 h 2427445"/>
              <a:gd name="connsiteX18" fmla="*/ 1252302 w 4111839"/>
              <a:gd name="connsiteY18" fmla="*/ 69713 h 2427445"/>
              <a:gd name="connsiteX19" fmla="*/ 2157571 w 4111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1839" h="2427445">
                <a:moveTo>
                  <a:pt x="2157571" y="17"/>
                </a:moveTo>
                <a:cubicBezTo>
                  <a:pt x="2464116" y="-1145"/>
                  <a:pt x="2818561" y="60420"/>
                  <a:pt x="3091578" y="62743"/>
                </a:cubicBezTo>
                <a:cubicBezTo>
                  <a:pt x="3364596" y="65066"/>
                  <a:pt x="3640009" y="-9276"/>
                  <a:pt x="3795676" y="13956"/>
                </a:cubicBezTo>
                <a:cubicBezTo>
                  <a:pt x="3951344" y="37188"/>
                  <a:pt x="3996847" y="76682"/>
                  <a:pt x="4025586" y="202135"/>
                </a:cubicBezTo>
                <a:cubicBezTo>
                  <a:pt x="4054324" y="327587"/>
                  <a:pt x="3953739" y="562230"/>
                  <a:pt x="3968108" y="766671"/>
                </a:cubicBezTo>
                <a:cubicBezTo>
                  <a:pt x="3982478" y="971112"/>
                  <a:pt x="4109407" y="1231310"/>
                  <a:pt x="4111802" y="1428781"/>
                </a:cubicBezTo>
                <a:cubicBezTo>
                  <a:pt x="4114197" y="1626252"/>
                  <a:pt x="4001636" y="1790037"/>
                  <a:pt x="3982478" y="1951499"/>
                </a:cubicBezTo>
                <a:cubicBezTo>
                  <a:pt x="3963319" y="2112961"/>
                  <a:pt x="4162094" y="2324372"/>
                  <a:pt x="3996847" y="2397552"/>
                </a:cubicBezTo>
                <a:cubicBezTo>
                  <a:pt x="3831600" y="2470733"/>
                  <a:pt x="3383755" y="2385936"/>
                  <a:pt x="2990993" y="2390583"/>
                </a:cubicBezTo>
                <a:cubicBezTo>
                  <a:pt x="2598231" y="2395229"/>
                  <a:pt x="2049801" y="2427754"/>
                  <a:pt x="1640274" y="2425431"/>
                </a:cubicBezTo>
                <a:cubicBezTo>
                  <a:pt x="1230748" y="2423108"/>
                  <a:pt x="790088" y="2382451"/>
                  <a:pt x="533835" y="2376643"/>
                </a:cubicBezTo>
                <a:cubicBezTo>
                  <a:pt x="277582" y="2370836"/>
                  <a:pt x="184181" y="2418461"/>
                  <a:pt x="102754" y="2390583"/>
                </a:cubicBezTo>
                <a:cubicBezTo>
                  <a:pt x="21328" y="2362704"/>
                  <a:pt x="35697" y="2298816"/>
                  <a:pt x="45277" y="2209374"/>
                </a:cubicBezTo>
                <a:cubicBezTo>
                  <a:pt x="54857" y="2119931"/>
                  <a:pt x="153047" y="1996801"/>
                  <a:pt x="160232" y="1853925"/>
                </a:cubicBezTo>
                <a:cubicBezTo>
                  <a:pt x="167417" y="1711049"/>
                  <a:pt x="85990" y="1547264"/>
                  <a:pt x="88385" y="1352115"/>
                </a:cubicBezTo>
                <a:cubicBezTo>
                  <a:pt x="90780" y="1156967"/>
                  <a:pt x="188971" y="880507"/>
                  <a:pt x="174601" y="683036"/>
                </a:cubicBezTo>
                <a:cubicBezTo>
                  <a:pt x="160232" y="485565"/>
                  <a:pt x="-21780" y="278800"/>
                  <a:pt x="2169" y="167287"/>
                </a:cubicBezTo>
                <a:cubicBezTo>
                  <a:pt x="26118" y="55774"/>
                  <a:pt x="124308" y="23249"/>
                  <a:pt x="332664" y="6987"/>
                </a:cubicBezTo>
                <a:cubicBezTo>
                  <a:pt x="541019" y="-9276"/>
                  <a:pt x="948151" y="70875"/>
                  <a:pt x="1252302" y="69713"/>
                </a:cubicBezTo>
                <a:cubicBezTo>
                  <a:pt x="1556454" y="68551"/>
                  <a:pt x="1851025" y="1179"/>
                  <a:pt x="2157571"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103727" y="942646"/>
            <a:ext cx="3381949" cy="2374912"/>
          </a:xfrm>
          <a:custGeom>
            <a:avLst/>
            <a:gdLst>
              <a:gd name="connsiteX0" fmla="*/ 1064523 w 3381949"/>
              <a:gd name="connsiteY0" fmla="*/ 1175 h 2374912"/>
              <a:gd name="connsiteX1" fmla="*/ 1765798 w 3381949"/>
              <a:gd name="connsiteY1" fmla="*/ 142080 h 2374912"/>
              <a:gd name="connsiteX2" fmla="*/ 2127288 w 3381949"/>
              <a:gd name="connsiteY2" fmla="*/ 17652 h 2374912"/>
              <a:gd name="connsiteX3" fmla="*/ 2603548 w 3381949"/>
              <a:gd name="connsiteY3" fmla="*/ 259861 h 2374912"/>
              <a:gd name="connsiteX4" fmla="*/ 3086926 w 3381949"/>
              <a:gd name="connsiteY4" fmla="*/ 399078 h 2374912"/>
              <a:gd name="connsiteX5" fmla="*/ 3248363 w 3381949"/>
              <a:gd name="connsiteY5" fmla="*/ 771847 h 2374912"/>
              <a:gd name="connsiteX6" fmla="*/ 3381814 w 3381949"/>
              <a:gd name="connsiteY6" fmla="*/ 1103729 h 2374912"/>
              <a:gd name="connsiteX7" fmla="*/ 3271636 w 3381949"/>
              <a:gd name="connsiteY7" fmla="*/ 1385636 h 2374912"/>
              <a:gd name="connsiteX8" fmla="*/ 3180707 w 3381949"/>
              <a:gd name="connsiteY8" fmla="*/ 1843283 h 2374912"/>
              <a:gd name="connsiteX9" fmla="*/ 2787003 w 3381949"/>
              <a:gd name="connsiteY9" fmla="*/ 2046876 h 2374912"/>
              <a:gd name="connsiteX10" fmla="*/ 2453148 w 3381949"/>
              <a:gd name="connsiteY10" fmla="*/ 2292975 h 2374912"/>
              <a:gd name="connsiteX11" fmla="*/ 1977807 w 3381949"/>
              <a:gd name="connsiteY11" fmla="*/ 2180475 h 2374912"/>
              <a:gd name="connsiteX12" fmla="*/ 1441846 w 3381949"/>
              <a:gd name="connsiteY12" fmla="*/ 2373073 h 2374912"/>
              <a:gd name="connsiteX13" fmla="*/ 911868 w 3381949"/>
              <a:gd name="connsiteY13" fmla="*/ 2041691 h 2374912"/>
              <a:gd name="connsiteX14" fmla="*/ 423060 w 3381949"/>
              <a:gd name="connsiteY14" fmla="*/ 1787569 h 2374912"/>
              <a:gd name="connsiteX15" fmla="*/ 323377 w 3381949"/>
              <a:gd name="connsiteY15" fmla="*/ 1530692 h 2374912"/>
              <a:gd name="connsiteX16" fmla="*/ 5163 w 3381949"/>
              <a:gd name="connsiteY16" fmla="*/ 1247664 h 2374912"/>
              <a:gd name="connsiteX17" fmla="*/ 128874 w 3381949"/>
              <a:gd name="connsiteY17" fmla="*/ 921346 h 2374912"/>
              <a:gd name="connsiteX18" fmla="*/ 163128 w 3381949"/>
              <a:gd name="connsiteY18" fmla="*/ 543499 h 2374912"/>
              <a:gd name="connsiteX19" fmla="*/ 595814 w 3381949"/>
              <a:gd name="connsiteY19" fmla="*/ 238536 h 2374912"/>
              <a:gd name="connsiteX20" fmla="*/ 1064523 w 3381949"/>
              <a:gd name="connsiteY20" fmla="*/ 1175 h 23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81949" h="2374912">
                <a:moveTo>
                  <a:pt x="1064523" y="1175"/>
                </a:moveTo>
                <a:cubicBezTo>
                  <a:pt x="1259520" y="-14901"/>
                  <a:pt x="1588670" y="139334"/>
                  <a:pt x="1765798" y="142080"/>
                </a:cubicBezTo>
                <a:cubicBezTo>
                  <a:pt x="1942925" y="144827"/>
                  <a:pt x="1987663" y="-1978"/>
                  <a:pt x="2127288" y="17652"/>
                </a:cubicBezTo>
                <a:cubicBezTo>
                  <a:pt x="2266913" y="37283"/>
                  <a:pt x="2443608" y="196290"/>
                  <a:pt x="2603548" y="259861"/>
                </a:cubicBezTo>
                <a:cubicBezTo>
                  <a:pt x="2763488" y="323432"/>
                  <a:pt x="2979457" y="313747"/>
                  <a:pt x="3086926" y="399078"/>
                </a:cubicBezTo>
                <a:cubicBezTo>
                  <a:pt x="3194395" y="484409"/>
                  <a:pt x="3199215" y="654404"/>
                  <a:pt x="3248363" y="771847"/>
                </a:cubicBezTo>
                <a:cubicBezTo>
                  <a:pt x="3297511" y="889289"/>
                  <a:pt x="3377935" y="1001431"/>
                  <a:pt x="3381814" y="1103729"/>
                </a:cubicBezTo>
                <a:cubicBezTo>
                  <a:pt x="3385692" y="1206027"/>
                  <a:pt x="3305154" y="1262377"/>
                  <a:pt x="3271636" y="1385636"/>
                </a:cubicBezTo>
                <a:cubicBezTo>
                  <a:pt x="3238119" y="1508895"/>
                  <a:pt x="3261479" y="1733076"/>
                  <a:pt x="3180707" y="1843283"/>
                </a:cubicBezTo>
                <a:cubicBezTo>
                  <a:pt x="3099935" y="1953490"/>
                  <a:pt x="2908263" y="1971927"/>
                  <a:pt x="2787003" y="2046876"/>
                </a:cubicBezTo>
                <a:cubicBezTo>
                  <a:pt x="2665743" y="2121824"/>
                  <a:pt x="2588014" y="2270709"/>
                  <a:pt x="2453148" y="2292975"/>
                </a:cubicBezTo>
                <a:cubicBezTo>
                  <a:pt x="2318283" y="2315242"/>
                  <a:pt x="2146357" y="2167126"/>
                  <a:pt x="1977807" y="2180475"/>
                </a:cubicBezTo>
                <a:cubicBezTo>
                  <a:pt x="1809257" y="2193825"/>
                  <a:pt x="1619502" y="2396204"/>
                  <a:pt x="1441846" y="2373073"/>
                </a:cubicBezTo>
                <a:cubicBezTo>
                  <a:pt x="1264190" y="2349943"/>
                  <a:pt x="1081666" y="2139275"/>
                  <a:pt x="911868" y="2041691"/>
                </a:cubicBezTo>
                <a:cubicBezTo>
                  <a:pt x="742070" y="1944107"/>
                  <a:pt x="521141" y="1872736"/>
                  <a:pt x="423060" y="1787569"/>
                </a:cubicBezTo>
                <a:cubicBezTo>
                  <a:pt x="324978" y="1702403"/>
                  <a:pt x="393026" y="1620676"/>
                  <a:pt x="323377" y="1530692"/>
                </a:cubicBezTo>
                <a:cubicBezTo>
                  <a:pt x="253728" y="1440707"/>
                  <a:pt x="37580" y="1349222"/>
                  <a:pt x="5163" y="1247664"/>
                </a:cubicBezTo>
                <a:cubicBezTo>
                  <a:pt x="-27254" y="1146107"/>
                  <a:pt x="102547" y="1038707"/>
                  <a:pt x="128874" y="921346"/>
                </a:cubicBezTo>
                <a:cubicBezTo>
                  <a:pt x="155202" y="803986"/>
                  <a:pt x="88148" y="656819"/>
                  <a:pt x="163128" y="543499"/>
                </a:cubicBezTo>
                <a:cubicBezTo>
                  <a:pt x="238108" y="430179"/>
                  <a:pt x="445581" y="328923"/>
                  <a:pt x="595814" y="238536"/>
                </a:cubicBezTo>
                <a:cubicBezTo>
                  <a:pt x="746046" y="148148"/>
                  <a:pt x="869526" y="17251"/>
                  <a:pt x="1064523" y="1175"/>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6010061" y="3613275"/>
            <a:ext cx="4492839" cy="2427445"/>
          </a:xfrm>
          <a:custGeom>
            <a:avLst/>
            <a:gdLst>
              <a:gd name="connsiteX0" fmla="*/ 2357490 w 4492839"/>
              <a:gd name="connsiteY0" fmla="*/ 17 h 2427445"/>
              <a:gd name="connsiteX1" fmla="*/ 3378041 w 4492839"/>
              <a:gd name="connsiteY1" fmla="*/ 62743 h 2427445"/>
              <a:gd name="connsiteX2" fmla="*/ 4147381 w 4492839"/>
              <a:gd name="connsiteY2" fmla="*/ 13956 h 2427445"/>
              <a:gd name="connsiteX3" fmla="*/ 4398593 w 4492839"/>
              <a:gd name="connsiteY3" fmla="*/ 202135 h 2427445"/>
              <a:gd name="connsiteX4" fmla="*/ 4335790 w 4492839"/>
              <a:gd name="connsiteY4" fmla="*/ 766671 h 2427445"/>
              <a:gd name="connsiteX5" fmla="*/ 4492798 w 4492839"/>
              <a:gd name="connsiteY5" fmla="*/ 1428781 h 2427445"/>
              <a:gd name="connsiteX6" fmla="*/ 4351491 w 4492839"/>
              <a:gd name="connsiteY6" fmla="*/ 1951499 h 2427445"/>
              <a:gd name="connsiteX7" fmla="*/ 4367192 w 4492839"/>
              <a:gd name="connsiteY7" fmla="*/ 2397552 h 2427445"/>
              <a:gd name="connsiteX8" fmla="*/ 3268136 w 4492839"/>
              <a:gd name="connsiteY8" fmla="*/ 2390583 h 2427445"/>
              <a:gd name="connsiteX9" fmla="*/ 1792261 w 4492839"/>
              <a:gd name="connsiteY9" fmla="*/ 2425431 h 2427445"/>
              <a:gd name="connsiteX10" fmla="*/ 583299 w 4492839"/>
              <a:gd name="connsiteY10" fmla="*/ 2376643 h 2427445"/>
              <a:gd name="connsiteX11" fmla="*/ 112276 w 4492839"/>
              <a:gd name="connsiteY11" fmla="*/ 2390583 h 2427445"/>
              <a:gd name="connsiteX12" fmla="*/ 49472 w 4492839"/>
              <a:gd name="connsiteY12" fmla="*/ 2209374 h 2427445"/>
              <a:gd name="connsiteX13" fmla="*/ 175079 w 4492839"/>
              <a:gd name="connsiteY13" fmla="*/ 1853925 h 2427445"/>
              <a:gd name="connsiteX14" fmla="*/ 96575 w 4492839"/>
              <a:gd name="connsiteY14" fmla="*/ 1352115 h 2427445"/>
              <a:gd name="connsiteX15" fmla="*/ 190780 w 4492839"/>
              <a:gd name="connsiteY15" fmla="*/ 683036 h 2427445"/>
              <a:gd name="connsiteX16" fmla="*/ 2370 w 4492839"/>
              <a:gd name="connsiteY16" fmla="*/ 167287 h 2427445"/>
              <a:gd name="connsiteX17" fmla="*/ 363488 w 4492839"/>
              <a:gd name="connsiteY17" fmla="*/ 6987 h 2427445"/>
              <a:gd name="connsiteX18" fmla="*/ 1368339 w 4492839"/>
              <a:gd name="connsiteY18" fmla="*/ 69713 h 2427445"/>
              <a:gd name="connsiteX19" fmla="*/ 2357490 w 4492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92839" h="2427445">
                <a:moveTo>
                  <a:pt x="2357490" y="17"/>
                </a:moveTo>
                <a:cubicBezTo>
                  <a:pt x="2692439" y="-1145"/>
                  <a:pt x="3079726" y="60420"/>
                  <a:pt x="3378041" y="62743"/>
                </a:cubicBezTo>
                <a:cubicBezTo>
                  <a:pt x="3676357" y="65066"/>
                  <a:pt x="3977289" y="-9276"/>
                  <a:pt x="4147381" y="13956"/>
                </a:cubicBezTo>
                <a:cubicBezTo>
                  <a:pt x="4317472" y="37188"/>
                  <a:pt x="4367192" y="76682"/>
                  <a:pt x="4398593" y="202135"/>
                </a:cubicBezTo>
                <a:cubicBezTo>
                  <a:pt x="4429995" y="327587"/>
                  <a:pt x="4320089" y="562230"/>
                  <a:pt x="4335790" y="766671"/>
                </a:cubicBezTo>
                <a:cubicBezTo>
                  <a:pt x="4351491" y="971112"/>
                  <a:pt x="4490181" y="1231310"/>
                  <a:pt x="4492798" y="1428781"/>
                </a:cubicBezTo>
                <a:cubicBezTo>
                  <a:pt x="4495415" y="1626252"/>
                  <a:pt x="4372425" y="1790037"/>
                  <a:pt x="4351491" y="1951499"/>
                </a:cubicBezTo>
                <a:cubicBezTo>
                  <a:pt x="4330557" y="2112961"/>
                  <a:pt x="4547751" y="2324372"/>
                  <a:pt x="4367192" y="2397552"/>
                </a:cubicBezTo>
                <a:cubicBezTo>
                  <a:pt x="4186633" y="2470733"/>
                  <a:pt x="3697291" y="2385936"/>
                  <a:pt x="3268136" y="2390583"/>
                </a:cubicBezTo>
                <a:cubicBezTo>
                  <a:pt x="2838981" y="2395229"/>
                  <a:pt x="2239734" y="2427754"/>
                  <a:pt x="1792261" y="2425431"/>
                </a:cubicBezTo>
                <a:cubicBezTo>
                  <a:pt x="1344788" y="2423108"/>
                  <a:pt x="863297" y="2382451"/>
                  <a:pt x="583299" y="2376643"/>
                </a:cubicBezTo>
                <a:cubicBezTo>
                  <a:pt x="303302" y="2370836"/>
                  <a:pt x="201247" y="2418461"/>
                  <a:pt x="112276" y="2390583"/>
                </a:cubicBezTo>
                <a:cubicBezTo>
                  <a:pt x="23304" y="2362704"/>
                  <a:pt x="39005" y="2298816"/>
                  <a:pt x="49472" y="2209374"/>
                </a:cubicBezTo>
                <a:cubicBezTo>
                  <a:pt x="59940" y="2119931"/>
                  <a:pt x="167228" y="1996801"/>
                  <a:pt x="175079" y="1853925"/>
                </a:cubicBezTo>
                <a:cubicBezTo>
                  <a:pt x="182929" y="1711049"/>
                  <a:pt x="93958" y="1547264"/>
                  <a:pt x="96575" y="1352115"/>
                </a:cubicBezTo>
                <a:cubicBezTo>
                  <a:pt x="99192" y="1156967"/>
                  <a:pt x="206480" y="880507"/>
                  <a:pt x="190780" y="683036"/>
                </a:cubicBezTo>
                <a:cubicBezTo>
                  <a:pt x="175079" y="485565"/>
                  <a:pt x="-23798" y="278800"/>
                  <a:pt x="2370" y="167287"/>
                </a:cubicBezTo>
                <a:cubicBezTo>
                  <a:pt x="28538" y="55774"/>
                  <a:pt x="135827" y="23249"/>
                  <a:pt x="363488" y="6987"/>
                </a:cubicBezTo>
                <a:cubicBezTo>
                  <a:pt x="591150" y="-9276"/>
                  <a:pt x="1036005" y="70875"/>
                  <a:pt x="1368339" y="69713"/>
                </a:cubicBezTo>
                <a:cubicBezTo>
                  <a:pt x="1700673" y="68551"/>
                  <a:pt x="2022540" y="1179"/>
                  <a:pt x="2357490"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096343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47503" y="1314825"/>
            <a:ext cx="4107937" cy="4414761"/>
          </a:xfrm>
          <a:custGeom>
            <a:avLst/>
            <a:gdLst>
              <a:gd name="connsiteX0" fmla="*/ 3189767 w 4107937"/>
              <a:gd name="connsiteY0" fmla="*/ 699 h 4414761"/>
              <a:gd name="connsiteX1" fmla="*/ 3442073 w 4107937"/>
              <a:gd name="connsiteY1" fmla="*/ 266830 h 4414761"/>
              <a:gd name="connsiteX2" fmla="*/ 3561950 w 4107937"/>
              <a:gd name="connsiteY2" fmla="*/ 1183736 h 4414761"/>
              <a:gd name="connsiteX3" fmla="*/ 3882526 w 4107937"/>
              <a:gd name="connsiteY3" fmla="*/ 2225636 h 4414761"/>
              <a:gd name="connsiteX4" fmla="*/ 3928640 w 4107937"/>
              <a:gd name="connsiteY4" fmla="*/ 3086693 h 4414761"/>
              <a:gd name="connsiteX5" fmla="*/ 4074327 w 4107937"/>
              <a:gd name="connsiteY5" fmla="*/ 3801680 h 4414761"/>
              <a:gd name="connsiteX6" fmla="*/ 3214690 w 4107937"/>
              <a:gd name="connsiteY6" fmla="*/ 3950007 h 4414761"/>
              <a:gd name="connsiteX7" fmla="*/ 2073545 w 4107937"/>
              <a:gd name="connsiteY7" fmla="*/ 4220275 h 4414761"/>
              <a:gd name="connsiteX8" fmla="*/ 1115644 w 4107937"/>
              <a:gd name="connsiteY8" fmla="*/ 4317311 h 4414761"/>
              <a:gd name="connsiteX9" fmla="*/ 752291 w 4107937"/>
              <a:gd name="connsiteY9" fmla="*/ 4408098 h 4414761"/>
              <a:gd name="connsiteX10" fmla="*/ 649080 w 4107937"/>
              <a:gd name="connsiteY10" fmla="*/ 4125825 h 4414761"/>
              <a:gd name="connsiteX11" fmla="*/ 640754 w 4107937"/>
              <a:gd name="connsiteY11" fmla="*/ 3536021 h 4414761"/>
              <a:gd name="connsiteX12" fmla="*/ 429385 w 4107937"/>
              <a:gd name="connsiteY12" fmla="*/ 2740493 h 4414761"/>
              <a:gd name="connsiteX13" fmla="*/ 302735 w 4107937"/>
              <a:gd name="connsiteY13" fmla="*/ 1650920 h 4414761"/>
              <a:gd name="connsiteX14" fmla="*/ 1441 w 4107937"/>
              <a:gd name="connsiteY14" fmla="*/ 848931 h 4414761"/>
              <a:gd name="connsiteX15" fmla="*/ 235254 w 4107937"/>
              <a:gd name="connsiteY15" fmla="*/ 538745 h 4414761"/>
              <a:gd name="connsiteX16" fmla="*/ 1038066 w 4107937"/>
              <a:gd name="connsiteY16" fmla="*/ 493751 h 4414761"/>
              <a:gd name="connsiteX17" fmla="*/ 1789013 w 4107937"/>
              <a:gd name="connsiteY17" fmla="*/ 238097 h 4414761"/>
              <a:gd name="connsiteX18" fmla="*/ 2604076 w 4107937"/>
              <a:gd name="connsiteY18" fmla="*/ 190824 h 4414761"/>
              <a:gd name="connsiteX19" fmla="*/ 3189767 w 4107937"/>
              <a:gd name="connsiteY19" fmla="*/ 699 h 441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7937" h="4414761">
                <a:moveTo>
                  <a:pt x="3189767" y="699"/>
                </a:moveTo>
                <a:cubicBezTo>
                  <a:pt x="3329433" y="13366"/>
                  <a:pt x="3380042" y="69657"/>
                  <a:pt x="3442073" y="266830"/>
                </a:cubicBezTo>
                <a:cubicBezTo>
                  <a:pt x="3504103" y="464003"/>
                  <a:pt x="3488541" y="857268"/>
                  <a:pt x="3561950" y="1183736"/>
                </a:cubicBezTo>
                <a:cubicBezTo>
                  <a:pt x="3635359" y="1510203"/>
                  <a:pt x="3821411" y="1908477"/>
                  <a:pt x="3882526" y="2225636"/>
                </a:cubicBezTo>
                <a:cubicBezTo>
                  <a:pt x="3943642" y="2542795"/>
                  <a:pt x="3896673" y="2824019"/>
                  <a:pt x="3928640" y="3086693"/>
                </a:cubicBezTo>
                <a:cubicBezTo>
                  <a:pt x="3960607" y="3349368"/>
                  <a:pt x="4193319" y="3657794"/>
                  <a:pt x="4074327" y="3801680"/>
                </a:cubicBezTo>
                <a:cubicBezTo>
                  <a:pt x="3955335" y="3945565"/>
                  <a:pt x="3548154" y="3880241"/>
                  <a:pt x="3214690" y="3950007"/>
                </a:cubicBezTo>
                <a:cubicBezTo>
                  <a:pt x="2881227" y="4019773"/>
                  <a:pt x="2423386" y="4159057"/>
                  <a:pt x="2073545" y="4220275"/>
                </a:cubicBezTo>
                <a:cubicBezTo>
                  <a:pt x="1723704" y="4281492"/>
                  <a:pt x="1335852" y="4286007"/>
                  <a:pt x="1115644" y="4317311"/>
                </a:cubicBezTo>
                <a:cubicBezTo>
                  <a:pt x="895435" y="4348616"/>
                  <a:pt x="830052" y="4440012"/>
                  <a:pt x="752291" y="4408098"/>
                </a:cubicBezTo>
                <a:cubicBezTo>
                  <a:pt x="674531" y="4376183"/>
                  <a:pt x="667669" y="4271171"/>
                  <a:pt x="649080" y="4125825"/>
                </a:cubicBezTo>
                <a:cubicBezTo>
                  <a:pt x="630491" y="3980479"/>
                  <a:pt x="677370" y="3766910"/>
                  <a:pt x="640754" y="3536021"/>
                </a:cubicBezTo>
                <a:cubicBezTo>
                  <a:pt x="604138" y="3305133"/>
                  <a:pt x="485721" y="3054677"/>
                  <a:pt x="429385" y="2740493"/>
                </a:cubicBezTo>
                <a:cubicBezTo>
                  <a:pt x="373049" y="2426309"/>
                  <a:pt x="374059" y="1966180"/>
                  <a:pt x="302735" y="1650920"/>
                </a:cubicBezTo>
                <a:cubicBezTo>
                  <a:pt x="231411" y="1335660"/>
                  <a:pt x="14381" y="1032046"/>
                  <a:pt x="1441" y="848931"/>
                </a:cubicBezTo>
                <a:cubicBezTo>
                  <a:pt x="-11500" y="665816"/>
                  <a:pt x="62483" y="597941"/>
                  <a:pt x="235254" y="538745"/>
                </a:cubicBezTo>
                <a:cubicBezTo>
                  <a:pt x="408025" y="479549"/>
                  <a:pt x="779106" y="543859"/>
                  <a:pt x="1038066" y="493751"/>
                </a:cubicBezTo>
                <a:cubicBezTo>
                  <a:pt x="1297026" y="443642"/>
                  <a:pt x="1528012" y="288585"/>
                  <a:pt x="1789013" y="238097"/>
                </a:cubicBezTo>
                <a:cubicBezTo>
                  <a:pt x="2050014" y="187609"/>
                  <a:pt x="2370617" y="230390"/>
                  <a:pt x="2604076" y="190824"/>
                </a:cubicBezTo>
                <a:cubicBezTo>
                  <a:pt x="2837535" y="151257"/>
                  <a:pt x="3050101" y="-11969"/>
                  <a:pt x="3189767" y="69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392990" y="2003732"/>
            <a:ext cx="3288548" cy="3626851"/>
          </a:xfrm>
          <a:custGeom>
            <a:avLst/>
            <a:gdLst>
              <a:gd name="connsiteX0" fmla="*/ 760002 w 3288548"/>
              <a:gd name="connsiteY0" fmla="*/ 526 h 3626851"/>
              <a:gd name="connsiteX1" fmla="*/ 1385749 w 3288548"/>
              <a:gd name="connsiteY1" fmla="*/ 199813 h 3626851"/>
              <a:gd name="connsiteX2" fmla="*/ 2033219 w 3288548"/>
              <a:gd name="connsiteY2" fmla="*/ 223247 h 3626851"/>
              <a:gd name="connsiteX3" fmla="*/ 2668977 w 3288548"/>
              <a:gd name="connsiteY3" fmla="*/ 424360 h 3626851"/>
              <a:gd name="connsiteX4" fmla="*/ 3171266 w 3288548"/>
              <a:gd name="connsiteY4" fmla="*/ 449710 h 3626851"/>
              <a:gd name="connsiteX5" fmla="*/ 3286362 w 3288548"/>
              <a:gd name="connsiteY5" fmla="*/ 726226 h 3626851"/>
              <a:gd name="connsiteX6" fmla="*/ 3111018 w 3288548"/>
              <a:gd name="connsiteY6" fmla="*/ 1460832 h 3626851"/>
              <a:gd name="connsiteX7" fmla="*/ 3052461 w 3288548"/>
              <a:gd name="connsiteY7" fmla="*/ 2349232 h 3626851"/>
              <a:gd name="connsiteX8" fmla="*/ 2837078 w 3288548"/>
              <a:gd name="connsiteY8" fmla="*/ 3019753 h 3626851"/>
              <a:gd name="connsiteX9" fmla="*/ 2740190 w 3288548"/>
              <a:gd name="connsiteY9" fmla="*/ 3607779 h 3626851"/>
              <a:gd name="connsiteX10" fmla="*/ 2041008 w 3288548"/>
              <a:gd name="connsiteY10" fmla="*/ 3470811 h 3626851"/>
              <a:gd name="connsiteX11" fmla="*/ 1091512 w 3288548"/>
              <a:gd name="connsiteY11" fmla="*/ 3344981 h 3626851"/>
              <a:gd name="connsiteX12" fmla="*/ 332267 w 3288548"/>
              <a:gd name="connsiteY12" fmla="*/ 3140276 h 3626851"/>
              <a:gd name="connsiteX13" fmla="*/ 28561 w 3288548"/>
              <a:gd name="connsiteY13" fmla="*/ 3103820 h 3626851"/>
              <a:gd name="connsiteX14" fmla="*/ 31941 w 3288548"/>
              <a:gd name="connsiteY14" fmla="*/ 2858373 h 3626851"/>
              <a:gd name="connsiteX15" fmla="*/ 197224 w 3288548"/>
              <a:gd name="connsiteY15" fmla="*/ 2405851 h 3626851"/>
              <a:gd name="connsiteX16" fmla="*/ 267425 w 3288548"/>
              <a:gd name="connsiteY16" fmla="*/ 1737247 h 3626851"/>
              <a:gd name="connsiteX17" fmla="*/ 487848 w 3288548"/>
              <a:gd name="connsiteY17" fmla="*/ 868902 h 3626851"/>
              <a:gd name="connsiteX18" fmla="*/ 491305 w 3288548"/>
              <a:gd name="connsiteY18" fmla="*/ 169198 h 3626851"/>
              <a:gd name="connsiteX19" fmla="*/ 760002 w 3288548"/>
              <a:gd name="connsiteY19" fmla="*/ 526 h 362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88548" h="3626851">
                <a:moveTo>
                  <a:pt x="760002" y="526"/>
                </a:moveTo>
                <a:cubicBezTo>
                  <a:pt x="909076" y="5629"/>
                  <a:pt x="1173546" y="162693"/>
                  <a:pt x="1385749" y="199813"/>
                </a:cubicBezTo>
                <a:cubicBezTo>
                  <a:pt x="1597952" y="236933"/>
                  <a:pt x="1819348" y="185822"/>
                  <a:pt x="2033219" y="223247"/>
                </a:cubicBezTo>
                <a:cubicBezTo>
                  <a:pt x="2247090" y="260671"/>
                  <a:pt x="2479303" y="386616"/>
                  <a:pt x="2668977" y="424360"/>
                </a:cubicBezTo>
                <a:cubicBezTo>
                  <a:pt x="2858652" y="462103"/>
                  <a:pt x="3068369" y="399399"/>
                  <a:pt x="3171266" y="449710"/>
                </a:cubicBezTo>
                <a:cubicBezTo>
                  <a:pt x="3274163" y="500020"/>
                  <a:pt x="3296403" y="557706"/>
                  <a:pt x="3286362" y="726226"/>
                </a:cubicBezTo>
                <a:cubicBezTo>
                  <a:pt x="3276321" y="894747"/>
                  <a:pt x="3150002" y="1190332"/>
                  <a:pt x="3111018" y="1460832"/>
                </a:cubicBezTo>
                <a:cubicBezTo>
                  <a:pt x="3072035" y="1731333"/>
                  <a:pt x="3098117" y="2089412"/>
                  <a:pt x="3052461" y="2349232"/>
                </a:cubicBezTo>
                <a:cubicBezTo>
                  <a:pt x="3006804" y="2609052"/>
                  <a:pt x="2889123" y="2809995"/>
                  <a:pt x="2837078" y="3019753"/>
                </a:cubicBezTo>
                <a:cubicBezTo>
                  <a:pt x="2785033" y="3229511"/>
                  <a:pt x="2872868" y="3532602"/>
                  <a:pt x="2740190" y="3607779"/>
                </a:cubicBezTo>
                <a:cubicBezTo>
                  <a:pt x="2607512" y="3682955"/>
                  <a:pt x="2315788" y="3514611"/>
                  <a:pt x="2041008" y="3470811"/>
                </a:cubicBezTo>
                <a:cubicBezTo>
                  <a:pt x="1766229" y="3427012"/>
                  <a:pt x="1376303" y="3400070"/>
                  <a:pt x="1091512" y="3344981"/>
                </a:cubicBezTo>
                <a:cubicBezTo>
                  <a:pt x="806722" y="3289892"/>
                  <a:pt x="509425" y="3180470"/>
                  <a:pt x="332267" y="3140276"/>
                </a:cubicBezTo>
                <a:cubicBezTo>
                  <a:pt x="155109" y="3100083"/>
                  <a:pt x="78616" y="3150804"/>
                  <a:pt x="28561" y="3103820"/>
                </a:cubicBezTo>
                <a:cubicBezTo>
                  <a:pt x="-21493" y="3056837"/>
                  <a:pt x="3830" y="2974701"/>
                  <a:pt x="31941" y="2858373"/>
                </a:cubicBezTo>
                <a:cubicBezTo>
                  <a:pt x="60051" y="2742045"/>
                  <a:pt x="157977" y="2592706"/>
                  <a:pt x="197224" y="2405851"/>
                </a:cubicBezTo>
                <a:cubicBezTo>
                  <a:pt x="236472" y="2218997"/>
                  <a:pt x="218988" y="1993405"/>
                  <a:pt x="267425" y="1737247"/>
                </a:cubicBezTo>
                <a:cubicBezTo>
                  <a:pt x="315863" y="1481089"/>
                  <a:pt x="450535" y="1130243"/>
                  <a:pt x="487848" y="868902"/>
                </a:cubicBezTo>
                <a:cubicBezTo>
                  <a:pt x="525162" y="607560"/>
                  <a:pt x="447893" y="312705"/>
                  <a:pt x="491305" y="169198"/>
                </a:cubicBezTo>
                <a:cubicBezTo>
                  <a:pt x="534717" y="25691"/>
                  <a:pt x="610929" y="-4577"/>
                  <a:pt x="760002" y="52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5370893" y="3115907"/>
            <a:ext cx="2955293" cy="3099599"/>
          </a:xfrm>
          <a:custGeom>
            <a:avLst/>
            <a:gdLst>
              <a:gd name="connsiteX0" fmla="*/ 1192908 w 2955293"/>
              <a:gd name="connsiteY0" fmla="*/ 2753 h 3099599"/>
              <a:gd name="connsiteX1" fmla="*/ 1265318 w 2955293"/>
              <a:gd name="connsiteY1" fmla="*/ 23013 h 3099599"/>
              <a:gd name="connsiteX2" fmla="*/ 1671339 w 2955293"/>
              <a:gd name="connsiteY2" fmla="*/ 314004 h 3099599"/>
              <a:gd name="connsiteX3" fmla="*/ 2134333 w 2955293"/>
              <a:gd name="connsiteY3" fmla="*/ 482848 h 3099599"/>
              <a:gd name="connsiteX4" fmla="*/ 2547171 w 2955293"/>
              <a:gd name="connsiteY4" fmla="*/ 777508 h 3099599"/>
              <a:gd name="connsiteX5" fmla="*/ 2904666 w 2955293"/>
              <a:gd name="connsiteY5" fmla="*/ 913681 h 3099599"/>
              <a:gd name="connsiteX6" fmla="*/ 2923079 w 2955293"/>
              <a:gd name="connsiteY6" fmla="*/ 1140761 h 3099599"/>
              <a:gd name="connsiteX7" fmla="*/ 2623876 w 2955293"/>
              <a:gd name="connsiteY7" fmla="*/ 1631167 h 3099599"/>
              <a:gd name="connsiteX8" fmla="*/ 2373098 w 2955293"/>
              <a:gd name="connsiteY8" fmla="*/ 2260250 h 3099599"/>
              <a:gd name="connsiteX9" fmla="*/ 2059957 w 2955293"/>
              <a:gd name="connsiteY9" fmla="*/ 2694894 h 3099599"/>
              <a:gd name="connsiteX10" fmla="*/ 1851909 w 2955293"/>
              <a:gd name="connsiteY10" fmla="*/ 3097644 h 3099599"/>
              <a:gd name="connsiteX11" fmla="*/ 1378132 w 2955293"/>
              <a:gd name="connsiteY11" fmla="*/ 2834519 h 3099599"/>
              <a:gd name="connsiteX12" fmla="*/ 720622 w 2955293"/>
              <a:gd name="connsiteY12" fmla="*/ 2520732 h 3099599"/>
              <a:gd name="connsiteX13" fmla="*/ 219276 w 2955293"/>
              <a:gd name="connsiteY13" fmla="*/ 2194505 h 3099599"/>
              <a:gd name="connsiteX14" fmla="*/ 8075 w 2955293"/>
              <a:gd name="connsiteY14" fmla="*/ 2096881 h 3099599"/>
              <a:gd name="connsiteX15" fmla="*/ 68099 w 2955293"/>
              <a:gd name="connsiteY15" fmla="*/ 1920075 h 3099599"/>
              <a:gd name="connsiteX16" fmla="*/ 293849 w 2955293"/>
              <a:gd name="connsiteY16" fmla="*/ 1631417 h 3099599"/>
              <a:gd name="connsiteX17" fmla="*/ 501491 w 2955293"/>
              <a:gd name="connsiteY17" fmla="*/ 1164102 h 3099599"/>
              <a:gd name="connsiteX18" fmla="*/ 864685 w 2955293"/>
              <a:gd name="connsiteY18" fmla="*/ 587501 h 3099599"/>
              <a:gd name="connsiteX19" fmla="*/ 1031328 w 2955293"/>
              <a:gd name="connsiteY19" fmla="*/ 82026 h 3099599"/>
              <a:gd name="connsiteX20" fmla="*/ 1192908 w 2955293"/>
              <a:gd name="connsiteY20" fmla="*/ 2753 h 30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5293" h="3099599">
                <a:moveTo>
                  <a:pt x="1192908" y="2753"/>
                </a:moveTo>
                <a:cubicBezTo>
                  <a:pt x="1214760" y="6350"/>
                  <a:pt x="1238651" y="13347"/>
                  <a:pt x="1265318" y="23013"/>
                </a:cubicBezTo>
                <a:cubicBezTo>
                  <a:pt x="1371986" y="61676"/>
                  <a:pt x="1526503" y="237365"/>
                  <a:pt x="1671339" y="314004"/>
                </a:cubicBezTo>
                <a:cubicBezTo>
                  <a:pt x="1816176" y="390643"/>
                  <a:pt x="1988361" y="405597"/>
                  <a:pt x="2134333" y="482848"/>
                </a:cubicBezTo>
                <a:cubicBezTo>
                  <a:pt x="2280305" y="560098"/>
                  <a:pt x="2418782" y="705703"/>
                  <a:pt x="2547171" y="777508"/>
                </a:cubicBezTo>
                <a:cubicBezTo>
                  <a:pt x="2675560" y="849314"/>
                  <a:pt x="2842014" y="853139"/>
                  <a:pt x="2904666" y="913681"/>
                </a:cubicBezTo>
                <a:cubicBezTo>
                  <a:pt x="2967317" y="974223"/>
                  <a:pt x="2969877" y="1021180"/>
                  <a:pt x="2923079" y="1140761"/>
                </a:cubicBezTo>
                <a:cubicBezTo>
                  <a:pt x="2876280" y="1260342"/>
                  <a:pt x="2715539" y="1444586"/>
                  <a:pt x="2623876" y="1631167"/>
                </a:cubicBezTo>
                <a:cubicBezTo>
                  <a:pt x="2532212" y="1817749"/>
                  <a:pt x="2467084" y="2082963"/>
                  <a:pt x="2373098" y="2260250"/>
                </a:cubicBezTo>
                <a:cubicBezTo>
                  <a:pt x="2279112" y="2437538"/>
                  <a:pt x="2146822" y="2555328"/>
                  <a:pt x="2059957" y="2694894"/>
                </a:cubicBezTo>
                <a:cubicBezTo>
                  <a:pt x="1973093" y="2834460"/>
                  <a:pt x="1965546" y="3074373"/>
                  <a:pt x="1851909" y="3097644"/>
                </a:cubicBezTo>
                <a:cubicBezTo>
                  <a:pt x="1738271" y="3120915"/>
                  <a:pt x="1566680" y="2930671"/>
                  <a:pt x="1378132" y="2834519"/>
                </a:cubicBezTo>
                <a:cubicBezTo>
                  <a:pt x="1189584" y="2738367"/>
                  <a:pt x="913765" y="2627401"/>
                  <a:pt x="720622" y="2520732"/>
                </a:cubicBezTo>
                <a:cubicBezTo>
                  <a:pt x="527480" y="2414063"/>
                  <a:pt x="338034" y="2265146"/>
                  <a:pt x="219276" y="2194505"/>
                </a:cubicBezTo>
                <a:cubicBezTo>
                  <a:pt x="100518" y="2123863"/>
                  <a:pt x="33271" y="2142619"/>
                  <a:pt x="8075" y="2096881"/>
                </a:cubicBezTo>
                <a:cubicBezTo>
                  <a:pt x="-17121" y="2051142"/>
                  <a:pt x="20470" y="1997652"/>
                  <a:pt x="68099" y="1920075"/>
                </a:cubicBezTo>
                <a:cubicBezTo>
                  <a:pt x="115728" y="1842498"/>
                  <a:pt x="221617" y="1757412"/>
                  <a:pt x="293849" y="1631417"/>
                </a:cubicBezTo>
                <a:cubicBezTo>
                  <a:pt x="366081" y="1505421"/>
                  <a:pt x="406351" y="1338088"/>
                  <a:pt x="501491" y="1164102"/>
                </a:cubicBezTo>
                <a:cubicBezTo>
                  <a:pt x="596630" y="990116"/>
                  <a:pt x="776379" y="767847"/>
                  <a:pt x="864685" y="587501"/>
                </a:cubicBezTo>
                <a:cubicBezTo>
                  <a:pt x="952991" y="407155"/>
                  <a:pt x="966251" y="175680"/>
                  <a:pt x="1031328" y="82026"/>
                </a:cubicBezTo>
                <a:cubicBezTo>
                  <a:pt x="1080136" y="11786"/>
                  <a:pt x="1127350" y="-8037"/>
                  <a:pt x="1192908" y="2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860170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58115" y="1214529"/>
            <a:ext cx="4106855" cy="4438099"/>
          </a:xfrm>
          <a:custGeom>
            <a:avLst/>
            <a:gdLst>
              <a:gd name="connsiteX0" fmla="*/ 1605665 w 4106855"/>
              <a:gd name="connsiteY0" fmla="*/ 230 h 4438099"/>
              <a:gd name="connsiteX1" fmla="*/ 1763892 w 4106855"/>
              <a:gd name="connsiteY1" fmla="*/ 40775 h 4438099"/>
              <a:gd name="connsiteX2" fmla="*/ 2237423 w 4106855"/>
              <a:gd name="connsiteY2" fmla="*/ 383166 h 4438099"/>
              <a:gd name="connsiteX3" fmla="*/ 2549140 w 4106855"/>
              <a:gd name="connsiteY3" fmla="*/ 789391 h 4438099"/>
              <a:gd name="connsiteX4" fmla="*/ 3092148 w 4106855"/>
              <a:gd name="connsiteY4" fmla="*/ 786483 h 4438099"/>
              <a:gd name="connsiteX5" fmla="*/ 3553120 w 4106855"/>
              <a:gd name="connsiteY5" fmla="*/ 916914 h 4438099"/>
              <a:gd name="connsiteX6" fmla="*/ 3955395 w 4106855"/>
              <a:gd name="connsiteY6" fmla="*/ 960174 h 4438099"/>
              <a:gd name="connsiteX7" fmla="*/ 4106429 w 4106855"/>
              <a:gd name="connsiteY7" fmla="*/ 1328811 h 4438099"/>
              <a:gd name="connsiteX8" fmla="*/ 3917329 w 4106855"/>
              <a:gd name="connsiteY8" fmla="*/ 1968133 h 4438099"/>
              <a:gd name="connsiteX9" fmla="*/ 3650144 w 4106855"/>
              <a:gd name="connsiteY9" fmla="*/ 2385816 h 4438099"/>
              <a:gd name="connsiteX10" fmla="*/ 3959098 w 4106855"/>
              <a:gd name="connsiteY10" fmla="*/ 3576639 h 4438099"/>
              <a:gd name="connsiteX11" fmla="*/ 3905001 w 4106855"/>
              <a:gd name="connsiteY11" fmla="*/ 3880342 h 4438099"/>
              <a:gd name="connsiteX12" fmla="*/ 3117553 w 4106855"/>
              <a:gd name="connsiteY12" fmla="*/ 3865613 h 4438099"/>
              <a:gd name="connsiteX13" fmla="*/ 2689626 w 4106855"/>
              <a:gd name="connsiteY13" fmla="*/ 3714665 h 4438099"/>
              <a:gd name="connsiteX14" fmla="*/ 2083407 w 4106855"/>
              <a:gd name="connsiteY14" fmla="*/ 4036091 h 4438099"/>
              <a:gd name="connsiteX15" fmla="*/ 1635021 w 4106855"/>
              <a:gd name="connsiteY15" fmla="*/ 4383141 h 4438099"/>
              <a:gd name="connsiteX16" fmla="*/ 1280043 w 4106855"/>
              <a:gd name="connsiteY16" fmla="*/ 4379191 h 4438099"/>
              <a:gd name="connsiteX17" fmla="*/ 1172863 w 4106855"/>
              <a:gd name="connsiteY17" fmla="*/ 3823090 h 4438099"/>
              <a:gd name="connsiteX18" fmla="*/ 1097599 w 4106855"/>
              <a:gd name="connsiteY18" fmla="*/ 3347895 h 4438099"/>
              <a:gd name="connsiteX19" fmla="*/ 981333 w 4106855"/>
              <a:gd name="connsiteY19" fmla="*/ 3072130 h 4438099"/>
              <a:gd name="connsiteX20" fmla="*/ 245102 w 4106855"/>
              <a:gd name="connsiteY20" fmla="*/ 2476212 h 4438099"/>
              <a:gd name="connsiteX21" fmla="*/ 40507 w 4106855"/>
              <a:gd name="connsiteY21" fmla="*/ 2095046 h 4438099"/>
              <a:gd name="connsiteX22" fmla="*/ 87775 w 4106855"/>
              <a:gd name="connsiteY22" fmla="*/ 1868836 h 4438099"/>
              <a:gd name="connsiteX23" fmla="*/ 954350 w 4106855"/>
              <a:gd name="connsiteY23" fmla="*/ 1207218 h 4438099"/>
              <a:gd name="connsiteX24" fmla="*/ 1293891 w 4106855"/>
              <a:gd name="connsiteY24" fmla="*/ 721722 h 4438099"/>
              <a:gd name="connsiteX25" fmla="*/ 1482991 w 4106855"/>
              <a:gd name="connsiteY25" fmla="*/ 82400 h 4438099"/>
              <a:gd name="connsiteX26" fmla="*/ 1605665 w 4106855"/>
              <a:gd name="connsiteY26" fmla="*/ 230 h 44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6855" h="4438099">
                <a:moveTo>
                  <a:pt x="1605665" y="230"/>
                </a:moveTo>
                <a:cubicBezTo>
                  <a:pt x="1650381" y="-2255"/>
                  <a:pt x="1701023" y="15711"/>
                  <a:pt x="1763892" y="40775"/>
                </a:cubicBezTo>
                <a:cubicBezTo>
                  <a:pt x="1889630" y="90902"/>
                  <a:pt x="2106548" y="258397"/>
                  <a:pt x="2237423" y="383166"/>
                </a:cubicBezTo>
                <a:cubicBezTo>
                  <a:pt x="2368297" y="507935"/>
                  <a:pt x="2406686" y="722171"/>
                  <a:pt x="2549140" y="789391"/>
                </a:cubicBezTo>
                <a:cubicBezTo>
                  <a:pt x="2691595" y="856610"/>
                  <a:pt x="2924818" y="765229"/>
                  <a:pt x="3092148" y="786483"/>
                </a:cubicBezTo>
                <a:cubicBezTo>
                  <a:pt x="3259477" y="807736"/>
                  <a:pt x="3409246" y="887965"/>
                  <a:pt x="3553120" y="916914"/>
                </a:cubicBezTo>
                <a:cubicBezTo>
                  <a:pt x="3696995" y="945863"/>
                  <a:pt x="3863177" y="891525"/>
                  <a:pt x="3955395" y="960174"/>
                </a:cubicBezTo>
                <a:cubicBezTo>
                  <a:pt x="4047613" y="1028824"/>
                  <a:pt x="4112773" y="1160817"/>
                  <a:pt x="4106429" y="1328811"/>
                </a:cubicBezTo>
                <a:cubicBezTo>
                  <a:pt x="4100084" y="1496804"/>
                  <a:pt x="3993376" y="1791965"/>
                  <a:pt x="3917329" y="1968133"/>
                </a:cubicBezTo>
                <a:cubicBezTo>
                  <a:pt x="3841281" y="2144300"/>
                  <a:pt x="3643182" y="2117732"/>
                  <a:pt x="3650144" y="2385816"/>
                </a:cubicBezTo>
                <a:cubicBezTo>
                  <a:pt x="3657105" y="2653900"/>
                  <a:pt x="3916621" y="3327551"/>
                  <a:pt x="3959098" y="3576639"/>
                </a:cubicBezTo>
                <a:cubicBezTo>
                  <a:pt x="4001574" y="3825727"/>
                  <a:pt x="4045258" y="3832179"/>
                  <a:pt x="3905001" y="3880342"/>
                </a:cubicBezTo>
                <a:cubicBezTo>
                  <a:pt x="3764743" y="3928504"/>
                  <a:pt x="3320115" y="3893226"/>
                  <a:pt x="3117553" y="3865613"/>
                </a:cubicBezTo>
                <a:cubicBezTo>
                  <a:pt x="2914990" y="3838000"/>
                  <a:pt x="2861984" y="3686252"/>
                  <a:pt x="2689626" y="3714665"/>
                </a:cubicBezTo>
                <a:cubicBezTo>
                  <a:pt x="2517268" y="3743079"/>
                  <a:pt x="2259174" y="3924679"/>
                  <a:pt x="2083407" y="4036091"/>
                </a:cubicBezTo>
                <a:cubicBezTo>
                  <a:pt x="1907639" y="4147504"/>
                  <a:pt x="1768916" y="4325958"/>
                  <a:pt x="1635021" y="4383141"/>
                </a:cubicBezTo>
                <a:cubicBezTo>
                  <a:pt x="1501127" y="4440324"/>
                  <a:pt x="1357069" y="4472532"/>
                  <a:pt x="1280043" y="4379191"/>
                </a:cubicBezTo>
                <a:cubicBezTo>
                  <a:pt x="1203017" y="4285849"/>
                  <a:pt x="1203271" y="3994973"/>
                  <a:pt x="1172863" y="3823090"/>
                </a:cubicBezTo>
                <a:cubicBezTo>
                  <a:pt x="1142455" y="3651207"/>
                  <a:pt x="1129521" y="3473055"/>
                  <a:pt x="1097599" y="3347895"/>
                </a:cubicBezTo>
                <a:cubicBezTo>
                  <a:pt x="1065677" y="3222735"/>
                  <a:pt x="1123416" y="3217411"/>
                  <a:pt x="981333" y="3072130"/>
                </a:cubicBezTo>
                <a:cubicBezTo>
                  <a:pt x="839250" y="2926849"/>
                  <a:pt x="401906" y="2639059"/>
                  <a:pt x="245102" y="2476212"/>
                </a:cubicBezTo>
                <a:cubicBezTo>
                  <a:pt x="88298" y="2313365"/>
                  <a:pt x="66729" y="2196276"/>
                  <a:pt x="40507" y="2095046"/>
                </a:cubicBezTo>
                <a:cubicBezTo>
                  <a:pt x="14286" y="1993817"/>
                  <a:pt x="-56274" y="1989551"/>
                  <a:pt x="87775" y="1868836"/>
                </a:cubicBezTo>
                <a:cubicBezTo>
                  <a:pt x="240082" y="1720865"/>
                  <a:pt x="753331" y="1398403"/>
                  <a:pt x="954350" y="1207218"/>
                </a:cubicBezTo>
                <a:cubicBezTo>
                  <a:pt x="1155370" y="1016033"/>
                  <a:pt x="1205784" y="909192"/>
                  <a:pt x="1293891" y="721722"/>
                </a:cubicBezTo>
                <a:cubicBezTo>
                  <a:pt x="1381998" y="534252"/>
                  <a:pt x="1404658" y="195891"/>
                  <a:pt x="1482991" y="82400"/>
                </a:cubicBezTo>
                <a:cubicBezTo>
                  <a:pt x="1522158" y="25654"/>
                  <a:pt x="1560948" y="2716"/>
                  <a:pt x="1605665" y="2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5390175" y="3536280"/>
            <a:ext cx="2437589" cy="2405080"/>
          </a:xfrm>
          <a:custGeom>
            <a:avLst/>
            <a:gdLst>
              <a:gd name="connsiteX0" fmla="*/ 1120904 w 2437589"/>
              <a:gd name="connsiteY0" fmla="*/ 1 h 2405080"/>
              <a:gd name="connsiteX1" fmla="*/ 1295435 w 2437589"/>
              <a:gd name="connsiteY1" fmla="*/ 11474 h 2405080"/>
              <a:gd name="connsiteX2" fmla="*/ 1933295 w 2437589"/>
              <a:gd name="connsiteY2" fmla="*/ 248817 h 2405080"/>
              <a:gd name="connsiteX3" fmla="*/ 2363480 w 2437589"/>
              <a:gd name="connsiteY3" fmla="*/ 664168 h 2405080"/>
              <a:gd name="connsiteX4" fmla="*/ 2407982 w 2437589"/>
              <a:gd name="connsiteY4" fmla="*/ 1465201 h 2405080"/>
              <a:gd name="connsiteX5" fmla="*/ 2051967 w 2437589"/>
              <a:gd name="connsiteY5" fmla="*/ 2192065 h 2405080"/>
              <a:gd name="connsiteX6" fmla="*/ 1236099 w 2437589"/>
              <a:gd name="connsiteY6" fmla="*/ 2399740 h 2405080"/>
              <a:gd name="connsiteX7" fmla="*/ 509235 w 2437589"/>
              <a:gd name="connsiteY7" fmla="*/ 2295902 h 2405080"/>
              <a:gd name="connsiteX8" fmla="*/ 182888 w 2437589"/>
              <a:gd name="connsiteY8" fmla="*/ 1806382 h 2405080"/>
              <a:gd name="connsiteX9" fmla="*/ 4880 w 2437589"/>
              <a:gd name="connsiteY9" fmla="*/ 1242692 h 2405080"/>
              <a:gd name="connsiteX10" fmla="*/ 79050 w 2437589"/>
              <a:gd name="connsiteY10" fmla="*/ 530662 h 2405080"/>
              <a:gd name="connsiteX11" fmla="*/ 375729 w 2437589"/>
              <a:gd name="connsiteY11" fmla="*/ 219149 h 2405080"/>
              <a:gd name="connsiteX12" fmla="*/ 627907 w 2437589"/>
              <a:gd name="connsiteY12" fmla="*/ 55976 h 2405080"/>
              <a:gd name="connsiteX13" fmla="*/ 1120904 w 2437589"/>
              <a:gd name="connsiteY13" fmla="*/ 1 h 240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7589" h="2405080">
                <a:moveTo>
                  <a:pt x="1120904" y="1"/>
                </a:moveTo>
                <a:cubicBezTo>
                  <a:pt x="1181708" y="39"/>
                  <a:pt x="1241043" y="3439"/>
                  <a:pt x="1295435" y="11474"/>
                </a:cubicBezTo>
                <a:cubicBezTo>
                  <a:pt x="1513000" y="43615"/>
                  <a:pt x="1755288" y="140035"/>
                  <a:pt x="1933295" y="248817"/>
                </a:cubicBezTo>
                <a:cubicBezTo>
                  <a:pt x="2111303" y="357599"/>
                  <a:pt x="2284366" y="461437"/>
                  <a:pt x="2363480" y="664168"/>
                </a:cubicBezTo>
                <a:cubicBezTo>
                  <a:pt x="2442594" y="866899"/>
                  <a:pt x="2459901" y="1210551"/>
                  <a:pt x="2407982" y="1465201"/>
                </a:cubicBezTo>
                <a:cubicBezTo>
                  <a:pt x="2356063" y="1719851"/>
                  <a:pt x="2247281" y="2036308"/>
                  <a:pt x="2051967" y="2192065"/>
                </a:cubicBezTo>
                <a:cubicBezTo>
                  <a:pt x="1856653" y="2347821"/>
                  <a:pt x="1493221" y="2382433"/>
                  <a:pt x="1236099" y="2399740"/>
                </a:cubicBezTo>
                <a:cubicBezTo>
                  <a:pt x="978977" y="2417047"/>
                  <a:pt x="684770" y="2394796"/>
                  <a:pt x="509235" y="2295902"/>
                </a:cubicBezTo>
                <a:cubicBezTo>
                  <a:pt x="333700" y="2197009"/>
                  <a:pt x="266947" y="1981917"/>
                  <a:pt x="182888" y="1806382"/>
                </a:cubicBezTo>
                <a:cubicBezTo>
                  <a:pt x="98828" y="1630847"/>
                  <a:pt x="22187" y="1455311"/>
                  <a:pt x="4880" y="1242692"/>
                </a:cubicBezTo>
                <a:cubicBezTo>
                  <a:pt x="-12427" y="1030072"/>
                  <a:pt x="17241" y="701253"/>
                  <a:pt x="79050" y="530662"/>
                </a:cubicBezTo>
                <a:cubicBezTo>
                  <a:pt x="140858" y="360072"/>
                  <a:pt x="284253" y="298263"/>
                  <a:pt x="375729" y="219149"/>
                </a:cubicBezTo>
                <a:cubicBezTo>
                  <a:pt x="467206" y="140035"/>
                  <a:pt x="474623" y="90588"/>
                  <a:pt x="627907" y="55976"/>
                </a:cubicBezTo>
                <a:cubicBezTo>
                  <a:pt x="742869" y="30017"/>
                  <a:pt x="938492" y="-115"/>
                  <a:pt x="1120904" y="1"/>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255514" y="1579651"/>
            <a:ext cx="3221946" cy="3574519"/>
          </a:xfrm>
          <a:custGeom>
            <a:avLst/>
            <a:gdLst>
              <a:gd name="connsiteX0" fmla="*/ 1964555 w 3221946"/>
              <a:gd name="connsiteY0" fmla="*/ 50 h 3574519"/>
              <a:gd name="connsiteX1" fmla="*/ 2105589 w 3221946"/>
              <a:gd name="connsiteY1" fmla="*/ 104262 h 3574519"/>
              <a:gd name="connsiteX2" fmla="*/ 2283858 w 3221946"/>
              <a:gd name="connsiteY2" fmla="*/ 528841 h 3574519"/>
              <a:gd name="connsiteX3" fmla="*/ 2327062 w 3221946"/>
              <a:gd name="connsiteY3" fmla="*/ 930026 h 3574519"/>
              <a:gd name="connsiteX4" fmla="*/ 2693671 w 3221946"/>
              <a:gd name="connsiteY4" fmla="*/ 1150723 h 3574519"/>
              <a:gd name="connsiteX5" fmla="*/ 2950401 w 3221946"/>
              <a:gd name="connsiteY5" fmla="*/ 1427514 h 3574519"/>
              <a:gd name="connsiteX6" fmla="*/ 3203374 w 3221946"/>
              <a:gd name="connsiteY6" fmla="*/ 1621574 h 3574519"/>
              <a:gd name="connsiteX7" fmla="*/ 3153857 w 3221946"/>
              <a:gd name="connsiteY7" fmla="*/ 1931578 h 3574519"/>
              <a:gd name="connsiteX8" fmla="*/ 2764455 w 3221946"/>
              <a:gd name="connsiteY8" fmla="*/ 2284272 h 3574519"/>
              <a:gd name="connsiteX9" fmla="*/ 2413387 w 3221946"/>
              <a:gd name="connsiteY9" fmla="*/ 2455796 h 3574519"/>
              <a:gd name="connsiteX10" fmla="*/ 2133014 w 3221946"/>
              <a:gd name="connsiteY10" fmla="*/ 3383845 h 3574519"/>
              <a:gd name="connsiteX11" fmla="*/ 1972080 w 3221946"/>
              <a:gd name="connsiteY11" fmla="*/ 3566040 h 3574519"/>
              <a:gd name="connsiteX12" fmla="*/ 1448206 w 3221946"/>
              <a:gd name="connsiteY12" fmla="*/ 3233244 h 3574519"/>
              <a:gd name="connsiteX13" fmla="*/ 1222126 w 3221946"/>
              <a:gd name="connsiteY13" fmla="*/ 2956198 h 3574519"/>
              <a:gd name="connsiteX14" fmla="*/ 682374 w 3221946"/>
              <a:gd name="connsiteY14" fmla="*/ 2923928 h 3574519"/>
              <a:gd name="connsiteX15" fmla="*/ 238329 w 3221946"/>
              <a:gd name="connsiteY15" fmla="*/ 2973620 h 3574519"/>
              <a:gd name="connsiteX16" fmla="*/ 1066 w 3221946"/>
              <a:gd name="connsiteY16" fmla="*/ 2825408 h 3574519"/>
              <a:gd name="connsiteX17" fmla="*/ 156961 w 3221946"/>
              <a:gd name="connsiteY17" fmla="*/ 2407231 h 3574519"/>
              <a:gd name="connsiteX18" fmla="*/ 301161 w 3221946"/>
              <a:gd name="connsiteY18" fmla="*/ 2056587 h 3574519"/>
              <a:gd name="connsiteX19" fmla="*/ 335993 w 3221946"/>
              <a:gd name="connsiteY19" fmla="*/ 1823337 h 3574519"/>
              <a:gd name="connsiteX20" fmla="*/ 84896 w 3221946"/>
              <a:gd name="connsiteY20" fmla="*/ 1120431 h 3574519"/>
              <a:gd name="connsiteX21" fmla="*/ 103506 w 3221946"/>
              <a:gd name="connsiteY21" fmla="*/ 780033 h 3574519"/>
              <a:gd name="connsiteX22" fmla="*/ 228070 w 3221946"/>
              <a:gd name="connsiteY22" fmla="*/ 647186 h 3574519"/>
              <a:gd name="connsiteX23" fmla="*/ 1082521 w 3221946"/>
              <a:gd name="connsiteY23" fmla="*/ 557279 h 3574519"/>
              <a:gd name="connsiteX24" fmla="*/ 1510087 w 3221946"/>
              <a:gd name="connsiteY24" fmla="*/ 369788 h 3574519"/>
              <a:gd name="connsiteX25" fmla="*/ 1899489 w 3221946"/>
              <a:gd name="connsiteY25" fmla="*/ 17094 h 3574519"/>
              <a:gd name="connsiteX26" fmla="*/ 1964555 w 3221946"/>
              <a:gd name="connsiteY26" fmla="*/ 50 h 35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1946" h="3574519">
                <a:moveTo>
                  <a:pt x="1964555" y="50"/>
                </a:moveTo>
                <a:cubicBezTo>
                  <a:pt x="2021463" y="-1647"/>
                  <a:pt x="2057542" y="40294"/>
                  <a:pt x="2105589" y="104262"/>
                </a:cubicBezTo>
                <a:cubicBezTo>
                  <a:pt x="2169651" y="189553"/>
                  <a:pt x="2246946" y="391214"/>
                  <a:pt x="2283858" y="528841"/>
                </a:cubicBezTo>
                <a:cubicBezTo>
                  <a:pt x="2320771" y="666468"/>
                  <a:pt x="2258759" y="826379"/>
                  <a:pt x="2327062" y="930026"/>
                </a:cubicBezTo>
                <a:cubicBezTo>
                  <a:pt x="2395364" y="1033674"/>
                  <a:pt x="2589781" y="1067809"/>
                  <a:pt x="2693671" y="1150723"/>
                </a:cubicBezTo>
                <a:cubicBezTo>
                  <a:pt x="2797561" y="1233638"/>
                  <a:pt x="2865451" y="1349039"/>
                  <a:pt x="2950401" y="1427514"/>
                </a:cubicBezTo>
                <a:cubicBezTo>
                  <a:pt x="3035351" y="1505989"/>
                  <a:pt x="3169464" y="1537563"/>
                  <a:pt x="3203374" y="1621574"/>
                </a:cubicBezTo>
                <a:cubicBezTo>
                  <a:pt x="3237283" y="1705585"/>
                  <a:pt x="3227010" y="1821128"/>
                  <a:pt x="3153857" y="1931578"/>
                </a:cubicBezTo>
                <a:cubicBezTo>
                  <a:pt x="3080704" y="2042027"/>
                  <a:pt x="2887867" y="2196902"/>
                  <a:pt x="2764455" y="2284272"/>
                </a:cubicBezTo>
                <a:cubicBezTo>
                  <a:pt x="2641044" y="2371642"/>
                  <a:pt x="2518627" y="2272534"/>
                  <a:pt x="2413387" y="2455796"/>
                </a:cubicBezTo>
                <a:cubicBezTo>
                  <a:pt x="2308147" y="2639058"/>
                  <a:pt x="2206565" y="3198804"/>
                  <a:pt x="2133014" y="3383845"/>
                </a:cubicBezTo>
                <a:cubicBezTo>
                  <a:pt x="2059464" y="3568885"/>
                  <a:pt x="2086215" y="3591140"/>
                  <a:pt x="1972080" y="3566040"/>
                </a:cubicBezTo>
                <a:cubicBezTo>
                  <a:pt x="1857945" y="3540940"/>
                  <a:pt x="1573198" y="3334885"/>
                  <a:pt x="1448206" y="3233244"/>
                </a:cubicBezTo>
                <a:cubicBezTo>
                  <a:pt x="1323213" y="3131604"/>
                  <a:pt x="1349765" y="3007750"/>
                  <a:pt x="1222126" y="2956198"/>
                </a:cubicBezTo>
                <a:cubicBezTo>
                  <a:pt x="1094487" y="2904645"/>
                  <a:pt x="846340" y="2921025"/>
                  <a:pt x="682374" y="2923928"/>
                </a:cubicBezTo>
                <a:cubicBezTo>
                  <a:pt x="518407" y="2926832"/>
                  <a:pt x="351880" y="2990041"/>
                  <a:pt x="238329" y="2973620"/>
                </a:cubicBezTo>
                <a:cubicBezTo>
                  <a:pt x="124777" y="2957200"/>
                  <a:pt x="14627" y="2919806"/>
                  <a:pt x="1066" y="2825408"/>
                </a:cubicBezTo>
                <a:cubicBezTo>
                  <a:pt x="-12495" y="2731010"/>
                  <a:pt x="106946" y="2535368"/>
                  <a:pt x="156961" y="2407231"/>
                </a:cubicBezTo>
                <a:cubicBezTo>
                  <a:pt x="206977" y="2279094"/>
                  <a:pt x="271322" y="2153902"/>
                  <a:pt x="301161" y="2056587"/>
                </a:cubicBezTo>
                <a:cubicBezTo>
                  <a:pt x="330999" y="1959271"/>
                  <a:pt x="372037" y="1979363"/>
                  <a:pt x="335993" y="1823337"/>
                </a:cubicBezTo>
                <a:cubicBezTo>
                  <a:pt x="299949" y="1667311"/>
                  <a:pt x="123643" y="1294314"/>
                  <a:pt x="84896" y="1120431"/>
                </a:cubicBezTo>
                <a:cubicBezTo>
                  <a:pt x="46148" y="946547"/>
                  <a:pt x="79644" y="858907"/>
                  <a:pt x="103506" y="780033"/>
                </a:cubicBezTo>
                <a:cubicBezTo>
                  <a:pt x="127368" y="701159"/>
                  <a:pt x="81634" y="669356"/>
                  <a:pt x="228070" y="647186"/>
                </a:cubicBezTo>
                <a:cubicBezTo>
                  <a:pt x="391238" y="610060"/>
                  <a:pt x="868851" y="603511"/>
                  <a:pt x="1082521" y="557279"/>
                </a:cubicBezTo>
                <a:cubicBezTo>
                  <a:pt x="1296190" y="511046"/>
                  <a:pt x="1373925" y="459819"/>
                  <a:pt x="1510087" y="369788"/>
                </a:cubicBezTo>
                <a:cubicBezTo>
                  <a:pt x="1646248" y="279757"/>
                  <a:pt x="1800239" y="61348"/>
                  <a:pt x="1899489" y="17094"/>
                </a:cubicBezTo>
                <a:cubicBezTo>
                  <a:pt x="1924302" y="6030"/>
                  <a:pt x="1945585" y="616"/>
                  <a:pt x="1964555" y="5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2453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7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1C98-FC4B-4A22-B40E-93907962C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F9158-14AF-4A81-9B89-19D97E98B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673BD-FD20-4E73-8449-262504DBFB8F}"/>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5" name="Footer Placeholder 4">
            <a:extLst>
              <a:ext uri="{FF2B5EF4-FFF2-40B4-BE49-F238E27FC236}">
                <a16:creationId xmlns:a16="http://schemas.microsoft.com/office/drawing/2014/main" id="{9AD1E4DB-AD87-4817-8CCC-9B698536E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33C08-532A-42CB-B2DB-C63E95C3DCA5}"/>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266488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5DF0-DC5F-49E6-B1D9-A54C85C81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7A16D-068C-4640-81FC-9ED92A6A2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DE892-1E6E-4EC1-B330-B9583C8D367B}"/>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5" name="Footer Placeholder 4">
            <a:extLst>
              <a:ext uri="{FF2B5EF4-FFF2-40B4-BE49-F238E27FC236}">
                <a16:creationId xmlns:a16="http://schemas.microsoft.com/office/drawing/2014/main" id="{7F12E791-CE86-4C0F-8CDA-469405C06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D4B88-DCBA-4A88-822A-CB02B35AFEA7}"/>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544639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5DAD-B2B0-48B0-A0B2-2E8874493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4EA96-7BF8-4635-84E2-E0C835637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FBD3F-B713-4940-9DE9-F9E3164D5E0D}"/>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5" name="Footer Placeholder 4">
            <a:extLst>
              <a:ext uri="{FF2B5EF4-FFF2-40B4-BE49-F238E27FC236}">
                <a16:creationId xmlns:a16="http://schemas.microsoft.com/office/drawing/2014/main" id="{618D955D-CD67-4B39-846F-1FEA89BB4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186D6-EE0E-4498-B32F-F9B805510C84}"/>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58832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F13B-96A9-4315-A428-CB1F3446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41DB7-74FB-4626-B447-569012AE80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ACF5A-D441-4004-83F2-AF3BCCC8C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2CF4E-827C-436F-B754-86A82F9A8D3D}"/>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6" name="Footer Placeholder 5">
            <a:extLst>
              <a:ext uri="{FF2B5EF4-FFF2-40B4-BE49-F238E27FC236}">
                <a16:creationId xmlns:a16="http://schemas.microsoft.com/office/drawing/2014/main" id="{5248A6AA-8CDC-4292-A32D-A3DB16170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F9991-73B8-4DD5-97AE-05E19F9EA459}"/>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301702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406A-6666-4C2C-A091-E6998442AB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47FD5-2DD4-41DD-AEB7-E816E9451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C4B85-56B2-4100-B1E3-0E427A9C3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866B93-552A-4BBF-A19A-783744267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53673-A41F-47C2-9C6F-EBD0222B4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7ABCFE-A2D0-4D01-9211-B0354478DA03}"/>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8" name="Footer Placeholder 7">
            <a:extLst>
              <a:ext uri="{FF2B5EF4-FFF2-40B4-BE49-F238E27FC236}">
                <a16:creationId xmlns:a16="http://schemas.microsoft.com/office/drawing/2014/main" id="{69674A7E-9E58-482C-B5D5-EC2720E0FD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F7B06-321A-485E-A300-242ECDD93AF9}"/>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59169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77E0-D235-4433-B91D-C86CAEA8FC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51B2F4-3845-4592-9155-EE04A79E977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36642-E007-45AC-9D32-C57AA82A8B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6B48E3-D1DA-48EC-BE9A-F618286DE495}"/>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6" name="Footer Placeholder 5">
            <a:extLst>
              <a:ext uri="{FF2B5EF4-FFF2-40B4-BE49-F238E27FC236}">
                <a16:creationId xmlns:a16="http://schemas.microsoft.com/office/drawing/2014/main" id="{4E16C8B6-7F2E-4BA2-9F95-F14956169A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AE9EDC-8F0E-4CDF-AF94-0B054A61C8C0}"/>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14449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77D5-E9E9-45D6-B782-45D99A9B3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B28752-5C3E-4AC8-B0C5-C0596B7E767C}"/>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4" name="Footer Placeholder 3">
            <a:extLst>
              <a:ext uri="{FF2B5EF4-FFF2-40B4-BE49-F238E27FC236}">
                <a16:creationId xmlns:a16="http://schemas.microsoft.com/office/drawing/2014/main" id="{942B6115-D705-4005-ADFF-906CC9A82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8C31F-B61D-490D-8864-D09B1B97174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77079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7A697-E3E5-4BF4-80B4-10CD63D7ECB6}"/>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3" name="Footer Placeholder 2">
            <a:extLst>
              <a:ext uri="{FF2B5EF4-FFF2-40B4-BE49-F238E27FC236}">
                <a16:creationId xmlns:a16="http://schemas.microsoft.com/office/drawing/2014/main" id="{EA94E214-EA15-42BE-BDCF-4B0C0BE6F9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23BE3-EB7D-4F9E-B963-FE381DE1CCA2}"/>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40507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AA7A-8492-4941-AF8F-8310FEFA6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E6FCA3-3987-498A-AF4A-034F6945C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81F97-3DCD-46ED-A935-F23607AAA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FEC4E-6A9C-4556-B8C4-4CD678926942}"/>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6" name="Footer Placeholder 5">
            <a:extLst>
              <a:ext uri="{FF2B5EF4-FFF2-40B4-BE49-F238E27FC236}">
                <a16:creationId xmlns:a16="http://schemas.microsoft.com/office/drawing/2014/main" id="{72C92089-B22D-4E32-BC1A-EFACCA96F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5C0D4-FEA0-4056-92B6-3155FA837163}"/>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813313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AC2D-72E3-493F-B7B8-7C81E6964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ED594A-CD31-4DDC-9611-F98D71837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04B54-EE98-4DD3-8F06-9DF2AD9CB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733F8-9B40-42C9-8E16-C10B57AD5F5E}"/>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6" name="Footer Placeholder 5">
            <a:extLst>
              <a:ext uri="{FF2B5EF4-FFF2-40B4-BE49-F238E27FC236}">
                <a16:creationId xmlns:a16="http://schemas.microsoft.com/office/drawing/2014/main" id="{E3FF2FC1-112C-424D-883A-E9BF9C1E2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4C73B-790E-44B6-9B32-3F3DD66451D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3299157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763F-6AAB-4058-8BFE-94E724AE4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FDE0C-3097-4CC4-BF84-5E2DE962F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FDBAD-C022-4336-B405-7691A25841FD}"/>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5" name="Footer Placeholder 4">
            <a:extLst>
              <a:ext uri="{FF2B5EF4-FFF2-40B4-BE49-F238E27FC236}">
                <a16:creationId xmlns:a16="http://schemas.microsoft.com/office/drawing/2014/main" id="{B99A4402-4757-441C-B656-5BFD1B669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F8895-F7C7-459D-8457-8D1933D0FAD6}"/>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875147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14296-1569-483C-8826-FCC50E3473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754788-BAD7-4D69-B569-7C4DBE6E8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7996D-5F65-4037-B600-DCD11737F104}"/>
              </a:ext>
            </a:extLst>
          </p:cNvPr>
          <p:cNvSpPr>
            <a:spLocks noGrp="1"/>
          </p:cNvSpPr>
          <p:nvPr>
            <p:ph type="dt" sz="half" idx="10"/>
          </p:nvPr>
        </p:nvSpPr>
        <p:spPr/>
        <p:txBody>
          <a:bodyPr/>
          <a:lstStyle/>
          <a:p>
            <a:fld id="{B485220B-3151-4CF4-B928-7C06D18C559C}" type="datetimeFigureOut">
              <a:rPr lang="en-US" smtClean="0"/>
              <a:t>11/19/2025</a:t>
            </a:fld>
            <a:endParaRPr lang="en-US"/>
          </a:p>
        </p:txBody>
      </p:sp>
      <p:sp>
        <p:nvSpPr>
          <p:cNvPr id="5" name="Footer Placeholder 4">
            <a:extLst>
              <a:ext uri="{FF2B5EF4-FFF2-40B4-BE49-F238E27FC236}">
                <a16:creationId xmlns:a16="http://schemas.microsoft.com/office/drawing/2014/main" id="{A97C6785-A78C-4E9C-9A84-6C4913736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35A95-9DC0-4A58-96EA-E6F4D197174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366230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39578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679594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807320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363921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67C7-8F21-499F-8F61-253C7208C33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CCF8080-2AC9-4711-B0B7-9BA54A49807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80689-1210-4F26-AE43-4FEE7A58E21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EC57E6-EBE7-4FCE-8CC5-582205C9B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AC8A7-6C53-44C6-8DDB-84B57007E3F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84471-2D56-47B5-BA78-29C859007EA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8" name="Footer Placeholder 7">
            <a:extLst>
              <a:ext uri="{FF2B5EF4-FFF2-40B4-BE49-F238E27FC236}">
                <a16:creationId xmlns:a16="http://schemas.microsoft.com/office/drawing/2014/main" id="{118F331D-AC7B-4B82-9280-76F01FA2A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0A9DE6-5CCD-4F58-81E2-67917B44AB7C}"/>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60983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513535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2490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806073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7149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5365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8763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5977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8063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18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327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0B31-7C57-4E44-822D-F73B839A5E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533A10-4736-43B4-9A87-E49A71731E4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4" name="Footer Placeholder 3">
            <a:extLst>
              <a:ext uri="{FF2B5EF4-FFF2-40B4-BE49-F238E27FC236}">
                <a16:creationId xmlns:a16="http://schemas.microsoft.com/office/drawing/2014/main" id="{EA4876E1-9A41-44C1-80DA-E0870050E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406F0CD-6CE9-4924-B2B3-6D65C3A84116}"/>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4162655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4290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6353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37501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6420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BF0E27-E412-4DB9-BCF7-9B15D0C9C888}"/>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3" name="Footer Placeholder 2">
            <a:extLst>
              <a:ext uri="{FF2B5EF4-FFF2-40B4-BE49-F238E27FC236}">
                <a16:creationId xmlns:a16="http://schemas.microsoft.com/office/drawing/2014/main" id="{52A136A1-1E2E-4D3E-B3B2-37B324CD0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3B9887-D801-46A9-95B3-35FC030FB399}"/>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2616859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66E2-8D1E-4E08-B076-7C5020134E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E9C52-28F0-4E82-A7B9-7357F7BFC3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841BE-8340-4E0E-87CF-5CBFB13C4D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72005-91FE-4440-9169-D8AB051BA452}"/>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6" name="Footer Placeholder 5">
            <a:extLst>
              <a:ext uri="{FF2B5EF4-FFF2-40B4-BE49-F238E27FC236}">
                <a16:creationId xmlns:a16="http://schemas.microsoft.com/office/drawing/2014/main" id="{F3532046-CD0D-44BF-ADCE-60A757E787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ED2467-2A74-425F-9522-27A58B6ECE6F}"/>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114431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104B-D7B2-4CD3-AA4E-1779DCD22C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C80491-AA87-4BB6-B0AA-9C65CEB303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954C87-A7BD-44DF-B30E-3AAF7B8CB1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CB5B1-026E-4B2D-8769-43EA0D116ADA}"/>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11/19/2025</a:t>
            </a:fld>
            <a:endParaRPr lang="en-US"/>
          </a:p>
        </p:txBody>
      </p:sp>
      <p:sp>
        <p:nvSpPr>
          <p:cNvPr id="6" name="Footer Placeholder 5">
            <a:extLst>
              <a:ext uri="{FF2B5EF4-FFF2-40B4-BE49-F238E27FC236}">
                <a16:creationId xmlns:a16="http://schemas.microsoft.com/office/drawing/2014/main" id="{A3B18B3A-C02B-49E3-A496-A081E28B17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3573CA-32FD-4CA6-AF9B-89920C372421}"/>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826683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57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10E0EC1-33A1-4E32-96DB-A2CE682E0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54F00CF-435B-4D4E-8B52-07F9B6881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1E37CF-9B45-47F8-936B-397D16E66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9E75E-87A9-44FA-B7D8-711445E741E0}" type="datetimeFigureOut">
              <a:rPr lang="zh-CN" altLang="en-US" smtClean="0"/>
              <a:t>2025/11/19</a:t>
            </a:fld>
            <a:endParaRPr lang="zh-CN" altLang="en-US"/>
          </a:p>
        </p:txBody>
      </p:sp>
      <p:sp>
        <p:nvSpPr>
          <p:cNvPr id="5" name="页脚占位符 4">
            <a:extLst>
              <a:ext uri="{FF2B5EF4-FFF2-40B4-BE49-F238E27FC236}">
                <a16:creationId xmlns:a16="http://schemas.microsoft.com/office/drawing/2014/main" id="{8DFB2370-4AF8-479C-9F30-96F575410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12971C3-F1EF-4B97-943B-6B73D194D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3605843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67757-8C63-4AE6-B56E-860C8F60F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A6546-653C-461A-8B80-AD21C8AF4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8BDB2-4395-440B-B362-BD09D8771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5220B-3151-4CF4-B928-7C06D18C559C}" type="datetimeFigureOut">
              <a:rPr lang="en-US" smtClean="0"/>
              <a:t>11/19/2025</a:t>
            </a:fld>
            <a:endParaRPr lang="en-US"/>
          </a:p>
        </p:txBody>
      </p:sp>
      <p:sp>
        <p:nvSpPr>
          <p:cNvPr id="5" name="Footer Placeholder 4">
            <a:extLst>
              <a:ext uri="{FF2B5EF4-FFF2-40B4-BE49-F238E27FC236}">
                <a16:creationId xmlns:a16="http://schemas.microsoft.com/office/drawing/2014/main" id="{944DE99A-BB24-4478-A6B7-D32C1B716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8022CD-4DF7-4505-9B4A-4C00CA9E8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FFD60-380A-41AF-8987-CC43D75B3D62}" type="slidenum">
              <a:rPr lang="en-US" smtClean="0"/>
              <a:t>‹#›</a:t>
            </a:fld>
            <a:endParaRPr lang="en-US"/>
          </a:p>
        </p:txBody>
      </p:sp>
    </p:spTree>
    <p:extLst>
      <p:ext uri="{BB962C8B-B14F-4D97-AF65-F5344CB8AC3E}">
        <p14:creationId xmlns:p14="http://schemas.microsoft.com/office/powerpoint/2010/main" val="42199277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41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8945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audio" Target="../media/audio1.wav"/><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audio" Target="../media/audio3.wav"/><Relationship Id="rId1" Type="http://schemas.openxmlformats.org/officeDocument/2006/relationships/slideLayout" Target="../slideLayouts/slideLayout4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image" Target="../media/image36.gif"/></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5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audio" Target="../media/audio1.wav"/><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BB3D402-B662-42D8-9ECF-05E991003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772" y="101600"/>
            <a:ext cx="6858000" cy="6858000"/>
          </a:xfrm>
          <a:prstGeom prst="rect">
            <a:avLst/>
          </a:prstGeom>
        </p:spPr>
      </p:pic>
      <p:pic>
        <p:nvPicPr>
          <p:cNvPr id="3" name="Picture 2">
            <a:extLst>
              <a:ext uri="{FF2B5EF4-FFF2-40B4-BE49-F238E27FC236}">
                <a16:creationId xmlns:a16="http://schemas.microsoft.com/office/drawing/2014/main" id="{4AC6B033-0232-4046-9849-E1F10AECCD77}"/>
              </a:ext>
            </a:extLst>
          </p:cNvPr>
          <p:cNvPicPr>
            <a:picLocks noChangeAspect="1"/>
          </p:cNvPicPr>
          <p:nvPr/>
        </p:nvPicPr>
        <p:blipFill>
          <a:blip r:embed="rId4"/>
          <a:stretch>
            <a:fillRect/>
          </a:stretch>
        </p:blipFill>
        <p:spPr>
          <a:xfrm>
            <a:off x="1687859" y="1212078"/>
            <a:ext cx="5456393" cy="4029805"/>
          </a:xfrm>
          <a:prstGeom prst="rect">
            <a:avLst/>
          </a:prstGeom>
        </p:spPr>
      </p:pic>
    </p:spTree>
    <p:extLst>
      <p:ext uri="{BB962C8B-B14F-4D97-AF65-F5344CB8AC3E}">
        <p14:creationId xmlns:p14="http://schemas.microsoft.com/office/powerpoint/2010/main" val="76411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68087-4D69-5415-11B3-7CD718555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135" y="1871806"/>
            <a:ext cx="6539995" cy="3749040"/>
          </a:xfrm>
          <a:prstGeom prst="rect">
            <a:avLst/>
          </a:prstGeom>
        </p:spPr>
      </p:pic>
      <p:sp>
        <p:nvSpPr>
          <p:cNvPr id="6" name="TextBox 5">
            <a:extLst>
              <a:ext uri="{FF2B5EF4-FFF2-40B4-BE49-F238E27FC236}">
                <a16:creationId xmlns:a16="http://schemas.microsoft.com/office/drawing/2014/main" id="{02FAF20F-0900-86B7-F02D-98B781344AE5}"/>
              </a:ext>
            </a:extLst>
          </p:cNvPr>
          <p:cNvSpPr txBox="1"/>
          <p:nvPr/>
        </p:nvSpPr>
        <p:spPr>
          <a:xfrm>
            <a:off x="1613843" y="2368705"/>
            <a:ext cx="5055041" cy="1377621"/>
          </a:xfrm>
          <a:prstGeom prst="rect">
            <a:avLst/>
          </a:prstGeom>
          <a:noFill/>
        </p:spPr>
        <p:txBody>
          <a:bodyPr wrap="square" rtlCol="0" anchor="ctr">
            <a:spAutoFit/>
          </a:bodyPr>
          <a:lstStyle/>
          <a:p>
            <a:pPr marL="571500" lvl="0" indent="-571500">
              <a:lnSpc>
                <a:spcPct val="120000"/>
              </a:lnSpc>
              <a:buFont typeface="Arial" panose="020B0604020202020204" pitchFamily="34" charset="0"/>
              <a:buChar char="•"/>
              <a:defRPr/>
            </a:pPr>
            <a:r>
              <a:rPr lang="en-US" sz="3600" dirty="0" err="1">
                <a:solidFill>
                  <a:srgbClr val="FF3300"/>
                </a:solidFill>
                <a:latin typeface="Cambria" panose="02040503050406030204" pitchFamily="18" charset="0"/>
                <a:ea typeface="Cambria" panose="02040503050406030204" pitchFamily="18" charset="0"/>
                <a:cs typeface="Calibri" panose="020F0502020204030204" pitchFamily="34" charset="0"/>
              </a:rPr>
              <a:t>Xác</a:t>
            </a:r>
            <a:r>
              <a:rPr lang="en-US" sz="3600" dirty="0">
                <a:solidFill>
                  <a:srgbClr val="FF33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FF3300"/>
                </a:solidFill>
                <a:latin typeface="Cambria" panose="02040503050406030204" pitchFamily="18" charset="0"/>
                <a:ea typeface="Cambria" panose="02040503050406030204" pitchFamily="18" charset="0"/>
                <a:cs typeface="Calibri" panose="020F0502020204030204" pitchFamily="34" charset="0"/>
              </a:rPr>
              <a:t>định</a:t>
            </a:r>
            <a:r>
              <a:rPr lang="en-US" sz="3600" dirty="0">
                <a:solidFill>
                  <a:srgbClr val="FF33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FF3300"/>
                </a:solidFill>
                <a:latin typeface="Cambria" panose="02040503050406030204" pitchFamily="18" charset="0"/>
                <a:ea typeface="Cambria" panose="02040503050406030204" pitchFamily="18" charset="0"/>
                <a:cs typeface="Calibri" panose="020F0502020204030204" pitchFamily="34" charset="0"/>
              </a:rPr>
              <a:t>công</a:t>
            </a:r>
            <a:r>
              <a:rPr lang="en-US" sz="3600" dirty="0">
                <a:solidFill>
                  <a:srgbClr val="FF33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FF3300"/>
                </a:solidFill>
                <a:latin typeface="Cambria" panose="02040503050406030204" pitchFamily="18" charset="0"/>
                <a:ea typeface="Cambria" panose="02040503050406030204" pitchFamily="18" charset="0"/>
                <a:cs typeface="Calibri" panose="020F0502020204030204" pitchFamily="34" charset="0"/>
              </a:rPr>
              <a:t>dụng</a:t>
            </a:r>
            <a:r>
              <a:rPr lang="en-US" sz="3600" dirty="0">
                <a:solidFill>
                  <a:srgbClr val="FF33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FF3300"/>
                </a:solidFill>
                <a:latin typeface="Cambria" panose="02040503050406030204" pitchFamily="18" charset="0"/>
                <a:ea typeface="Cambria" panose="02040503050406030204" pitchFamily="18" charset="0"/>
                <a:cs typeface="Calibri" panose="020F0502020204030204" pitchFamily="34" charset="0"/>
              </a:rPr>
              <a:t>của</a:t>
            </a:r>
            <a:r>
              <a:rPr lang="en-US" sz="3600" dirty="0">
                <a:solidFill>
                  <a:srgbClr val="FF33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FF3300"/>
                </a:solidFill>
                <a:latin typeface="Cambria" panose="02040503050406030204" pitchFamily="18" charset="0"/>
                <a:ea typeface="Cambria" panose="02040503050406030204" pitchFamily="18" charset="0"/>
                <a:cs typeface="Calibri" panose="020F0502020204030204" pitchFamily="34" charset="0"/>
              </a:rPr>
              <a:t>dấu</a:t>
            </a:r>
            <a:r>
              <a:rPr lang="en-US" sz="3600" dirty="0">
                <a:solidFill>
                  <a:srgbClr val="FF33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FF3300"/>
                </a:solidFill>
                <a:latin typeface="Cambria" panose="02040503050406030204" pitchFamily="18" charset="0"/>
                <a:ea typeface="Cambria" panose="02040503050406030204" pitchFamily="18" charset="0"/>
                <a:cs typeface="Calibri" panose="020F0502020204030204" pitchFamily="34" charset="0"/>
              </a:rPr>
              <a:t>hai</a:t>
            </a:r>
            <a:r>
              <a:rPr lang="en-US" sz="3600" dirty="0">
                <a:solidFill>
                  <a:srgbClr val="FF33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FF3300"/>
                </a:solidFill>
                <a:latin typeface="Cambria" panose="02040503050406030204" pitchFamily="18" charset="0"/>
                <a:ea typeface="Cambria" panose="02040503050406030204" pitchFamily="18" charset="0"/>
                <a:cs typeface="Calibri" panose="020F0502020204030204" pitchFamily="34" charset="0"/>
              </a:rPr>
              <a:t>chấm</a:t>
            </a:r>
            <a:r>
              <a:rPr lang="en-US" sz="3600" dirty="0">
                <a:solidFill>
                  <a:srgbClr val="FF3300"/>
                </a:solidFill>
                <a:latin typeface="Cambria" panose="02040503050406030204" pitchFamily="18" charset="0"/>
                <a:ea typeface="Cambria" panose="02040503050406030204" pitchFamily="18" charset="0"/>
                <a:cs typeface="Calibri" panose="020F0502020204030204" pitchFamily="34" charset="0"/>
              </a:rPr>
              <a:t> </a:t>
            </a:r>
            <a:endParaRPr kumimoji="0" lang="en-US" sz="3600" b="0"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74A77DF1-5E92-00AA-A7B9-CBE9EBA6CBFA}"/>
              </a:ext>
            </a:extLst>
          </p:cNvPr>
          <p:cNvPicPr>
            <a:picLocks noChangeAspect="1"/>
          </p:cNvPicPr>
          <p:nvPr/>
        </p:nvPicPr>
        <p:blipFill>
          <a:blip r:embed="rId4"/>
          <a:stretch>
            <a:fillRect/>
          </a:stretch>
        </p:blipFill>
        <p:spPr>
          <a:xfrm>
            <a:off x="2379823" y="894010"/>
            <a:ext cx="6712278" cy="1652159"/>
          </a:xfrm>
          <a:prstGeom prst="rect">
            <a:avLst/>
          </a:prstGeom>
        </p:spPr>
      </p:pic>
    </p:spTree>
    <p:extLst>
      <p:ext uri="{BB962C8B-B14F-4D97-AF65-F5344CB8AC3E}">
        <p14:creationId xmlns:p14="http://schemas.microsoft.com/office/powerpoint/2010/main" val="338716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uỷn.wav"/>
                                            </p:tgtEl>
                                          </p:cMediaNode>
                                        </p:audio>
                                      </p:sub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457200"/>
            <a:ext cx="11247120" cy="6092456"/>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pic>
        <p:nvPicPr>
          <p:cNvPr id="4" name="图片 8">
            <a:extLst>
              <a:ext uri="{FF2B5EF4-FFF2-40B4-BE49-F238E27FC236}">
                <a16:creationId xmlns:a16="http://schemas.microsoft.com/office/drawing/2014/main" id="{F3E47FCB-9148-4645-9A59-872528341F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3" name="Rectangle: Rounded Corners 12">
            <a:extLst>
              <a:ext uri="{FF2B5EF4-FFF2-40B4-BE49-F238E27FC236}">
                <a16:creationId xmlns:a16="http://schemas.microsoft.com/office/drawing/2014/main" id="{47A5992F-3A3D-432F-BADD-B670A40BAE7D}"/>
              </a:ext>
            </a:extLst>
          </p:cNvPr>
          <p:cNvSpPr/>
          <p:nvPr/>
        </p:nvSpPr>
        <p:spPr>
          <a:xfrm>
            <a:off x="896678" y="698200"/>
            <a:ext cx="6418522" cy="1679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Cambria" panose="02040503050406030204" pitchFamily="18" charset="0"/>
                <a:ea typeface="Cambria" panose="02040503050406030204" pitchFamily="18" charset="0"/>
                <a:cs typeface="Arial" panose="020B0604020202020204" pitchFamily="34" charset="0"/>
              </a:rPr>
              <a:t>a. </a:t>
            </a:r>
            <a:r>
              <a:rPr lang="vi-VN" sz="2400" dirty="0">
                <a:latin typeface="Cambria" panose="02040503050406030204" pitchFamily="18" charset="0"/>
                <a:ea typeface="Cambria" panose="02040503050406030204" pitchFamily="18" charset="0"/>
                <a:cs typeface="Arial" panose="020B0604020202020204" pitchFamily="34" charset="0"/>
              </a:rPr>
              <a:t>Trong túi vải thô của bà có đủ thứ quà, mùa nào thức nấy: nhãn tháng Sáu, na tháng Bảy, roi mùa hạ, </a:t>
            </a:r>
            <a:r>
              <a:rPr lang="en-US" sz="2400" dirty="0">
                <a:latin typeface="Cambria" panose="02040503050406030204" pitchFamily="18" charset="0"/>
                <a:ea typeface="Cambria" panose="02040503050406030204" pitchFamily="18" charset="0"/>
                <a:cs typeface="Arial" panose="020B0604020202020204" pitchFamily="34" charset="0"/>
              </a:rPr>
              <a:t>h</a:t>
            </a:r>
            <a:r>
              <a:rPr lang="vi-VN" sz="2400" dirty="0">
                <a:latin typeface="Cambria" panose="02040503050406030204" pitchFamily="18" charset="0"/>
                <a:ea typeface="Cambria" panose="02040503050406030204" pitchFamily="18" charset="0"/>
                <a:cs typeface="Arial" panose="020B0604020202020204" pitchFamily="34" charset="0"/>
              </a:rPr>
              <a:t>ương sen mùa thu.</a:t>
            </a:r>
          </a:p>
          <a:p>
            <a:pPr algn="r"/>
            <a:r>
              <a:rPr lang="vi-VN" sz="2400" dirty="0">
                <a:latin typeface="Cambria" panose="02040503050406030204" pitchFamily="18" charset="0"/>
                <a:ea typeface="Cambria" panose="02040503050406030204" pitchFamily="18" charset="0"/>
                <a:cs typeface="Arial" panose="020B0604020202020204" pitchFamily="34" charset="0"/>
              </a:rPr>
              <a:t>(Theo Ma Văn Kháng)</a:t>
            </a:r>
          </a:p>
        </p:txBody>
      </p:sp>
      <p:pic>
        <p:nvPicPr>
          <p:cNvPr id="14" name="Picture 13" descr="A picture containing metalware&#10;&#10;Description automatically generated">
            <a:extLst>
              <a:ext uri="{FF2B5EF4-FFF2-40B4-BE49-F238E27FC236}">
                <a16:creationId xmlns:a16="http://schemas.microsoft.com/office/drawing/2014/main" id="{CBA8E09D-E6A5-4D62-8928-A5E6BFFC1C6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057" t="11398" r="29213" b="58280"/>
          <a:stretch/>
        </p:blipFill>
        <p:spPr>
          <a:xfrm>
            <a:off x="7385318" y="1331908"/>
            <a:ext cx="674451" cy="457200"/>
          </a:xfrm>
          <a:prstGeom prst="rect">
            <a:avLst/>
          </a:prstGeom>
        </p:spPr>
      </p:pic>
      <p:sp>
        <p:nvSpPr>
          <p:cNvPr id="15" name="TextBox 14">
            <a:extLst>
              <a:ext uri="{FF2B5EF4-FFF2-40B4-BE49-F238E27FC236}">
                <a16:creationId xmlns:a16="http://schemas.microsoft.com/office/drawing/2014/main" id="{C050E844-22E4-43D0-8A99-04526153F3E5}"/>
              </a:ext>
            </a:extLst>
          </p:cNvPr>
          <p:cNvSpPr txBox="1"/>
          <p:nvPr/>
        </p:nvSpPr>
        <p:spPr>
          <a:xfrm>
            <a:off x="8005543" y="1244025"/>
            <a:ext cx="3714017" cy="1077218"/>
          </a:xfrm>
          <a:prstGeom prst="rect">
            <a:avLst/>
          </a:prstGeom>
          <a:noFill/>
        </p:spPr>
        <p:txBody>
          <a:bodyPr wrap="square">
            <a:spAutoFit/>
          </a:bodyPr>
          <a:lstStyle/>
          <a:p>
            <a:pPr lvl="0"/>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Báo</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hiệu</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phần</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liệt</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kê</a:t>
            </a:r>
            <a:endParaRPr kumimoji="0" lang="vi-VN" sz="3200" b="0" i="0" u="none" strike="noStrike" kern="1200" cap="none" spc="0" normalizeH="0" baseline="0" noProof="0" dirty="0">
              <a:ln>
                <a:noFill/>
              </a:ln>
              <a:solidFill>
                <a:srgbClr val="9900CC"/>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81E7727B-C4FE-4571-936B-1F36A507C138}"/>
              </a:ext>
            </a:extLst>
          </p:cNvPr>
          <p:cNvSpPr/>
          <p:nvPr/>
        </p:nvSpPr>
        <p:spPr>
          <a:xfrm>
            <a:off x="804529" y="2879581"/>
            <a:ext cx="6580789" cy="1479767"/>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cs typeface="Arial" panose="020B0604020202020204" pitchFamily="34" charset="0"/>
              </a:rPr>
              <a:t>b. Hoa giấy có một đặc điểm khác với nhiều loài hoa: hoa rụng mà vẫn còn tươi nguyên.</a:t>
            </a:r>
          </a:p>
          <a:p>
            <a:pPr algn="r"/>
            <a:r>
              <a:rPr lang="vi-VN" sz="2400" dirty="0">
                <a:latin typeface="Cambria" panose="02040503050406030204" pitchFamily="18" charset="0"/>
                <a:ea typeface="Cambria" panose="02040503050406030204" pitchFamily="18" charset="0"/>
                <a:cs typeface="Arial" panose="020B0604020202020204" pitchFamily="34" charset="0"/>
              </a:rPr>
              <a:t>(Theo Trần Hoài Dương)</a:t>
            </a:r>
          </a:p>
        </p:txBody>
      </p:sp>
      <p:pic>
        <p:nvPicPr>
          <p:cNvPr id="19" name="Picture 18" descr="A picture containing metalware&#10;&#10;Description automatically generated">
            <a:extLst>
              <a:ext uri="{FF2B5EF4-FFF2-40B4-BE49-F238E27FC236}">
                <a16:creationId xmlns:a16="http://schemas.microsoft.com/office/drawing/2014/main" id="{9A2B4C93-9537-46BC-B2A3-24D67367AAB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057" t="11398" r="29213" b="58280"/>
          <a:stretch/>
        </p:blipFill>
        <p:spPr>
          <a:xfrm>
            <a:off x="7439544" y="3361954"/>
            <a:ext cx="674451" cy="457200"/>
          </a:xfrm>
          <a:prstGeom prst="rect">
            <a:avLst/>
          </a:prstGeom>
        </p:spPr>
      </p:pic>
      <p:sp>
        <p:nvSpPr>
          <p:cNvPr id="20" name="TextBox 19">
            <a:extLst>
              <a:ext uri="{FF2B5EF4-FFF2-40B4-BE49-F238E27FC236}">
                <a16:creationId xmlns:a16="http://schemas.microsoft.com/office/drawing/2014/main" id="{22D34B0D-1C1B-4F2B-B451-BDC262AC0D1E}"/>
              </a:ext>
            </a:extLst>
          </p:cNvPr>
          <p:cNvSpPr txBox="1"/>
          <p:nvPr/>
        </p:nvSpPr>
        <p:spPr>
          <a:xfrm>
            <a:off x="8059769" y="3274071"/>
            <a:ext cx="3714017" cy="1077218"/>
          </a:xfrm>
          <a:prstGeom prst="rect">
            <a:avLst/>
          </a:prstGeom>
          <a:noFill/>
        </p:spPr>
        <p:txBody>
          <a:bodyPr wrap="square">
            <a:spAutoFit/>
          </a:bodyPr>
          <a:lstStyle/>
          <a:p>
            <a:pPr lvl="0"/>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Báo</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hiệu</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phần</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giải</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4B3C8B31-D4AE-4B01-BC17-EF14A7150F04}"/>
              </a:ext>
            </a:extLst>
          </p:cNvPr>
          <p:cNvSpPr/>
          <p:nvPr/>
        </p:nvSpPr>
        <p:spPr>
          <a:xfrm>
            <a:off x="804529" y="4838714"/>
            <a:ext cx="6580789" cy="132108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Cambria" panose="02040503050406030204" pitchFamily="18" charset="0"/>
                <a:ea typeface="Cambria" panose="02040503050406030204" pitchFamily="18" charset="0"/>
                <a:cs typeface="Arial" panose="020B0604020202020204" pitchFamily="34" charset="0"/>
              </a:rPr>
              <a:t>c. Chú sóc có bộ lông khá đẹp: lưng xám nhưng bụng và chóp đuôi lại đỏ rực.</a:t>
            </a:r>
          </a:p>
          <a:p>
            <a:pPr algn="r"/>
            <a:r>
              <a:rPr lang="vi-VN" sz="2400" dirty="0">
                <a:latin typeface="Cambria" panose="02040503050406030204" pitchFamily="18" charset="0"/>
                <a:ea typeface="Cambria" panose="02040503050406030204" pitchFamily="18" charset="0"/>
                <a:cs typeface="Arial" panose="020B0604020202020204" pitchFamily="34" charset="0"/>
              </a:rPr>
              <a:t>(Theo Ngô Quân Miện)</a:t>
            </a:r>
          </a:p>
        </p:txBody>
      </p:sp>
      <p:pic>
        <p:nvPicPr>
          <p:cNvPr id="22" name="Picture 21" descr="A picture containing metalware&#10;&#10;Description automatically generated">
            <a:extLst>
              <a:ext uri="{FF2B5EF4-FFF2-40B4-BE49-F238E27FC236}">
                <a16:creationId xmlns:a16="http://schemas.microsoft.com/office/drawing/2014/main" id="{AF5D574E-A360-4EDF-B5DE-4A212831E10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057" t="11398" r="29213" b="58280"/>
          <a:stretch/>
        </p:blipFill>
        <p:spPr>
          <a:xfrm>
            <a:off x="7506127" y="5265814"/>
            <a:ext cx="674451" cy="457200"/>
          </a:xfrm>
          <a:prstGeom prst="rect">
            <a:avLst/>
          </a:prstGeom>
        </p:spPr>
      </p:pic>
      <p:sp>
        <p:nvSpPr>
          <p:cNvPr id="23" name="TextBox 22">
            <a:extLst>
              <a:ext uri="{FF2B5EF4-FFF2-40B4-BE49-F238E27FC236}">
                <a16:creationId xmlns:a16="http://schemas.microsoft.com/office/drawing/2014/main" id="{1B83C4D0-2923-4359-8033-6F9B967C7005}"/>
              </a:ext>
            </a:extLst>
          </p:cNvPr>
          <p:cNvSpPr txBox="1"/>
          <p:nvPr/>
        </p:nvSpPr>
        <p:spPr>
          <a:xfrm>
            <a:off x="8126352" y="5177931"/>
            <a:ext cx="3925297" cy="1077218"/>
          </a:xfrm>
          <a:prstGeom prst="rect">
            <a:avLst/>
          </a:prstGeom>
          <a:noFill/>
        </p:spPr>
        <p:txBody>
          <a:bodyPr wrap="square">
            <a:spAutoFit/>
          </a:bodyPr>
          <a:lstStyle/>
          <a:p>
            <a:pPr lvl="0"/>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Báo</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hiệu</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phần</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giải</a:t>
            </a:r>
            <a:r>
              <a:rPr lang="en-US" sz="3200" dirty="0">
                <a:solidFill>
                  <a:srgbClr val="9900CC"/>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9900CC"/>
                </a:solidFill>
                <a:latin typeface="Cambria" panose="02040503050406030204" pitchFamily="18" charset="0"/>
                <a:ea typeface="Cambria" panose="020405030504060302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01710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3" name="Trò-chơi-ting.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subTnLst>
                                    <p:audio>
                                      <p:cMediaNode>
                                        <p:cTn display="0" masterRel="sameClick">
                                          <p:stCondLst>
                                            <p:cond evt="begin" delay="0">
                                              <p:tn val="28"/>
                                            </p:cond>
                                          </p:stCondLst>
                                          <p:endCondLst>
                                            <p:cond evt="onStopAudio" delay="0">
                                              <p:tgtEl>
                                                <p:sldTgt/>
                                              </p:tgtEl>
                                            </p:cond>
                                          </p:endCondLst>
                                        </p:cTn>
                                        <p:tgtEl>
                                          <p:sndTgt r:embed="rId3" name="Trò-chơi-tin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subTnLst>
                                    <p:audio>
                                      <p:cMediaNode>
                                        <p:cTn display="0" masterRel="sameClick">
                                          <p:stCondLst>
                                            <p:cond evt="begin" delay="0">
                                              <p:tn val="42"/>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20" grpId="0"/>
      <p:bldP spid="21"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优创意 1-1"/>
          <p:cNvSpPr/>
          <p:nvPr/>
        </p:nvSpPr>
        <p:spPr bwMode="auto">
          <a:xfrm>
            <a:off x="2121216" y="2177415"/>
            <a:ext cx="7950835" cy="3251200"/>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4BC4A2BB-D6EE-A676-78F4-4B3304A4222E}"/>
              </a:ext>
            </a:extLst>
          </p:cNvPr>
          <p:cNvPicPr>
            <a:picLocks noChangeAspect="1"/>
          </p:cNvPicPr>
          <p:nvPr/>
        </p:nvPicPr>
        <p:blipFill>
          <a:blip r:embed="rId3"/>
          <a:stretch>
            <a:fillRect/>
          </a:stretch>
        </p:blipFill>
        <p:spPr>
          <a:xfrm>
            <a:off x="4890507" y="1804515"/>
            <a:ext cx="4548010" cy="4029805"/>
          </a:xfrm>
          <a:prstGeom prst="rect">
            <a:avLst/>
          </a:prstGeom>
        </p:spPr>
      </p:pic>
    </p:spTree>
    <p:extLst>
      <p:ext uri="{BB962C8B-B14F-4D97-AF65-F5344CB8AC3E}">
        <p14:creationId xmlns:p14="http://schemas.microsoft.com/office/powerpoint/2010/main" val="585812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3" name="图片 3">
            <a:extLst>
              <a:ext uri="{FF2B5EF4-FFF2-40B4-BE49-F238E27FC236}">
                <a16:creationId xmlns:a16="http://schemas.microsoft.com/office/drawing/2014/main" id="{65012BBB-D2D7-43A7-9E25-91EE8F16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13" y="2654185"/>
            <a:ext cx="4572000" cy="4572000"/>
          </a:xfrm>
          <a:prstGeom prst="rect">
            <a:avLst/>
          </a:prstGeom>
        </p:spPr>
      </p:pic>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pic>
        <p:nvPicPr>
          <p:cNvPr id="6" name="Picture 5" descr="Text&#10;&#10;Description automatically generated">
            <a:extLst>
              <a:ext uri="{FF2B5EF4-FFF2-40B4-BE49-F238E27FC236}">
                <a16:creationId xmlns:a16="http://schemas.microsoft.com/office/drawing/2014/main" id="{EA407DFB-4A39-4930-9AFA-60223F721FC4}"/>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649587" y="-48638"/>
            <a:ext cx="6400800" cy="6400800"/>
          </a:xfrm>
          <a:prstGeom prst="rect">
            <a:avLst/>
          </a:prstGeom>
        </p:spPr>
      </p:pic>
      <p:pic>
        <p:nvPicPr>
          <p:cNvPr id="12" name="Picture 11" descr="A child reading a book&#10;&#10;Description automatically generated with medium confidence">
            <a:extLst>
              <a:ext uri="{FF2B5EF4-FFF2-40B4-BE49-F238E27FC236}">
                <a16:creationId xmlns:a16="http://schemas.microsoft.com/office/drawing/2014/main" id="{A9B5861E-8429-4CA2-B050-FDE846E7E0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6894" y="2434370"/>
            <a:ext cx="4023360" cy="4023360"/>
          </a:xfrm>
          <a:prstGeom prst="rect">
            <a:avLst/>
          </a:prstGeom>
        </p:spPr>
      </p:pic>
      <p:sp>
        <p:nvSpPr>
          <p:cNvPr id="14" name="TextBox 13">
            <a:extLst>
              <a:ext uri="{FF2B5EF4-FFF2-40B4-BE49-F238E27FC236}">
                <a16:creationId xmlns:a16="http://schemas.microsoft.com/office/drawing/2014/main" id="{D85027CF-1109-4BE6-A3DA-92809FFB99E4}"/>
              </a:ext>
            </a:extLst>
          </p:cNvPr>
          <p:cNvSpPr txBox="1"/>
          <p:nvPr/>
        </p:nvSpPr>
        <p:spPr>
          <a:xfrm>
            <a:off x="3469188" y="1501951"/>
            <a:ext cx="4705205" cy="250837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029" sz="48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Trò</a:t>
            </a:r>
            <a:r>
              <a:rPr kumimoji="0" lang="en-029"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029"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chơi</a:t>
            </a:r>
            <a:r>
              <a:rPr kumimoji="0" lang="en-029"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029" sz="4800" b="1" baseline="0" dirty="0">
                <a:solidFill>
                  <a:srgbClr val="C00000"/>
                </a:solidFill>
                <a:latin typeface="Cambria" panose="02040503050406030204" pitchFamily="18" charset="0"/>
                <a:ea typeface="Cambria" panose="02040503050406030204" pitchFamily="18" charset="0"/>
                <a:cs typeface="Calibri" panose="020F0502020204030204" pitchFamily="34" charset="0"/>
              </a:rPr>
              <a:t>Ai</a:t>
            </a:r>
            <a:r>
              <a:rPr lang="en-029" sz="4800" b="1"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029" sz="4800" b="1" dirty="0" err="1">
                <a:solidFill>
                  <a:srgbClr val="C00000"/>
                </a:solidFill>
                <a:latin typeface="Cambria" panose="02040503050406030204" pitchFamily="18" charset="0"/>
                <a:ea typeface="Cambria" panose="02040503050406030204" pitchFamily="18" charset="0"/>
                <a:cs typeface="Calibri" panose="020F0502020204030204" pitchFamily="34" charset="0"/>
              </a:rPr>
              <a:t>nhanh</a:t>
            </a:r>
            <a:r>
              <a:rPr lang="en-029" sz="4800" b="1" dirty="0">
                <a:solidFill>
                  <a:srgbClr val="C00000"/>
                </a:solidFill>
                <a:latin typeface="Cambria" panose="02040503050406030204" pitchFamily="18" charset="0"/>
                <a:ea typeface="Cambria" panose="02040503050406030204" pitchFamily="18" charset="0"/>
                <a:cs typeface="Calibri" panose="020F0502020204030204" pitchFamily="34" charset="0"/>
              </a:rPr>
              <a:t>, ai </a:t>
            </a:r>
            <a:r>
              <a:rPr lang="en-029" sz="4800" b="1" dirty="0" err="1">
                <a:solidFill>
                  <a:srgbClr val="C00000"/>
                </a:solidFill>
                <a:latin typeface="Cambria" panose="02040503050406030204" pitchFamily="18" charset="0"/>
                <a:ea typeface="Cambria" panose="02040503050406030204" pitchFamily="18" charset="0"/>
                <a:cs typeface="Calibri" panose="020F0502020204030204" pitchFamily="34" charset="0"/>
              </a:rPr>
              <a:t>đúng</a:t>
            </a:r>
            <a:endParaRPr kumimoji="0" lang="en-US"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09070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pic>
        <p:nvPicPr>
          <p:cNvPr id="6" name="Picture 5" descr="Text&#10;&#10;Description automatically generated">
            <a:extLst>
              <a:ext uri="{FF2B5EF4-FFF2-40B4-BE49-F238E27FC236}">
                <a16:creationId xmlns:a16="http://schemas.microsoft.com/office/drawing/2014/main" id="{EA407DFB-4A39-4930-9AFA-60223F721FC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544025"/>
            <a:ext cx="12535785" cy="8518444"/>
          </a:xfrm>
          <a:prstGeom prst="rect">
            <a:avLst/>
          </a:prstGeom>
        </p:spPr>
      </p:pic>
      <p:sp>
        <p:nvSpPr>
          <p:cNvPr id="14" name="TextBox 13">
            <a:extLst>
              <a:ext uri="{FF2B5EF4-FFF2-40B4-BE49-F238E27FC236}">
                <a16:creationId xmlns:a16="http://schemas.microsoft.com/office/drawing/2014/main" id="{D85027CF-1109-4BE6-A3DA-92809FFB99E4}"/>
              </a:ext>
            </a:extLst>
          </p:cNvPr>
          <p:cNvSpPr txBox="1"/>
          <p:nvPr/>
        </p:nvSpPr>
        <p:spPr>
          <a:xfrm>
            <a:off x="1488557" y="878384"/>
            <a:ext cx="9558670" cy="4265463"/>
          </a:xfrm>
          <a:prstGeom prst="rect">
            <a:avLst/>
          </a:prstGeom>
          <a:noFill/>
        </p:spPr>
        <p:txBody>
          <a:bodyPr wrap="square">
            <a:spAutoFit/>
          </a:bodyPr>
          <a:lstStyle/>
          <a:p>
            <a:pPr lvl="0" algn="ctr">
              <a:lnSpc>
                <a:spcPct val="107000"/>
              </a:lnSpc>
              <a:spcAft>
                <a:spcPts val="800"/>
              </a:spcAft>
            </a:pPr>
            <a:r>
              <a:rPr lang="vi-VN" sz="4000" b="1" u="sng" dirty="0">
                <a:solidFill>
                  <a:srgbClr val="0070C0"/>
                </a:solidFill>
                <a:latin typeface="Cambria" panose="02040503050406030204" pitchFamily="18" charset="0"/>
                <a:ea typeface="Cambria" panose="02040503050406030204" pitchFamily="18" charset="0"/>
                <a:cs typeface="Calibri" panose="020F0502020204030204" pitchFamily="34" charset="0"/>
              </a:rPr>
              <a:t>Luật chơi: </a:t>
            </a:r>
            <a:endParaRPr lang="en-US" sz="4000" b="1" u="sng" dirty="0">
              <a:solidFill>
                <a:srgbClr val="0070C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mbria" panose="02040503050406030204" pitchFamily="18" charset="0"/>
                <a:ea typeface="Cambria" panose="02040503050406030204" pitchFamily="18" charset="0"/>
                <a:cs typeface="Calibri" panose="020F0502020204030204" pitchFamily="34" charset="0"/>
              </a:rPr>
              <a:t>Có 2 đội chơi, mỗi đội 5 bạn.</a:t>
            </a:r>
            <a:endParaRPr lang="en-US" sz="2800" b="1" dirty="0">
              <a:solidFill>
                <a:srgbClr val="C0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mbria" panose="02040503050406030204" pitchFamily="18" charset="0"/>
                <a:ea typeface="Cambria" panose="02040503050406030204" pitchFamily="18" charset="0"/>
                <a:cs typeface="Calibri" panose="020F0502020204030204" pitchFamily="34" charset="0"/>
              </a:rPr>
              <a:t> Mỗi đội lần lượt cử 1 thành viên tham gia thi với nhau tìm những từ ngữ chỉ người thân trong gia đình (Mỗi thành viên lên viết 1 từ ngữ chỉ người thân rồi về chỗ, thành viên tiếp theo trong đội lên viết).</a:t>
            </a:r>
            <a:endParaRPr lang="en-US" sz="2800" b="1" dirty="0">
              <a:solidFill>
                <a:srgbClr val="C0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mbria" panose="02040503050406030204" pitchFamily="18" charset="0"/>
                <a:ea typeface="Cambria" panose="02040503050406030204" pitchFamily="18" charset="0"/>
                <a:cs typeface="Calibri" panose="020F0502020204030204" pitchFamily="34" charset="0"/>
              </a:rPr>
              <a:t>Trong thời gian 3 phút, đội nào tìm được nhiều từ ngữ và chính xác nhất thì giành chiến thắng.</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50334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HIA SẺ MIỄN PHÍ BỞI NK POWERSKILLS">
            <a:extLst>
              <a:ext uri="{FF2B5EF4-FFF2-40B4-BE49-F238E27FC236}">
                <a16:creationId xmlns:a16="http://schemas.microsoft.com/office/drawing/2014/main" id="{AFE38A1D-7C4A-4691-84F9-BF31175DA230}"/>
              </a:ext>
            </a:extLst>
          </p:cNvPr>
          <p:cNvGrpSpPr/>
          <p:nvPr/>
        </p:nvGrpSpPr>
        <p:grpSpPr>
          <a:xfrm>
            <a:off x="0" y="8176"/>
            <a:ext cx="24345900" cy="6858001"/>
            <a:chOff x="-2" y="8176"/>
            <a:chExt cx="24345900" cy="6858001"/>
          </a:xfrm>
        </p:grpSpPr>
        <p:pic>
          <p:nvPicPr>
            <p:cNvPr id="6" name="Picture 5">
              <a:extLst>
                <a:ext uri="{FF2B5EF4-FFF2-40B4-BE49-F238E27FC236}">
                  <a16:creationId xmlns:a16="http://schemas.microsoft.com/office/drawing/2014/main" id="{45085741-5BF2-4FCB-B752-E0B3D1B4F62D}"/>
                </a:ext>
              </a:extLst>
            </p:cNvPr>
            <p:cNvPicPr>
              <a:picLocks noChangeAspect="1"/>
            </p:cNvPicPr>
            <p:nvPr/>
          </p:nvPicPr>
          <p:blipFill>
            <a:blip r:embed="rId3">
              <a:extLst>
                <a:ext uri="{28A0092B-C50C-407E-A947-70E740481C1C}">
                  <a14:useLocalDpi xmlns:a14="http://schemas.microsoft.com/office/drawing/2010/main" val="0"/>
                </a:ext>
              </a:extLst>
            </a:blip>
            <a:srcRect t="3717" b="3717"/>
            <a:stretch/>
          </p:blipFill>
          <p:spPr>
            <a:xfrm flipH="1">
              <a:off x="-2" y="8177"/>
              <a:ext cx="12172950" cy="6858000"/>
            </a:xfrm>
            <a:prstGeom prst="rect">
              <a:avLst/>
            </a:prstGeom>
          </p:spPr>
        </p:pic>
        <p:pic>
          <p:nvPicPr>
            <p:cNvPr id="7" name="Picture 6">
              <a:extLst>
                <a:ext uri="{FF2B5EF4-FFF2-40B4-BE49-F238E27FC236}">
                  <a16:creationId xmlns:a16="http://schemas.microsoft.com/office/drawing/2014/main" id="{7BAB415E-56FD-4EEC-8091-5DA641D0698A}"/>
                </a:ext>
              </a:extLst>
            </p:cNvPr>
            <p:cNvPicPr>
              <a:picLocks noChangeAspect="1"/>
            </p:cNvPicPr>
            <p:nvPr/>
          </p:nvPicPr>
          <p:blipFill>
            <a:blip r:embed="rId3">
              <a:extLst>
                <a:ext uri="{28A0092B-C50C-407E-A947-70E740481C1C}">
                  <a14:useLocalDpi xmlns:a14="http://schemas.microsoft.com/office/drawing/2010/main" val="0"/>
                </a:ext>
              </a:extLst>
            </a:blip>
            <a:srcRect t="3717" b="3717"/>
            <a:stretch/>
          </p:blipFill>
          <p:spPr>
            <a:xfrm flipH="1">
              <a:off x="12172948" y="8176"/>
              <a:ext cx="12172950" cy="6858000"/>
            </a:xfrm>
            <a:prstGeom prst="rect">
              <a:avLst/>
            </a:prstGeom>
          </p:spPr>
        </p:pic>
        <p:pic>
          <p:nvPicPr>
            <p:cNvPr id="32" name="Picture 31">
              <a:extLst>
                <a:ext uri="{FF2B5EF4-FFF2-40B4-BE49-F238E27FC236}">
                  <a16:creationId xmlns:a16="http://schemas.microsoft.com/office/drawing/2014/main" id="{B2D81E4F-8B8C-4F48-BF63-0901D1B337C6}"/>
                </a:ext>
              </a:extLst>
            </p:cNvPr>
            <p:cNvPicPr>
              <a:picLocks noChangeAspect="1"/>
            </p:cNvPicPr>
            <p:nvPr/>
          </p:nvPicPr>
          <p:blipFill rotWithShape="1">
            <a:blip r:embed="rId3">
              <a:extLst>
                <a:ext uri="{28A0092B-C50C-407E-A947-70E740481C1C}">
                  <a14:useLocalDpi xmlns:a14="http://schemas.microsoft.com/office/drawing/2010/main" val="0"/>
                </a:ext>
              </a:extLst>
            </a:blip>
            <a:srcRect l="21978" t="75199" b="3717"/>
            <a:stretch/>
          </p:blipFill>
          <p:spPr>
            <a:xfrm flipH="1">
              <a:off x="134831" y="5304077"/>
              <a:ext cx="24211067" cy="1562100"/>
            </a:xfrm>
            <a:prstGeom prst="rect">
              <a:avLst/>
            </a:prstGeom>
          </p:spPr>
        </p:pic>
      </p:grpSp>
      <p:pic>
        <p:nvPicPr>
          <p:cNvPr id="2056" name="CẤM BUÔN BÁN, REUP KHI CHƯA CÓ SỰ CHO PHÉP CỦA TÁC GIẢ"/>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19000920" y="2295504"/>
            <a:ext cx="5440230" cy="29026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CHIA SẺ MIỄN PHÍ BỞI NK POWERSKILLS" descr="Download Software Development Services - Covent Garden PNG Image with No  Background - PNGkey.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210" y="2295504"/>
            <a:ext cx="1562100" cy="15621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p:blipFill>
        <p:spPr>
          <a:xfrm>
            <a:off x="3630930" y="304651"/>
            <a:ext cx="4383403" cy="926326"/>
          </a:xfrm>
          <a:prstGeom prst="rect">
            <a:avLst/>
          </a:prstGeom>
        </p:spPr>
      </p:pic>
      <p:pic>
        <p:nvPicPr>
          <p:cNvPr id="28" name="Picture 27"/>
          <p:cNvPicPr>
            <a:picLocks noChangeAspect="1"/>
          </p:cNvPicPr>
          <p:nvPr/>
        </p:nvPicPr>
        <p:blipFill>
          <a:blip r:embed="rId7"/>
          <a:stretch>
            <a:fillRect/>
          </a:stretch>
        </p:blipFill>
        <p:spPr>
          <a:xfrm rot="19973613">
            <a:off x="3375243" y="628757"/>
            <a:ext cx="4314066" cy="4530911"/>
          </a:xfrm>
          <a:prstGeom prst="rect">
            <a:avLst/>
          </a:prstGeom>
        </p:spPr>
      </p:pic>
      <p:pic>
        <p:nvPicPr>
          <p:cNvPr id="33" name="Picture 32">
            <a:extLst>
              <a:ext uri="{FF2B5EF4-FFF2-40B4-BE49-F238E27FC236}">
                <a16:creationId xmlns:a16="http://schemas.microsoft.com/office/drawing/2014/main" id="{71062424-D1DF-4A69-A99B-821D365A0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54823">
            <a:off x="2752461" y="2111223"/>
            <a:ext cx="835968" cy="835968"/>
          </a:xfrm>
          <a:prstGeom prst="rect">
            <a:avLst/>
          </a:prstGeom>
        </p:spPr>
      </p:pic>
      <p:grpSp>
        <p:nvGrpSpPr>
          <p:cNvPr id="13" name="CHIA SẺ MIỄN PHÍ BỞI NK POWERSKILLS">
            <a:extLst>
              <a:ext uri="{FF2B5EF4-FFF2-40B4-BE49-F238E27FC236}">
                <a16:creationId xmlns:a16="http://schemas.microsoft.com/office/drawing/2014/main" id="{D416F3F9-BC81-465F-9174-2C459783CDE3}"/>
              </a:ext>
            </a:extLst>
          </p:cNvPr>
          <p:cNvGrpSpPr/>
          <p:nvPr/>
        </p:nvGrpSpPr>
        <p:grpSpPr>
          <a:xfrm flipH="1">
            <a:off x="431763" y="964325"/>
            <a:ext cx="3164018" cy="2867879"/>
            <a:chOff x="7818713" y="466999"/>
            <a:chExt cx="4448158" cy="4031828"/>
          </a:xfrm>
        </p:grpSpPr>
        <p:sp>
          <p:nvSpPr>
            <p:cNvPr id="14" name="Oval 13">
              <a:extLst>
                <a:ext uri="{FF2B5EF4-FFF2-40B4-BE49-F238E27FC236}">
                  <a16:creationId xmlns:a16="http://schemas.microsoft.com/office/drawing/2014/main" id="{24B02B67-EFC4-4246-8876-F6BFDBB85290}"/>
                </a:ext>
              </a:extLst>
            </p:cNvPr>
            <p:cNvSpPr/>
            <p:nvPr/>
          </p:nvSpPr>
          <p:spPr>
            <a:xfrm>
              <a:off x="9004300" y="2374900"/>
              <a:ext cx="647700" cy="584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190430A-C686-4935-9BF0-F9461AF1002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18713" y="466999"/>
              <a:ext cx="4448158" cy="4031828"/>
            </a:xfrm>
            <a:prstGeom prst="rect">
              <a:avLst/>
            </a:prstGeom>
          </p:spPr>
        </p:pic>
      </p:grpSp>
    </p:spTree>
    <p:extLst>
      <p:ext uri="{BB962C8B-B14F-4D97-AF65-F5344CB8AC3E}">
        <p14:creationId xmlns:p14="http://schemas.microsoft.com/office/powerpoint/2010/main" val="3485243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8"/>
                                        </p:tgtEl>
                                      </p:cBhvr>
                                    </p:animEffect>
                                    <p:set>
                                      <p:cBhvr>
                                        <p:cTn id="7" dur="1" fill="hold">
                                          <p:stCondLst>
                                            <p:cond delay="499"/>
                                          </p:stCondLst>
                                        </p:cTn>
                                        <p:tgtEl>
                                          <p:spTgt spid="2058"/>
                                        </p:tgtEl>
                                        <p:attrNameLst>
                                          <p:attrName>style.visibility</p:attrName>
                                        </p:attrNameLst>
                                      </p:cBhvr>
                                      <p:to>
                                        <p:strVal val="hidden"/>
                                      </p:to>
                                    </p:set>
                                  </p:childTnLst>
                                </p:cTn>
                              </p:par>
                              <p:par>
                                <p:cTn id="8" presetID="35" presetClass="path" presetSubtype="0" repeatCount="72000" fill="hold" nodeType="withEffect">
                                  <p:stCondLst>
                                    <p:cond delay="0"/>
                                  </p:stCondLst>
                                  <p:childTnLst>
                                    <p:animMotion origin="layout" path="M 2.5E-6 2.59259E-6 L -0.99688 2.59259E-6 " pathEditMode="relative" rAng="0" ptsTypes="AA">
                                      <p:cBhvr>
                                        <p:cTn id="9" dur="2500" fill="hold"/>
                                        <p:tgtEl>
                                          <p:spTgt spid="5"/>
                                        </p:tgtEl>
                                        <p:attrNameLst>
                                          <p:attrName>ppt_x</p:attrName>
                                          <p:attrName>ppt_y</p:attrName>
                                        </p:attrNameLst>
                                      </p:cBhvr>
                                      <p:rCtr x="-49844" y="0"/>
                                    </p:animMotion>
                                  </p:childTnLst>
                                </p:cTn>
                              </p:par>
                              <p:par>
                                <p:cTn id="10" presetID="35" presetClass="path" presetSubtype="0" fill="hold" nodeType="withEffect">
                                  <p:stCondLst>
                                    <p:cond delay="177500"/>
                                  </p:stCondLst>
                                  <p:childTnLst>
                                    <p:animMotion origin="layout" path="M -4.16667E-7 3.7037E-6 L -0.99505 3.7037E-6 " pathEditMode="relative" rAng="0" ptsTypes="AA">
                                      <p:cBhvr>
                                        <p:cTn id="11" dur="2000" fill="hold"/>
                                        <p:tgtEl>
                                          <p:spTgt spid="2056"/>
                                        </p:tgtEl>
                                        <p:attrNameLst>
                                          <p:attrName>ppt_x</p:attrName>
                                          <p:attrName>ppt_y</p:attrName>
                                        </p:attrNameLst>
                                      </p:cBhvr>
                                      <p:rCtr x="-49753" y="0"/>
                                    </p:animMotion>
                                  </p:childTnLst>
                                </p:cTn>
                              </p:par>
                              <p:par>
                                <p:cTn id="12" presetID="0" presetClass="path" presetSubtype="0" accel="50000" decel="50000" fill="hold" nodeType="withEffect">
                                  <p:stCondLst>
                                    <p:cond delay="177500"/>
                                  </p:stCondLst>
                                  <p:childTnLst>
                                    <p:animMotion origin="layout" path="M 0.08959 -0.03565 L 0.08959 -0.03542 C 0.12084 -0.04422 0.1517 -0.05718 0.18334 -0.06088 C 0.21407 -0.06412 0.21016 -0.06297 0.24584 -0.07199 C 0.24948 -0.07292 0.25313 -0.07338 0.25678 -0.07477 C 0.26667 -0.07801 0.27657 -0.08218 0.28646 -0.08588 C 0.28855 -0.08866 0.29011 -0.09352 0.29271 -0.09422 C 0.30352 -0.09723 0.31459 -0.0956 0.32553 -0.09699 C 0.32865 -0.09746 0.33164 -0.09954 0.3349 -0.09977 C 0.35821 -0.10139 0.38178 -0.10162 0.40521 -0.10255 C 0.43542 -0.11019 0.41993 -0.10741 0.47865 -0.10255 C 0.48021 -0.10232 0.48164 -0.1 0.48334 -0.09977 C 0.49102 -0.09815 0.49896 -0.09792 0.50678 -0.09699 C 0.50886 -0.09514 0.51094 -0.09352 0.51303 -0.09144 C 0.52383 -0.0794 0.51472 -0.08565 0.52396 -0.08033 C 0.52553 -0.07755 0.52683 -0.07431 0.52865 -0.07199 C 0.53477 -0.06343 0.53594 -0.06273 0.54115 -0.0581 " pathEditMode="relative" rAng="0" ptsTypes="AAAAAAAAAAAAAAAAA">
                                      <p:cBhvr>
                                        <p:cTn id="13" dur="2000" fill="hold"/>
                                        <p:tgtEl>
                                          <p:spTgt spid="13"/>
                                        </p:tgtEl>
                                        <p:attrNameLst>
                                          <p:attrName>ppt_x</p:attrName>
                                          <p:attrName>ppt_y</p:attrName>
                                        </p:attrNameLst>
                                      </p:cBhvr>
                                      <p:rCtr x="22578" y="-3588"/>
                                    </p:animMotion>
                                  </p:childTnLst>
                                </p:cTn>
                              </p:par>
                              <p:par>
                                <p:cTn id="14" presetID="0" presetClass="path" presetSubtype="0" accel="50000" decel="50000" fill="hold" nodeType="withEffect">
                                  <p:stCondLst>
                                    <p:cond delay="177500"/>
                                  </p:stCondLst>
                                  <p:childTnLst>
                                    <p:animMotion origin="layout" path="M 0.08958 -0.03565 L 0.08958 -0.03542 C 0.12083 -0.04421 0.15169 -0.05718 0.18333 -0.06088 C 0.21406 -0.06412 0.21015 -0.06296 0.24583 -0.07199 C 0.24948 -0.07292 0.25312 -0.07338 0.25677 -0.07477 C 0.26666 -0.07801 0.27656 -0.08218 0.28645 -0.08588 C 0.28854 -0.08866 0.2901 -0.09352 0.2927 -0.09421 C 0.30351 -0.09722 0.31458 -0.0956 0.32552 -0.09699 C 0.32864 -0.09745 0.33164 -0.09954 0.33489 -0.09977 C 0.3582 -0.10139 0.38177 -0.10162 0.4052 -0.10255 C 0.43541 -0.11019 0.41992 -0.10741 0.47864 -0.10255 C 0.4802 -0.10231 0.48164 -0.1 0.48333 -0.09977 C 0.49101 -0.09815 0.49895 -0.09792 0.50677 -0.09699 C 0.50885 -0.09514 0.51093 -0.09352 0.51302 -0.09144 C 0.52382 -0.0794 0.51471 -0.08565 0.52395 -0.08032 C 0.52552 -0.07755 0.52682 -0.07431 0.52864 -0.07199 C 0.53476 -0.06343 0.53593 -0.06273 0.54114 -0.0581 " pathEditMode="relative" rAng="0" ptsTypes="AAAAAAAAAAAAAAAAA">
                                      <p:cBhvr>
                                        <p:cTn id="15" dur="2000" fill="hold"/>
                                        <p:tgtEl>
                                          <p:spTgt spid="33"/>
                                        </p:tgtEl>
                                        <p:attrNameLst>
                                          <p:attrName>ppt_x</p:attrName>
                                          <p:attrName>ppt_y</p:attrName>
                                        </p:attrNameLst>
                                      </p:cBhvr>
                                      <p:rCtr x="22578" y="-3588"/>
                                    </p:animMotion>
                                  </p:childTnLst>
                                </p:cTn>
                              </p:par>
                              <p:par>
                                <p:cTn id="16" presetID="0" presetClass="path" presetSubtype="0" fill="hold" nodeType="withEffect">
                                  <p:stCondLst>
                                    <p:cond delay="179500"/>
                                  </p:stCondLst>
                                  <p:childTnLst>
                                    <p:animMotion origin="layout" path="M 0.53841 -0.06042 L 0.53841 -0.06042 C 0.54427 -0.05995 0.55013 -0.05995 0.55612 -0.05903 C 0.55768 -0.0588 0.55924 -0.05787 0.56093 -0.05764 C 0.56497 -0.05694 0.56901 -0.05671 0.57304 -0.05625 C 0.57578 -0.05486 0.57903 -0.05301 0.5819 -0.05185 C 0.5832 -0.05139 0.5845 -0.05116 0.58593 -0.05046 C 0.5875 -0.04977 0.58906 -0.04861 0.59075 -0.04769 L 0.5931 -0.0463 L 0.59557 -0.04468 C 0.6013 -0.03449 0.59895 -0.03935 0.60286 -0.03032 C 0.60481 -0.01968 0.60208 -0.03287 0.6052 -0.02176 C 0.6056 -0.0206 0.6056 -0.01898 0.60599 -0.01759 C 0.60716 -0.01366 0.60833 -0.01204 0.61002 -0.00903 C 0.61093 -0.00394 0.61041 -0.0044 0.61328 -0.00185 C 0.61406 -0.00116 0.61575 -0.00023 0.61575 -0.00023 " pathEditMode="relative" ptsTypes="AAAAAAAAAAAAAAAA">
                                      <p:cBhvr>
                                        <p:cTn id="17" dur="400" fill="hold"/>
                                        <p:tgtEl>
                                          <p:spTgt spid="33"/>
                                        </p:tgtEl>
                                        <p:attrNameLst>
                                          <p:attrName>ppt_x</p:attrName>
                                          <p:attrName>ppt_y</p:attrName>
                                        </p:attrNameLst>
                                      </p:cBhvr>
                                    </p:animMotion>
                                  </p:childTnLst>
                                </p:cTn>
                              </p:par>
                              <p:par>
                                <p:cTn id="18" presetID="10" presetClass="exit" presetSubtype="0" fill="hold" nodeType="withEffect">
                                  <p:stCondLst>
                                    <p:cond delay="179900"/>
                                  </p:stCondLst>
                                  <p:childTnLst>
                                    <p:animEffect transition="out" filter="fade">
                                      <p:cBhvr>
                                        <p:cTn id="19" dur="300"/>
                                        <p:tgtEl>
                                          <p:spTgt spid="33"/>
                                        </p:tgtEl>
                                      </p:cBhvr>
                                    </p:animEffect>
                                    <p:set>
                                      <p:cBhvr>
                                        <p:cTn id="20" dur="1" fill="hold">
                                          <p:stCondLst>
                                            <p:cond delay="299"/>
                                          </p:stCondLst>
                                        </p:cTn>
                                        <p:tgtEl>
                                          <p:spTgt spid="33"/>
                                        </p:tgtEl>
                                        <p:attrNameLst>
                                          <p:attrName>style.visibility</p:attrName>
                                        </p:attrNameLst>
                                      </p:cBhvr>
                                      <p:to>
                                        <p:strVal val="hidden"/>
                                      </p:to>
                                    </p:set>
                                  </p:childTnLst>
                                </p:cTn>
                              </p:par>
                              <p:par>
                                <p:cTn id="21" presetID="22" presetClass="exit" presetSubtype="8" fill="hold" nodeType="withEffect">
                                  <p:stCondLst>
                                    <p:cond delay="0"/>
                                  </p:stCondLst>
                                  <p:childTnLst>
                                    <p:animEffect transition="out" filter="wipe(left)">
                                      <p:cBhvr>
                                        <p:cTn id="22" dur="180000"/>
                                        <p:tgtEl>
                                          <p:spTgt spid="16"/>
                                        </p:tgtEl>
                                      </p:cBhvr>
                                    </p:animEffect>
                                    <p:set>
                                      <p:cBhvr>
                                        <p:cTn id="23" dur="1" fill="hold">
                                          <p:stCondLst>
                                            <p:cond delay="179999"/>
                                          </p:stCondLst>
                                        </p:cTn>
                                        <p:tgtEl>
                                          <p:spTgt spid="16"/>
                                        </p:tgtEl>
                                        <p:attrNameLst>
                                          <p:attrName>style.visibility</p:attrName>
                                        </p:attrNameLst>
                                      </p:cBhvr>
                                      <p:to>
                                        <p:strVal val="hidden"/>
                                      </p:to>
                                    </p:set>
                                  </p:childTnLst>
                                </p:cTn>
                              </p:par>
                            </p:childTnLst>
                          </p:cTn>
                        </p:par>
                        <p:par>
                          <p:cTn id="24" fill="hold">
                            <p:stCondLst>
                              <p:cond delay="1802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2" name="dung.wav"/>
                                        </p:tgtEl>
                                      </p:cMediaNode>
                                    </p:audio>
                                  </p:subTnLst>
                                </p:cTn>
                              </p:par>
                              <p:par>
                                <p:cTn id="28" presetID="26" presetClass="emph" presetSubtype="0" fill="hold" nodeType="withEffect">
                                  <p:stCondLst>
                                    <p:cond delay="0"/>
                                  </p:stCondLst>
                                  <p:childTnLst>
                                    <p:animEffect transition="out" filter="fade">
                                      <p:cBhvr>
                                        <p:cTn id="29" dur="500" tmFilter="0, 0; .2, .5; .8, .5; 1, 0"/>
                                        <p:tgtEl>
                                          <p:spTgt spid="28"/>
                                        </p:tgtEl>
                                      </p:cBhvr>
                                    </p:animEffect>
                                    <p:animScale>
                                      <p:cBhvr>
                                        <p:cTn id="30" dur="250" autoRev="1" fill="hold"/>
                                        <p:tgtEl>
                                          <p:spTgt spid="28"/>
                                        </p:tgtEl>
                                      </p:cBhvr>
                                      <p:by x="105000" y="105000"/>
                                    </p:animScale>
                                  </p:childTnLst>
                                </p:cTn>
                              </p:par>
                            </p:childTnLst>
                          </p:cTn>
                        </p:par>
                      </p:childTnLst>
                    </p:cTn>
                  </p:par>
                </p:childTnLst>
              </p:cTn>
              <p:nextCondLst>
                <p:cond evt="onClick" delay="0">
                  <p:tgtEl>
                    <p:spTgt spid="205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9857704">
            <a:off x="10602760" y="-230226"/>
            <a:ext cx="1860804" cy="2011680"/>
          </a:xfrm>
          <a:prstGeom prst="rect">
            <a:avLst/>
          </a:prstGeom>
        </p:spPr>
      </p:pic>
      <p:sp>
        <p:nvSpPr>
          <p:cNvPr id="9" name="Cloud 8">
            <a:extLst>
              <a:ext uri="{FF2B5EF4-FFF2-40B4-BE49-F238E27FC236}">
                <a16:creationId xmlns:a16="http://schemas.microsoft.com/office/drawing/2014/main" id="{7B790A90-82D6-44AE-BD8D-B79BB1EA50B5}"/>
              </a:ext>
            </a:extLst>
          </p:cNvPr>
          <p:cNvSpPr/>
          <p:nvPr/>
        </p:nvSpPr>
        <p:spPr>
          <a:xfrm>
            <a:off x="538263" y="2380239"/>
            <a:ext cx="2981324" cy="1990725"/>
          </a:xfrm>
          <a:prstGeom prst="cloud">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Nội</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dung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bài</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học</a:t>
            </a:r>
            <a:endPar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0" name="Left Brace 9">
            <a:extLst>
              <a:ext uri="{FF2B5EF4-FFF2-40B4-BE49-F238E27FC236}">
                <a16:creationId xmlns:a16="http://schemas.microsoft.com/office/drawing/2014/main" id="{6500455B-2D96-4E0A-9DE5-9731EE9D29A0}"/>
              </a:ext>
            </a:extLst>
          </p:cNvPr>
          <p:cNvSpPr/>
          <p:nvPr/>
        </p:nvSpPr>
        <p:spPr>
          <a:xfrm>
            <a:off x="3581501" y="2032576"/>
            <a:ext cx="438149" cy="2757488"/>
          </a:xfrm>
          <a:prstGeom prst="leftBrace">
            <a:avLst>
              <a:gd name="adj1" fmla="val 21586"/>
              <a:gd name="adj2" fmla="val 4954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10B60BEA-FAE3-47C4-9D0B-FC7713008FAB}"/>
              </a:ext>
            </a:extLst>
          </p:cNvPr>
          <p:cNvSpPr/>
          <p:nvPr/>
        </p:nvSpPr>
        <p:spPr>
          <a:xfrm>
            <a:off x="4019648" y="1475364"/>
            <a:ext cx="2247903" cy="13144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Từ</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ngữ</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chỉ</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người</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thân</a:t>
            </a:r>
            <a:endPar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endParaRPr>
          </a:p>
        </p:txBody>
      </p:sp>
      <p:sp>
        <p:nvSpPr>
          <p:cNvPr id="13" name="Rectangle 12">
            <a:extLst>
              <a:ext uri="{FF2B5EF4-FFF2-40B4-BE49-F238E27FC236}">
                <a16:creationId xmlns:a16="http://schemas.microsoft.com/office/drawing/2014/main" id="{C240E4EB-F875-4C5C-9354-D0A5AB40AA1E}"/>
              </a:ext>
            </a:extLst>
          </p:cNvPr>
          <p:cNvSpPr/>
          <p:nvPr/>
        </p:nvSpPr>
        <p:spPr>
          <a:xfrm>
            <a:off x="4019648" y="4370964"/>
            <a:ext cx="2362203" cy="103107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Dấu</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hai</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chấm</a:t>
            </a:r>
            <a:endPar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endParaRPr>
          </a:p>
        </p:txBody>
      </p:sp>
      <p:cxnSp>
        <p:nvCxnSpPr>
          <p:cNvPr id="15" name="Straight Connector 14">
            <a:extLst>
              <a:ext uri="{FF2B5EF4-FFF2-40B4-BE49-F238E27FC236}">
                <a16:creationId xmlns:a16="http://schemas.microsoft.com/office/drawing/2014/main" id="{9C10DF85-CCD2-4F26-AE87-9C389D9B99B9}"/>
              </a:ext>
            </a:extLst>
          </p:cNvPr>
          <p:cNvCxnSpPr>
            <a:cxnSpLocks/>
          </p:cNvCxnSpPr>
          <p:nvPr/>
        </p:nvCxnSpPr>
        <p:spPr>
          <a:xfrm>
            <a:off x="6391373" y="4915078"/>
            <a:ext cx="1100459" cy="889100"/>
          </a:xfrm>
          <a:prstGeom prst="line">
            <a:avLst/>
          </a:prstGeom>
          <a:ln/>
        </p:spPr>
        <p:style>
          <a:lnRef idx="2">
            <a:schemeClr val="accent2"/>
          </a:lnRef>
          <a:fillRef idx="1">
            <a:schemeClr val="lt1"/>
          </a:fillRef>
          <a:effectRef idx="0">
            <a:schemeClr val="accent2"/>
          </a:effectRef>
          <a:fontRef idx="minor">
            <a:schemeClr val="dk1"/>
          </a:fontRef>
        </p:style>
      </p:cxnSp>
      <p:sp>
        <p:nvSpPr>
          <p:cNvPr id="16" name="Rectangle 15">
            <a:extLst>
              <a:ext uri="{FF2B5EF4-FFF2-40B4-BE49-F238E27FC236}">
                <a16:creationId xmlns:a16="http://schemas.microsoft.com/office/drawing/2014/main" id="{A529A64D-68C8-4991-84E2-36FA44947DED}"/>
              </a:ext>
            </a:extLst>
          </p:cNvPr>
          <p:cNvSpPr/>
          <p:nvPr/>
        </p:nvSpPr>
        <p:spPr>
          <a:xfrm>
            <a:off x="7491831" y="5274674"/>
            <a:ext cx="3531367" cy="106971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Biết</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sử</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dụng</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dấu</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hai</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chấm</a:t>
            </a:r>
            <a:endPar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id="{C22A9350-C6F3-4327-BF74-A21A0BFFC6A2}"/>
              </a:ext>
            </a:extLst>
          </p:cNvPr>
          <p:cNvCxnSpPr>
            <a:cxnSpLocks/>
          </p:cNvCxnSpPr>
          <p:nvPr/>
        </p:nvCxnSpPr>
        <p:spPr>
          <a:xfrm>
            <a:off x="6264301" y="2205216"/>
            <a:ext cx="1227530" cy="0"/>
          </a:xfrm>
          <a:prstGeom prst="line">
            <a:avLst/>
          </a:prstGeom>
          <a:ln/>
        </p:spPr>
        <p:style>
          <a:lnRef idx="2">
            <a:schemeClr val="accent2"/>
          </a:lnRef>
          <a:fillRef idx="1">
            <a:schemeClr val="lt1"/>
          </a:fillRef>
          <a:effectRef idx="0">
            <a:schemeClr val="accent2"/>
          </a:effectRef>
          <a:fontRef idx="minor">
            <a:schemeClr val="dk1"/>
          </a:fontRef>
        </p:style>
      </p:cxnSp>
      <p:sp>
        <p:nvSpPr>
          <p:cNvPr id="20" name="Rectangle 19">
            <a:extLst>
              <a:ext uri="{FF2B5EF4-FFF2-40B4-BE49-F238E27FC236}">
                <a16:creationId xmlns:a16="http://schemas.microsoft.com/office/drawing/2014/main" id="{D8FCC6EB-6B1F-4092-A3EE-8828A4CE1F51}"/>
              </a:ext>
            </a:extLst>
          </p:cNvPr>
          <p:cNvSpPr/>
          <p:nvPr/>
        </p:nvSpPr>
        <p:spPr>
          <a:xfrm>
            <a:off x="7491831" y="1660246"/>
            <a:ext cx="3531365" cy="108993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Tìm</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từ</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ngữ</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chỉ</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người</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thân</a:t>
            </a:r>
            <a:endPar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endParaRPr>
          </a:p>
        </p:txBody>
      </p:sp>
      <p:cxnSp>
        <p:nvCxnSpPr>
          <p:cNvPr id="21" name="Straight Connector 20">
            <a:extLst>
              <a:ext uri="{FF2B5EF4-FFF2-40B4-BE49-F238E27FC236}">
                <a16:creationId xmlns:a16="http://schemas.microsoft.com/office/drawing/2014/main" id="{9AB59AAE-CAFE-46EF-9E72-931520FD4D6D}"/>
              </a:ext>
            </a:extLst>
          </p:cNvPr>
          <p:cNvCxnSpPr>
            <a:cxnSpLocks/>
          </p:cNvCxnSpPr>
          <p:nvPr/>
        </p:nvCxnSpPr>
        <p:spPr>
          <a:xfrm flipV="1">
            <a:off x="6391373" y="4250407"/>
            <a:ext cx="1237053" cy="650947"/>
          </a:xfrm>
          <a:prstGeom prst="line">
            <a:avLst/>
          </a:prstGeom>
          <a:ln/>
        </p:spPr>
        <p:style>
          <a:lnRef idx="2">
            <a:schemeClr val="accent2"/>
          </a:lnRef>
          <a:fillRef idx="1">
            <a:schemeClr val="lt1"/>
          </a:fillRef>
          <a:effectRef idx="0">
            <a:schemeClr val="accent2"/>
          </a:effectRef>
          <a:fontRef idx="minor">
            <a:schemeClr val="dk1"/>
          </a:fontRef>
        </p:style>
      </p:cxnSp>
      <p:sp>
        <p:nvSpPr>
          <p:cNvPr id="22" name="Rectangle 21">
            <a:extLst>
              <a:ext uri="{FF2B5EF4-FFF2-40B4-BE49-F238E27FC236}">
                <a16:creationId xmlns:a16="http://schemas.microsoft.com/office/drawing/2014/main" id="{C065A9A0-DF9B-4979-99A9-A5F5895704F2}"/>
              </a:ext>
            </a:extLst>
          </p:cNvPr>
          <p:cNvSpPr/>
          <p:nvPr/>
        </p:nvSpPr>
        <p:spPr>
          <a:xfrm>
            <a:off x="7594396" y="3848162"/>
            <a:ext cx="3428803" cy="10669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Nêu</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công</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dụng</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dấu</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hai</a:t>
            </a:r>
            <a:r>
              <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chemeClr val="tx1"/>
                </a:solidFill>
                <a:latin typeface="Cambria" panose="02040503050406030204" pitchFamily="18" charset="0"/>
                <a:ea typeface="Cambria" panose="02040503050406030204" pitchFamily="18" charset="0"/>
                <a:cs typeface="Arial-Rounded" panose="020B0500000000000000" pitchFamily="34" charset="0"/>
              </a:rPr>
              <a:t>chấm</a:t>
            </a:r>
            <a:endParaRPr lang="en-US" sz="3600" dirty="0">
              <a:solidFill>
                <a:schemeClr val="tx1"/>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135213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1D3BC55-47F7-44A9-8254-46670BF1B1B2}"/>
              </a:ext>
            </a:extLst>
          </p:cNvPr>
          <p:cNvSpPr txBox="1"/>
          <p:nvPr/>
        </p:nvSpPr>
        <p:spPr>
          <a:xfrm>
            <a:off x="4173166" y="408970"/>
            <a:ext cx="56517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B001B9"/>
                </a:solidFill>
                <a:effectLst/>
                <a:uLnTx/>
                <a:uFillTx/>
                <a:latin typeface="Cambria" panose="02040503050406030204" pitchFamily="18" charset="0"/>
                <a:ea typeface="Cambria" panose="02040503050406030204" pitchFamily="18" charset="0"/>
                <a:cs typeface="Calibri" panose="020F0502020204030204" pitchFamily="34" charset="0"/>
              </a:rPr>
              <a:t>Thứ</a:t>
            </a:r>
            <a:r>
              <a:rPr kumimoji="0" lang="en-US" sz="3200" b="0" i="0" u="none" strike="noStrike" kern="1200" cap="none" spc="0" normalizeH="0" baseline="0" noProof="0" dirty="0">
                <a:ln>
                  <a:noFill/>
                </a:ln>
                <a:solidFill>
                  <a:srgbClr val="B001B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B001B9"/>
                </a:solidFill>
                <a:effectLst/>
                <a:uLnTx/>
                <a:uFillTx/>
                <a:latin typeface="Cambria" panose="02040503050406030204" pitchFamily="18" charset="0"/>
                <a:ea typeface="Cambria" panose="02040503050406030204" pitchFamily="18" charset="0"/>
                <a:cs typeface="Calibri" panose="020F0502020204030204" pitchFamily="34" charset="0"/>
              </a:rPr>
              <a:t>ngày</a:t>
            </a:r>
            <a:r>
              <a:rPr kumimoji="0" lang="en-US" sz="3200" b="0" i="0" u="none" strike="noStrike" kern="1200" cap="none" spc="0" normalizeH="0" baseline="0" noProof="0" dirty="0">
                <a:ln>
                  <a:noFill/>
                </a:ln>
                <a:solidFill>
                  <a:srgbClr val="B001B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B001B9"/>
                </a:solidFill>
                <a:effectLst/>
                <a:uLnTx/>
                <a:uFillTx/>
                <a:latin typeface="Cambria" panose="02040503050406030204" pitchFamily="18" charset="0"/>
                <a:ea typeface="Cambria" panose="02040503050406030204" pitchFamily="18" charset="0"/>
                <a:cs typeface="Calibri" panose="020F0502020204030204" pitchFamily="34" charset="0"/>
              </a:rPr>
              <a:t>tháng</a:t>
            </a:r>
            <a:r>
              <a:rPr kumimoji="0" lang="en-US" sz="3200" b="0" i="0" u="none" strike="noStrike" kern="1200" cap="none" spc="0" normalizeH="0" baseline="0" noProof="0" dirty="0">
                <a:ln>
                  <a:noFill/>
                </a:ln>
                <a:solidFill>
                  <a:srgbClr val="B001B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200" b="0" i="0" u="none" strike="noStrike" kern="1200" cap="none" spc="0" normalizeH="0" baseline="0" noProof="0" dirty="0">
                <a:ln>
                  <a:noFill/>
                </a:ln>
                <a:solidFill>
                  <a:srgbClr val="B001B9"/>
                </a:solidFill>
                <a:effectLst/>
                <a:uLnTx/>
                <a:uFillTx/>
                <a:latin typeface="Cambria" panose="02040503050406030204" pitchFamily="18" charset="0"/>
                <a:ea typeface="Cambria" panose="02040503050406030204" pitchFamily="18" charset="0"/>
                <a:cs typeface="Calibri" panose="020F0502020204030204" pitchFamily="34" charset="0"/>
              </a:rPr>
              <a:t>năm 202</a:t>
            </a:r>
            <a:r>
              <a:rPr kumimoji="0" lang="en-US" sz="3200" b="0" i="0" u="none" strike="noStrike" kern="1200" cap="none" spc="0" normalizeH="0" baseline="0" noProof="0" dirty="0">
                <a:ln>
                  <a:noFill/>
                </a:ln>
                <a:solidFill>
                  <a:srgbClr val="B001B9"/>
                </a:solidFill>
                <a:effectLst/>
                <a:uLnTx/>
                <a:uFillTx/>
                <a:latin typeface="Cambria" panose="02040503050406030204" pitchFamily="18" charset="0"/>
                <a:ea typeface="Cambria" panose="02040503050406030204" pitchFamily="18" charset="0"/>
                <a:cs typeface="Calibri" panose="020F0502020204030204" pitchFamily="34" charset="0"/>
              </a:rPr>
              <a:t>5</a:t>
            </a:r>
          </a:p>
        </p:txBody>
      </p:sp>
      <p:pic>
        <p:nvPicPr>
          <p:cNvPr id="11" name="图片 2">
            <a:extLst>
              <a:ext uri="{FF2B5EF4-FFF2-40B4-BE49-F238E27FC236}">
                <a16:creationId xmlns:a16="http://schemas.microsoft.com/office/drawing/2014/main" id="{BD7E053F-EE27-4ED2-AB4C-6655B1F9A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43" y="1737360"/>
            <a:ext cx="4770951" cy="5608137"/>
          </a:xfrm>
          <a:prstGeom prst="rect">
            <a:avLst/>
          </a:prstGeom>
        </p:spPr>
      </p:pic>
      <p:pic>
        <p:nvPicPr>
          <p:cNvPr id="12" name="Picture 11">
            <a:extLst>
              <a:ext uri="{FF2B5EF4-FFF2-40B4-BE49-F238E27FC236}">
                <a16:creationId xmlns:a16="http://schemas.microsoft.com/office/drawing/2014/main" id="{1DF3B7AF-4F70-453D-8FA4-32765BA2B7DE}"/>
              </a:ext>
            </a:extLst>
          </p:cNvPr>
          <p:cNvPicPr>
            <a:picLocks noChangeAspect="1"/>
          </p:cNvPicPr>
          <p:nvPr/>
        </p:nvPicPr>
        <p:blipFill>
          <a:blip r:embed="rId4"/>
          <a:stretch>
            <a:fillRect/>
          </a:stretch>
        </p:blipFill>
        <p:spPr>
          <a:xfrm>
            <a:off x="5314919" y="1243832"/>
            <a:ext cx="2619375" cy="838200"/>
          </a:xfrm>
          <a:prstGeom prst="rect">
            <a:avLst/>
          </a:prstGeom>
        </p:spPr>
      </p:pic>
      <p:pic>
        <p:nvPicPr>
          <p:cNvPr id="13" name="图片 17">
            <a:extLst>
              <a:ext uri="{FF2B5EF4-FFF2-40B4-BE49-F238E27FC236}">
                <a16:creationId xmlns:a16="http://schemas.microsoft.com/office/drawing/2014/main" id="{65B4FDBF-2421-46DD-B70D-2556BAFFCAC8}"/>
              </a:ext>
            </a:extLst>
          </p:cNvPr>
          <p:cNvPicPr>
            <a:picLocks noChangeAspect="1"/>
          </p:cNvPicPr>
          <p:nvPr/>
        </p:nvPicPr>
        <p:blipFill rotWithShape="1">
          <a:blip r:embed="rId5">
            <a:extLst>
              <a:ext uri="{28A0092B-C50C-407E-A947-70E740481C1C}">
                <a14:useLocalDpi xmlns:a14="http://schemas.microsoft.com/office/drawing/2010/main" val="0"/>
              </a:ext>
            </a:extLst>
          </a:blip>
          <a:srcRect l="58690" b="24928"/>
          <a:stretch/>
        </p:blipFill>
        <p:spPr>
          <a:xfrm>
            <a:off x="8618597" y="4191232"/>
            <a:ext cx="3690361" cy="2794359"/>
          </a:xfrm>
          <a:prstGeom prst="rect">
            <a:avLst/>
          </a:prstGeom>
          <a:ln>
            <a:noFill/>
          </a:ln>
          <a:effectLst>
            <a:softEdge rad="112500"/>
          </a:effectLst>
        </p:spPr>
      </p:pic>
      <p:pic>
        <p:nvPicPr>
          <p:cNvPr id="4" name="Picture 3">
            <a:extLst>
              <a:ext uri="{FF2B5EF4-FFF2-40B4-BE49-F238E27FC236}">
                <a16:creationId xmlns:a16="http://schemas.microsoft.com/office/drawing/2014/main" id="{378CAA23-1F76-496F-8100-51F256C4B306}"/>
              </a:ext>
            </a:extLst>
          </p:cNvPr>
          <p:cNvPicPr>
            <a:picLocks noChangeAspect="1"/>
          </p:cNvPicPr>
          <p:nvPr/>
        </p:nvPicPr>
        <p:blipFill>
          <a:blip r:embed="rId6"/>
          <a:stretch>
            <a:fillRect/>
          </a:stretch>
        </p:blipFill>
        <p:spPr>
          <a:xfrm>
            <a:off x="3747957" y="2466644"/>
            <a:ext cx="6992718" cy="1694835"/>
          </a:xfrm>
          <a:prstGeom prst="rect">
            <a:avLst/>
          </a:prstGeom>
        </p:spPr>
      </p:pic>
      <p:pic>
        <p:nvPicPr>
          <p:cNvPr id="2" name="Picture 1">
            <a:extLst>
              <a:ext uri="{FF2B5EF4-FFF2-40B4-BE49-F238E27FC236}">
                <a16:creationId xmlns:a16="http://schemas.microsoft.com/office/drawing/2014/main" id="{753AB44D-C79B-A383-26E0-43E9993733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506306" cy="1506306"/>
          </a:xfrm>
          <a:prstGeom prst="rect">
            <a:avLst/>
          </a:prstGeom>
        </p:spPr>
      </p:pic>
    </p:spTree>
    <p:extLst>
      <p:ext uri="{BB962C8B-B14F-4D97-AF65-F5344CB8AC3E}">
        <p14:creationId xmlns:p14="http://schemas.microsoft.com/office/powerpoint/2010/main" val="390348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 name="文本框 7">
            <a:extLst>
              <a:ext uri="{FF2B5EF4-FFF2-40B4-BE49-F238E27FC236}">
                <a16:creationId xmlns:a16="http://schemas.microsoft.com/office/drawing/2014/main" id="{20B71D24-A3EB-256E-1E41-694B347E4CFB}"/>
              </a:ext>
            </a:extLst>
          </p:cNvPr>
          <p:cNvSpPr txBox="1"/>
          <p:nvPr/>
        </p:nvSpPr>
        <p:spPr>
          <a:xfrm>
            <a:off x="586038" y="999001"/>
            <a:ext cx="11077877" cy="584775"/>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algn="ctr"/>
            <a:r>
              <a:rPr lang="nl-NL" sz="3200" b="1" dirty="0">
                <a:solidFill>
                  <a:schemeClr val="accent2">
                    <a:lumMod val="75000"/>
                  </a:schemeClr>
                </a:solidFill>
                <a:latin typeface="Cambria" panose="02040503050406030204" pitchFamily="18" charset="0"/>
                <a:ea typeface="Cambria" panose="02040503050406030204" pitchFamily="18" charset="0"/>
              </a:rPr>
              <a:t>1. Tìm các từ ngữ chỉ người thân trong đoạn văn dưới đây:</a:t>
            </a:r>
            <a:endParaRPr lang="zh-CN" altLang="en-US" sz="2800" b="1" dirty="0">
              <a:solidFill>
                <a:schemeClr val="accent2">
                  <a:lumMod val="75000"/>
                </a:schemeClr>
              </a:solidFill>
              <a:latin typeface="Cambria" panose="02040503050406030204" pitchFamily="18" charset="0"/>
              <a:ea typeface="思源黑体 CN Medium" panose="020B0600000000000000" pitchFamily="34" charset="-122"/>
              <a:sym typeface="Arial" panose="020B0604020202020204" pitchFamily="34" charset="0"/>
            </a:endParaRPr>
          </a:p>
        </p:txBody>
      </p:sp>
      <p:sp>
        <p:nvSpPr>
          <p:cNvPr id="5" name="文本框 9">
            <a:extLst>
              <a:ext uri="{FF2B5EF4-FFF2-40B4-BE49-F238E27FC236}">
                <a16:creationId xmlns:a16="http://schemas.microsoft.com/office/drawing/2014/main" id="{EE3B8CFF-D335-0893-382F-33AA5D7641E0}"/>
              </a:ext>
            </a:extLst>
          </p:cNvPr>
          <p:cNvSpPr txBox="1"/>
          <p:nvPr/>
        </p:nvSpPr>
        <p:spPr>
          <a:xfrm>
            <a:off x="930189" y="1764530"/>
            <a:ext cx="10025405" cy="3970318"/>
          </a:xfrm>
          <a:prstGeom prst="rect">
            <a:avLst/>
          </a:prstGeom>
          <a:noFill/>
        </p:spPr>
        <p:txBody>
          <a:bodyPr wrap="square" rtlCol="0">
            <a:spAutoFit/>
          </a:bodyPr>
          <a:lstStyle>
            <a:defPPr>
              <a:defRPr lang="zh-CN"/>
            </a:defPPr>
            <a:lvl1pPr indent="0">
              <a:lnSpc>
                <a:spcPct val="150000"/>
              </a:lnSpc>
              <a:buFont typeface="Wingdings" panose="05000000000000000000" pitchFamily="2" charset="2"/>
              <a:buNone/>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just"/>
            <a:r>
              <a:rPr lang="en-US" altLang="zh-CN" sz="2800" dirty="0" err="1">
                <a:latin typeface="Cambria" panose="02040503050406030204" pitchFamily="18" charset="0"/>
                <a:ea typeface="Cambria" panose="02040503050406030204" pitchFamily="18" charset="0"/>
                <a:sym typeface="Arial" panose="020B0604020202020204" pitchFamily="34" charset="0"/>
              </a:rPr>
              <a:t>Bà</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nội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của</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tôi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là</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bà</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ngoại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em</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Đốm</a:t>
            </a:r>
            <a:r>
              <a:rPr lang="en-US" altLang="zh-CN" sz="2800" dirty="0">
                <a:latin typeface="Cambria" panose="02040503050406030204" pitchFamily="18" charset="0"/>
                <a:ea typeface="Cambria" panose="02040503050406030204" pitchFamily="18" charset="0"/>
                <a:sym typeface="Arial" panose="020B0604020202020204" pitchFamily="34" charset="0"/>
              </a:rPr>
              <a:t>. Hai </a:t>
            </a:r>
            <a:r>
              <a:rPr lang="en-US" altLang="zh-CN" sz="2800" dirty="0" err="1">
                <a:latin typeface="Cambria" panose="02040503050406030204" pitchFamily="18" charset="0"/>
                <a:ea typeface="Cambria" panose="02040503050406030204" pitchFamily="18" charset="0"/>
                <a:sym typeface="Arial" panose="020B0604020202020204" pitchFamily="34" charset="0"/>
              </a:rPr>
              <a:t>chị</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em</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tôi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đều</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rất</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quý</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bà</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vì</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cả</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hai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đều</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được</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bà</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chăm</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sóc</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từ</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khi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mới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sinh</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Không</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phải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chỉ</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đối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với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tôi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và</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Đốm</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mà</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sau</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này</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em</a:t>
            </a:r>
            <a:r>
              <a:rPr lang="en-US" altLang="zh-CN" sz="2800" dirty="0">
                <a:latin typeface="Cambria" panose="02040503050406030204" pitchFamily="18" charset="0"/>
                <a:ea typeface="Cambria" panose="02040503050406030204" pitchFamily="18" charset="0"/>
                <a:sym typeface="Arial" panose="020B0604020202020204" pitchFamily="34" charset="0"/>
              </a:rPr>
              <a:t> My, </a:t>
            </a:r>
            <a:r>
              <a:rPr lang="en-US" altLang="zh-CN" sz="2800" dirty="0" err="1">
                <a:latin typeface="Cambria" panose="02040503050406030204" pitchFamily="18" charset="0"/>
                <a:ea typeface="Cambria" panose="02040503050406030204" pitchFamily="18" charset="0"/>
                <a:sym typeface="Arial" panose="020B0604020202020204" pitchFamily="34" charset="0"/>
              </a:rPr>
              <a:t>em</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Chấm</a:t>
            </a:r>
            <a:r>
              <a:rPr lang="en-US" altLang="zh-CN" sz="2800" dirty="0">
                <a:latin typeface="Cambria" panose="02040503050406030204" pitchFamily="18" charset="0"/>
                <a:ea typeface="Cambria" panose="02040503050406030204" pitchFamily="18" charset="0"/>
                <a:sym typeface="Arial" panose="020B0604020202020204" pitchFamily="34" charset="0"/>
              </a:rPr>
              <a:t> ra </a:t>
            </a:r>
            <a:r>
              <a:rPr lang="en-US" altLang="zh-CN" sz="2800" dirty="0" err="1">
                <a:latin typeface="Cambria" panose="02040503050406030204" pitchFamily="18" charset="0"/>
                <a:ea typeface="Cambria" panose="02040503050406030204" pitchFamily="18" charset="0"/>
                <a:sym typeface="Arial" panose="020B0604020202020204" pitchFamily="34" charset="0"/>
              </a:rPr>
              <a:t>đời</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bà</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đều</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nâng</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niu</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bế</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ẵm</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từ</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lúc</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lọt</a:t>
            </a:r>
            <a:r>
              <a:rPr lang="en-US" altLang="zh-CN" sz="2800" dirty="0">
                <a:latin typeface="Cambria" panose="02040503050406030204" pitchFamily="18" charset="0"/>
                <a:ea typeface="Cambria" panose="02040503050406030204" pitchFamily="18" charset="0"/>
                <a:sym typeface="Arial" panose="020B0604020202020204" pitchFamily="34" charset="0"/>
              </a:rPr>
              <a:t> </a:t>
            </a:r>
            <a:r>
              <a:rPr lang="en-US" altLang="zh-CN" sz="2800" dirty="0" err="1">
                <a:latin typeface="Cambria" panose="02040503050406030204" pitchFamily="18" charset="0"/>
                <a:ea typeface="Cambria" panose="02040503050406030204" pitchFamily="18" charset="0"/>
                <a:sym typeface="Arial" panose="020B0604020202020204" pitchFamily="34" charset="0"/>
              </a:rPr>
              <a:t>lòng</a:t>
            </a:r>
            <a:r>
              <a:rPr lang="en-US" altLang="zh-CN" sz="2800" dirty="0">
                <a:latin typeface="Cambria" panose="02040503050406030204" pitchFamily="18" charset="0"/>
                <a:ea typeface="Cambria" panose="02040503050406030204" pitchFamily="18" charset="0"/>
                <a:sym typeface="Arial" panose="020B0604020202020204" pitchFamily="34" charset="0"/>
              </a:rPr>
              <a:t>.</a:t>
            </a:r>
          </a:p>
          <a:p>
            <a:pPr algn="r"/>
            <a:r>
              <a:rPr lang="en-US" altLang="zh-CN" sz="2800" dirty="0">
                <a:latin typeface="Cambria" panose="02040503050406030204" pitchFamily="18" charset="0"/>
                <a:ea typeface="Cambria" panose="02040503050406030204" pitchFamily="18" charset="0"/>
                <a:sym typeface="Arial" panose="020B0604020202020204" pitchFamily="34" charset="0"/>
              </a:rPr>
              <a:t>(Theo </a:t>
            </a:r>
            <a:r>
              <a:rPr lang="en-US" altLang="zh-CN" sz="2800" dirty="0" err="1">
                <a:latin typeface="Cambria" panose="02040503050406030204" pitchFamily="18" charset="0"/>
                <a:ea typeface="Cambria" panose="02040503050406030204" pitchFamily="18" charset="0"/>
                <a:sym typeface="Arial" panose="020B0604020202020204" pitchFamily="34" charset="0"/>
              </a:rPr>
              <a:t>Vũ</a:t>
            </a:r>
            <a:r>
              <a:rPr lang="en-US" altLang="zh-CN" sz="2800" dirty="0">
                <a:latin typeface="Cambria" panose="02040503050406030204" pitchFamily="18" charset="0"/>
                <a:ea typeface="Cambria" panose="02040503050406030204" pitchFamily="18" charset="0"/>
                <a:sym typeface="Arial" panose="020B0604020202020204" pitchFamily="34" charset="0"/>
              </a:rPr>
              <a:t> Tú Nam)</a:t>
            </a:r>
          </a:p>
          <a:p>
            <a:pPr algn="just"/>
            <a:endParaRPr lang="zh-CN" altLang="en-US" sz="2800" dirty="0">
              <a:latin typeface="Cambria" panose="02040503050406030204" pitchFamily="18" charset="0"/>
              <a:sym typeface="Arial" panose="020B0604020202020204" pitchFamily="34" charset="0"/>
            </a:endParaRPr>
          </a:p>
        </p:txBody>
      </p:sp>
    </p:spTree>
    <p:extLst>
      <p:ext uri="{BB962C8B-B14F-4D97-AF65-F5344CB8AC3E}">
        <p14:creationId xmlns:p14="http://schemas.microsoft.com/office/powerpoint/2010/main" val="1827528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 doll, vector graphics&#10;&#10;Description automatically generated">
            <a:extLst>
              <a:ext uri="{FF2B5EF4-FFF2-40B4-BE49-F238E27FC236}">
                <a16:creationId xmlns:a16="http://schemas.microsoft.com/office/drawing/2014/main" id="{25459C4A-A740-7D86-E992-A2A2A925E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682" y="1940787"/>
            <a:ext cx="5970127" cy="4297680"/>
          </a:xfrm>
          <a:prstGeom prst="rect">
            <a:avLst/>
          </a:prstGeom>
        </p:spPr>
      </p:pic>
      <p:pic>
        <p:nvPicPr>
          <p:cNvPr id="3" name="Picture 2">
            <a:extLst>
              <a:ext uri="{FF2B5EF4-FFF2-40B4-BE49-F238E27FC236}">
                <a16:creationId xmlns:a16="http://schemas.microsoft.com/office/drawing/2014/main" id="{E7C09EF4-00AC-7051-FE37-4FA623F68813}"/>
              </a:ext>
            </a:extLst>
          </p:cNvPr>
          <p:cNvPicPr>
            <a:picLocks noChangeAspect="1"/>
          </p:cNvPicPr>
          <p:nvPr/>
        </p:nvPicPr>
        <p:blipFill>
          <a:blip r:embed="rId4"/>
          <a:stretch>
            <a:fillRect/>
          </a:stretch>
        </p:blipFill>
        <p:spPr>
          <a:xfrm>
            <a:off x="1946170" y="1023268"/>
            <a:ext cx="6541575" cy="1652159"/>
          </a:xfrm>
          <a:prstGeom prst="rect">
            <a:avLst/>
          </a:prstGeom>
        </p:spPr>
      </p:pic>
      <p:sp>
        <p:nvSpPr>
          <p:cNvPr id="4" name="TextBox 3">
            <a:extLst>
              <a:ext uri="{FF2B5EF4-FFF2-40B4-BE49-F238E27FC236}">
                <a16:creationId xmlns:a16="http://schemas.microsoft.com/office/drawing/2014/main" id="{2E21F6A6-5084-608B-9A3D-E8DDBA20F2A6}"/>
              </a:ext>
            </a:extLst>
          </p:cNvPr>
          <p:cNvSpPr txBox="1"/>
          <p:nvPr/>
        </p:nvSpPr>
        <p:spPr>
          <a:xfrm>
            <a:off x="1481749" y="2519199"/>
            <a:ext cx="4742120" cy="1754326"/>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Cùng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luận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ngữ</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chỉ</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người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thân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đoạn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văn</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uỷ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sp>
        <p:nvSpPr>
          <p:cNvPr id="2" name="TextBox 1">
            <a:extLst>
              <a:ext uri="{FF2B5EF4-FFF2-40B4-BE49-F238E27FC236}">
                <a16:creationId xmlns:a16="http://schemas.microsoft.com/office/drawing/2014/main" id="{D2CF6B45-56F8-4538-96F9-D7AA3C2249E3}"/>
              </a:ext>
            </a:extLst>
          </p:cNvPr>
          <p:cNvSpPr txBox="1"/>
          <p:nvPr/>
        </p:nvSpPr>
        <p:spPr>
          <a:xfrm>
            <a:off x="850605" y="1843035"/>
            <a:ext cx="1080313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(Theo Vũ Tú Nam)</a:t>
            </a:r>
          </a:p>
        </p:txBody>
      </p:sp>
      <p:sp>
        <p:nvSpPr>
          <p:cNvPr id="3" name="Oval 2">
            <a:extLst>
              <a:ext uri="{FF2B5EF4-FFF2-40B4-BE49-F238E27FC236}">
                <a16:creationId xmlns:a16="http://schemas.microsoft.com/office/drawing/2014/main" id="{3AC8171F-9E87-4A2D-9418-0530443CC9EE}"/>
              </a:ext>
            </a:extLst>
          </p:cNvPr>
          <p:cNvSpPr/>
          <p:nvPr/>
        </p:nvSpPr>
        <p:spPr>
          <a:xfrm>
            <a:off x="850605" y="1679944"/>
            <a:ext cx="1541721"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52316D8D-8577-4FF4-A22F-E398693822BD}"/>
              </a:ext>
            </a:extLst>
          </p:cNvPr>
          <p:cNvSpPr/>
          <p:nvPr/>
        </p:nvSpPr>
        <p:spPr>
          <a:xfrm>
            <a:off x="4127378" y="1768050"/>
            <a:ext cx="1988288"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E749CA66-8D26-43D1-930A-C4C3E04B4BA1}"/>
              </a:ext>
            </a:extLst>
          </p:cNvPr>
          <p:cNvSpPr/>
          <p:nvPr/>
        </p:nvSpPr>
        <p:spPr>
          <a:xfrm>
            <a:off x="9470715" y="1843351"/>
            <a:ext cx="1579907" cy="686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4847FFEF-7306-4355-A52B-7A51E1379AD7}"/>
              </a:ext>
            </a:extLst>
          </p:cNvPr>
          <p:cNvSpPr/>
          <p:nvPr/>
        </p:nvSpPr>
        <p:spPr>
          <a:xfrm>
            <a:off x="3247792" y="2451686"/>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C63143B8-A8DC-4945-B79D-8692D182D8C8}"/>
              </a:ext>
            </a:extLst>
          </p:cNvPr>
          <p:cNvSpPr/>
          <p:nvPr/>
        </p:nvSpPr>
        <p:spPr>
          <a:xfrm>
            <a:off x="1806903" y="3592297"/>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170E8072-6D24-552F-4A96-E90E9FA113FC}"/>
              </a:ext>
            </a:extLst>
          </p:cNvPr>
          <p:cNvSpPr/>
          <p:nvPr/>
        </p:nvSpPr>
        <p:spPr>
          <a:xfrm>
            <a:off x="3247792" y="3592297"/>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72EB71BA-7A86-218F-6936-687DE004BDD0}"/>
              </a:ext>
            </a:extLst>
          </p:cNvPr>
          <p:cNvSpPr/>
          <p:nvPr/>
        </p:nvSpPr>
        <p:spPr>
          <a:xfrm>
            <a:off x="6489978" y="3551195"/>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1A08AF91-B603-4D6C-C889-E8ADD65254C8}"/>
              </a:ext>
            </a:extLst>
          </p:cNvPr>
          <p:cNvSpPr/>
          <p:nvPr/>
        </p:nvSpPr>
        <p:spPr>
          <a:xfrm>
            <a:off x="7653677" y="2451686"/>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4040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5" grpId="0" animBg="1"/>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6" name="图形 2">
            <a:extLst>
              <a:ext uri="{FF2B5EF4-FFF2-40B4-BE49-F238E27FC236}">
                <a16:creationId xmlns:a16="http://schemas.microsoft.com/office/drawing/2014/main" id="{4591B78A-741E-F1C2-176E-4D03F051F9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4944" y="3820154"/>
            <a:ext cx="1046179" cy="1052132"/>
          </a:xfrm>
          <a:prstGeom prst="rect">
            <a:avLst/>
          </a:prstGeom>
        </p:spPr>
      </p:pic>
      <p:pic>
        <p:nvPicPr>
          <p:cNvPr id="11" name="图形 8">
            <a:extLst>
              <a:ext uri="{FF2B5EF4-FFF2-40B4-BE49-F238E27FC236}">
                <a16:creationId xmlns:a16="http://schemas.microsoft.com/office/drawing/2014/main" id="{F0FC1776-8E11-48F9-1F0E-08B458453B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9022" y="3850956"/>
            <a:ext cx="1046179" cy="1052132"/>
          </a:xfrm>
          <a:prstGeom prst="rect">
            <a:avLst/>
          </a:prstGeom>
        </p:spPr>
      </p:pic>
      <p:grpSp>
        <p:nvGrpSpPr>
          <p:cNvPr id="13" name="Group 12">
            <a:extLst>
              <a:ext uri="{FF2B5EF4-FFF2-40B4-BE49-F238E27FC236}">
                <a16:creationId xmlns:a16="http://schemas.microsoft.com/office/drawing/2014/main" id="{E82E2FBF-2DAB-6D34-E453-6153AE03A15C}"/>
              </a:ext>
            </a:extLst>
          </p:cNvPr>
          <p:cNvGrpSpPr/>
          <p:nvPr/>
        </p:nvGrpSpPr>
        <p:grpSpPr>
          <a:xfrm>
            <a:off x="1490550" y="1612184"/>
            <a:ext cx="9662359" cy="1938736"/>
            <a:chOff x="1546893" y="1544627"/>
            <a:chExt cx="9662359" cy="1938736"/>
          </a:xfrm>
        </p:grpSpPr>
        <p:pic>
          <p:nvPicPr>
            <p:cNvPr id="14" name="图片 6">
              <a:extLst>
                <a:ext uri="{FF2B5EF4-FFF2-40B4-BE49-F238E27FC236}">
                  <a16:creationId xmlns:a16="http://schemas.microsoft.com/office/drawing/2014/main" id="{B8B45F69-F415-0015-7E5B-5A79F44F39E3}"/>
                </a:ext>
              </a:extLst>
            </p:cNvPr>
            <p:cNvPicPr>
              <a:picLocks noChangeAspect="1"/>
            </p:cNvPicPr>
            <p:nvPr/>
          </p:nvPicPr>
          <p:blipFill>
            <a:blip r:embed="rId6"/>
            <a:stretch>
              <a:fillRect/>
            </a:stretch>
          </p:blipFill>
          <p:spPr>
            <a:xfrm>
              <a:off x="1546893" y="1544627"/>
              <a:ext cx="9662359" cy="1938736"/>
            </a:xfrm>
            <a:prstGeom prst="rect">
              <a:avLst/>
            </a:prstGeom>
          </p:spPr>
        </p:pic>
        <p:sp>
          <p:nvSpPr>
            <p:cNvPr id="15" name="文本框 7">
              <a:extLst>
                <a:ext uri="{FF2B5EF4-FFF2-40B4-BE49-F238E27FC236}">
                  <a16:creationId xmlns:a16="http://schemas.microsoft.com/office/drawing/2014/main" id="{99CFF604-24DB-2A86-EB25-1B9E5DEE15E6}"/>
                </a:ext>
              </a:extLst>
            </p:cNvPr>
            <p:cNvSpPr txBox="1"/>
            <p:nvPr/>
          </p:nvSpPr>
          <p:spPr>
            <a:xfrm>
              <a:off x="2034814" y="1871965"/>
              <a:ext cx="9174438" cy="1274195"/>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algn="ctr">
                <a:lnSpc>
                  <a:spcPct val="120000"/>
                </a:lnSpc>
              </a:pPr>
              <a:r>
                <a:rPr lang="nl-NL" sz="3200" b="1" dirty="0">
                  <a:effectLst/>
                  <a:latin typeface="Cambria" panose="02040503050406030204" pitchFamily="18" charset="0"/>
                  <a:ea typeface="Cambria" panose="02040503050406030204" pitchFamily="18" charset="0"/>
                </a:rPr>
                <a:t>2. Tìm thêm từ ngữ chỉ những người thân bên nội và bên ngoại.</a:t>
              </a:r>
              <a:endParaRPr lang="en-VN" sz="3200" b="1" dirty="0">
                <a:effectLst/>
                <a:latin typeface="Cambria" panose="02040503050406030204" pitchFamily="18" charset="0"/>
                <a:ea typeface="Cambria" panose="02040503050406030204" pitchFamily="18" charset="0"/>
              </a:endParaRPr>
            </a:p>
          </p:txBody>
        </p:sp>
      </p:grpSp>
      <p:sp>
        <p:nvSpPr>
          <p:cNvPr id="16" name="Rectangle 15">
            <a:extLst>
              <a:ext uri="{FF2B5EF4-FFF2-40B4-BE49-F238E27FC236}">
                <a16:creationId xmlns:a16="http://schemas.microsoft.com/office/drawing/2014/main" id="{8E1F7DA9-7AA3-A7EE-3C63-CB67EDC510C1}"/>
              </a:ext>
            </a:extLst>
          </p:cNvPr>
          <p:cNvSpPr/>
          <p:nvPr/>
        </p:nvSpPr>
        <p:spPr>
          <a:xfrm>
            <a:off x="7410171" y="5083021"/>
            <a:ext cx="3324949" cy="9714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latin typeface="Cambria" panose="02040503050406030204" pitchFamily="18" charset="0"/>
                <a:ea typeface="Cambria" panose="02040503050406030204" pitchFamily="18" charset="0"/>
              </a:rPr>
              <a:t>NGƯỜI THÂN BÊN NGOẠI</a:t>
            </a:r>
          </a:p>
        </p:txBody>
      </p:sp>
      <p:sp>
        <p:nvSpPr>
          <p:cNvPr id="17" name="Rectangle 16">
            <a:extLst>
              <a:ext uri="{FF2B5EF4-FFF2-40B4-BE49-F238E27FC236}">
                <a16:creationId xmlns:a16="http://schemas.microsoft.com/office/drawing/2014/main" id="{7FA2815B-18E3-92D4-771F-353AD76B3ADE}"/>
              </a:ext>
            </a:extLst>
          </p:cNvPr>
          <p:cNvSpPr/>
          <p:nvPr/>
        </p:nvSpPr>
        <p:spPr>
          <a:xfrm>
            <a:off x="1140371" y="5000168"/>
            <a:ext cx="3324949" cy="97148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latin typeface="Cambria" panose="02040503050406030204" pitchFamily="18" charset="0"/>
                <a:ea typeface="Cambria" panose="02040503050406030204" pitchFamily="18" charset="0"/>
              </a:rPr>
              <a:t>NGƯỜI THÂN BÊN NỘI</a:t>
            </a:r>
          </a:p>
        </p:txBody>
      </p:sp>
      <p:cxnSp>
        <p:nvCxnSpPr>
          <p:cNvPr id="18" name="Straight Connector 17">
            <a:extLst>
              <a:ext uri="{FF2B5EF4-FFF2-40B4-BE49-F238E27FC236}">
                <a16:creationId xmlns:a16="http://schemas.microsoft.com/office/drawing/2014/main" id="{F6F21345-3110-466A-2181-ED8C65274651}"/>
              </a:ext>
            </a:extLst>
          </p:cNvPr>
          <p:cNvCxnSpPr/>
          <p:nvPr/>
        </p:nvCxnSpPr>
        <p:spPr>
          <a:xfrm>
            <a:off x="6260769" y="3462126"/>
            <a:ext cx="0" cy="2881924"/>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9188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3" presetClass="entr" presetSubtype="1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D65E39EC-8456-41B7-B43B-96C5A921DDBD}"/>
              </a:ext>
            </a:extLst>
          </p:cNvPr>
          <p:cNvGraphicFramePr>
            <a:graphicFrameLocks noGrp="1"/>
          </p:cNvGraphicFramePr>
          <p:nvPr>
            <p:extLst>
              <p:ext uri="{D42A27DB-BD31-4B8C-83A1-F6EECF244321}">
                <p14:modId xmlns:p14="http://schemas.microsoft.com/office/powerpoint/2010/main" val="1878174462"/>
              </p:ext>
            </p:extLst>
          </p:nvPr>
        </p:nvGraphicFramePr>
        <p:xfrm>
          <a:off x="558638" y="390565"/>
          <a:ext cx="11061862" cy="6219785"/>
        </p:xfrm>
        <a:graphic>
          <a:graphicData uri="http://schemas.openxmlformats.org/drawingml/2006/table">
            <a:tbl>
              <a:tblPr firstRow="1" bandRow="1">
                <a:tableStyleId>{5940675A-B579-460E-94D1-54222C63F5DA}</a:tableStyleId>
              </a:tblPr>
              <a:tblGrid>
                <a:gridCol w="5327812">
                  <a:extLst>
                    <a:ext uri="{9D8B030D-6E8A-4147-A177-3AD203B41FA5}">
                      <a16:colId xmlns:a16="http://schemas.microsoft.com/office/drawing/2014/main" val="1775803112"/>
                    </a:ext>
                  </a:extLst>
                </a:gridCol>
                <a:gridCol w="5734050">
                  <a:extLst>
                    <a:ext uri="{9D8B030D-6E8A-4147-A177-3AD203B41FA5}">
                      <a16:colId xmlns:a16="http://schemas.microsoft.com/office/drawing/2014/main" val="1073152033"/>
                    </a:ext>
                  </a:extLst>
                </a:gridCol>
              </a:tblGrid>
              <a:tr h="1029048">
                <a:tc>
                  <a:txBody>
                    <a:bodyPr/>
                    <a:lstStyle/>
                    <a:p>
                      <a:pPr algn="ctr"/>
                      <a:r>
                        <a:rPr lang="en-US" sz="2800" b="0" i="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T</a:t>
                      </a:r>
                      <a:r>
                        <a:rPr lang="vi-VN" sz="2800" b="0" i="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ừ ngữ chỉ người thân bên nội</a:t>
                      </a:r>
                      <a:endParaRPr lang="en-US" sz="2800" b="1" dirty="0">
                        <a:latin typeface="Cambria" panose="02040503050406030204" pitchFamily="18" charset="0"/>
                        <a:ea typeface="Cambria" panose="020405030504060302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800" b="0" i="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T</a:t>
                      </a:r>
                      <a:r>
                        <a:rPr lang="vi-VN" sz="2800" b="0" i="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ừ ngữ chỉ người thân bên </a:t>
                      </a:r>
                      <a:r>
                        <a:rPr lang="en-US" sz="2800" b="0" i="0" kern="1200" dirty="0" err="1">
                          <a:solidFill>
                            <a:schemeClr val="tx1"/>
                          </a:solidFill>
                          <a:effectLst/>
                          <a:latin typeface="Cambria" panose="02040503050406030204" pitchFamily="18" charset="0"/>
                          <a:ea typeface="Cambria" panose="02040503050406030204" pitchFamily="18" charset="0"/>
                          <a:cs typeface="Arial" panose="020B0604020202020204" pitchFamily="34" charset="0"/>
                        </a:rPr>
                        <a:t>ngoại</a:t>
                      </a:r>
                      <a:endParaRPr lang="en-US" sz="2800" b="1" dirty="0">
                        <a:latin typeface="Cambria" panose="02040503050406030204" pitchFamily="18" charset="0"/>
                        <a:ea typeface="Cambria" panose="020405030504060302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62935067"/>
                  </a:ext>
                </a:extLst>
              </a:tr>
              <a:tr h="5190737">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3661512621"/>
                  </a:ext>
                </a:extLst>
              </a:tr>
            </a:tbl>
          </a:graphicData>
        </a:graphic>
      </p:graphicFrame>
      <p:grpSp>
        <p:nvGrpSpPr>
          <p:cNvPr id="3" name="Group 2">
            <a:extLst>
              <a:ext uri="{FF2B5EF4-FFF2-40B4-BE49-F238E27FC236}">
                <a16:creationId xmlns:a16="http://schemas.microsoft.com/office/drawing/2014/main" id="{154663A3-9539-47E4-8B7B-C0137A8ED3E0}"/>
              </a:ext>
            </a:extLst>
          </p:cNvPr>
          <p:cNvGrpSpPr/>
          <p:nvPr/>
        </p:nvGrpSpPr>
        <p:grpSpPr>
          <a:xfrm>
            <a:off x="728501" y="1781234"/>
            <a:ext cx="2774358" cy="1463040"/>
            <a:chOff x="1184275" y="1965960"/>
            <a:chExt cx="2774358" cy="1463040"/>
          </a:xfrm>
        </p:grpSpPr>
        <p:pic>
          <p:nvPicPr>
            <p:cNvPr id="4" name="Picture 2" descr="Free Cartoon Clouds Cliparts, Download Free Cartoon Clouds Cliparts png  images, Free ClipArts on Clipart Library">
              <a:extLst>
                <a:ext uri="{FF2B5EF4-FFF2-40B4-BE49-F238E27FC236}">
                  <a16:creationId xmlns:a16="http://schemas.microsoft.com/office/drawing/2014/main" id="{2A5AA389-4D9F-499F-A333-A7F8512DB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BF6C79-1FD4-4A12-8334-B9217D4ED819}"/>
                </a:ext>
              </a:extLst>
            </p:cNvPr>
            <p:cNvSpPr txBox="1"/>
            <p:nvPr/>
          </p:nvSpPr>
          <p:spPr>
            <a:xfrm>
              <a:off x="1753812" y="2520496"/>
              <a:ext cx="20610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6" name="Group 5">
            <a:extLst>
              <a:ext uri="{FF2B5EF4-FFF2-40B4-BE49-F238E27FC236}">
                <a16:creationId xmlns:a16="http://schemas.microsoft.com/office/drawing/2014/main" id="{FB4E5EFD-9A36-4D5B-8DE6-44A674235E1E}"/>
              </a:ext>
            </a:extLst>
          </p:cNvPr>
          <p:cNvGrpSpPr/>
          <p:nvPr/>
        </p:nvGrpSpPr>
        <p:grpSpPr>
          <a:xfrm>
            <a:off x="3502859" y="1695690"/>
            <a:ext cx="2427564" cy="1280160"/>
            <a:chOff x="3683794" y="1826941"/>
            <a:chExt cx="2427564" cy="1280160"/>
          </a:xfrm>
        </p:grpSpPr>
        <p:pic>
          <p:nvPicPr>
            <p:cNvPr id="7" name="Picture 2" descr="Free Cartoon Clouds Cliparts, Download Free Cartoon Clouds Cliparts png  images, Free ClipArts on Clipart Library">
              <a:extLst>
                <a:ext uri="{FF2B5EF4-FFF2-40B4-BE49-F238E27FC236}">
                  <a16:creationId xmlns:a16="http://schemas.microsoft.com/office/drawing/2014/main" id="{72776A71-BC22-4F03-8669-C921E75D9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818B0A-A532-435B-9064-AB455E914D7E}"/>
                </a:ext>
              </a:extLst>
            </p:cNvPr>
            <p:cNvSpPr txBox="1"/>
            <p:nvPr/>
          </p:nvSpPr>
          <p:spPr>
            <a:xfrm>
              <a:off x="4328828" y="2289771"/>
              <a:ext cx="14604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9" name="Group 8">
            <a:extLst>
              <a:ext uri="{FF2B5EF4-FFF2-40B4-BE49-F238E27FC236}">
                <a16:creationId xmlns:a16="http://schemas.microsoft.com/office/drawing/2014/main" id="{8AE30A45-E37F-4D5B-8754-50EF94B5BA77}"/>
              </a:ext>
            </a:extLst>
          </p:cNvPr>
          <p:cNvGrpSpPr/>
          <p:nvPr/>
        </p:nvGrpSpPr>
        <p:grpSpPr>
          <a:xfrm>
            <a:off x="571500" y="3329818"/>
            <a:ext cx="2427564" cy="1280160"/>
            <a:chOff x="3683794" y="1826941"/>
            <a:chExt cx="2427564" cy="1280160"/>
          </a:xfrm>
        </p:grpSpPr>
        <p:pic>
          <p:nvPicPr>
            <p:cNvPr id="10" name="Picture 2" descr="Free Cartoon Clouds Cliparts, Download Free Cartoon Clouds Cliparts png  images, Free ClipArts on Clipart Library">
              <a:extLst>
                <a:ext uri="{FF2B5EF4-FFF2-40B4-BE49-F238E27FC236}">
                  <a16:creationId xmlns:a16="http://schemas.microsoft.com/office/drawing/2014/main" id="{72F9FEB3-D83D-4A07-90AB-86A0559C5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D183F2-2BA7-4873-A2D5-71793A77CA2A}"/>
                </a:ext>
              </a:extLst>
            </p:cNvPr>
            <p:cNvSpPr txBox="1"/>
            <p:nvPr/>
          </p:nvSpPr>
          <p:spPr>
            <a:xfrm>
              <a:off x="4216379" y="2174633"/>
              <a:ext cx="13623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cô</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id="{5BD8E103-C360-47BB-98F0-6395B3D19721}"/>
              </a:ext>
            </a:extLst>
          </p:cNvPr>
          <p:cNvGrpSpPr/>
          <p:nvPr/>
        </p:nvGrpSpPr>
        <p:grpSpPr>
          <a:xfrm>
            <a:off x="3146195" y="3329817"/>
            <a:ext cx="2427564" cy="1280160"/>
            <a:chOff x="3683794" y="1826941"/>
            <a:chExt cx="2427564" cy="1280160"/>
          </a:xfrm>
        </p:grpSpPr>
        <p:pic>
          <p:nvPicPr>
            <p:cNvPr id="13" name="Picture 2" descr="Free Cartoon Clouds Cliparts, Download Free Cartoon Clouds Cliparts png  images, Free ClipArts on Clipart Library">
              <a:extLst>
                <a:ext uri="{FF2B5EF4-FFF2-40B4-BE49-F238E27FC236}">
                  <a16:creationId xmlns:a16="http://schemas.microsoft.com/office/drawing/2014/main" id="{8CBBD8F3-86B3-4121-9224-98B7D23BD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03ABFFF-D7E4-4AB6-8310-8B03D171C55D}"/>
                </a:ext>
              </a:extLst>
            </p:cNvPr>
            <p:cNvSpPr txBox="1"/>
            <p:nvPr/>
          </p:nvSpPr>
          <p:spPr>
            <a:xfrm>
              <a:off x="4157919" y="2244316"/>
              <a:ext cx="19498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F54024B9-66A7-4333-94E2-AA5D93EB90FB}"/>
              </a:ext>
            </a:extLst>
          </p:cNvPr>
          <p:cNvGrpSpPr/>
          <p:nvPr/>
        </p:nvGrpSpPr>
        <p:grpSpPr>
          <a:xfrm>
            <a:off x="1827866" y="4827228"/>
            <a:ext cx="2427564" cy="1503867"/>
            <a:chOff x="3683794" y="1826941"/>
            <a:chExt cx="2427564" cy="1280160"/>
          </a:xfrm>
        </p:grpSpPr>
        <p:pic>
          <p:nvPicPr>
            <p:cNvPr id="16" name="Picture 2" descr="Free Cartoon Clouds Cliparts, Download Free Cartoon Clouds Cliparts png  images, Free ClipArts on Clipart Library">
              <a:extLst>
                <a:ext uri="{FF2B5EF4-FFF2-40B4-BE49-F238E27FC236}">
                  <a16:creationId xmlns:a16="http://schemas.microsoft.com/office/drawing/2014/main" id="{78DCFCF2-14A8-46CA-8A59-3802975BC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882D3AF-2580-4939-ADD7-374EDA911C11}"/>
                </a:ext>
              </a:extLst>
            </p:cNvPr>
            <p:cNvSpPr txBox="1"/>
            <p:nvPr/>
          </p:nvSpPr>
          <p:spPr>
            <a:xfrm>
              <a:off x="3994921" y="2389670"/>
              <a:ext cx="1894979" cy="421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thím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8" name="Group 17">
            <a:extLst>
              <a:ext uri="{FF2B5EF4-FFF2-40B4-BE49-F238E27FC236}">
                <a16:creationId xmlns:a16="http://schemas.microsoft.com/office/drawing/2014/main" id="{A4E79D4E-7782-4F7E-9DAD-696A192D7033}"/>
              </a:ext>
            </a:extLst>
          </p:cNvPr>
          <p:cNvGrpSpPr/>
          <p:nvPr/>
        </p:nvGrpSpPr>
        <p:grpSpPr>
          <a:xfrm>
            <a:off x="6089569" y="1754804"/>
            <a:ext cx="3410283" cy="1392209"/>
            <a:chOff x="1485243" y="3480266"/>
            <a:chExt cx="3410283" cy="1392209"/>
          </a:xfrm>
        </p:grpSpPr>
        <p:pic>
          <p:nvPicPr>
            <p:cNvPr id="19" name="Picture 2" descr="Free Cartoon Clouds Cliparts, Download Free Cartoon Clouds Cliparts png  images, Free ClipArts on Clipart Library">
              <a:extLst>
                <a:ext uri="{FF2B5EF4-FFF2-40B4-BE49-F238E27FC236}">
                  <a16:creationId xmlns:a16="http://schemas.microsoft.com/office/drawing/2014/main" id="{7D3BC675-70C0-432F-BE20-2C76C3F87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243" y="3480266"/>
              <a:ext cx="2640043" cy="13922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92FBAB-67F6-4B63-B287-8210C0BD4F4D}"/>
                </a:ext>
              </a:extLst>
            </p:cNvPr>
            <p:cNvSpPr txBox="1"/>
            <p:nvPr/>
          </p:nvSpPr>
          <p:spPr>
            <a:xfrm>
              <a:off x="2121168" y="4013391"/>
              <a:ext cx="27743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ngoại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1" name="Group 20">
            <a:extLst>
              <a:ext uri="{FF2B5EF4-FFF2-40B4-BE49-F238E27FC236}">
                <a16:creationId xmlns:a16="http://schemas.microsoft.com/office/drawing/2014/main" id="{6973FA91-FF54-4631-9E63-23CC4B76CD23}"/>
              </a:ext>
            </a:extLst>
          </p:cNvPr>
          <p:cNvGrpSpPr/>
          <p:nvPr/>
        </p:nvGrpSpPr>
        <p:grpSpPr>
          <a:xfrm>
            <a:off x="8782018" y="1628212"/>
            <a:ext cx="3086542" cy="1463040"/>
            <a:chOff x="1184275" y="1965960"/>
            <a:chExt cx="3086542" cy="1463040"/>
          </a:xfrm>
        </p:grpSpPr>
        <p:pic>
          <p:nvPicPr>
            <p:cNvPr id="22" name="Picture 2" descr="Free Cartoon Clouds Cliparts, Download Free Cartoon Clouds Cliparts png  images, Free ClipArts on Clipart Library">
              <a:extLst>
                <a:ext uri="{FF2B5EF4-FFF2-40B4-BE49-F238E27FC236}">
                  <a16:creationId xmlns:a16="http://schemas.microsoft.com/office/drawing/2014/main" id="{0E356E11-3065-4742-986D-4C2D1A704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0574A84-1E52-44EA-A9E7-F2AB417D7D84}"/>
                </a:ext>
              </a:extLst>
            </p:cNvPr>
            <p:cNvSpPr txBox="1"/>
            <p:nvPr/>
          </p:nvSpPr>
          <p:spPr>
            <a:xfrm>
              <a:off x="1641113" y="2612258"/>
              <a:ext cx="2629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a:extLst>
              <a:ext uri="{FF2B5EF4-FFF2-40B4-BE49-F238E27FC236}">
                <a16:creationId xmlns:a16="http://schemas.microsoft.com/office/drawing/2014/main" id="{A0818FFD-5C5D-4734-9B31-ED266A4E7C77}"/>
              </a:ext>
            </a:extLst>
          </p:cNvPr>
          <p:cNvGrpSpPr/>
          <p:nvPr/>
        </p:nvGrpSpPr>
        <p:grpSpPr>
          <a:xfrm>
            <a:off x="6022411" y="3232416"/>
            <a:ext cx="2774358" cy="1463040"/>
            <a:chOff x="1184275" y="1965960"/>
            <a:chExt cx="2774358" cy="1463040"/>
          </a:xfrm>
        </p:grpSpPr>
        <p:pic>
          <p:nvPicPr>
            <p:cNvPr id="25" name="Picture 2" descr="Free Cartoon Clouds Cliparts, Download Free Cartoon Clouds Cliparts png  images, Free ClipArts on Clipart Library">
              <a:extLst>
                <a:ext uri="{FF2B5EF4-FFF2-40B4-BE49-F238E27FC236}">
                  <a16:creationId xmlns:a16="http://schemas.microsoft.com/office/drawing/2014/main" id="{CD182546-27E2-42FC-8FE2-437FFDC4D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F05B749-5490-4E10-8BC1-338829D0DE83}"/>
                </a:ext>
              </a:extLst>
            </p:cNvPr>
            <p:cNvSpPr txBox="1"/>
            <p:nvPr/>
          </p:nvSpPr>
          <p:spPr>
            <a:xfrm>
              <a:off x="1312580" y="2588680"/>
              <a:ext cx="25875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F946A5EF-AACF-49BE-B6BC-AA4A21B6140C}"/>
              </a:ext>
            </a:extLst>
          </p:cNvPr>
          <p:cNvGrpSpPr/>
          <p:nvPr/>
        </p:nvGrpSpPr>
        <p:grpSpPr>
          <a:xfrm>
            <a:off x="8888757" y="3263051"/>
            <a:ext cx="2427564" cy="1280160"/>
            <a:chOff x="3683794" y="1826941"/>
            <a:chExt cx="2427564" cy="1280160"/>
          </a:xfrm>
        </p:grpSpPr>
        <p:pic>
          <p:nvPicPr>
            <p:cNvPr id="28" name="Picture 2" descr="Free Cartoon Clouds Cliparts, Download Free Cartoon Clouds Cliparts png  images, Free ClipArts on Clipart Library">
              <a:extLst>
                <a:ext uri="{FF2B5EF4-FFF2-40B4-BE49-F238E27FC236}">
                  <a16:creationId xmlns:a16="http://schemas.microsoft.com/office/drawing/2014/main" id="{719EADA8-C1B3-4407-9877-EC562834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527B459-167A-48ED-BCD8-09B43E6E1AC0}"/>
                </a:ext>
              </a:extLst>
            </p:cNvPr>
            <p:cNvSpPr txBox="1"/>
            <p:nvPr/>
          </p:nvSpPr>
          <p:spPr>
            <a:xfrm>
              <a:off x="3984780" y="2240703"/>
              <a:ext cx="18949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93ABF73B-A03C-4135-9994-AC3F3EF4E801}"/>
              </a:ext>
            </a:extLst>
          </p:cNvPr>
          <p:cNvGrpSpPr/>
          <p:nvPr/>
        </p:nvGrpSpPr>
        <p:grpSpPr>
          <a:xfrm>
            <a:off x="6986022" y="4690890"/>
            <a:ext cx="3927168" cy="1776545"/>
            <a:chOff x="2184190" y="1559156"/>
            <a:chExt cx="3927168" cy="1776545"/>
          </a:xfrm>
        </p:grpSpPr>
        <p:pic>
          <p:nvPicPr>
            <p:cNvPr id="31" name="Picture 2" descr="Free Cartoon Clouds Cliparts, Download Free Cartoon Clouds Cliparts png  images, Free ClipArts on Clipart Library">
              <a:extLst>
                <a:ext uri="{FF2B5EF4-FFF2-40B4-BE49-F238E27FC236}">
                  <a16:creationId xmlns:a16="http://schemas.microsoft.com/office/drawing/2014/main" id="{DD8308B0-3601-491A-A63B-DC91786A5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190" y="1559156"/>
              <a:ext cx="3927168" cy="177654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4991E25-A686-4103-B02E-D39AFB74B25A}"/>
                </a:ext>
              </a:extLst>
            </p:cNvPr>
            <p:cNvSpPr txBox="1"/>
            <p:nvPr/>
          </p:nvSpPr>
          <p:spPr>
            <a:xfrm>
              <a:off x="2837004" y="2254402"/>
              <a:ext cx="2890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mợ</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2587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457200"/>
            <a:ext cx="11247120" cy="5943600"/>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sp>
        <p:nvSpPr>
          <p:cNvPr id="6" name="矩形 2">
            <a:extLst>
              <a:ext uri="{FF2B5EF4-FFF2-40B4-BE49-F238E27FC236}">
                <a16:creationId xmlns:a16="http://schemas.microsoft.com/office/drawing/2014/main" id="{CE836529-0F39-3620-42D7-8FFB427EF33F}"/>
              </a:ext>
            </a:extLst>
          </p:cNvPr>
          <p:cNvSpPr/>
          <p:nvPr/>
        </p:nvSpPr>
        <p:spPr>
          <a:xfrm>
            <a:off x="1189760" y="3351985"/>
            <a:ext cx="4398818" cy="702129"/>
          </a:xfrm>
          <a:prstGeom prst="rect">
            <a:avLst/>
          </a:prstGeom>
          <a:solidFill>
            <a:srgbClr val="3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Cambria" panose="02040503050406030204" pitchFamily="18" charset="0"/>
                <a:ea typeface="Cambria" panose="02040503050406030204" pitchFamily="18" charset="0"/>
              </a:rPr>
              <a:t>a. </a:t>
            </a:r>
            <a:r>
              <a:rPr lang="nl-NL" sz="2400" dirty="0" err="1">
                <a:latin typeface="Cambria" panose="02040503050406030204" pitchFamily="18" charset="0"/>
                <a:ea typeface="Cambria" panose="02040503050406030204" pitchFamily="18" charset="0"/>
              </a:rPr>
              <a:t>Để</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báo</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hiệu</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lời</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nói</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trực</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tiếp</a:t>
            </a:r>
            <a:endParaRPr lang="en-VN" sz="2400" dirty="0">
              <a:latin typeface="Cambria" panose="02040503050406030204" pitchFamily="18" charset="0"/>
              <a:ea typeface="Cambria" panose="02040503050406030204" pitchFamily="18" charset="0"/>
            </a:endParaRPr>
          </a:p>
        </p:txBody>
      </p:sp>
      <p:sp>
        <p:nvSpPr>
          <p:cNvPr id="7" name="矩形 7">
            <a:extLst>
              <a:ext uri="{FF2B5EF4-FFF2-40B4-BE49-F238E27FC236}">
                <a16:creationId xmlns:a16="http://schemas.microsoft.com/office/drawing/2014/main" id="{C1BE5C10-6E5E-6BDE-E13D-ACF9F37CB327}"/>
              </a:ext>
            </a:extLst>
          </p:cNvPr>
          <p:cNvSpPr/>
          <p:nvPr/>
        </p:nvSpPr>
        <p:spPr>
          <a:xfrm>
            <a:off x="1189760" y="4239912"/>
            <a:ext cx="4398818" cy="702129"/>
          </a:xfrm>
          <a:prstGeom prst="rect">
            <a:avLst/>
          </a:prstGeom>
          <a:solidFill>
            <a:srgbClr val="3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Cambria" panose="02040503050406030204" pitchFamily="18" charset="0"/>
                <a:ea typeface="Cambria" panose="02040503050406030204" pitchFamily="18" charset="0"/>
              </a:rPr>
              <a:t>b. </a:t>
            </a:r>
            <a:r>
              <a:rPr lang="nl-NL" sz="2400" dirty="0" err="1">
                <a:latin typeface="Cambria" panose="02040503050406030204" pitchFamily="18" charset="0"/>
                <a:ea typeface="Cambria" panose="02040503050406030204" pitchFamily="18" charset="0"/>
              </a:rPr>
              <a:t>Để</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báo</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hiệu</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phần</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giải</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thích</a:t>
            </a:r>
            <a:endParaRPr lang="en-VN" sz="2400" dirty="0">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id="{069D8A30-C64A-A2CE-9A7C-37A602DB9007}"/>
              </a:ext>
            </a:extLst>
          </p:cNvPr>
          <p:cNvGrpSpPr/>
          <p:nvPr/>
        </p:nvGrpSpPr>
        <p:grpSpPr>
          <a:xfrm>
            <a:off x="1201479" y="975400"/>
            <a:ext cx="9952074" cy="1199926"/>
            <a:chOff x="1546893" y="1544627"/>
            <a:chExt cx="9553073" cy="1140308"/>
          </a:xfrm>
        </p:grpSpPr>
        <p:pic>
          <p:nvPicPr>
            <p:cNvPr id="13" name="图片 6">
              <a:extLst>
                <a:ext uri="{FF2B5EF4-FFF2-40B4-BE49-F238E27FC236}">
                  <a16:creationId xmlns:a16="http://schemas.microsoft.com/office/drawing/2014/main" id="{AFAFAE13-B5D7-241F-A29F-8F9C9F124B44}"/>
                </a:ext>
              </a:extLst>
            </p:cNvPr>
            <p:cNvPicPr>
              <a:picLocks noChangeAspect="1"/>
            </p:cNvPicPr>
            <p:nvPr/>
          </p:nvPicPr>
          <p:blipFill>
            <a:blip r:embed="rId3"/>
            <a:stretch>
              <a:fillRect/>
            </a:stretch>
          </p:blipFill>
          <p:spPr>
            <a:xfrm>
              <a:off x="1546893" y="1544627"/>
              <a:ext cx="9553073" cy="1140308"/>
            </a:xfrm>
            <a:prstGeom prst="rect">
              <a:avLst/>
            </a:prstGeom>
          </p:spPr>
        </p:pic>
        <p:sp>
          <p:nvSpPr>
            <p:cNvPr id="14" name="文本框 7">
              <a:extLst>
                <a:ext uri="{FF2B5EF4-FFF2-40B4-BE49-F238E27FC236}">
                  <a16:creationId xmlns:a16="http://schemas.microsoft.com/office/drawing/2014/main" id="{D775334D-AFFA-6589-A950-1F9DAD69796F}"/>
                </a:ext>
              </a:extLst>
            </p:cNvPr>
            <p:cNvSpPr txBox="1"/>
            <p:nvPr/>
          </p:nvSpPr>
          <p:spPr>
            <a:xfrm>
              <a:off x="2034814" y="1871965"/>
              <a:ext cx="8627698" cy="55572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algn="ctr"/>
              <a:r>
                <a:rPr lang="nl-NL" sz="3200" b="1" dirty="0">
                  <a:latin typeface="Cambria" panose="02040503050406030204" pitchFamily="18" charset="0"/>
                  <a:ea typeface="Cambria" panose="02040503050406030204" pitchFamily="18" charset="0"/>
                </a:rPr>
                <a:t>3. Dấu hai chấm trong câu sau dùng để làm gì?</a:t>
              </a:r>
              <a:endParaRPr lang="zh-CN" altLang="en-US" sz="2800" b="1" dirty="0">
                <a:latin typeface="Cambria" panose="02040503050406030204" pitchFamily="18" charset="0"/>
                <a:ea typeface="思源黑体 CN Medium" panose="020B0600000000000000" pitchFamily="34" charset="-122"/>
                <a:sym typeface="Arial" panose="020B0604020202020204" pitchFamily="34" charset="0"/>
              </a:endParaRPr>
            </a:p>
          </p:txBody>
        </p:sp>
      </p:grpSp>
      <p:sp>
        <p:nvSpPr>
          <p:cNvPr id="15" name="Rectangle 14">
            <a:extLst>
              <a:ext uri="{FF2B5EF4-FFF2-40B4-BE49-F238E27FC236}">
                <a16:creationId xmlns:a16="http://schemas.microsoft.com/office/drawing/2014/main" id="{C10ACFA4-BFAA-5133-62BF-C9FFC93CAEB7}"/>
              </a:ext>
            </a:extLst>
          </p:cNvPr>
          <p:cNvSpPr/>
          <p:nvPr/>
        </p:nvSpPr>
        <p:spPr>
          <a:xfrm>
            <a:off x="6096000" y="3428999"/>
            <a:ext cx="5191989" cy="22855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VN" sz="2400" dirty="0">
                <a:solidFill>
                  <a:schemeClr val="bg1"/>
                </a:solidFill>
                <a:latin typeface="Cambria" panose="02040503050406030204" pitchFamily="18" charset="0"/>
                <a:ea typeface="Cambria" panose="02040503050406030204" pitchFamily="18" charset="0"/>
              </a:rPr>
              <a:t>Cảnh vật xung quanh tôi đều thay đổi, vì chính lòng tôi đang có sự thay đổi lớn: hôm nay tôi đi học.</a:t>
            </a:r>
          </a:p>
          <a:p>
            <a:pPr algn="r">
              <a:lnSpc>
                <a:spcPct val="150000"/>
              </a:lnSpc>
            </a:pPr>
            <a:r>
              <a:rPr lang="en-VN" sz="2400" dirty="0">
                <a:solidFill>
                  <a:schemeClr val="bg1"/>
                </a:solidFill>
                <a:latin typeface="Cambria" panose="02040503050406030204" pitchFamily="18" charset="0"/>
                <a:ea typeface="Cambria" panose="02040503050406030204" pitchFamily="18" charset="0"/>
              </a:rPr>
              <a:t>(Theo Thanh Tịnh)</a:t>
            </a:r>
          </a:p>
        </p:txBody>
      </p:sp>
      <p:sp>
        <p:nvSpPr>
          <p:cNvPr id="17" name="矩形 7">
            <a:extLst>
              <a:ext uri="{FF2B5EF4-FFF2-40B4-BE49-F238E27FC236}">
                <a16:creationId xmlns:a16="http://schemas.microsoft.com/office/drawing/2014/main" id="{C6DA3231-1051-8CC3-2AA6-661C0F484288}"/>
              </a:ext>
            </a:extLst>
          </p:cNvPr>
          <p:cNvSpPr/>
          <p:nvPr/>
        </p:nvSpPr>
        <p:spPr>
          <a:xfrm>
            <a:off x="1208812" y="5127839"/>
            <a:ext cx="4398818" cy="702129"/>
          </a:xfrm>
          <a:prstGeom prst="rect">
            <a:avLst/>
          </a:prstGeom>
          <a:solidFill>
            <a:srgbClr val="3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Cambria" panose="02040503050406030204" pitchFamily="18" charset="0"/>
                <a:ea typeface="Cambria" panose="02040503050406030204" pitchFamily="18" charset="0"/>
              </a:rPr>
              <a:t>c. </a:t>
            </a:r>
            <a:r>
              <a:rPr lang="nl-NL" sz="2400" dirty="0" err="1">
                <a:latin typeface="Cambria" panose="02040503050406030204" pitchFamily="18" charset="0"/>
                <a:ea typeface="Cambria" panose="02040503050406030204" pitchFamily="18" charset="0"/>
              </a:rPr>
              <a:t>Để</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báo</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hiệu</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phần</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liệt</a:t>
            </a:r>
            <a:r>
              <a:rPr lang="nl-NL" sz="2400" dirty="0">
                <a:latin typeface="Cambria" panose="02040503050406030204" pitchFamily="18" charset="0"/>
                <a:ea typeface="Cambria" panose="02040503050406030204" pitchFamily="18" charset="0"/>
              </a:rPr>
              <a:t> </a:t>
            </a:r>
            <a:r>
              <a:rPr lang="nl-NL" sz="2400" dirty="0" err="1">
                <a:latin typeface="Cambria" panose="02040503050406030204" pitchFamily="18" charset="0"/>
                <a:ea typeface="Cambria" panose="02040503050406030204" pitchFamily="18" charset="0"/>
              </a:rPr>
              <a:t>kê</a:t>
            </a:r>
            <a:endParaRPr lang="en-VN" sz="24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B0C1BD79-1558-1E8C-184C-695090B7D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22" y="4321140"/>
            <a:ext cx="539671" cy="539671"/>
          </a:xfrm>
          <a:prstGeom prst="rect">
            <a:avLst/>
          </a:prstGeom>
        </p:spPr>
      </p:pic>
      <p:pic>
        <p:nvPicPr>
          <p:cNvPr id="21" name="Picture 20">
            <a:extLst>
              <a:ext uri="{FF2B5EF4-FFF2-40B4-BE49-F238E27FC236}">
                <a16:creationId xmlns:a16="http://schemas.microsoft.com/office/drawing/2014/main" id="{AFB5B683-F05F-1D0E-A521-480D1D16E3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142" y="5068794"/>
            <a:ext cx="820218" cy="820218"/>
          </a:xfrm>
          <a:prstGeom prst="rect">
            <a:avLst/>
          </a:prstGeom>
        </p:spPr>
      </p:pic>
      <p:pic>
        <p:nvPicPr>
          <p:cNvPr id="22" name="Picture 21">
            <a:extLst>
              <a:ext uri="{FF2B5EF4-FFF2-40B4-BE49-F238E27FC236}">
                <a16:creationId xmlns:a16="http://schemas.microsoft.com/office/drawing/2014/main" id="{801DE092-65DB-D68F-CCBB-13D4D9020A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902" y="3374169"/>
            <a:ext cx="820218" cy="820218"/>
          </a:xfrm>
          <a:prstGeom prst="rect">
            <a:avLst/>
          </a:prstGeom>
        </p:spPr>
      </p:pic>
    </p:spTree>
    <p:extLst>
      <p:ext uri="{BB962C8B-B14F-4D97-AF65-F5344CB8AC3E}">
        <p14:creationId xmlns:p14="http://schemas.microsoft.com/office/powerpoint/2010/main" val="3275459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childTnLst>
                          </p:cTn>
                        </p:par>
                      </p:childTnLst>
                    </p:cTn>
                  </p:par>
                </p:childTnLst>
              </p:cTn>
              <p:nextCondLst>
                <p:cond evt="onClick" delay="0">
                  <p:tgtEl>
                    <p:spTgt spid="17"/>
                  </p:tgtEl>
                </p:cond>
              </p:nextCondLst>
            </p:seq>
          </p:childTnLst>
        </p:cTn>
      </p:par>
    </p:tnLst>
    <p:bldLst>
      <p:bldP spid="6" grpId="0" animBg="1"/>
      <p:bldP spid="7"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191386"/>
            <a:ext cx="11247120" cy="6209414"/>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3" name="Group 2">
            <a:extLst>
              <a:ext uri="{FF2B5EF4-FFF2-40B4-BE49-F238E27FC236}">
                <a16:creationId xmlns:a16="http://schemas.microsoft.com/office/drawing/2014/main" id="{A22B9008-6B33-EB82-5608-DD037A796F98}"/>
              </a:ext>
            </a:extLst>
          </p:cNvPr>
          <p:cNvGrpSpPr/>
          <p:nvPr/>
        </p:nvGrpSpPr>
        <p:grpSpPr>
          <a:xfrm>
            <a:off x="832093" y="631805"/>
            <a:ext cx="10527814" cy="1199926"/>
            <a:chOff x="1546893" y="1544627"/>
            <a:chExt cx="9553073" cy="1140308"/>
          </a:xfrm>
        </p:grpSpPr>
        <p:pic>
          <p:nvPicPr>
            <p:cNvPr id="4" name="图片 6">
              <a:extLst>
                <a:ext uri="{FF2B5EF4-FFF2-40B4-BE49-F238E27FC236}">
                  <a16:creationId xmlns:a16="http://schemas.microsoft.com/office/drawing/2014/main" id="{B7031B71-01D8-215B-A1EB-964DDC7928A3}"/>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6" name="文本框 7">
              <a:extLst>
                <a:ext uri="{FF2B5EF4-FFF2-40B4-BE49-F238E27FC236}">
                  <a16:creationId xmlns:a16="http://schemas.microsoft.com/office/drawing/2014/main" id="{02F7A470-DC7E-21AD-E54E-9D7724BAD214}"/>
                </a:ext>
              </a:extLst>
            </p:cNvPr>
            <p:cNvSpPr txBox="1"/>
            <p:nvPr/>
          </p:nvSpPr>
          <p:spPr>
            <a:xfrm>
              <a:off x="2034814" y="1871965"/>
              <a:ext cx="8627698" cy="508923"/>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algn="just">
                <a:lnSpc>
                  <a:spcPct val="120000"/>
                </a:lnSpc>
              </a:pPr>
              <a:r>
                <a:rPr lang="nl-NL" b="1" dirty="0" err="1">
                  <a:effectLst/>
                  <a:latin typeface="Cambria" panose="02040503050406030204" pitchFamily="18" charset="0"/>
                  <a:ea typeface="Cambria" panose="02040503050406030204" pitchFamily="18" charset="0"/>
                </a:rPr>
                <a:t>Xác</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định</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công</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dụng</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của</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dấu</a:t>
              </a:r>
              <a:r>
                <a:rPr lang="nl-NL" b="1" dirty="0">
                  <a:effectLst/>
                  <a:latin typeface="Cambria" panose="02040503050406030204" pitchFamily="18" charset="0"/>
                  <a:ea typeface="Cambria" panose="02040503050406030204" pitchFamily="18" charset="0"/>
                </a:rPr>
                <a:t> hai </a:t>
              </a:r>
              <a:r>
                <a:rPr lang="nl-NL" b="1" dirty="0" err="1">
                  <a:effectLst/>
                  <a:latin typeface="Cambria" panose="02040503050406030204" pitchFamily="18" charset="0"/>
                  <a:ea typeface="Cambria" panose="02040503050406030204" pitchFamily="18" charset="0"/>
                </a:rPr>
                <a:t>chấm</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trong</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mỗi</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câu</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văn</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dưới</a:t>
              </a:r>
              <a:r>
                <a:rPr lang="nl-NL" b="1" dirty="0">
                  <a:effectLst/>
                  <a:latin typeface="Cambria" panose="02040503050406030204" pitchFamily="18" charset="0"/>
                  <a:ea typeface="Cambria" panose="02040503050406030204" pitchFamily="18" charset="0"/>
                </a:rPr>
                <a:t> </a:t>
              </a:r>
              <a:r>
                <a:rPr lang="nl-NL" b="1" dirty="0" err="1">
                  <a:effectLst/>
                  <a:latin typeface="Cambria" panose="02040503050406030204" pitchFamily="18" charset="0"/>
                  <a:ea typeface="Cambria" panose="02040503050406030204" pitchFamily="18" charset="0"/>
                </a:rPr>
                <a:t>đây</a:t>
              </a:r>
              <a:r>
                <a:rPr lang="nl-NL" b="1" dirty="0">
                  <a:effectLst/>
                  <a:latin typeface="Cambria" panose="02040503050406030204" pitchFamily="18" charset="0"/>
                  <a:ea typeface="Cambria" panose="02040503050406030204" pitchFamily="18" charset="0"/>
                </a:rPr>
                <a:t>:</a:t>
              </a:r>
              <a:endParaRPr lang="en-VN" dirty="0">
                <a:effectLst/>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93538491-0C81-DC17-03AB-19417EA787E7}"/>
              </a:ext>
            </a:extLst>
          </p:cNvPr>
          <p:cNvGrpSpPr/>
          <p:nvPr/>
        </p:nvGrpSpPr>
        <p:grpSpPr>
          <a:xfrm>
            <a:off x="1033826" y="4073082"/>
            <a:ext cx="10058702" cy="1217955"/>
            <a:chOff x="1033826" y="4073082"/>
            <a:chExt cx="10058702" cy="1217955"/>
          </a:xfrm>
        </p:grpSpPr>
        <p:sp>
          <p:nvSpPr>
            <p:cNvPr id="8" name="TextBox 7">
              <a:extLst>
                <a:ext uri="{FF2B5EF4-FFF2-40B4-BE49-F238E27FC236}">
                  <a16:creationId xmlns:a16="http://schemas.microsoft.com/office/drawing/2014/main" id="{F79914DE-6BF2-22F3-EA8A-5BCD7F747A18}"/>
                </a:ext>
              </a:extLst>
            </p:cNvPr>
            <p:cNvSpPr txBox="1"/>
            <p:nvPr/>
          </p:nvSpPr>
          <p:spPr>
            <a:xfrm>
              <a:off x="1745046" y="4090708"/>
              <a:ext cx="9347482" cy="1200329"/>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Hoa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loài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tươi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nguyên</a:t>
              </a:r>
              <a:r>
                <a:rPr lang="en-VN" sz="2400" dirty="0">
                  <a:latin typeface="Cambria" panose="02040503050406030204" pitchFamily="18" charset="0"/>
                  <a:ea typeface="Cambria" panose="02040503050406030204" pitchFamily="18" charset="0"/>
                </a:rPr>
                <a:t>.</a:t>
              </a:r>
            </a:p>
            <a:p>
              <a:pPr algn="r"/>
              <a:r>
                <a:rPr lang="en-VN" sz="2400" dirty="0">
                  <a:latin typeface="Cambria" panose="02040503050406030204" pitchFamily="18" charset="0"/>
                  <a:ea typeface="Cambria" panose="02040503050406030204" pitchFamily="18" charset="0"/>
                </a:rPr>
                <a:t>(Theo Trần Hoài Dương)</a:t>
              </a:r>
            </a:p>
          </p:txBody>
        </p:sp>
        <p:sp>
          <p:nvSpPr>
            <p:cNvPr id="9" name="椭圆 9">
              <a:extLst>
                <a:ext uri="{FF2B5EF4-FFF2-40B4-BE49-F238E27FC236}">
                  <a16:creationId xmlns:a16="http://schemas.microsoft.com/office/drawing/2014/main" id="{2BD400C4-D7F0-0127-1191-56D3ABB8ACBE}"/>
                </a:ext>
              </a:extLst>
            </p:cNvPr>
            <p:cNvSpPr/>
            <p:nvPr/>
          </p:nvSpPr>
          <p:spPr>
            <a:xfrm>
              <a:off x="1033826" y="4073082"/>
              <a:ext cx="671946" cy="671946"/>
            </a:xfrm>
            <a:prstGeom prst="ellipse">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Cambria" panose="02040503050406030204" pitchFamily="18" charset="0"/>
                  <a:ea typeface="Cambria" panose="02040503050406030204" pitchFamily="18" charset="0"/>
                </a:rPr>
                <a:t>b</a:t>
              </a:r>
              <a:endParaRPr lang="zh-CN" altLang="en-US" sz="2000" dirty="0">
                <a:solidFill>
                  <a:schemeClr val="bg1"/>
                </a:solidFill>
                <a:latin typeface="Cambria" panose="02040503050406030204" pitchFamily="18" charset="0"/>
                <a:ea typeface="字魂139号-萌趣芋圆体" panose="00000500000000000000" pitchFamily="2" charset="-122"/>
              </a:endParaRPr>
            </a:p>
          </p:txBody>
        </p:sp>
      </p:grpSp>
      <p:grpSp>
        <p:nvGrpSpPr>
          <p:cNvPr id="10" name="Group 9">
            <a:extLst>
              <a:ext uri="{FF2B5EF4-FFF2-40B4-BE49-F238E27FC236}">
                <a16:creationId xmlns:a16="http://schemas.microsoft.com/office/drawing/2014/main" id="{47C5B79B-1802-FEFA-04A7-BEF0EFE088A9}"/>
              </a:ext>
            </a:extLst>
          </p:cNvPr>
          <p:cNvGrpSpPr/>
          <p:nvPr/>
        </p:nvGrpSpPr>
        <p:grpSpPr>
          <a:xfrm>
            <a:off x="1072133" y="5244318"/>
            <a:ext cx="10440513" cy="937524"/>
            <a:chOff x="1109824" y="5244318"/>
            <a:chExt cx="10009076" cy="937524"/>
          </a:xfrm>
        </p:grpSpPr>
        <p:sp>
          <p:nvSpPr>
            <p:cNvPr id="11" name="TextBox 10">
              <a:extLst>
                <a:ext uri="{FF2B5EF4-FFF2-40B4-BE49-F238E27FC236}">
                  <a16:creationId xmlns:a16="http://schemas.microsoft.com/office/drawing/2014/main" id="{CD08158C-1B9D-2CBB-8D56-7141DB162FE4}"/>
                </a:ext>
              </a:extLst>
            </p:cNvPr>
            <p:cNvSpPr txBox="1"/>
            <p:nvPr/>
          </p:nvSpPr>
          <p:spPr>
            <a:xfrm>
              <a:off x="1771418" y="5350845"/>
              <a:ext cx="9347482" cy="830997"/>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Chú</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sóc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lưng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xám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nhưng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chóp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đuôi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đỏ</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rực</a:t>
              </a:r>
              <a:endParaRPr lang="en-VN" sz="2400" dirty="0">
                <a:latin typeface="Cambria" panose="02040503050406030204" pitchFamily="18" charset="0"/>
                <a:ea typeface="Cambria" panose="02040503050406030204" pitchFamily="18" charset="0"/>
              </a:endParaRPr>
            </a:p>
            <a:p>
              <a:pPr algn="r"/>
              <a:r>
                <a:rPr lang="en-VN" sz="2400" dirty="0">
                  <a:latin typeface="Cambria" panose="02040503050406030204" pitchFamily="18" charset="0"/>
                  <a:ea typeface="Cambria" panose="02040503050406030204" pitchFamily="18" charset="0"/>
                </a:rPr>
                <a:t>(Theo Ngô Quân Miện)</a:t>
              </a:r>
            </a:p>
          </p:txBody>
        </p:sp>
        <p:sp>
          <p:nvSpPr>
            <p:cNvPr id="16" name="椭圆 11">
              <a:extLst>
                <a:ext uri="{FF2B5EF4-FFF2-40B4-BE49-F238E27FC236}">
                  <a16:creationId xmlns:a16="http://schemas.microsoft.com/office/drawing/2014/main" id="{9AE61CFC-A45B-F418-0A2E-2B1C883D8C1C}"/>
                </a:ext>
              </a:extLst>
            </p:cNvPr>
            <p:cNvSpPr/>
            <p:nvPr/>
          </p:nvSpPr>
          <p:spPr>
            <a:xfrm>
              <a:off x="1109824" y="5244318"/>
              <a:ext cx="671946" cy="671946"/>
            </a:xfrm>
            <a:prstGeom prst="ellipse">
              <a:avLst/>
            </a:prstGeom>
            <a:solidFill>
              <a:srgbClr val="B7000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Cambria" panose="02040503050406030204" pitchFamily="18" charset="0"/>
                  <a:ea typeface="Cambria" panose="02040503050406030204" pitchFamily="18" charset="0"/>
                </a:rPr>
                <a:t>c</a:t>
              </a:r>
              <a:endParaRPr lang="zh-CN" altLang="en-US" sz="2000" dirty="0">
                <a:solidFill>
                  <a:schemeClr val="bg1"/>
                </a:solidFill>
                <a:latin typeface="Cambria" panose="02040503050406030204" pitchFamily="18" charset="0"/>
                <a:ea typeface="字魂139号-萌趣芋圆体" panose="00000500000000000000" pitchFamily="2" charset="-122"/>
              </a:endParaRPr>
            </a:p>
          </p:txBody>
        </p:sp>
      </p:grpSp>
      <p:grpSp>
        <p:nvGrpSpPr>
          <p:cNvPr id="17" name="Group 16">
            <a:extLst>
              <a:ext uri="{FF2B5EF4-FFF2-40B4-BE49-F238E27FC236}">
                <a16:creationId xmlns:a16="http://schemas.microsoft.com/office/drawing/2014/main" id="{E8E9F16B-05DC-1A06-75B1-F3BCFDBD9046}"/>
              </a:ext>
            </a:extLst>
          </p:cNvPr>
          <p:cNvGrpSpPr/>
          <p:nvPr/>
        </p:nvGrpSpPr>
        <p:grpSpPr>
          <a:xfrm>
            <a:off x="1033826" y="2919472"/>
            <a:ext cx="10086699" cy="1200329"/>
            <a:chOff x="1033826" y="2919472"/>
            <a:chExt cx="10086699" cy="1200329"/>
          </a:xfrm>
        </p:grpSpPr>
        <p:sp>
          <p:nvSpPr>
            <p:cNvPr id="19" name="TextBox 18">
              <a:extLst>
                <a:ext uri="{FF2B5EF4-FFF2-40B4-BE49-F238E27FC236}">
                  <a16:creationId xmlns:a16="http://schemas.microsoft.com/office/drawing/2014/main" id="{509E340E-5837-A256-7B7C-E43A5AE1599C}"/>
                </a:ext>
              </a:extLst>
            </p:cNvPr>
            <p:cNvSpPr txBox="1"/>
            <p:nvPr/>
          </p:nvSpPr>
          <p:spPr>
            <a:xfrm>
              <a:off x="1773043" y="2919472"/>
              <a:ext cx="9347482" cy="1200329"/>
            </a:xfrm>
            <a:prstGeom prst="rect">
              <a:avLst/>
            </a:prstGeom>
            <a:noFill/>
          </p:spPr>
          <p:txBody>
            <a:bodyPr wrap="square" rtlCol="0">
              <a:spAutoFit/>
            </a:bodyPr>
            <a:lstStyle/>
            <a:p>
              <a:r>
                <a:rPr lang="en-VN" sz="2400" dirty="0">
                  <a:latin typeface="Cambria" panose="02040503050406030204" pitchFamily="18" charset="0"/>
                  <a:ea typeface="Cambria" panose="02040503050406030204" pitchFamily="18" charset="0"/>
                </a:rPr>
                <a:t>T</a:t>
              </a:r>
              <a:r>
                <a:rPr lang="en-US" sz="2400" dirty="0">
                  <a:latin typeface="Cambria" panose="02040503050406030204" pitchFamily="18" charset="0"/>
                  <a:ea typeface="Cambria" panose="02040503050406030204" pitchFamily="18" charset="0"/>
                </a:rPr>
                <a:t>r</a:t>
              </a:r>
              <a:r>
                <a:rPr lang="en-VN" sz="2400" dirty="0">
                  <a:latin typeface="Cambria" panose="02040503050406030204" pitchFamily="18" charset="0"/>
                  <a:ea typeface="Cambria" panose="02040503050406030204" pitchFamily="18" charset="0"/>
                </a:rPr>
                <a:t>ong cái túi vải thô của bà có đủ thứ quà, mùa nào thức nấy: nhãn tháng Sáu, na tháng Bảy, roi mùa hạ, gương sen mùa thu.</a:t>
              </a:r>
            </a:p>
            <a:p>
              <a:pPr algn="r"/>
              <a:r>
                <a:rPr lang="en-VN" sz="2400" dirty="0">
                  <a:latin typeface="Cambria" panose="02040503050406030204" pitchFamily="18" charset="0"/>
                  <a:ea typeface="Cambria" panose="02040503050406030204" pitchFamily="18" charset="0"/>
                </a:rPr>
                <a:t>(Theo Ma Văn Kháng)</a:t>
              </a:r>
            </a:p>
          </p:txBody>
        </p:sp>
        <p:sp>
          <p:nvSpPr>
            <p:cNvPr id="20" name="椭圆 15">
              <a:extLst>
                <a:ext uri="{FF2B5EF4-FFF2-40B4-BE49-F238E27FC236}">
                  <a16:creationId xmlns:a16="http://schemas.microsoft.com/office/drawing/2014/main" id="{A6C280B3-6B9A-F6E6-D059-A26C708759D9}"/>
                </a:ext>
              </a:extLst>
            </p:cNvPr>
            <p:cNvSpPr/>
            <p:nvPr/>
          </p:nvSpPr>
          <p:spPr>
            <a:xfrm>
              <a:off x="1033826" y="2976423"/>
              <a:ext cx="671946" cy="671946"/>
            </a:xfrm>
            <a:prstGeom prst="ellipse">
              <a:avLst/>
            </a:prstGeom>
            <a:solidFill>
              <a:srgbClr val="ADB1F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a</a:t>
              </a:r>
              <a:endParaRPr lang="zh-CN" altLang="en-US" sz="2000" dirty="0">
                <a:solidFill>
                  <a:schemeClr val="tx1"/>
                </a:solidFill>
                <a:latin typeface="Cambria" panose="02040503050406030204" pitchFamily="18" charset="0"/>
                <a:ea typeface="字魂139号-萌趣芋圆体" panose="00000500000000000000" pitchFamily="2" charset="-122"/>
              </a:endParaRPr>
            </a:p>
          </p:txBody>
        </p:sp>
      </p:grpSp>
      <p:sp>
        <p:nvSpPr>
          <p:cNvPr id="21" name="Rounded Rectangle 22">
            <a:extLst>
              <a:ext uri="{FF2B5EF4-FFF2-40B4-BE49-F238E27FC236}">
                <a16:creationId xmlns:a16="http://schemas.microsoft.com/office/drawing/2014/main" id="{5393697B-39EF-32E4-1254-B545D006C94D}"/>
              </a:ext>
            </a:extLst>
          </p:cNvPr>
          <p:cNvSpPr/>
          <p:nvPr/>
        </p:nvSpPr>
        <p:spPr>
          <a:xfrm>
            <a:off x="2731863" y="1804229"/>
            <a:ext cx="2632618" cy="937885"/>
          </a:xfrm>
          <a:prstGeom prst="roundRect">
            <a:avLst/>
          </a:prstGeom>
          <a:solidFill>
            <a:schemeClr val="accent2">
              <a:lumMod val="75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Cambria" panose="02040503050406030204" pitchFamily="18" charset="0"/>
                <a:ea typeface="Cambria" panose="02040503050406030204" pitchFamily="18" charset="0"/>
              </a:rPr>
              <a:t>Báo hiệu phần giải thích</a:t>
            </a:r>
          </a:p>
        </p:txBody>
      </p:sp>
      <p:sp>
        <p:nvSpPr>
          <p:cNvPr id="22" name="Rounded Rectangle 23">
            <a:extLst>
              <a:ext uri="{FF2B5EF4-FFF2-40B4-BE49-F238E27FC236}">
                <a16:creationId xmlns:a16="http://schemas.microsoft.com/office/drawing/2014/main" id="{9DE2EACA-E825-C685-2245-75F9099549AF}"/>
              </a:ext>
            </a:extLst>
          </p:cNvPr>
          <p:cNvSpPr/>
          <p:nvPr/>
        </p:nvSpPr>
        <p:spPr>
          <a:xfrm>
            <a:off x="6370320" y="1804230"/>
            <a:ext cx="3092230" cy="937884"/>
          </a:xfrm>
          <a:prstGeom prst="roundRect">
            <a:avLst/>
          </a:prstGeom>
          <a:solidFill>
            <a:srgbClr val="00206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Cambria" panose="02040503050406030204" pitchFamily="18" charset="0"/>
                <a:ea typeface="Cambria" panose="02040503050406030204" pitchFamily="18" charset="0"/>
              </a:rPr>
              <a:t>Báo hiệu phần </a:t>
            </a:r>
            <a:endParaRPr lang="en-US" sz="2800" dirty="0">
              <a:latin typeface="Cambria" panose="02040503050406030204" pitchFamily="18" charset="0"/>
              <a:ea typeface="Cambria" panose="02040503050406030204" pitchFamily="18" charset="0"/>
            </a:endParaRPr>
          </a:p>
          <a:p>
            <a:pPr algn="ctr"/>
            <a:r>
              <a:rPr lang="en-VN" sz="2800" dirty="0">
                <a:latin typeface="Cambria" panose="02040503050406030204" pitchFamily="18" charset="0"/>
                <a:ea typeface="Cambria" panose="02040503050406030204" pitchFamily="18" charset="0"/>
              </a:rPr>
              <a:t>liệt kê</a:t>
            </a:r>
          </a:p>
        </p:txBody>
      </p:sp>
    </p:spTree>
    <p:extLst>
      <p:ext uri="{BB962C8B-B14F-4D97-AF65-F5344CB8AC3E}">
        <p14:creationId xmlns:p14="http://schemas.microsoft.com/office/powerpoint/2010/main" val="98538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716</Words>
  <Application>Microsoft Office PowerPoint</Application>
  <PresentationFormat>Widescreen</PresentationFormat>
  <Paragraphs>75</Paragraphs>
  <Slides>17</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等线</vt:lpstr>
      <vt:lpstr>Arial</vt:lpstr>
      <vt:lpstr>Calibri</vt:lpstr>
      <vt:lpstr>Calibri Light</vt:lpstr>
      <vt:lpstr>Cambria</vt:lpstr>
      <vt:lpstr>Wingdings</vt:lpstr>
      <vt:lpstr>字魂131号-酷乐潮玩体</vt:lpstr>
      <vt:lpstr>1_Office Theme</vt:lpstr>
      <vt:lpstr>千图海量PPT模板www.58pic.com​​</vt:lpstr>
      <vt:lpstr>Office Theme</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2022-08-16T01:42:03Z</dcterms:created>
  <dcterms:modified xsi:type="dcterms:W3CDTF">2025-11-19T03:52:30Z</dcterms:modified>
</cp:coreProperties>
</file>