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7BE7D-C534-4E3E-B7D1-7F9E715CCC63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55C10-D509-4705-AC4A-CCCDBFF17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4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4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8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3E0CF-4366-4FC6-ADB6-27525D71D1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3048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28;p68">
            <a:extLst>
              <a:ext uri="{FF2B5EF4-FFF2-40B4-BE49-F238E27FC236}">
                <a16:creationId xmlns:a16="http://schemas.microsoft.com/office/drawing/2014/main" id="{B24A8139-2C77-45DE-9D73-DF420998D573}"/>
              </a:ext>
            </a:extLst>
          </p:cNvPr>
          <p:cNvSpPr/>
          <p:nvPr/>
        </p:nvSpPr>
        <p:spPr>
          <a:xfrm>
            <a:off x="317617" y="369120"/>
            <a:ext cx="8427134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37EE5-9738-4BB7-B905-F4301F7F54E4}"/>
              </a:ext>
            </a:extLst>
          </p:cNvPr>
          <p:cNvSpPr txBox="1"/>
          <p:nvPr/>
        </p:nvSpPr>
        <p:spPr>
          <a:xfrm>
            <a:off x="8782050" y="1492687"/>
            <a:ext cx="3409950" cy="11237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15A24"/>
                </a:solidFill>
                <a:latin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15A24"/>
                </a:solidFill>
                <a:latin typeface="Arial" panose="020B0604020202020204" pitchFamily="34" charset="0"/>
              </a:rPr>
              <a:t>xem</a:t>
            </a:r>
            <a:r>
              <a:rPr lang="en-US" sz="3000" dirty="0">
                <a:solidFill>
                  <a:srgbClr val="F15A24"/>
                </a:solidFill>
                <a:latin typeface="Arial" panose="020B0604020202020204" pitchFamily="34" charset="0"/>
              </a:rPr>
              <a:t> video </a:t>
            </a:r>
            <a:r>
              <a:rPr lang="en-US" sz="3000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30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30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15A24"/>
                </a:solidFill>
                <a:latin typeface="Arial" panose="020B0604020202020204" pitchFamily="34" charset="0"/>
              </a:rPr>
              <a:t>nhé</a:t>
            </a:r>
            <a:r>
              <a:rPr lang="en-US" sz="3000" dirty="0">
                <a:solidFill>
                  <a:srgbClr val="F15A24"/>
                </a:solidFill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5" name="Địa đạo củ chi">
            <a:hlinkClick r:id="" action="ppaction://media"/>
            <a:extLst>
              <a:ext uri="{FF2B5EF4-FFF2-40B4-BE49-F238E27FC236}">
                <a16:creationId xmlns:a16="http://schemas.microsoft.com/office/drawing/2014/main" id="{B484DA67-CB68-42F6-AAD4-E74A984F1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856" y="619125"/>
            <a:ext cx="8185496" cy="52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6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等线</vt:lpstr>
      <vt:lpstr>Arial</vt:lpstr>
      <vt:lpstr>Calibri</vt:lpstr>
      <vt:lpstr>Office 主题​​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2022-09-04T12:30:08Z</dcterms:created>
  <dcterms:modified xsi:type="dcterms:W3CDTF">2025-12-18T15:47:35Z</dcterms:modified>
</cp:coreProperties>
</file>