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15"/>
  </p:notesMasterIdLst>
  <p:sldIdLst>
    <p:sldId id="291" r:id="rId6"/>
    <p:sldId id="322" r:id="rId7"/>
    <p:sldId id="310" r:id="rId8"/>
    <p:sldId id="11543" r:id="rId9"/>
    <p:sldId id="312" r:id="rId10"/>
    <p:sldId id="313" r:id="rId11"/>
    <p:sldId id="11544"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3/17/2025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3/17/2025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3/17/2025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3/17/2025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2025/3/17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2025/3/17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3/17/2025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3/17/2025</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2025/3/17</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3/17/2025</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3/17/2025</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3/17/2025</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3/17/2025</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3/17/2025</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3" name="Picture 2" descr="A picture containing shape&#10;&#10;Description automatically generated">
            <a:extLst>
              <a:ext uri="{FF2B5EF4-FFF2-40B4-BE49-F238E27FC236}">
                <a16:creationId xmlns:a16="http://schemas.microsoft.com/office/drawing/2014/main" id="{86D86E63-D5DE-401E-AA34-C777E7E04D04}"/>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885951" y="409574"/>
            <a:ext cx="1400175" cy="1400175"/>
          </a:xfrm>
          <a:prstGeom prst="rect">
            <a:avLst/>
          </a:prstGeom>
        </p:spPr>
      </p:pic>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2025/3/17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3.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xml"/><Relationship Id="rId16" Type="http://schemas.openxmlformats.org/officeDocument/2006/relationships/image" Target="../media/image68.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1.png"/><Relationship Id="rId18" Type="http://schemas.openxmlformats.org/officeDocument/2006/relationships/image" Target="../media/image64.png"/><Relationship Id="rId3" Type="http://schemas.openxmlformats.org/officeDocument/2006/relationships/image" Target="../media/image55.png"/><Relationship Id="rId21" Type="http://schemas.openxmlformats.org/officeDocument/2006/relationships/image" Target="../media/image66.png"/><Relationship Id="rId7" Type="http://schemas.openxmlformats.org/officeDocument/2006/relationships/image" Target="../media/image58.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3.xml"/><Relationship Id="rId16" Type="http://schemas.openxmlformats.org/officeDocument/2006/relationships/image" Target="../media/image70.png"/><Relationship Id="rId20" Type="http://schemas.openxmlformats.org/officeDocument/2006/relationships/image" Target="../media/image67.png"/><Relationship Id="rId1" Type="http://schemas.openxmlformats.org/officeDocument/2006/relationships/slideLayout" Target="../slideLayouts/slideLayout32.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3.png"/><Relationship Id="rId10" Type="http://schemas.openxmlformats.org/officeDocument/2006/relationships/image" Target="../media/image68.png"/><Relationship Id="rId19"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74.png"/><Relationship Id="rId14" Type="http://schemas.openxmlformats.org/officeDocument/2006/relationships/image" Target="../media/image62.png"/><Relationship Id="rId22"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defTabSz="914377"/>
            <a:r>
              <a:rPr lang="en-US" altLang="zh-CN" sz="4000" b="1" dirty="0">
                <a:solidFill>
                  <a:srgbClr val="FF0000"/>
                </a:solidFill>
                <a:latin typeface="#9Slide03 Montserrat Bold" pitchFamily="2" charset="77"/>
                <a:ea typeface="字魂59号-创粗黑" panose="00000500000000000000" charset="-122"/>
                <a:cs typeface="字魂59号-创粗黑" panose="00000500000000000000" charset="-122"/>
              </a:rPr>
              <a:t>(TIẾT 2)</a:t>
            </a:r>
            <a:endParaRPr lang="zh-CN" altLang="en-US" b="1" dirty="0">
              <a:solidFill>
                <a:srgbClr val="FF0000"/>
              </a:solidFill>
              <a:latin typeface="#9Slide03 Montserrat Bold" pitchFamily="2" charset="77"/>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1546403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val="3982795592"/>
                    </a:ext>
                  </a:extLst>
                </a:gridCol>
                <a:gridCol w="5307459">
                  <a:extLst>
                    <a:ext uri="{9D8B030D-6E8A-4147-A177-3AD203B41FA5}">
                      <a16:colId xmlns:a16="http://schemas.microsoft.com/office/drawing/2014/main"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136</Words>
  <Application>Microsoft Office PowerPoint</Application>
  <PresentationFormat>Widescreen</PresentationFormat>
  <Paragraphs>17</Paragraphs>
  <Slides>9</Slides>
  <Notes>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等线</vt:lpstr>
      <vt:lpstr>#9Slide03 Montserrat Bold</vt:lpstr>
      <vt:lpstr>Arial</vt:lpstr>
      <vt:lpstr>Calibri</vt:lpstr>
      <vt:lpstr>Calibri Light</vt:lpstr>
      <vt:lpstr>Tahoma</vt:lpstr>
      <vt:lpstr>UTM Cookies</vt:lpstr>
      <vt:lpstr>字魂58号-创中黑</vt:lpstr>
      <vt:lpstr>思源黑体 CN</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2022-11-22T10:15:22Z</dcterms:created>
  <dcterms:modified xsi:type="dcterms:W3CDTF">2025-03-17T14:53:29Z</dcterms:modified>
</cp:coreProperties>
</file>