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3"/>
  </p:notesMasterIdLst>
  <p:sldIdLst>
    <p:sldId id="871" r:id="rId3"/>
    <p:sldId id="836" r:id="rId4"/>
    <p:sldId id="837" r:id="rId5"/>
    <p:sldId id="838" r:id="rId6"/>
    <p:sldId id="839" r:id="rId7"/>
    <p:sldId id="856" r:id="rId8"/>
    <p:sldId id="869" r:id="rId9"/>
    <p:sldId id="855" r:id="rId10"/>
    <p:sldId id="870" r:id="rId11"/>
    <p:sldId id="8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CA76-453C-43F3-A3D3-35F45BD2D3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4978-6647-4716-A240-5F3F91CB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7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3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8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9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4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932825-105C-491C-B2D3-BA219C4562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89" y="365125"/>
            <a:ext cx="1514177" cy="15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0.gi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audio" Target="../media/audio1.wav"/><Relationship Id="rId4" Type="http://schemas.openxmlformats.org/officeDocument/2006/relationships/image" Target="../media/image10.gif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 Math" panose="02040503050406030204" pitchFamily="18" charset="0"/>
              <a:ea typeface="杨任东竹石体-Medium" panose="02000000000000000000" pitchFamily="2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706674" y="967656"/>
            <a:ext cx="9497959" cy="2966949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 Math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618906" y="-168496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413623" y="390452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271478" y="-25733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52723" y="-13102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4B1BF2-2EA0-40D6-B2A1-F38FC0656751}"/>
              </a:ext>
            </a:extLst>
          </p:cNvPr>
          <p:cNvSpPr txBox="1"/>
          <p:nvPr/>
        </p:nvSpPr>
        <p:spPr>
          <a:xfrm>
            <a:off x="3219782" y="1373038"/>
            <a:ext cx="7931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Pattaya" panose="00000500000000000000" pitchFamily="2" charset="-34"/>
              </a:rPr>
              <a:t>Ôn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Pattaya" panose="00000500000000000000" pitchFamily="2" charset="-34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Pattaya" panose="00000500000000000000" pitchFamily="2" charset="-34"/>
              </a:rPr>
              <a:t>tập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Pattaya" panose="00000500000000000000" pitchFamily="2" charset="-34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Pattaya" panose="00000500000000000000" pitchFamily="2" charset="-34"/>
              </a:rPr>
              <a:t>bảng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Pattaya" panose="00000500000000000000" pitchFamily="2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Pattaya" panose="00000500000000000000" pitchFamily="2" charset="-34"/>
              </a:rPr>
              <a:t>nhân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Pattaya" panose="00000500000000000000" pitchFamily="2" charset="-34"/>
              </a:rPr>
              <a:t> 2, chia 2</a:t>
            </a:r>
          </a:p>
        </p:txBody>
      </p:sp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40003C9-A8A4-4CF3-B6E6-846905C266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73" y="2589603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3F8B5F-E102-4296-ACE1-BC6097855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81F5FE0-0921-4FC9-87C2-6781F47AD8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C04939C-89A1-42FD-82A2-88E1EACF40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/>
        </p:blipFill>
        <p:spPr>
          <a:xfrm rot="1427759">
            <a:off x="8447457" y="1113762"/>
            <a:ext cx="788026" cy="97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50828-2F77-4010-99DD-AF5A311AA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500" y="665582"/>
            <a:ext cx="1087620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BB6636-0FC7-4A2C-895D-A9C010AAD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1388" y="2222500"/>
            <a:ext cx="689517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4672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1D15345-9501-41B6-82C6-544AC2B01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85619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9B23AA-666A-45F3-8F52-6B92E0C90CBC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7FA73C-CB63-4669-951F-0174CE58356C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78AC12D-866A-4ABC-98B7-5739706FD4E4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54E2952-2537-4F9F-B926-D34C8FB67F4E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EB61C69-0264-4C30-9033-EDBF85CDE492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3D96E6-92FE-4E59-BE07-CD7851DCCDD4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9500036-60C4-4721-BA53-3A3C0804730E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C265D-5CC0-4A2B-BBE4-2F179D1ABE09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graphicFrame>
        <p:nvGraphicFramePr>
          <p:cNvPr id="62" name="Table 7">
            <a:extLst>
              <a:ext uri="{FF2B5EF4-FFF2-40B4-BE49-F238E27FC236}">
                <a16:creationId xmlns:a16="http://schemas.microsoft.com/office/drawing/2014/main" id="{DD41BDC7-841E-40CC-B8AC-4A3D323C8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91286"/>
              </p:ext>
            </p:extLst>
          </p:nvPr>
        </p:nvGraphicFramePr>
        <p:xfrm>
          <a:off x="400692" y="4272636"/>
          <a:ext cx="11501746" cy="21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48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89512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1010793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42713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63991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74632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1034790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4461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1000631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901667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912655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D6DB358-FFD4-4016-A02D-63F0736E7625}"/>
              </a:ext>
            </a:extLst>
          </p:cNvPr>
          <p:cNvSpPr/>
          <p:nvPr/>
        </p:nvSpPr>
        <p:spPr>
          <a:xfrm>
            <a:off x="4047667" y="5965964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210572F-F595-42EF-A8A4-44C5C341FF4D}"/>
              </a:ext>
            </a:extLst>
          </p:cNvPr>
          <p:cNvSpPr/>
          <p:nvPr/>
        </p:nvSpPr>
        <p:spPr>
          <a:xfrm>
            <a:off x="5015321" y="595044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2CEFF33-E093-42BE-9DDC-7A27A1C5703E}"/>
              </a:ext>
            </a:extLst>
          </p:cNvPr>
          <p:cNvSpPr/>
          <p:nvPr/>
        </p:nvSpPr>
        <p:spPr>
          <a:xfrm>
            <a:off x="6159540" y="5906613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9B62D52-91E4-4FBF-BD54-3DF478FB7159}"/>
              </a:ext>
            </a:extLst>
          </p:cNvPr>
          <p:cNvSpPr/>
          <p:nvPr/>
        </p:nvSpPr>
        <p:spPr>
          <a:xfrm>
            <a:off x="7211486" y="5895109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B443BF5-FC9B-4210-9B03-472169B1E443}"/>
              </a:ext>
            </a:extLst>
          </p:cNvPr>
          <p:cNvSpPr/>
          <p:nvPr/>
        </p:nvSpPr>
        <p:spPr>
          <a:xfrm>
            <a:off x="8263432" y="595044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17977F8-CC7E-4B8D-B4D3-EA830FA7746E}"/>
              </a:ext>
            </a:extLst>
          </p:cNvPr>
          <p:cNvSpPr/>
          <p:nvPr/>
        </p:nvSpPr>
        <p:spPr>
          <a:xfrm>
            <a:off x="9315378" y="595044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4CE81B5-B903-4188-B26D-D4B9E7964A3C}"/>
              </a:ext>
            </a:extLst>
          </p:cNvPr>
          <p:cNvSpPr/>
          <p:nvPr/>
        </p:nvSpPr>
        <p:spPr>
          <a:xfrm>
            <a:off x="10164667" y="5906613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F245E8-ED8B-4919-8065-9645662DA09D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3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156491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6364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thiếu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5AA5F6-38BA-4079-A503-7E0AC5CA66D9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CE6C26-1CE3-4051-B4CD-C14280747E91}"/>
              </a:ext>
            </a:extLst>
          </p:cNvPr>
          <p:cNvSpPr/>
          <p:nvPr/>
        </p:nvSpPr>
        <p:spPr>
          <a:xfrm>
            <a:off x="585627" y="1828800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559A6C-222D-417B-88AF-66E162F1267F}"/>
              </a:ext>
            </a:extLst>
          </p:cNvPr>
          <p:cNvSpPr/>
          <p:nvPr/>
        </p:nvSpPr>
        <p:spPr>
          <a:xfrm>
            <a:off x="1719766" y="1815812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AA3DA3-549C-4EE2-B10C-9CB1EC501752}"/>
              </a:ext>
            </a:extLst>
          </p:cNvPr>
          <p:cNvSpPr/>
          <p:nvPr/>
        </p:nvSpPr>
        <p:spPr>
          <a:xfrm>
            <a:off x="2853905" y="1815812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2632B4-B077-4547-AAFC-79E02D6A1CE8}"/>
              </a:ext>
            </a:extLst>
          </p:cNvPr>
          <p:cNvSpPr/>
          <p:nvPr/>
        </p:nvSpPr>
        <p:spPr>
          <a:xfrm>
            <a:off x="3981537" y="1828800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D50A1AE-893B-46FB-9E5E-5E2295319925}"/>
              </a:ext>
            </a:extLst>
          </p:cNvPr>
          <p:cNvSpPr/>
          <p:nvPr/>
        </p:nvSpPr>
        <p:spPr>
          <a:xfrm>
            <a:off x="5115675" y="1828800"/>
            <a:ext cx="909125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EE9A8F-774B-4FBD-8E17-3B3047FD0D2F}"/>
              </a:ext>
            </a:extLst>
          </p:cNvPr>
          <p:cNvSpPr/>
          <p:nvPr/>
        </p:nvSpPr>
        <p:spPr>
          <a:xfrm>
            <a:off x="6247287" y="1828800"/>
            <a:ext cx="909124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326C34-1290-4C5A-9FB3-F2C0B83B82EB}"/>
              </a:ext>
            </a:extLst>
          </p:cNvPr>
          <p:cNvSpPr/>
          <p:nvPr/>
        </p:nvSpPr>
        <p:spPr>
          <a:xfrm>
            <a:off x="7368832" y="1828800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C305F7-9266-4CFB-9D28-668D21567A6D}"/>
              </a:ext>
            </a:extLst>
          </p:cNvPr>
          <p:cNvSpPr/>
          <p:nvPr/>
        </p:nvSpPr>
        <p:spPr>
          <a:xfrm>
            <a:off x="8440070" y="1815811"/>
            <a:ext cx="909125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5E301B-72ED-4D66-8678-1CB168A1FB0B}"/>
              </a:ext>
            </a:extLst>
          </p:cNvPr>
          <p:cNvSpPr/>
          <p:nvPr/>
        </p:nvSpPr>
        <p:spPr>
          <a:xfrm>
            <a:off x="9609959" y="1806391"/>
            <a:ext cx="904083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8A1485-E6AB-4930-B179-D568747BE2F3}"/>
              </a:ext>
            </a:extLst>
          </p:cNvPr>
          <p:cNvSpPr/>
          <p:nvPr/>
        </p:nvSpPr>
        <p:spPr>
          <a:xfrm>
            <a:off x="10803603" y="1806392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CD609A2B-A056-4A45-BE6E-9B061F5B70B0}"/>
              </a:ext>
            </a:extLst>
          </p:cNvPr>
          <p:cNvSpPr/>
          <p:nvPr/>
        </p:nvSpPr>
        <p:spPr>
          <a:xfrm rot="5400000">
            <a:off x="1360289" y="1845105"/>
            <a:ext cx="357798" cy="1907122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DEFEC7-CD22-4FE6-B2F9-88BB3862D092}"/>
              </a:ext>
            </a:extLst>
          </p:cNvPr>
          <p:cNvSpPr txBox="1"/>
          <p:nvPr/>
        </p:nvSpPr>
        <p:spPr>
          <a:xfrm>
            <a:off x="1326164" y="3048427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2E085A73-06C8-40B6-8372-346259776818}"/>
              </a:ext>
            </a:extLst>
          </p:cNvPr>
          <p:cNvSpPr/>
          <p:nvPr/>
        </p:nvSpPr>
        <p:spPr>
          <a:xfrm rot="16200000">
            <a:off x="2484551" y="810519"/>
            <a:ext cx="340556" cy="1635678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19D2BB-A080-4548-AC17-A8664AD2D3B0}"/>
              </a:ext>
            </a:extLst>
          </p:cNvPr>
          <p:cNvSpPr txBox="1"/>
          <p:nvPr/>
        </p:nvSpPr>
        <p:spPr>
          <a:xfrm>
            <a:off x="2751390" y="108531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80EF6-C1F0-4F27-9B29-A3D660A2F7DC}"/>
              </a:ext>
            </a:extLst>
          </p:cNvPr>
          <p:cNvSpPr/>
          <p:nvPr/>
        </p:nvSpPr>
        <p:spPr>
          <a:xfrm>
            <a:off x="4119937" y="1921267"/>
            <a:ext cx="603851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5BEAE24-E710-4CEB-8C39-E8D2FED74172}"/>
              </a:ext>
            </a:extLst>
          </p:cNvPr>
          <p:cNvSpPr/>
          <p:nvPr/>
        </p:nvSpPr>
        <p:spPr>
          <a:xfrm>
            <a:off x="5144906" y="1953383"/>
            <a:ext cx="84457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3744F81-09B3-4DA7-AE07-6931380F452F}"/>
              </a:ext>
            </a:extLst>
          </p:cNvPr>
          <p:cNvSpPr/>
          <p:nvPr/>
        </p:nvSpPr>
        <p:spPr>
          <a:xfrm>
            <a:off x="6301767" y="1943108"/>
            <a:ext cx="84457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BD17E71-B7E1-4AEB-A9CC-13033E2C1E60}"/>
              </a:ext>
            </a:extLst>
          </p:cNvPr>
          <p:cNvSpPr/>
          <p:nvPr/>
        </p:nvSpPr>
        <p:spPr>
          <a:xfrm>
            <a:off x="8467668" y="1964950"/>
            <a:ext cx="84457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60F0AAD-3DD3-44A6-A984-000E98711296}"/>
              </a:ext>
            </a:extLst>
          </p:cNvPr>
          <p:cNvSpPr/>
          <p:nvPr/>
        </p:nvSpPr>
        <p:spPr>
          <a:xfrm>
            <a:off x="9669463" y="1944401"/>
            <a:ext cx="799903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FBE5DF-F21A-42D5-BC43-07759DBFB288}"/>
              </a:ext>
            </a:extLst>
          </p:cNvPr>
          <p:cNvSpPr txBox="1"/>
          <p:nvPr/>
        </p:nvSpPr>
        <p:spPr>
          <a:xfrm>
            <a:off x="518845" y="353245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17E258FC-1167-40CD-B522-C2959E52BCE1}"/>
              </a:ext>
            </a:extLst>
          </p:cNvPr>
          <p:cNvSpPr/>
          <p:nvPr/>
        </p:nvSpPr>
        <p:spPr>
          <a:xfrm>
            <a:off x="-1" y="4428105"/>
            <a:ext cx="1152151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BB348840-5837-41BE-A625-9C080A86CA07}"/>
              </a:ext>
            </a:extLst>
          </p:cNvPr>
          <p:cNvSpPr/>
          <p:nvPr/>
        </p:nvSpPr>
        <p:spPr>
          <a:xfrm>
            <a:off x="1152151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74C928F7-2EE3-4859-8BBB-F45014A5762D}"/>
              </a:ext>
            </a:extLst>
          </p:cNvPr>
          <p:cNvSpPr/>
          <p:nvPr/>
        </p:nvSpPr>
        <p:spPr>
          <a:xfrm>
            <a:off x="2398249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D9AE431-13FC-4A9F-9ECF-CE25C516F4D7}"/>
              </a:ext>
            </a:extLst>
          </p:cNvPr>
          <p:cNvSpPr/>
          <p:nvPr/>
        </p:nvSpPr>
        <p:spPr>
          <a:xfrm>
            <a:off x="3644347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FFD11307-E350-440B-9BDE-937D610D6E89}"/>
              </a:ext>
            </a:extLst>
          </p:cNvPr>
          <p:cNvSpPr/>
          <p:nvPr/>
        </p:nvSpPr>
        <p:spPr>
          <a:xfrm>
            <a:off x="4890445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C2CEF3CF-5A8D-4694-85E5-587E5383DF77}"/>
              </a:ext>
            </a:extLst>
          </p:cNvPr>
          <p:cNvSpPr/>
          <p:nvPr/>
        </p:nvSpPr>
        <p:spPr>
          <a:xfrm>
            <a:off x="6136543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103" name="Flowchart: Decision 102">
            <a:extLst>
              <a:ext uri="{FF2B5EF4-FFF2-40B4-BE49-F238E27FC236}">
                <a16:creationId xmlns:a16="http://schemas.microsoft.com/office/drawing/2014/main" id="{10E4496D-001A-4717-B481-EB89AB7080AC}"/>
              </a:ext>
            </a:extLst>
          </p:cNvPr>
          <p:cNvSpPr/>
          <p:nvPr/>
        </p:nvSpPr>
        <p:spPr>
          <a:xfrm>
            <a:off x="7402220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04" name="Flowchart: Decision 103">
            <a:extLst>
              <a:ext uri="{FF2B5EF4-FFF2-40B4-BE49-F238E27FC236}">
                <a16:creationId xmlns:a16="http://schemas.microsoft.com/office/drawing/2014/main" id="{D5394CCB-DD5C-40B6-B5A0-2A82B3E8E716}"/>
              </a:ext>
            </a:extLst>
          </p:cNvPr>
          <p:cNvSpPr/>
          <p:nvPr/>
        </p:nvSpPr>
        <p:spPr>
          <a:xfrm>
            <a:off x="8632343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05" name="Flowchart: Decision 104">
            <a:extLst>
              <a:ext uri="{FF2B5EF4-FFF2-40B4-BE49-F238E27FC236}">
                <a16:creationId xmlns:a16="http://schemas.microsoft.com/office/drawing/2014/main" id="{7BE338E6-2541-4226-812F-B47FB6B505CB}"/>
              </a:ext>
            </a:extLst>
          </p:cNvPr>
          <p:cNvSpPr/>
          <p:nvPr/>
        </p:nvSpPr>
        <p:spPr>
          <a:xfrm>
            <a:off x="9862466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06" name="Flowchart: Decision 105">
            <a:extLst>
              <a:ext uri="{FF2B5EF4-FFF2-40B4-BE49-F238E27FC236}">
                <a16:creationId xmlns:a16="http://schemas.microsoft.com/office/drawing/2014/main" id="{DA70705E-DC7C-43AB-AE8F-6462A7592D27}"/>
              </a:ext>
            </a:extLst>
          </p:cNvPr>
          <p:cNvSpPr/>
          <p:nvPr/>
        </p:nvSpPr>
        <p:spPr>
          <a:xfrm>
            <a:off x="11092589" y="4428105"/>
            <a:ext cx="1099411" cy="1004777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17" name="Right Brace 116">
            <a:extLst>
              <a:ext uri="{FF2B5EF4-FFF2-40B4-BE49-F238E27FC236}">
                <a16:creationId xmlns:a16="http://schemas.microsoft.com/office/drawing/2014/main" id="{3BA88C58-380A-4369-B3C6-630276BF9366}"/>
              </a:ext>
            </a:extLst>
          </p:cNvPr>
          <p:cNvSpPr/>
          <p:nvPr/>
        </p:nvSpPr>
        <p:spPr>
          <a:xfrm rot="5400000">
            <a:off x="1063649" y="4978457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26B8BAC-DDF9-4D18-964E-94ECE3BAD3ED}"/>
              </a:ext>
            </a:extLst>
          </p:cNvPr>
          <p:cNvSpPr txBox="1"/>
          <p:nvPr/>
        </p:nvSpPr>
        <p:spPr>
          <a:xfrm>
            <a:off x="973680" y="577861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119" name="Right Brace 118">
            <a:extLst>
              <a:ext uri="{FF2B5EF4-FFF2-40B4-BE49-F238E27FC236}">
                <a16:creationId xmlns:a16="http://schemas.microsoft.com/office/drawing/2014/main" id="{EB0C2BD6-6E3C-4B75-957A-D66F70DD9155}"/>
              </a:ext>
            </a:extLst>
          </p:cNvPr>
          <p:cNvSpPr/>
          <p:nvPr/>
        </p:nvSpPr>
        <p:spPr>
          <a:xfrm rot="16200000">
            <a:off x="2216229" y="3618394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D988EFE-18A6-41B9-A41E-2184B77BF68C}"/>
              </a:ext>
            </a:extLst>
          </p:cNvPr>
          <p:cNvSpPr txBox="1"/>
          <p:nvPr/>
        </p:nvSpPr>
        <p:spPr>
          <a:xfrm>
            <a:off x="2055334" y="362390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667F49CE-D7B9-42E1-A7DF-489C9B48D27F}"/>
              </a:ext>
            </a:extLst>
          </p:cNvPr>
          <p:cNvSpPr/>
          <p:nvPr/>
        </p:nvSpPr>
        <p:spPr>
          <a:xfrm>
            <a:off x="3872568" y="4689907"/>
            <a:ext cx="757706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A192A72F-7795-466B-A8B3-9E2F737344A0}"/>
              </a:ext>
            </a:extLst>
          </p:cNvPr>
          <p:cNvSpPr/>
          <p:nvPr/>
        </p:nvSpPr>
        <p:spPr>
          <a:xfrm>
            <a:off x="5126653" y="4694044"/>
            <a:ext cx="757706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63016FD-49F8-46F0-862F-EA463A276E60}"/>
              </a:ext>
            </a:extLst>
          </p:cNvPr>
          <p:cNvSpPr/>
          <p:nvPr/>
        </p:nvSpPr>
        <p:spPr>
          <a:xfrm>
            <a:off x="7704250" y="4736386"/>
            <a:ext cx="64203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474231BB-F19F-4650-BE58-5A2185837680}"/>
              </a:ext>
            </a:extLst>
          </p:cNvPr>
          <p:cNvSpPr/>
          <p:nvPr/>
        </p:nvSpPr>
        <p:spPr>
          <a:xfrm>
            <a:off x="8918398" y="4689907"/>
            <a:ext cx="64203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CCE1D23-6156-4222-9C7E-3BC1DECC0910}"/>
              </a:ext>
            </a:extLst>
          </p:cNvPr>
          <p:cNvSpPr/>
          <p:nvPr/>
        </p:nvSpPr>
        <p:spPr>
          <a:xfrm>
            <a:off x="10235424" y="4736386"/>
            <a:ext cx="567605" cy="5184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01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60" grpId="0" animBg="1"/>
      <p:bldP spid="61" grpId="0"/>
      <p:bldP spid="7" grpId="0" animBg="1"/>
      <p:bldP spid="67" grpId="0" animBg="1"/>
      <p:bldP spid="68" grpId="0" animBg="1"/>
      <p:bldP spid="72" grpId="0" animBg="1"/>
      <p:bldP spid="75" grpId="0" animBg="1"/>
      <p:bldP spid="86" grpId="0"/>
      <p:bldP spid="94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7" grpId="0" animBg="1"/>
      <p:bldP spid="118" grpId="0"/>
      <p:bldP spid="119" grpId="0" animBg="1"/>
      <p:bldP spid="120" grpId="0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1D93DD-A068-4B18-9C7B-B2DA53045539}"/>
              </a:ext>
            </a:extLst>
          </p:cNvPr>
          <p:cNvGrpSpPr/>
          <p:nvPr/>
        </p:nvGrpSpPr>
        <p:grpSpPr>
          <a:xfrm rot="21341746">
            <a:off x="7724495" y="-285652"/>
            <a:ext cx="4615927" cy="4572000"/>
            <a:chOff x="3096876" y="622300"/>
            <a:chExt cx="4156369" cy="4572000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04A0F6C-3A46-4362-8A6B-BF44B2AB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96876" y="622300"/>
              <a:ext cx="4156369" cy="45720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A50C5D-42BA-481F-8B2C-6DFFB6B28443}"/>
                </a:ext>
              </a:extLst>
            </p:cNvPr>
            <p:cNvSpPr txBox="1"/>
            <p:nvPr/>
          </p:nvSpPr>
          <p:spPr>
            <a:xfrm rot="258254">
              <a:off x="3699729" y="2185903"/>
              <a:ext cx="2935943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Ta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cần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thực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hiện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phép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tính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nào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trước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EA0D5EE-49AE-47A5-B6B9-A241C43C54E2}"/>
              </a:ext>
            </a:extLst>
          </p:cNvPr>
          <p:cNvGrpSpPr/>
          <p:nvPr/>
        </p:nvGrpSpPr>
        <p:grpSpPr>
          <a:xfrm flipH="1">
            <a:off x="7754217" y="54860"/>
            <a:ext cx="3657600" cy="3657600"/>
            <a:chOff x="8031612" y="156491"/>
            <a:chExt cx="3657600" cy="3657600"/>
          </a:xfrm>
        </p:grpSpPr>
        <p:pic>
          <p:nvPicPr>
            <p:cNvPr id="97" name="Picture 9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BB96E832-1B7E-4B42-99C8-51F00DDE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0591D6C-94FB-4FE7-8737-279B0C35A618}"/>
                </a:ext>
              </a:extLst>
            </p:cNvPr>
            <p:cNvSpPr txBox="1"/>
            <p:nvPr/>
          </p:nvSpPr>
          <p:spPr>
            <a:xfrm>
              <a:off x="8765379" y="1741402"/>
              <a:ext cx="214460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Phép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nhân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26" name="Picture 25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989FE0EA-A2F6-4011-813A-220A80F140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7453345" y="3190921"/>
            <a:ext cx="3914465" cy="3200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E6695EF-A45B-4296-9F52-9498A3B0DE36}"/>
              </a:ext>
            </a:extLst>
          </p:cNvPr>
          <p:cNvGrpSpPr/>
          <p:nvPr/>
        </p:nvGrpSpPr>
        <p:grpSpPr>
          <a:xfrm>
            <a:off x="863885" y="2898533"/>
            <a:ext cx="5912599" cy="1112866"/>
            <a:chOff x="863885" y="2898533"/>
            <a:chExt cx="5912599" cy="11128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70C172-4402-4BB9-A8A8-860A59761A37}"/>
                </a:ext>
              </a:extLst>
            </p:cNvPr>
            <p:cNvSpPr/>
            <p:nvPr/>
          </p:nvSpPr>
          <p:spPr>
            <a:xfrm>
              <a:off x="863885" y="3176266"/>
              <a:ext cx="838072" cy="8133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334641B-BDDF-43D2-8FA6-63E51A63D84D}"/>
                </a:ext>
              </a:extLst>
            </p:cNvPr>
            <p:cNvCxnSpPr>
              <a:stCxn id="25" idx="3"/>
            </p:cNvCxnSpPr>
            <p:nvPr/>
          </p:nvCxnSpPr>
          <p:spPr>
            <a:xfrm flipV="1">
              <a:off x="1701957" y="3566684"/>
              <a:ext cx="1381146" cy="162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DA9178-F7AD-4529-BFAC-28582FF39E43}"/>
                </a:ext>
              </a:extLst>
            </p:cNvPr>
            <p:cNvSpPr/>
            <p:nvPr/>
          </p:nvSpPr>
          <p:spPr>
            <a:xfrm>
              <a:off x="3051504" y="3043912"/>
              <a:ext cx="1171917" cy="96748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0CB804-A7CF-49CB-8814-9A9E67AA8542}"/>
                </a:ext>
              </a:extLst>
            </p:cNvPr>
            <p:cNvCxnSpPr/>
            <p:nvPr/>
          </p:nvCxnSpPr>
          <p:spPr>
            <a:xfrm flipV="1">
              <a:off x="4223421" y="3547987"/>
              <a:ext cx="1381146" cy="162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783C1E4-A6D3-4DEE-AFA8-C15ED1D219D0}"/>
                </a:ext>
              </a:extLst>
            </p:cNvPr>
            <p:cNvSpPr/>
            <p:nvPr/>
          </p:nvSpPr>
          <p:spPr>
            <a:xfrm>
              <a:off x="5320184" y="2940251"/>
              <a:ext cx="1456300" cy="1025844"/>
            </a:xfrm>
            <a:prstGeom prst="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1652B3-C4E2-481D-8F87-8E2ED729D679}"/>
                </a:ext>
              </a:extLst>
            </p:cNvPr>
            <p:cNvSpPr txBox="1"/>
            <p:nvPr/>
          </p:nvSpPr>
          <p:spPr>
            <a:xfrm>
              <a:off x="1984710" y="3022128"/>
              <a:ext cx="1146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X 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012D72-88EA-4D4D-A92A-038E8EE6AA17}"/>
                </a:ext>
              </a:extLst>
            </p:cNvPr>
            <p:cNvSpPr txBox="1"/>
            <p:nvPr/>
          </p:nvSpPr>
          <p:spPr>
            <a:xfrm>
              <a:off x="4388658" y="2898533"/>
              <a:ext cx="1146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+ 9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A0B9853B-B996-4162-9CE1-F3540D3F4362}"/>
              </a:ext>
            </a:extLst>
          </p:cNvPr>
          <p:cNvSpPr/>
          <p:nvPr/>
        </p:nvSpPr>
        <p:spPr>
          <a:xfrm>
            <a:off x="2959676" y="3033066"/>
            <a:ext cx="1263745" cy="96748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0791711-DEAB-4621-8542-F8F146FA829F}"/>
              </a:ext>
            </a:extLst>
          </p:cNvPr>
          <p:cNvSpPr/>
          <p:nvPr/>
        </p:nvSpPr>
        <p:spPr>
          <a:xfrm>
            <a:off x="5328167" y="2938574"/>
            <a:ext cx="1456300" cy="1025844"/>
          </a:xfrm>
          <a:prstGeom prst="triangl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767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杨任东竹石体-Medium" panose="02000000000000000000" pitchFamily="2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F6355E-518E-4B07-BC80-F042BF4C76B5}"/>
              </a:ext>
            </a:extLst>
          </p:cNvPr>
          <p:cNvSpPr txBox="1"/>
          <p:nvPr/>
        </p:nvSpPr>
        <p:spPr>
          <a:xfrm>
            <a:off x="562025" y="2078566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Tóm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094B64-1143-4EB6-898C-127693592F91}"/>
              </a:ext>
            </a:extLst>
          </p:cNvPr>
          <p:cNvGrpSpPr/>
          <p:nvPr/>
        </p:nvGrpSpPr>
        <p:grpSpPr>
          <a:xfrm>
            <a:off x="1018903" y="2323918"/>
            <a:ext cx="5501148" cy="4233003"/>
            <a:chOff x="707923" y="2323918"/>
            <a:chExt cx="5501148" cy="4233003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EBF4328-1787-477A-9371-39D3FAB44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7371" r="1973" b="19149"/>
            <a:stretch/>
          </p:blipFill>
          <p:spPr>
            <a:xfrm>
              <a:off x="707923" y="2323918"/>
              <a:ext cx="5501148" cy="423300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C34DE-D3CA-4831-B444-D520F19AE376}"/>
                </a:ext>
              </a:extLst>
            </p:cNvPr>
            <p:cNvSpPr txBox="1"/>
            <p:nvPr/>
          </p:nvSpPr>
          <p:spPr>
            <a:xfrm>
              <a:off x="1268979" y="3873267"/>
              <a:ext cx="477847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         : 18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sinh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bàn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: 2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bạn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bàn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: ?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bàn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4F7C0-A19E-476D-B28B-EEC8A30BF0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7058796" y="2939852"/>
            <a:ext cx="4304899" cy="3391296"/>
          </a:xfrm>
          <a:prstGeom prst="rect">
            <a:avLst/>
          </a:prstGeom>
        </p:spPr>
      </p:pic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2535969" y="508473"/>
            <a:ext cx="9084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18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sinh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ngồi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như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vậy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4" grpId="0"/>
          <p:bldP spid="2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EBF4328-1787-477A-9371-39D3FAB4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2065106" y="1433224"/>
            <a:ext cx="8363164" cy="43819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CC34DE-D3CA-4831-B444-D520F19AE376}"/>
              </a:ext>
            </a:extLst>
          </p:cNvPr>
          <p:cNvSpPr txBox="1"/>
          <p:nvPr/>
        </p:nvSpPr>
        <p:spPr>
          <a:xfrm>
            <a:off x="2616657" y="3280560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học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như vậy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822FBF-D571-4247-A271-3A5F46DDE4FB}"/>
              </a:ext>
            </a:extLst>
          </p:cNvPr>
          <p:cNvSpPr txBox="1"/>
          <p:nvPr/>
        </p:nvSpPr>
        <p:spPr>
          <a:xfrm>
            <a:off x="2616657" y="3983896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18 : 2 = 9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D793A-A7A7-47AC-BFF4-095535E37004}"/>
              </a:ext>
            </a:extLst>
          </p:cNvPr>
          <p:cNvSpPr txBox="1"/>
          <p:nvPr/>
        </p:nvSpPr>
        <p:spPr>
          <a:xfrm>
            <a:off x="2862376" y="4723421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: 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bàn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2535969" y="508473"/>
            <a:ext cx="9084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18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sinh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ngồi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như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vậy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88BEE8-B40B-4FB7-BD3A-ACBCFC82F2F7}"/>
              </a:ext>
            </a:extLst>
          </p:cNvPr>
          <p:cNvSpPr txBox="1"/>
          <p:nvPr/>
        </p:nvSpPr>
        <p:spPr>
          <a:xfrm>
            <a:off x="5496560" y="2661920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84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994FC-3530-42C5-93F9-009439DAED38}"/>
              </a:ext>
            </a:extLst>
          </p:cNvPr>
          <p:cNvGrpSpPr/>
          <p:nvPr/>
        </p:nvGrpSpPr>
        <p:grpSpPr>
          <a:xfrm>
            <a:off x="1416644" y="120981"/>
            <a:ext cx="1368928" cy="1371600"/>
            <a:chOff x="856628" y="879472"/>
            <a:chExt cx="1554480" cy="155448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A016EECF-20EB-4C44-84B2-6A03DFA0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C2C98D-D348-4A7D-AC10-5F83B7350E62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0A3EB9-7A06-43D9-99E6-689CD1E85C13}"/>
              </a:ext>
            </a:extLst>
          </p:cNvPr>
          <p:cNvSpPr txBox="1"/>
          <p:nvPr/>
        </p:nvSpPr>
        <p:spPr>
          <a:xfrm>
            <a:off x="2707556" y="467783"/>
            <a:ext cx="88097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xuân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10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cặp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B0CB77-C94A-46E0-B68F-A05C074AC393}"/>
              </a:ext>
            </a:extLst>
          </p:cNvPr>
          <p:cNvGrpSpPr/>
          <p:nvPr/>
        </p:nvGrpSpPr>
        <p:grpSpPr>
          <a:xfrm>
            <a:off x="7115847" y="1784367"/>
            <a:ext cx="4946014" cy="1518266"/>
            <a:chOff x="7173903" y="2348430"/>
            <a:chExt cx="3033980" cy="1005840"/>
          </a:xfrm>
        </p:grpSpPr>
        <p:pic>
          <p:nvPicPr>
            <p:cNvPr id="19" name="Picture 1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6B2024C-91EF-495A-86F8-76500873F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0" t="39586" r="21281" b="40927"/>
            <a:stretch/>
          </p:blipFill>
          <p:spPr>
            <a:xfrm flipH="1">
              <a:off x="7173903" y="2348430"/>
              <a:ext cx="3033980" cy="10058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4043B8-4C65-45DB-AFC4-DD2929AFC2AF}"/>
                </a:ext>
              </a:extLst>
            </p:cNvPr>
            <p:cNvSpPr txBox="1"/>
            <p:nvPr/>
          </p:nvSpPr>
          <p:spPr>
            <a:xfrm>
              <a:off x="7611019" y="2348430"/>
              <a:ext cx="2159748" cy="795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1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cặp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mấy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nhỉ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CD47DB-D6F2-4191-8C36-F0A95BF7C878}"/>
              </a:ext>
            </a:extLst>
          </p:cNvPr>
          <p:cNvGrpSpPr/>
          <p:nvPr/>
        </p:nvGrpSpPr>
        <p:grpSpPr>
          <a:xfrm>
            <a:off x="2042175" y="2374917"/>
            <a:ext cx="3033980" cy="1005840"/>
            <a:chOff x="2037980" y="2222500"/>
            <a:chExt cx="3033980" cy="1005840"/>
          </a:xfrm>
        </p:grpSpPr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E2BF28B-420C-4C5D-B723-38DE6E196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033980" cy="100584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457DF4-5C70-479B-97E2-E6A4D9A04FD8}"/>
                </a:ext>
              </a:extLst>
            </p:cNvPr>
            <p:cNvSpPr txBox="1"/>
            <p:nvPr/>
          </p:nvSpPr>
          <p:spPr>
            <a:xfrm>
              <a:off x="2475096" y="2280811"/>
              <a:ext cx="2159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người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24" name="Picture 2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BB3728E-F12B-4670-93D4-20D0FE1A82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25721" r="8205" b="8162"/>
          <a:stretch/>
        </p:blipFill>
        <p:spPr>
          <a:xfrm>
            <a:off x="4188526" y="3374003"/>
            <a:ext cx="38149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994FC-3530-42C5-93F9-009439DAED38}"/>
              </a:ext>
            </a:extLst>
          </p:cNvPr>
          <p:cNvGrpSpPr/>
          <p:nvPr/>
        </p:nvGrpSpPr>
        <p:grpSpPr>
          <a:xfrm>
            <a:off x="1416644" y="120981"/>
            <a:ext cx="1368928" cy="1371600"/>
            <a:chOff x="856628" y="879472"/>
            <a:chExt cx="1554480" cy="155448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A016EECF-20EB-4C44-84B2-6A03DFA0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C2C98D-D348-4A7D-AC10-5F83B7350E62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0A3EB9-7A06-43D9-99E6-689CD1E85C13}"/>
              </a:ext>
            </a:extLst>
          </p:cNvPr>
          <p:cNvSpPr txBox="1"/>
          <p:nvPr/>
        </p:nvSpPr>
        <p:spPr>
          <a:xfrm>
            <a:off x="2707556" y="467783"/>
            <a:ext cx="88097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xuân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10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cặp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99469B1F-30EE-4287-8A84-C59AD05CC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2322446" y="1392533"/>
            <a:ext cx="8363164" cy="4851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E12996-C168-489F-AD54-E8E2B3A72B5F}"/>
              </a:ext>
            </a:extLst>
          </p:cNvPr>
          <p:cNvSpPr txBox="1"/>
          <p:nvPr/>
        </p:nvSpPr>
        <p:spPr>
          <a:xfrm>
            <a:off x="2873997" y="3314886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tham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thi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03CC9E-25FB-4DF0-AEB4-BB88781758CF}"/>
              </a:ext>
            </a:extLst>
          </p:cNvPr>
          <p:cNvSpPr txBox="1"/>
          <p:nvPr/>
        </p:nvSpPr>
        <p:spPr>
          <a:xfrm>
            <a:off x="2873997" y="4018222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10 x 2 = 20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7B8855-312B-47CF-9C5E-BCD2EBC81EC3}"/>
              </a:ext>
            </a:extLst>
          </p:cNvPr>
          <p:cNvSpPr txBox="1"/>
          <p:nvPr/>
        </p:nvSpPr>
        <p:spPr>
          <a:xfrm>
            <a:off x="3119716" y="4757747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: 20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vật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58587-268D-4866-A474-F03401DB3E84}"/>
              </a:ext>
            </a:extLst>
          </p:cNvPr>
          <p:cNvSpPr txBox="1"/>
          <p:nvPr/>
        </p:nvSpPr>
        <p:spPr>
          <a:xfrm>
            <a:off x="5496560" y="2661920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198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9" grpId="0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365</Words>
  <Application>Microsoft Office PowerPoint</Application>
  <PresentationFormat>Widescreen</PresentationFormat>
  <Paragraphs>156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Pattaya</vt:lpstr>
      <vt:lpstr>Times New Roman</vt:lpstr>
      <vt:lpstr>杨任东竹石体-Medium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21</cp:revision>
  <dcterms:created xsi:type="dcterms:W3CDTF">2022-05-07T08:29:24Z</dcterms:created>
  <dcterms:modified xsi:type="dcterms:W3CDTF">2025-09-17T03:12:39Z</dcterms:modified>
</cp:coreProperties>
</file>