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7"/>
  </p:notesMasterIdLst>
  <p:handoutMasterIdLst>
    <p:handoutMasterId r:id="rId38"/>
  </p:handoutMasterIdLst>
  <p:sldIdLst>
    <p:sldId id="330" r:id="rId5"/>
    <p:sldId id="7334" r:id="rId6"/>
    <p:sldId id="331" r:id="rId7"/>
    <p:sldId id="7336" r:id="rId8"/>
    <p:sldId id="7345" r:id="rId9"/>
    <p:sldId id="7337" r:id="rId10"/>
    <p:sldId id="7333" r:id="rId11"/>
    <p:sldId id="7335" r:id="rId12"/>
    <p:sldId id="332" r:id="rId13"/>
    <p:sldId id="7304" r:id="rId14"/>
    <p:sldId id="7338" r:id="rId15"/>
    <p:sldId id="7339" r:id="rId16"/>
    <p:sldId id="7306" r:id="rId17"/>
    <p:sldId id="7307" r:id="rId18"/>
    <p:sldId id="7347" r:id="rId19"/>
    <p:sldId id="7348" r:id="rId20"/>
    <p:sldId id="7344" r:id="rId21"/>
    <p:sldId id="7351" r:id="rId22"/>
    <p:sldId id="7352" r:id="rId23"/>
    <p:sldId id="7325" r:id="rId24"/>
    <p:sldId id="333" r:id="rId25"/>
    <p:sldId id="7311" r:id="rId26"/>
    <p:sldId id="7313" r:id="rId27"/>
    <p:sldId id="7312" r:id="rId28"/>
    <p:sldId id="7326" r:id="rId29"/>
    <p:sldId id="7329" r:id="rId30"/>
    <p:sldId id="7327" r:id="rId31"/>
    <p:sldId id="7350" r:id="rId32"/>
    <p:sldId id="7349" r:id="rId33"/>
    <p:sldId id="7346" r:id="rId34"/>
    <p:sldId id="7322" r:id="rId35"/>
    <p:sldId id="25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A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8" y="66"/>
      </p:cViewPr>
      <p:guideLst/>
    </p:cSldViewPr>
  </p:slideViewPr>
  <p:notesTextViewPr>
    <p:cViewPr>
      <p:scale>
        <a:sx n="1" d="1"/>
        <a:sy n="1" d="1"/>
      </p:scale>
      <p:origin x="0" y="0"/>
    </p:cViewPr>
  </p:notesTextViewPr>
  <p:notesViewPr>
    <p:cSldViewPr snapToGrid="0">
      <p:cViewPr varScale="1">
        <p:scale>
          <a:sx n="46" d="100"/>
          <a:sy n="46" d="100"/>
        </p:scale>
        <p:origin x="2728"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BEE5CCF-B606-F55B-69B6-AA6B9A1A7F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xmlns="" id="{E023ED3C-9124-6420-8453-0FDE1FC838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237A3B-97C8-4BF3-98E8-5FF5F56EB871}" type="datetimeFigureOut">
              <a:rPr lang="vi-VN" smtClean="0"/>
              <a:t>12/01/2024</a:t>
            </a:fld>
            <a:endParaRPr lang="vi-VN"/>
          </a:p>
        </p:txBody>
      </p:sp>
      <p:sp>
        <p:nvSpPr>
          <p:cNvPr id="4" name="Footer Placeholder 3">
            <a:extLst>
              <a:ext uri="{FF2B5EF4-FFF2-40B4-BE49-F238E27FC236}">
                <a16:creationId xmlns:a16="http://schemas.microsoft.com/office/drawing/2014/main" xmlns="" id="{0F1F9DED-5859-EE7A-75E3-EBD3EFCA6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xmlns="" id="{4CD7A681-6E09-ECBF-759B-3A4497D05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8696A2-19D7-4AE4-B56C-6A0080BFDC7F}" type="slidenum">
              <a:rPr lang="vi-VN" smtClean="0"/>
              <a:t>‹#›</a:t>
            </a:fld>
            <a:endParaRPr lang="vi-VN"/>
          </a:p>
        </p:txBody>
      </p:sp>
    </p:spTree>
    <p:extLst>
      <p:ext uri="{BB962C8B-B14F-4D97-AF65-F5344CB8AC3E}">
        <p14:creationId xmlns:p14="http://schemas.microsoft.com/office/powerpoint/2010/main" val="218373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AA887-0DD8-4D91-87DB-FCC35B198F5D}"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2039-1DD3-4B63-AD2A-00D1E9639D7E}" type="slidenum">
              <a:rPr lang="en-US" smtClean="0"/>
              <a:t>‹#›</a:t>
            </a:fld>
            <a:endParaRPr lang="en-US"/>
          </a:p>
        </p:txBody>
      </p:sp>
    </p:spTree>
    <p:extLst>
      <p:ext uri="{BB962C8B-B14F-4D97-AF65-F5344CB8AC3E}">
        <p14:creationId xmlns:p14="http://schemas.microsoft.com/office/powerpoint/2010/main" val="109831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52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0395FF-8E41-EAC6-77C8-7B021FC09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03E85FD-6F89-B039-0F16-71344FADB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5F9F232-0F47-84A4-A428-C5DB42976290}"/>
              </a:ext>
            </a:extLst>
          </p:cNvPr>
          <p:cNvSpPr>
            <a:spLocks noGrp="1"/>
          </p:cNvSpPr>
          <p:nvPr>
            <p:ph type="dt" sz="half" idx="10"/>
          </p:nvPr>
        </p:nvSpPr>
        <p:spPr/>
        <p:txBody>
          <a:bodyPr/>
          <a:lstStyle/>
          <a:p>
            <a:fld id="{36851B7C-F504-44BE-83C9-783E1933D3FF}" type="datetimeFigureOut">
              <a:rPr lang="en-US" smtClean="0"/>
              <a:t>1/12/2024</a:t>
            </a:fld>
            <a:endParaRPr lang="en-US"/>
          </a:p>
        </p:txBody>
      </p:sp>
      <p:sp>
        <p:nvSpPr>
          <p:cNvPr id="5" name="Footer Placeholder 4">
            <a:extLst>
              <a:ext uri="{FF2B5EF4-FFF2-40B4-BE49-F238E27FC236}">
                <a16:creationId xmlns:a16="http://schemas.microsoft.com/office/drawing/2014/main" xmlns="" id="{7AFE8C0B-15F1-1F5C-C147-FE1996E1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DBBE617-20A6-E1EF-08C1-25B833E8F723}"/>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7525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856519-6078-3667-7AE1-1244796A8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5DE3BF2-D1F7-64A4-759D-9EEAE0C25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56A782-679D-1F81-E44E-3D81C381F49F}"/>
              </a:ext>
            </a:extLst>
          </p:cNvPr>
          <p:cNvSpPr>
            <a:spLocks noGrp="1"/>
          </p:cNvSpPr>
          <p:nvPr>
            <p:ph type="dt" sz="half" idx="10"/>
          </p:nvPr>
        </p:nvSpPr>
        <p:spPr/>
        <p:txBody>
          <a:bodyPr/>
          <a:lstStyle/>
          <a:p>
            <a:fld id="{36851B7C-F504-44BE-83C9-783E1933D3FF}" type="datetimeFigureOut">
              <a:rPr lang="en-US" smtClean="0"/>
              <a:t>1/12/2024</a:t>
            </a:fld>
            <a:endParaRPr lang="en-US"/>
          </a:p>
        </p:txBody>
      </p:sp>
      <p:sp>
        <p:nvSpPr>
          <p:cNvPr id="5" name="Footer Placeholder 4">
            <a:extLst>
              <a:ext uri="{FF2B5EF4-FFF2-40B4-BE49-F238E27FC236}">
                <a16:creationId xmlns:a16="http://schemas.microsoft.com/office/drawing/2014/main" xmlns="" id="{CD3AD5E7-9D61-CC79-4A3A-918634C4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60BF6C-AD45-380E-4EFF-01523A416AC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01432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2BEEE68-5A59-AE3F-FC66-EFC3865C95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9BECD99-7C48-DB61-1DB0-21C506B6D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1DE146-BCB5-A3D0-2627-4F2A671B9718}"/>
              </a:ext>
            </a:extLst>
          </p:cNvPr>
          <p:cNvSpPr>
            <a:spLocks noGrp="1"/>
          </p:cNvSpPr>
          <p:nvPr>
            <p:ph type="dt" sz="half" idx="10"/>
          </p:nvPr>
        </p:nvSpPr>
        <p:spPr/>
        <p:txBody>
          <a:bodyPr/>
          <a:lstStyle/>
          <a:p>
            <a:fld id="{36851B7C-F504-44BE-83C9-783E1933D3FF}" type="datetimeFigureOut">
              <a:rPr lang="en-US" smtClean="0"/>
              <a:t>1/12/2024</a:t>
            </a:fld>
            <a:endParaRPr lang="en-US"/>
          </a:p>
        </p:txBody>
      </p:sp>
      <p:sp>
        <p:nvSpPr>
          <p:cNvPr id="5" name="Footer Placeholder 4">
            <a:extLst>
              <a:ext uri="{FF2B5EF4-FFF2-40B4-BE49-F238E27FC236}">
                <a16:creationId xmlns:a16="http://schemas.microsoft.com/office/drawing/2014/main" xmlns="" id="{605F325F-9932-8F35-2728-A0222C395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8EF39A-F7EA-2EF9-DC3C-6E8DF18DD74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5434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BC44FDC1-6AD3-B9C3-6DB1-1E5FEB550318}"/>
              </a:ext>
            </a:extLst>
          </p:cNvPr>
          <p:cNvSpPr>
            <a:spLocks noGrp="1"/>
          </p:cNvSpPr>
          <p:nvPr>
            <p:ph type="dt" sz="half" idx="10"/>
          </p:nvPr>
        </p:nvSpPr>
        <p:spPr/>
        <p:txBody>
          <a:bodyPr/>
          <a:lstStyle/>
          <a:p>
            <a:fld id="{3DFE48A3-FBB0-4D53-AD96-BBA31C39C62D}" type="datetimeFigureOut">
              <a:rPr lang="zh-CN" altLang="en-US" smtClean="0"/>
              <a:t>2024/1/12</a:t>
            </a:fld>
            <a:endParaRPr lang="zh-CN" altLang="en-US"/>
          </a:p>
        </p:txBody>
      </p:sp>
      <p:sp>
        <p:nvSpPr>
          <p:cNvPr id="5" name="页脚占位符 4">
            <a:extLst>
              <a:ext uri="{FF2B5EF4-FFF2-40B4-BE49-F238E27FC236}">
                <a16:creationId xmlns:a16="http://schemas.microsoft.com/office/drawing/2014/main" xmlns=""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C271071-C2B3-847B-4D82-B9109C1A9F69}"/>
              </a:ext>
            </a:extLst>
          </p:cNvPr>
          <p:cNvSpPr>
            <a:spLocks noGrp="1"/>
          </p:cNvSpPr>
          <p:nvPr>
            <p:ph type="dt" sz="half" idx="10"/>
          </p:nvPr>
        </p:nvSpPr>
        <p:spPr/>
        <p:txBody>
          <a:bodyPr/>
          <a:lstStyle/>
          <a:p>
            <a:fld id="{3DFE48A3-FBB0-4D53-AD96-BBA31C39C62D}" type="datetimeFigureOut">
              <a:rPr lang="zh-CN" altLang="en-US" smtClean="0"/>
              <a:t>2024/1/12</a:t>
            </a:fld>
            <a:endParaRPr lang="zh-CN" altLang="en-US"/>
          </a:p>
        </p:txBody>
      </p:sp>
      <p:sp>
        <p:nvSpPr>
          <p:cNvPr id="5" name="页脚占位符 4">
            <a:extLst>
              <a:ext uri="{FF2B5EF4-FFF2-40B4-BE49-F238E27FC236}">
                <a16:creationId xmlns:a16="http://schemas.microsoft.com/office/drawing/2014/main" xmlns=""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20110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3DF4A89A-FF0B-1EB3-B5D2-4E3B73A29ED0}"/>
              </a:ext>
            </a:extLst>
          </p:cNvPr>
          <p:cNvSpPr>
            <a:spLocks noGrp="1"/>
          </p:cNvSpPr>
          <p:nvPr>
            <p:ph type="dt" sz="half" idx="10"/>
          </p:nvPr>
        </p:nvSpPr>
        <p:spPr/>
        <p:txBody>
          <a:bodyPr/>
          <a:lstStyle/>
          <a:p>
            <a:fld id="{3DFE48A3-FBB0-4D53-AD96-BBA31C39C62D}" type="datetimeFigureOut">
              <a:rPr lang="zh-CN" altLang="en-US" smtClean="0"/>
              <a:t>2024/1/12</a:t>
            </a:fld>
            <a:endParaRPr lang="zh-CN" altLang="en-US"/>
          </a:p>
        </p:txBody>
      </p:sp>
      <p:sp>
        <p:nvSpPr>
          <p:cNvPr id="5" name="页脚占位符 4">
            <a:extLst>
              <a:ext uri="{FF2B5EF4-FFF2-40B4-BE49-F238E27FC236}">
                <a16:creationId xmlns:a16="http://schemas.microsoft.com/office/drawing/2014/main" xmlns=""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46643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38602E7C-EF32-E013-D266-615F3CE25468}"/>
              </a:ext>
            </a:extLst>
          </p:cNvPr>
          <p:cNvSpPr>
            <a:spLocks noGrp="1"/>
          </p:cNvSpPr>
          <p:nvPr>
            <p:ph type="dt" sz="half" idx="10"/>
          </p:nvPr>
        </p:nvSpPr>
        <p:spPr/>
        <p:txBody>
          <a:bodyPr/>
          <a:lstStyle/>
          <a:p>
            <a:fld id="{3DFE48A3-FBB0-4D53-AD96-BBA31C39C62D}" type="datetimeFigureOut">
              <a:rPr lang="zh-CN" altLang="en-US" smtClean="0"/>
              <a:t>2024/1/12</a:t>
            </a:fld>
            <a:endParaRPr lang="zh-CN" altLang="en-US"/>
          </a:p>
        </p:txBody>
      </p:sp>
      <p:sp>
        <p:nvSpPr>
          <p:cNvPr id="6" name="页脚占位符 5">
            <a:extLst>
              <a:ext uri="{FF2B5EF4-FFF2-40B4-BE49-F238E27FC236}">
                <a16:creationId xmlns:a16="http://schemas.microsoft.com/office/drawing/2014/main" xmlns=""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9246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DA709FF9-DBC2-3B14-9CD9-2FF0448E2E26}"/>
              </a:ext>
            </a:extLst>
          </p:cNvPr>
          <p:cNvSpPr>
            <a:spLocks noGrp="1"/>
          </p:cNvSpPr>
          <p:nvPr>
            <p:ph type="dt" sz="half" idx="10"/>
          </p:nvPr>
        </p:nvSpPr>
        <p:spPr/>
        <p:txBody>
          <a:bodyPr/>
          <a:lstStyle/>
          <a:p>
            <a:fld id="{3DFE48A3-FBB0-4D53-AD96-BBA31C39C62D}" type="datetimeFigureOut">
              <a:rPr lang="zh-CN" altLang="en-US" smtClean="0"/>
              <a:t>2024/1/12</a:t>
            </a:fld>
            <a:endParaRPr lang="zh-CN" altLang="en-US"/>
          </a:p>
        </p:txBody>
      </p:sp>
      <p:sp>
        <p:nvSpPr>
          <p:cNvPr id="8" name="页脚占位符 7">
            <a:extLst>
              <a:ext uri="{FF2B5EF4-FFF2-40B4-BE49-F238E27FC236}">
                <a16:creationId xmlns:a16="http://schemas.microsoft.com/office/drawing/2014/main" xmlns=""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6184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77542121-0C07-CFC2-1FA2-98737B88E576}"/>
              </a:ext>
            </a:extLst>
          </p:cNvPr>
          <p:cNvSpPr>
            <a:spLocks noGrp="1"/>
          </p:cNvSpPr>
          <p:nvPr>
            <p:ph type="dt" sz="half" idx="10"/>
          </p:nvPr>
        </p:nvSpPr>
        <p:spPr/>
        <p:txBody>
          <a:bodyPr/>
          <a:lstStyle/>
          <a:p>
            <a:fld id="{3DFE48A3-FBB0-4D53-AD96-BBA31C39C62D}" type="datetimeFigureOut">
              <a:rPr lang="zh-CN" altLang="en-US" smtClean="0"/>
              <a:t>2024/1/12</a:t>
            </a:fld>
            <a:endParaRPr lang="zh-CN" altLang="en-US"/>
          </a:p>
        </p:txBody>
      </p:sp>
      <p:sp>
        <p:nvSpPr>
          <p:cNvPr id="4" name="页脚占位符 3">
            <a:extLst>
              <a:ext uri="{FF2B5EF4-FFF2-40B4-BE49-F238E27FC236}">
                <a16:creationId xmlns:a16="http://schemas.microsoft.com/office/drawing/2014/main" xmlns=""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5866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B9DCB2F-0E63-43C6-1C15-5B69F167C5AD}"/>
              </a:ext>
            </a:extLst>
          </p:cNvPr>
          <p:cNvSpPr>
            <a:spLocks noGrp="1"/>
          </p:cNvSpPr>
          <p:nvPr>
            <p:ph type="dt" sz="half" idx="10"/>
          </p:nvPr>
        </p:nvSpPr>
        <p:spPr/>
        <p:txBody>
          <a:bodyPr/>
          <a:lstStyle/>
          <a:p>
            <a:fld id="{3DFE48A3-FBB0-4D53-AD96-BBA31C39C62D}" type="datetimeFigureOut">
              <a:rPr lang="zh-CN" altLang="en-US" smtClean="0"/>
              <a:t>2024/1/12</a:t>
            </a:fld>
            <a:endParaRPr lang="zh-CN" altLang="en-US"/>
          </a:p>
        </p:txBody>
      </p:sp>
      <p:sp>
        <p:nvSpPr>
          <p:cNvPr id="3" name="页脚占位符 2">
            <a:extLst>
              <a:ext uri="{FF2B5EF4-FFF2-40B4-BE49-F238E27FC236}">
                <a16:creationId xmlns:a16="http://schemas.microsoft.com/office/drawing/2014/main" xmlns=""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087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89137CE-BA9F-AC6A-CEE9-C82603AD06B0}"/>
              </a:ext>
            </a:extLst>
          </p:cNvPr>
          <p:cNvSpPr>
            <a:spLocks noGrp="1"/>
          </p:cNvSpPr>
          <p:nvPr>
            <p:ph type="dt" sz="half" idx="10"/>
          </p:nvPr>
        </p:nvSpPr>
        <p:spPr/>
        <p:txBody>
          <a:bodyPr/>
          <a:lstStyle/>
          <a:p>
            <a:fld id="{3DFE48A3-FBB0-4D53-AD96-BBA31C39C62D}" type="datetimeFigureOut">
              <a:rPr lang="zh-CN" altLang="en-US" smtClean="0"/>
              <a:t>2024/1/12</a:t>
            </a:fld>
            <a:endParaRPr lang="zh-CN" altLang="en-US"/>
          </a:p>
        </p:txBody>
      </p:sp>
      <p:sp>
        <p:nvSpPr>
          <p:cNvPr id="6" name="页脚占位符 5">
            <a:extLst>
              <a:ext uri="{FF2B5EF4-FFF2-40B4-BE49-F238E27FC236}">
                <a16:creationId xmlns:a16="http://schemas.microsoft.com/office/drawing/2014/main" xmlns=""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495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12616-6567-A868-9768-645D0BC35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18F32F-9067-55CC-6761-FC14214A0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7DB88C-1734-2B5B-DD9B-2964344AE8B8}"/>
              </a:ext>
            </a:extLst>
          </p:cNvPr>
          <p:cNvSpPr>
            <a:spLocks noGrp="1"/>
          </p:cNvSpPr>
          <p:nvPr>
            <p:ph type="dt" sz="half" idx="10"/>
          </p:nvPr>
        </p:nvSpPr>
        <p:spPr/>
        <p:txBody>
          <a:bodyPr/>
          <a:lstStyle/>
          <a:p>
            <a:fld id="{36851B7C-F504-44BE-83C9-783E1933D3FF}" type="datetimeFigureOut">
              <a:rPr lang="en-US" smtClean="0"/>
              <a:t>1/12/2024</a:t>
            </a:fld>
            <a:endParaRPr lang="en-US"/>
          </a:p>
        </p:txBody>
      </p:sp>
      <p:sp>
        <p:nvSpPr>
          <p:cNvPr id="5" name="Footer Placeholder 4">
            <a:extLst>
              <a:ext uri="{FF2B5EF4-FFF2-40B4-BE49-F238E27FC236}">
                <a16:creationId xmlns:a16="http://schemas.microsoft.com/office/drawing/2014/main" xmlns="" id="{D380C5E3-14D9-B577-5819-534044F86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89BCFE-3A1F-7A2D-B5E4-202B1E0C6D9D}"/>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5092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91E9A09-40DB-3C90-AE60-B6800C483A85}"/>
              </a:ext>
            </a:extLst>
          </p:cNvPr>
          <p:cNvSpPr>
            <a:spLocks noGrp="1"/>
          </p:cNvSpPr>
          <p:nvPr>
            <p:ph type="dt" sz="half" idx="10"/>
          </p:nvPr>
        </p:nvSpPr>
        <p:spPr/>
        <p:txBody>
          <a:bodyPr/>
          <a:lstStyle/>
          <a:p>
            <a:fld id="{3DFE48A3-FBB0-4D53-AD96-BBA31C39C62D}" type="datetimeFigureOut">
              <a:rPr lang="zh-CN" altLang="en-US" smtClean="0"/>
              <a:t>2024/1/12</a:t>
            </a:fld>
            <a:endParaRPr lang="zh-CN" altLang="en-US"/>
          </a:p>
        </p:txBody>
      </p:sp>
      <p:sp>
        <p:nvSpPr>
          <p:cNvPr id="6" name="页脚占位符 5">
            <a:extLst>
              <a:ext uri="{FF2B5EF4-FFF2-40B4-BE49-F238E27FC236}">
                <a16:creationId xmlns:a16="http://schemas.microsoft.com/office/drawing/2014/main" xmlns=""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62873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0EA78DC-6AB6-C391-6F14-39D6BCA7BCD9}"/>
              </a:ext>
            </a:extLst>
          </p:cNvPr>
          <p:cNvSpPr>
            <a:spLocks noGrp="1"/>
          </p:cNvSpPr>
          <p:nvPr>
            <p:ph type="dt" sz="half" idx="10"/>
          </p:nvPr>
        </p:nvSpPr>
        <p:spPr/>
        <p:txBody>
          <a:bodyPr/>
          <a:lstStyle/>
          <a:p>
            <a:fld id="{3DFE48A3-FBB0-4D53-AD96-BBA31C39C62D}" type="datetimeFigureOut">
              <a:rPr lang="zh-CN" altLang="en-US" smtClean="0"/>
              <a:t>2024/1/12</a:t>
            </a:fld>
            <a:endParaRPr lang="zh-CN" altLang="en-US"/>
          </a:p>
        </p:txBody>
      </p:sp>
      <p:sp>
        <p:nvSpPr>
          <p:cNvPr id="5" name="页脚占位符 4">
            <a:extLst>
              <a:ext uri="{FF2B5EF4-FFF2-40B4-BE49-F238E27FC236}">
                <a16:creationId xmlns:a16="http://schemas.microsoft.com/office/drawing/2014/main" xmlns=""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9935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00AB5B4-E318-C83D-7BDB-2F6AC03EF818}"/>
              </a:ext>
            </a:extLst>
          </p:cNvPr>
          <p:cNvSpPr>
            <a:spLocks noGrp="1"/>
          </p:cNvSpPr>
          <p:nvPr>
            <p:ph type="dt" sz="half" idx="10"/>
          </p:nvPr>
        </p:nvSpPr>
        <p:spPr/>
        <p:txBody>
          <a:bodyPr/>
          <a:lstStyle/>
          <a:p>
            <a:fld id="{3DFE48A3-FBB0-4D53-AD96-BBA31C39C62D}" type="datetimeFigureOut">
              <a:rPr lang="zh-CN" altLang="en-US" smtClean="0"/>
              <a:t>2024/1/12</a:t>
            </a:fld>
            <a:endParaRPr lang="zh-CN" altLang="en-US"/>
          </a:p>
        </p:txBody>
      </p:sp>
      <p:sp>
        <p:nvSpPr>
          <p:cNvPr id="5" name="页脚占位符 4">
            <a:extLst>
              <a:ext uri="{FF2B5EF4-FFF2-40B4-BE49-F238E27FC236}">
                <a16:creationId xmlns:a16="http://schemas.microsoft.com/office/drawing/2014/main" xmlns=""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59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Title 1">
            <a:extLst>
              <a:ext uri="{FF2B5EF4-FFF2-40B4-BE49-F238E27FC236}">
                <a16:creationId xmlns=""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4575785"/>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7186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60867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65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57851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5375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AD5923-DB2C-E327-18EE-9F48E0C59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ECB7CEA-17E2-B932-E2D6-9EB860EA8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4C66A3B-5B5F-2CAE-619D-718E50B19490}"/>
              </a:ext>
            </a:extLst>
          </p:cNvPr>
          <p:cNvSpPr>
            <a:spLocks noGrp="1"/>
          </p:cNvSpPr>
          <p:nvPr>
            <p:ph type="dt" sz="half" idx="10"/>
          </p:nvPr>
        </p:nvSpPr>
        <p:spPr/>
        <p:txBody>
          <a:bodyPr/>
          <a:lstStyle/>
          <a:p>
            <a:fld id="{36851B7C-F504-44BE-83C9-783E1933D3FF}" type="datetimeFigureOut">
              <a:rPr lang="en-US" smtClean="0"/>
              <a:t>1/12/2024</a:t>
            </a:fld>
            <a:endParaRPr lang="en-US"/>
          </a:p>
        </p:txBody>
      </p:sp>
      <p:sp>
        <p:nvSpPr>
          <p:cNvPr id="5" name="Footer Placeholder 4">
            <a:extLst>
              <a:ext uri="{FF2B5EF4-FFF2-40B4-BE49-F238E27FC236}">
                <a16:creationId xmlns:a16="http://schemas.microsoft.com/office/drawing/2014/main" xmlns="" id="{AAA04557-3C9B-1A40-1065-E85EE827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C626EC-D946-1FA9-2092-D6249EBEE65B}"/>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9132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5618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441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093021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0771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955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6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CE1DA-8608-C81A-138A-7B2FCCBB9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DC0109E-44A7-5D68-4578-A68D3723B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41EFDE0-DC19-F73B-A160-190A002FA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B0C93B8-7133-6639-7437-9FC7900B8EE1}"/>
              </a:ext>
            </a:extLst>
          </p:cNvPr>
          <p:cNvSpPr>
            <a:spLocks noGrp="1"/>
          </p:cNvSpPr>
          <p:nvPr>
            <p:ph type="dt" sz="half" idx="10"/>
          </p:nvPr>
        </p:nvSpPr>
        <p:spPr/>
        <p:txBody>
          <a:bodyPr/>
          <a:lstStyle/>
          <a:p>
            <a:fld id="{36851B7C-F504-44BE-83C9-783E1933D3FF}" type="datetimeFigureOut">
              <a:rPr lang="en-US" smtClean="0"/>
              <a:t>1/12/2024</a:t>
            </a:fld>
            <a:endParaRPr lang="en-US"/>
          </a:p>
        </p:txBody>
      </p:sp>
      <p:sp>
        <p:nvSpPr>
          <p:cNvPr id="6" name="Footer Placeholder 5">
            <a:extLst>
              <a:ext uri="{FF2B5EF4-FFF2-40B4-BE49-F238E27FC236}">
                <a16:creationId xmlns:a16="http://schemas.microsoft.com/office/drawing/2014/main" xmlns="" id="{A672BA62-9375-254F-FFDF-62AD6A1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FBB779E-97E4-5CB8-8A17-EFBD3E284D5C}"/>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397891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5CF556-4A2C-EE8B-525E-73E092FE4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3BE0C9B-E634-DBE5-62CC-5116D8BF6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777981E-788B-EDCD-CE7D-6577B02B0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2243B13-8952-A9BD-EAB8-2C4CFEA8A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FAC2EFA-1BF1-2C5D-1630-52036285C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0DF2DE-E38D-138F-815A-EB3707CA4871}"/>
              </a:ext>
            </a:extLst>
          </p:cNvPr>
          <p:cNvSpPr>
            <a:spLocks noGrp="1"/>
          </p:cNvSpPr>
          <p:nvPr>
            <p:ph type="dt" sz="half" idx="10"/>
          </p:nvPr>
        </p:nvSpPr>
        <p:spPr/>
        <p:txBody>
          <a:bodyPr/>
          <a:lstStyle/>
          <a:p>
            <a:fld id="{36851B7C-F504-44BE-83C9-783E1933D3FF}" type="datetimeFigureOut">
              <a:rPr lang="en-US" smtClean="0"/>
              <a:t>1/12/2024</a:t>
            </a:fld>
            <a:endParaRPr lang="en-US"/>
          </a:p>
        </p:txBody>
      </p:sp>
      <p:sp>
        <p:nvSpPr>
          <p:cNvPr id="8" name="Footer Placeholder 7">
            <a:extLst>
              <a:ext uri="{FF2B5EF4-FFF2-40B4-BE49-F238E27FC236}">
                <a16:creationId xmlns:a16="http://schemas.microsoft.com/office/drawing/2014/main" xmlns="" id="{B5B7F2E9-57A6-20FC-728A-DEA777868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1D510D-06AF-13D5-4B37-EA16D131AF66}"/>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751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530FB-1C21-0815-9EDD-E25443C9E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FCF4937-EC26-B420-D0DE-181F3843D0B1}"/>
              </a:ext>
            </a:extLst>
          </p:cNvPr>
          <p:cNvSpPr>
            <a:spLocks noGrp="1"/>
          </p:cNvSpPr>
          <p:nvPr>
            <p:ph type="dt" sz="half" idx="10"/>
          </p:nvPr>
        </p:nvSpPr>
        <p:spPr/>
        <p:txBody>
          <a:bodyPr/>
          <a:lstStyle/>
          <a:p>
            <a:fld id="{36851B7C-F504-44BE-83C9-783E1933D3FF}" type="datetimeFigureOut">
              <a:rPr lang="en-US" smtClean="0"/>
              <a:t>1/12/2024</a:t>
            </a:fld>
            <a:endParaRPr lang="en-US"/>
          </a:p>
        </p:txBody>
      </p:sp>
      <p:sp>
        <p:nvSpPr>
          <p:cNvPr id="4" name="Footer Placeholder 3">
            <a:extLst>
              <a:ext uri="{FF2B5EF4-FFF2-40B4-BE49-F238E27FC236}">
                <a16:creationId xmlns:a16="http://schemas.microsoft.com/office/drawing/2014/main" xmlns="" id="{0BBC502B-C2D4-F95C-62C2-26399DE99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9375CEA-5D21-EC17-8EF3-F1A8719D345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7105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3F02BD-30E4-34D3-9A03-664AD74DB178}"/>
              </a:ext>
            </a:extLst>
          </p:cNvPr>
          <p:cNvSpPr>
            <a:spLocks noGrp="1"/>
          </p:cNvSpPr>
          <p:nvPr>
            <p:ph type="dt" sz="half" idx="10"/>
          </p:nvPr>
        </p:nvSpPr>
        <p:spPr/>
        <p:txBody>
          <a:bodyPr/>
          <a:lstStyle/>
          <a:p>
            <a:fld id="{36851B7C-F504-44BE-83C9-783E1933D3FF}" type="datetimeFigureOut">
              <a:rPr lang="en-US" smtClean="0"/>
              <a:t>1/12/2024</a:t>
            </a:fld>
            <a:endParaRPr lang="en-US"/>
          </a:p>
        </p:txBody>
      </p:sp>
      <p:sp>
        <p:nvSpPr>
          <p:cNvPr id="3" name="Footer Placeholder 2">
            <a:extLst>
              <a:ext uri="{FF2B5EF4-FFF2-40B4-BE49-F238E27FC236}">
                <a16:creationId xmlns:a16="http://schemas.microsoft.com/office/drawing/2014/main" xmlns="" id="{D7F5D2D3-D89C-D1E2-6C2F-8A43B2D96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4816DD6-3F0C-E9AD-6389-84FE2F76E808}"/>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2803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1CAD1B-41B6-BFF2-C536-8723612BE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624E7EF-D4F8-C45F-2ABF-DEFC00221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52E4AF5-E1D2-0BFC-EF03-1D78EBBCA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B3FD88A-B80F-A1A8-985A-BC6B6031C73A}"/>
              </a:ext>
            </a:extLst>
          </p:cNvPr>
          <p:cNvSpPr>
            <a:spLocks noGrp="1"/>
          </p:cNvSpPr>
          <p:nvPr>
            <p:ph type="dt" sz="half" idx="10"/>
          </p:nvPr>
        </p:nvSpPr>
        <p:spPr/>
        <p:txBody>
          <a:bodyPr/>
          <a:lstStyle/>
          <a:p>
            <a:fld id="{36851B7C-F504-44BE-83C9-783E1933D3FF}" type="datetimeFigureOut">
              <a:rPr lang="en-US" smtClean="0"/>
              <a:t>1/12/2024</a:t>
            </a:fld>
            <a:endParaRPr lang="en-US"/>
          </a:p>
        </p:txBody>
      </p:sp>
      <p:sp>
        <p:nvSpPr>
          <p:cNvPr id="6" name="Footer Placeholder 5">
            <a:extLst>
              <a:ext uri="{FF2B5EF4-FFF2-40B4-BE49-F238E27FC236}">
                <a16:creationId xmlns:a16="http://schemas.microsoft.com/office/drawing/2014/main" xmlns="" id="{F0A3158C-E091-A632-4959-57F350113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6333851-3A3F-5745-F986-F158CBB5DFE4}"/>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4430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FBB017-D09C-523F-3B2F-3999E9A62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9127264-A25D-E146-8000-3427EB47B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545454E-63FE-9F90-8D03-DE8515046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3D10C4C-51E6-C1FB-8CED-299B1C718DCC}"/>
              </a:ext>
            </a:extLst>
          </p:cNvPr>
          <p:cNvSpPr>
            <a:spLocks noGrp="1"/>
          </p:cNvSpPr>
          <p:nvPr>
            <p:ph type="dt" sz="half" idx="10"/>
          </p:nvPr>
        </p:nvSpPr>
        <p:spPr/>
        <p:txBody>
          <a:bodyPr/>
          <a:lstStyle/>
          <a:p>
            <a:fld id="{36851B7C-F504-44BE-83C9-783E1933D3FF}" type="datetimeFigureOut">
              <a:rPr lang="en-US" smtClean="0"/>
              <a:t>1/12/2024</a:t>
            </a:fld>
            <a:endParaRPr lang="en-US"/>
          </a:p>
        </p:txBody>
      </p:sp>
      <p:sp>
        <p:nvSpPr>
          <p:cNvPr id="6" name="Footer Placeholder 5">
            <a:extLst>
              <a:ext uri="{FF2B5EF4-FFF2-40B4-BE49-F238E27FC236}">
                <a16:creationId xmlns:a16="http://schemas.microsoft.com/office/drawing/2014/main" xmlns="" id="{EB84ABDF-2CE9-A942-4DB8-C7A347339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72DC4A4-B453-A4DC-AAB5-31928ADA6912}"/>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67748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1C1742E-E2C9-2B99-9A83-1F754C7E6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DD8C216-CDBF-781A-D3DA-0623D0F2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7972EF-FF8A-6285-5A3E-9C3E33CBE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51B7C-F504-44BE-83C9-783E1933D3FF}" type="datetimeFigureOut">
              <a:rPr lang="en-US" smtClean="0"/>
              <a:t>1/12/2024</a:t>
            </a:fld>
            <a:endParaRPr lang="en-US"/>
          </a:p>
        </p:txBody>
      </p:sp>
      <p:sp>
        <p:nvSpPr>
          <p:cNvPr id="5" name="Footer Placeholder 4">
            <a:extLst>
              <a:ext uri="{FF2B5EF4-FFF2-40B4-BE49-F238E27FC236}">
                <a16:creationId xmlns:a16="http://schemas.microsoft.com/office/drawing/2014/main" xmlns="" id="{A482B9F9-C252-14E0-0DE4-09D03C752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3AE917D-475E-9C8B-8008-5E101ED84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9824C-513C-438E-8040-5ED003DD40C6}" type="slidenum">
              <a:rPr lang="en-US" smtClean="0"/>
              <a:t>‹#›</a:t>
            </a:fld>
            <a:endParaRPr lang="en-US"/>
          </a:p>
        </p:txBody>
      </p:sp>
    </p:spTree>
    <p:extLst>
      <p:ext uri="{BB962C8B-B14F-4D97-AF65-F5344CB8AC3E}">
        <p14:creationId xmlns:p14="http://schemas.microsoft.com/office/powerpoint/2010/main" val="255239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2024/1/12</a:t>
            </a:fld>
            <a:endParaRPr lang="zh-CN" altLang="en-US"/>
          </a:p>
        </p:txBody>
      </p:sp>
      <p:sp>
        <p:nvSpPr>
          <p:cNvPr id="5" name="页脚占位符 4">
            <a:extLst>
              <a:ext uri="{FF2B5EF4-FFF2-40B4-BE49-F238E27FC236}">
                <a16:creationId xmlns:a16="http://schemas.microsoft.com/office/drawing/2014/main" xmlns=""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pic>
        <p:nvPicPr>
          <p:cNvPr id="11" name="Picture 10">
            <a:extLst>
              <a:ext uri="{FF2B5EF4-FFF2-40B4-BE49-F238E27FC236}">
                <a16:creationId xmlns:a16="http://schemas.microsoft.com/office/drawing/2014/main" xmlns="" id="{2C38DA38-71FB-4CEB-B777-09292390EC4A}"/>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xmlns="" id="{7B3E06E2-B8CD-4348-A929-48748D52322A}"/>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xmlns="" id="{D1A0A433-1C81-43D6-86C9-906F9D1CD5C6}"/>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xmlns="" id="{57AB7940-731C-4B6C-8537-33EBAD98DEB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18" name="Picture 17">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42055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pic>
        <p:nvPicPr>
          <p:cNvPr id="11" name="Picture 10">
            <a:extLst>
              <a:ext uri="{FF2B5EF4-FFF2-40B4-BE49-F238E27FC236}">
                <a16:creationId xmlns:a16="http://schemas.microsoft.com/office/drawing/2014/main" xmlns=""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xmlns=""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xmlns=""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xmlns=""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xmlns=""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pic>
        <p:nvPicPr>
          <p:cNvPr id="26" name="Picture 25">
            <a:extLst>
              <a:ext uri="{FF2B5EF4-FFF2-40B4-BE49-F238E27FC236}">
                <a16:creationId xmlns:a16="http://schemas.microsoft.com/office/drawing/2014/main" xmlns=""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824292" y="-26373164"/>
            <a:ext cx="2186247" cy="3717751"/>
          </a:xfrm>
          <a:prstGeom prst="rect">
            <a:avLst/>
          </a:prstGeom>
        </p:spPr>
      </p:pic>
      <p:pic>
        <p:nvPicPr>
          <p:cNvPr id="27" name="Picture 26">
            <a:extLst>
              <a:ext uri="{FF2B5EF4-FFF2-40B4-BE49-F238E27FC236}">
                <a16:creationId xmlns:a16="http://schemas.microsoft.com/office/drawing/2014/main" xmlns=""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310908" y="-26373165"/>
            <a:ext cx="2186247" cy="3717751"/>
          </a:xfrm>
          <a:prstGeom prst="rect">
            <a:avLst/>
          </a:prstGeom>
        </p:spPr>
      </p:pic>
      <p:pic>
        <p:nvPicPr>
          <p:cNvPr id="28" name="Picture 27">
            <a:extLst>
              <a:ext uri="{FF2B5EF4-FFF2-40B4-BE49-F238E27FC236}">
                <a16:creationId xmlns:a16="http://schemas.microsoft.com/office/drawing/2014/main" xmlns=""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710718" y="29329036"/>
            <a:ext cx="2186247" cy="3717751"/>
          </a:xfrm>
          <a:prstGeom prst="rect">
            <a:avLst/>
          </a:prstGeom>
        </p:spPr>
      </p:pic>
      <p:pic>
        <p:nvPicPr>
          <p:cNvPr id="29" name="Picture 28">
            <a:extLst>
              <a:ext uri="{FF2B5EF4-FFF2-40B4-BE49-F238E27FC236}">
                <a16:creationId xmlns:a16="http://schemas.microsoft.com/office/drawing/2014/main" xmlns=""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535072" y="29329035"/>
            <a:ext cx="2186247" cy="3717751"/>
          </a:xfrm>
          <a:prstGeom prst="rect">
            <a:avLst/>
          </a:prstGeom>
        </p:spPr>
      </p:pic>
      <p:pic>
        <p:nvPicPr>
          <p:cNvPr id="33" name="Picture 32">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358700" y="-19174356"/>
            <a:ext cx="3627531" cy="4761670"/>
          </a:xfrm>
          <a:prstGeom prst="rect">
            <a:avLst/>
          </a:prstGeom>
        </p:spPr>
      </p:pic>
      <p:pic>
        <p:nvPicPr>
          <p:cNvPr id="34" name="Picture 33">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358700" y="23824216"/>
            <a:ext cx="3627531" cy="4761670"/>
          </a:xfrm>
          <a:prstGeom prst="rect">
            <a:avLst/>
          </a:prstGeom>
        </p:spPr>
      </p:pic>
      <p:pic>
        <p:nvPicPr>
          <p:cNvPr id="35" name="Picture 34">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628195" y="-19174356"/>
            <a:ext cx="3627531" cy="4761670"/>
          </a:xfrm>
          <a:prstGeom prst="rect">
            <a:avLst/>
          </a:prstGeom>
        </p:spPr>
      </p:pic>
      <p:pic>
        <p:nvPicPr>
          <p:cNvPr id="36" name="Picture 35">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891333" y="23824216"/>
            <a:ext cx="3627531" cy="4761670"/>
          </a:xfrm>
          <a:prstGeom prst="rect">
            <a:avLst/>
          </a:prstGeom>
        </p:spPr>
      </p:pic>
    </p:spTree>
    <p:extLst>
      <p:ext uri="{BB962C8B-B14F-4D97-AF65-F5344CB8AC3E}">
        <p14:creationId xmlns:p14="http://schemas.microsoft.com/office/powerpoint/2010/main" val="27463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CFE2C6-0534-47C2-9B3B-3D659EB6A94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A22C86-D2B9-4879-B299-214F286FBA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xmlns="" id="{2C38DA38-71FB-4CEB-B777-09292390EC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xmlns="" id="{7B3E06E2-B8CD-4348-A929-48748D5232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xmlns="" id="{D1A0A433-1C81-43D6-86C9-906F9D1CD5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xmlns="" id="{57AB7940-731C-4B6C-8537-33EBAD98DE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17" name="Picture 16">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393781395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4.wdp"/><Relationship Id="rId4" Type="http://schemas.openxmlformats.org/officeDocument/2006/relationships/image" Target="../media/image16.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xmlns="" id="{882B405D-C284-404A-B56C-ABBAFB217EA8}"/>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xmlns="" id="{6AB9A62F-0576-2638-BAB7-E0E6AC6ED3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xmlns="" id="{83076AC7-BCD0-69E8-0910-938F34BCB3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xmlns="" id="{2671BCA7-117B-4CE6-FD05-20F25C0877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xmlns="" id="{A34D3090-FD91-CD96-237E-8A316DBA1276}"/>
              </a:ext>
            </a:extLst>
          </p:cNvPr>
          <p:cNvPicPr>
            <a:picLocks noChangeAspect="1"/>
          </p:cNvPicPr>
          <p:nvPr/>
        </p:nvPicPr>
        <p:blipFill>
          <a:blip r:embed="rId7"/>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xmlns="" id="{C9C8F730-F321-3EF5-0BE0-22044492C9F3}"/>
              </a:ext>
            </a:extLst>
          </p:cNvPr>
          <p:cNvPicPr>
            <a:picLocks noChangeAspect="1"/>
          </p:cNvPicPr>
          <p:nvPr/>
        </p:nvPicPr>
        <p:blipFill>
          <a:blip r:embed="rId8"/>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xmlns="" id="{052F907A-2EF7-7B78-89DE-EA1D72FBF994}"/>
              </a:ext>
            </a:extLst>
          </p:cNvPr>
          <p:cNvSpPr txBox="1"/>
          <p:nvPr/>
        </p:nvSpPr>
        <p:spPr>
          <a:xfrm>
            <a:off x="3250899" y="3100666"/>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xmlns=""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lumMod val="50000"/>
                  </a:schemeClr>
                </a:solidFill>
                <a:latin typeface="#9Slide03 AllRoundGothic" panose="020B0703020202020104" pitchFamily="34" charset="-93"/>
              </a:rPr>
              <a:t>Đọc</a:t>
            </a:r>
            <a:endParaRPr lang="vi-VN" sz="3200" dirty="0">
              <a:solidFill>
                <a:schemeClr val="tx2">
                  <a:lumMod val="50000"/>
                </a:schemeClr>
              </a:solidFill>
              <a:latin typeface="#9Slide03 AllRoundGothic" panose="020B0703020202020104" pitchFamily="34" charset="-93"/>
            </a:endParaRPr>
          </a:p>
        </p:txBody>
      </p:sp>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xmlns=""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xmlns=""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xmlns=""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xmlns=""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262126" y="463873"/>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xmlns=""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xmlns=""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xmlns=""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xmlns=""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xmlns="" id="{08C0AB92-8CFF-0402-0DEF-FDC8C6055AEC}"/>
                </a:ext>
              </a:extLst>
            </p:cNvPr>
            <p:cNvSpPr txBox="1"/>
            <p:nvPr/>
          </p:nvSpPr>
          <p:spPr>
            <a:xfrm>
              <a:off x="2591860" y="2784226"/>
              <a:ext cx="2636017"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 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cảnh tượng ấy</a:t>
              </a:r>
              <a:endPar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xmlns="" id="{4EA7395E-188A-4772-C2F5-BD7C67FD0350}"/>
              </a:ext>
            </a:extLst>
          </p:cNvPr>
          <p:cNvGrpSpPr/>
          <p:nvPr/>
        </p:nvGrpSpPr>
        <p:grpSpPr>
          <a:xfrm>
            <a:off x="2037794" y="3411319"/>
            <a:ext cx="9091540" cy="997675"/>
            <a:chOff x="2360277" y="2671670"/>
            <a:chExt cx="3089358" cy="892629"/>
          </a:xfrm>
        </p:grpSpPr>
        <p:grpSp>
          <p:nvGrpSpPr>
            <p:cNvPr id="29" name="组合 30">
              <a:extLst>
                <a:ext uri="{FF2B5EF4-FFF2-40B4-BE49-F238E27FC236}">
                  <a16:creationId xmlns:a16="http://schemas.microsoft.com/office/drawing/2014/main" xmlns=""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xmlns=""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xmlns=""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xmlns="" id="{D2A0FFC3-DD0C-D576-6C42-AAB6BBD22D5C}"/>
                </a:ext>
              </a:extLst>
            </p:cNvPr>
            <p:cNvSpPr txBox="1"/>
            <p:nvPr/>
          </p:nvSpPr>
          <p:spPr>
            <a:xfrm>
              <a:off x="2537154" y="2784437"/>
              <a:ext cx="2688796"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 theo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đến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xin lỗi ông đi</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xmlns="" id="{3250AFC8-A180-6FC0-675D-DDA8FB75CD5A}"/>
              </a:ext>
            </a:extLst>
          </p:cNvPr>
          <p:cNvGrpSpPr/>
          <p:nvPr/>
        </p:nvGrpSpPr>
        <p:grpSpPr>
          <a:xfrm>
            <a:off x="2386120" y="4916509"/>
            <a:ext cx="8047467" cy="997675"/>
            <a:chOff x="2360277" y="2671670"/>
            <a:chExt cx="3089358" cy="892629"/>
          </a:xfrm>
        </p:grpSpPr>
        <p:grpSp>
          <p:nvGrpSpPr>
            <p:cNvPr id="34" name="组合 30">
              <a:extLst>
                <a:ext uri="{FF2B5EF4-FFF2-40B4-BE49-F238E27FC236}">
                  <a16:creationId xmlns:a16="http://schemas.microsoft.com/office/drawing/2014/main" xmlns=""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xmlns=""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xmlns=""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xmlns=""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875" b="90000" l="9970" r="96375"/>
                    </a14:imgEffect>
                  </a14:imgLayer>
                </a14:imgProps>
              </a:ext>
            </a:extLst>
          </a:blip>
          <a:stretch>
            <a:fillRect/>
          </a:stretch>
        </p:blipFill>
        <p:spPr>
          <a:xfrm>
            <a:off x="8937955" y="1325356"/>
            <a:ext cx="1745473" cy="1687466"/>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921" b="99603" l="9926" r="89706"/>
                    </a14:imgEffect>
                  </a14:imgLayer>
                </a14:imgProps>
              </a:ext>
            </a:extLst>
          </a:blip>
          <a:stretch>
            <a:fillRect/>
          </a:stretch>
        </p:blipFill>
        <p:spPr>
          <a:xfrm>
            <a:off x="1145779" y="3174726"/>
            <a:ext cx="1587594" cy="1470859"/>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9677" b="100000" l="9747" r="89892"/>
                    </a14:imgEffect>
                  </a14:imgLayer>
                </a14:imgProps>
              </a:ext>
            </a:extLst>
          </a:blip>
          <a:stretch>
            <a:fillRect/>
          </a:stretch>
        </p:blipFill>
        <p:spPr>
          <a:xfrm>
            <a:off x="9158077" y="4463722"/>
            <a:ext cx="1721101" cy="1540914"/>
          </a:xfrm>
          <a:prstGeom prst="rect">
            <a:avLst/>
          </a:prstGeom>
        </p:spPr>
      </p:pic>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8838" y="4904304"/>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xmlns="" id="{E0086DAA-FA01-B648-E485-B48AFC66FE8D}"/>
              </a:ext>
            </a:extLst>
          </p:cNvPr>
          <p:cNvSpPr txBox="1"/>
          <p:nvPr/>
        </p:nvSpPr>
        <p:spPr>
          <a:xfrm>
            <a:off x="1370416" y="565350"/>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3112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xmlns="" id="{51B4E8A8-57A2-24C1-3D49-3EF849A543B6}"/>
              </a:ext>
            </a:extLst>
          </p:cNvPr>
          <p:cNvSpPr/>
          <p:nvPr/>
        </p:nvSpPr>
        <p:spPr>
          <a:xfrm>
            <a:off x="331807" y="313593"/>
            <a:ext cx="11715413" cy="635009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Open Sans" panose="020B0606030504020204" pitchFamily="34" charset="0"/>
                <a:ea typeface="Cambria" panose="02040503050406030204" pitchFamily="18" charset="0"/>
                <a:cs typeface="+mn-cs"/>
              </a:rPr>
              <a:t>	</a:t>
            </a:r>
            <a:endParaRPr kumimoji="0" lang="en-US" sz="2800" b="0" i="0" u="none" strike="noStrike" kern="1200" cap="none" spc="0" normalizeH="0" baseline="0" noProof="0" smtClean="0">
              <a:ln>
                <a:noFill/>
              </a:ln>
              <a:solidFill>
                <a:srgbClr val="000000"/>
              </a:solidFill>
              <a:effectLst/>
              <a:uLnTx/>
              <a:uFillTx/>
              <a:latin typeface="Open Sans" panose="020B0606030504020204" pitchFamily="34"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Open Sans" panose="020B0606030504020204" pitchFamily="34" charset="0"/>
                <a:ea typeface="Cambria" panose="02040503050406030204" pitchFamily="18" charset="0"/>
              </a:rPr>
              <a:t>	</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mn-cs"/>
              </a:rPr>
              <a:t>Mai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Mai! Sao con ngắt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hoa</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rPr>
              <a:t>?</a:t>
            </a:r>
            <a:endParaRPr kumimoji="0" lang="en-US"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Cambria" panose="02040503050406030204" pitchFamily="18" charset="0"/>
                <a:ea typeface="Cambria" panose="02040503050406030204" pitchFamily="18" charset="0"/>
              </a:rPr>
              <a:t>	</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u="none" strike="noStrike" kern="1200" cap="none" spc="0" normalizeH="0" baseline="0" noProof="0" dirty="0">
                <a:ln>
                  <a:noFill/>
                </a:ln>
                <a:solidFill>
                  <a:srgbClr val="000000"/>
                </a:solidFill>
                <a:uLnTx/>
                <a:uFillTx/>
                <a:latin typeface="Cambria" panose="02040503050406030204" pitchFamily="18" charset="0"/>
                <a:ea typeface="Cambria" panose="02040503050406030204" pitchFamily="18" charset="0"/>
              </a:rPr>
              <a:t>	- Con c</a:t>
            </a:r>
            <a:r>
              <a:rPr lang="vi-VN" sz="2800" dirty="0">
                <a:solidFill>
                  <a:srgbClr val="000000"/>
                </a:solidFill>
                <a:latin typeface="Cambria" panose="02040503050406030204" pitchFamily="18" charset="0"/>
                <a:ea typeface="Cambria" panose="02040503050406030204" pitchFamily="18" charset="0"/>
              </a:rPr>
              <a:t>ó biết ông chủ nhà rất yêu hoa không? Con qua xin lỗi ông đi. </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xmlns="" id="{250A14C6-03F6-70F7-D635-1CD23E4597EE}"/>
              </a:ext>
            </a:extLst>
          </p:cNvPr>
          <p:cNvGrpSpPr/>
          <p:nvPr/>
        </p:nvGrpSpPr>
        <p:grpSpPr>
          <a:xfrm>
            <a:off x="3892990" y="-39435"/>
            <a:ext cx="4406017" cy="706056"/>
            <a:chOff x="4022007" y="1851811"/>
            <a:chExt cx="3686538" cy="984474"/>
          </a:xfrm>
        </p:grpSpPr>
        <p:sp>
          <p:nvSpPr>
            <p:cNvPr id="6" name="圆角矩形 2">
              <a:extLst>
                <a:ext uri="{FF2B5EF4-FFF2-40B4-BE49-F238E27FC236}">
                  <a16:creationId xmlns:a16="http://schemas.microsoft.com/office/drawing/2014/main" xmlns=""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xmlns=""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xmlns="" id="{E4E4D9C3-A59E-E607-3B67-2B47ADD23FDC}"/>
              </a:ext>
            </a:extLst>
          </p:cNvPr>
          <p:cNvSpPr txBox="1"/>
          <p:nvPr/>
        </p:nvSpPr>
        <p:spPr>
          <a:xfrm>
            <a:off x="608408" y="497203"/>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xmlns="" id="{8907AFEB-3102-21FF-08CB-6781533C09EB}"/>
              </a:ext>
            </a:extLst>
          </p:cNvPr>
          <p:cNvSpPr/>
          <p:nvPr/>
        </p:nvSpPr>
        <p:spPr>
          <a:xfrm>
            <a:off x="563622" y="3739900"/>
            <a:ext cx="11382506" cy="2923789"/>
          </a:xfrm>
          <a:prstGeom prst="rect">
            <a:avLst/>
          </a:prstGeom>
          <a:solidFill>
            <a:schemeClr val="accent4">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7F83BE8D-A04A-A310-E5F3-50B5FD560342}"/>
              </a:ext>
            </a:extLst>
          </p:cNvPr>
          <p:cNvSpPr/>
          <p:nvPr/>
        </p:nvSpPr>
        <p:spPr>
          <a:xfrm>
            <a:off x="694348" y="497203"/>
            <a:ext cx="11251780" cy="3060452"/>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2947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xmlns=""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lần </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mn-cs"/>
              </a:rPr>
              <a:t>c</a:t>
            </a:r>
            <a:r>
              <a:rPr lang="en-US" sz="2800">
                <a:solidFill>
                  <a:srgbClr val="000000"/>
                </a:solidFill>
                <a:latin typeface="Cambria" panose="02040503050406030204" pitchFamily="18" charset="0"/>
                <a:ea typeface="Cambria" panose="02040503050406030204" pitchFamily="18" charset="0"/>
              </a:rPr>
              <a:t>â</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mn-cs"/>
              </a:rPr>
              <a:t>u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xmlns=""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xmlns=""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xmlns=""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xmlns="" id="{BAD17891-CC72-FBC7-2E0E-EF11F33ED0C3}"/>
              </a:ext>
            </a:extLst>
          </p:cNvPr>
          <p:cNvSpPr txBox="1"/>
          <p:nvPr/>
        </p:nvSpPr>
        <p:spPr>
          <a:xfrm>
            <a:off x="9236268" y="5955150"/>
            <a:ext cx="35518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xmlns="" id="{DED15DB7-9282-9718-843A-A6E44D7FD48D}"/>
              </a:ext>
            </a:extLst>
          </p:cNvPr>
          <p:cNvSpPr/>
          <p:nvPr/>
        </p:nvSpPr>
        <p:spPr>
          <a:xfrm>
            <a:off x="440056" y="1242261"/>
            <a:ext cx="11292840" cy="4672889"/>
          </a:xfrm>
          <a:prstGeom prst="rect">
            <a:avLst/>
          </a:prstGeom>
          <a:solidFill>
            <a:schemeClr val="accent2">
              <a:lumMod val="60000"/>
              <a:lumOff val="4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1807751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xmlns=""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xmlns=""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xmlns=""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xmlns="" id="{85C56351-589F-3B5A-C21E-E426EBA15B27}"/>
              </a:ext>
            </a:extLst>
          </p:cNvPr>
          <p:cNvGrpSpPr/>
          <p:nvPr/>
        </p:nvGrpSpPr>
        <p:grpSpPr>
          <a:xfrm>
            <a:off x="845803" y="1798069"/>
            <a:ext cx="4253067" cy="1177090"/>
            <a:chOff x="2360277" y="2671670"/>
            <a:chExt cx="1378812" cy="892629"/>
          </a:xfrm>
        </p:grpSpPr>
        <p:grpSp>
          <p:nvGrpSpPr>
            <p:cNvPr id="24" name="组合 30">
              <a:extLst>
                <a:ext uri="{FF2B5EF4-FFF2-40B4-BE49-F238E27FC236}">
                  <a16:creationId xmlns:a16="http://schemas.microsoft.com/office/drawing/2014/main" xmlns=""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xmlns=""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xmlns=""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xmlns="" id="{08C0AB92-8CFF-0402-0DEF-FDC8C6055AEC}"/>
                </a:ext>
              </a:extLst>
            </p:cNvPr>
            <p:cNvSpPr txBox="1"/>
            <p:nvPr/>
          </p:nvSpPr>
          <p:spPr>
            <a:xfrm>
              <a:off x="2508828" y="2751440"/>
              <a:ext cx="925137"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1" dirty="0">
                  <a:solidFill>
                    <a:srgbClr val="00B050"/>
                  </a:solidFill>
                  <a:latin typeface="Cambria" panose="02040503050406030204" pitchFamily="18" charset="0"/>
                  <a:ea typeface="Cambria" panose="02040503050406030204" pitchFamily="18" charset="0"/>
                </a:rPr>
                <a:t>r</a:t>
              </a:r>
              <a:r>
                <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ung rinh</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xmlns="" id="{4EA7395E-188A-4772-C2F5-BD7C67FD0350}"/>
              </a:ext>
            </a:extLst>
          </p:cNvPr>
          <p:cNvGrpSpPr/>
          <p:nvPr/>
        </p:nvGrpSpPr>
        <p:grpSpPr>
          <a:xfrm>
            <a:off x="5946380" y="1843525"/>
            <a:ext cx="3439088" cy="1155142"/>
            <a:chOff x="2360278" y="2671670"/>
            <a:chExt cx="1258031" cy="892629"/>
          </a:xfrm>
        </p:grpSpPr>
        <p:grpSp>
          <p:nvGrpSpPr>
            <p:cNvPr id="29" name="组合 30">
              <a:extLst>
                <a:ext uri="{FF2B5EF4-FFF2-40B4-BE49-F238E27FC236}">
                  <a16:creationId xmlns:a16="http://schemas.microsoft.com/office/drawing/2014/main" xmlns=""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xmlns=""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xmlns=""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xmlns="" id="{D2A0FFC3-DD0C-D576-6C42-AAB6BBD22D5C}"/>
                </a:ext>
              </a:extLst>
            </p:cNvPr>
            <p:cNvSpPr txBox="1"/>
            <p:nvPr/>
          </p:nvSpPr>
          <p:spPr>
            <a:xfrm>
              <a:off x="2622635" y="2743893"/>
              <a:ext cx="830438"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d</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ậ</a:t>
              </a: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p dìu</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xmlns="" id="{E0086DAA-FA01-B648-E485-B48AFC66FE8D}"/>
              </a:ext>
            </a:extLst>
          </p:cNvPr>
          <p:cNvSpPr txBox="1"/>
          <p:nvPr/>
        </p:nvSpPr>
        <p:spPr>
          <a:xfrm>
            <a:off x="1405318" y="52325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xmlns="" id="{4EA7395E-188A-4772-C2F5-BD7C67FD0350}"/>
              </a:ext>
            </a:extLst>
          </p:cNvPr>
          <p:cNvGrpSpPr/>
          <p:nvPr/>
        </p:nvGrpSpPr>
        <p:grpSpPr>
          <a:xfrm>
            <a:off x="1510419" y="3325115"/>
            <a:ext cx="4053847" cy="1244144"/>
            <a:chOff x="2360278" y="2671670"/>
            <a:chExt cx="1258031" cy="892629"/>
          </a:xfrm>
        </p:grpSpPr>
        <p:grpSp>
          <p:nvGrpSpPr>
            <p:cNvPr id="39" name="组合 30">
              <a:extLst>
                <a:ext uri="{FF2B5EF4-FFF2-40B4-BE49-F238E27FC236}">
                  <a16:creationId xmlns:a16="http://schemas.microsoft.com/office/drawing/2014/main" xmlns=""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xmlns=""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xmlns=""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xmlns="" id="{D2A0FFC3-DD0C-D576-6C42-AAB6BBD22D5C}"/>
                </a:ext>
              </a:extLst>
            </p:cNvPr>
            <p:cNvSpPr txBox="1"/>
            <p:nvPr/>
          </p:nvSpPr>
          <p:spPr>
            <a:xfrm>
              <a:off x="2500738" y="2790537"/>
              <a:ext cx="977111"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n</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hành hoa</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xmlns="" id="{4EA7395E-188A-4772-C2F5-BD7C67FD0350}"/>
              </a:ext>
            </a:extLst>
          </p:cNvPr>
          <p:cNvGrpSpPr/>
          <p:nvPr/>
        </p:nvGrpSpPr>
        <p:grpSpPr>
          <a:xfrm>
            <a:off x="6589733" y="3358914"/>
            <a:ext cx="3411074" cy="1176545"/>
            <a:chOff x="2360279" y="2671670"/>
            <a:chExt cx="1309484" cy="892629"/>
          </a:xfrm>
        </p:grpSpPr>
        <p:grpSp>
          <p:nvGrpSpPr>
            <p:cNvPr id="47" name="组合 30">
              <a:extLst>
                <a:ext uri="{FF2B5EF4-FFF2-40B4-BE49-F238E27FC236}">
                  <a16:creationId xmlns:a16="http://schemas.microsoft.com/office/drawing/2014/main" xmlns=""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xmlns=""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xmlns=""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xmlns="" id="{D2A0FFC3-DD0C-D576-6C42-AAB6BBD22D5C}"/>
                </a:ext>
              </a:extLst>
            </p:cNvPr>
            <p:cNvSpPr txBox="1"/>
            <p:nvPr/>
          </p:nvSpPr>
          <p:spPr>
            <a:xfrm>
              <a:off x="2722992" y="2739659"/>
              <a:ext cx="614888"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FFC000">
                      <a:lumMod val="50000"/>
                    </a:srgbClr>
                  </a:solidFill>
                  <a:latin typeface="Cambria" panose="02040503050406030204" pitchFamily="18" charset="0"/>
                  <a:ea typeface="Cambria" panose="02040503050406030204" pitchFamily="18" charset="0"/>
                  <a:sym typeface="思源黑体 CN" panose="020B0500000000000000" pitchFamily="34" charset="-122"/>
                </a:rPr>
                <a:t>s</a:t>
              </a: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ững</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xmlns="" id="{4EA7395E-188A-4772-C2F5-BD7C67FD0350}"/>
              </a:ext>
            </a:extLst>
          </p:cNvPr>
          <p:cNvGrpSpPr/>
          <p:nvPr/>
        </p:nvGrpSpPr>
        <p:grpSpPr>
          <a:xfrm>
            <a:off x="4355494" y="4913241"/>
            <a:ext cx="3583016" cy="1163406"/>
            <a:chOff x="2360278" y="2671670"/>
            <a:chExt cx="1258031" cy="892629"/>
          </a:xfrm>
        </p:grpSpPr>
        <p:grpSp>
          <p:nvGrpSpPr>
            <p:cNvPr id="52" name="组合 30">
              <a:extLst>
                <a:ext uri="{FF2B5EF4-FFF2-40B4-BE49-F238E27FC236}">
                  <a16:creationId xmlns:a16="http://schemas.microsoft.com/office/drawing/2014/main" xmlns=""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xmlns=""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xmlns=""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xmlns="" id="{D2A0FFC3-DD0C-D576-6C42-AAB6BBD22D5C}"/>
                </a:ext>
              </a:extLst>
            </p:cNvPr>
            <p:cNvSpPr txBox="1"/>
            <p:nvPr/>
          </p:nvSpPr>
          <p:spPr>
            <a:xfrm>
              <a:off x="2465141" y="2778761"/>
              <a:ext cx="1088625"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thảng thốt</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xmlns=""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xmlns=""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xmlns=""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xmlns=""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xmlns="" id="{85C56351-589F-3B5A-C21E-E426EBA15B27}"/>
              </a:ext>
            </a:extLst>
          </p:cNvPr>
          <p:cNvGrpSpPr/>
          <p:nvPr/>
        </p:nvGrpSpPr>
        <p:grpSpPr>
          <a:xfrm>
            <a:off x="961792" y="1590727"/>
            <a:ext cx="10268416" cy="4905374"/>
            <a:chOff x="2360277" y="2671669"/>
            <a:chExt cx="3603797" cy="3719918"/>
          </a:xfrm>
        </p:grpSpPr>
        <p:grpSp>
          <p:nvGrpSpPr>
            <p:cNvPr id="24" name="组合 30">
              <a:extLst>
                <a:ext uri="{FF2B5EF4-FFF2-40B4-BE49-F238E27FC236}">
                  <a16:creationId xmlns:a16="http://schemas.microsoft.com/office/drawing/2014/main" xmlns=""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xmlns=""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xmlns=""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xmlns="" id="{08C0AB92-8CFF-0402-0DEF-FDC8C6055AEC}"/>
                </a:ext>
              </a:extLst>
            </p:cNvPr>
            <p:cNvSpPr txBox="1"/>
            <p:nvPr/>
          </p:nvSpPr>
          <p:spPr>
            <a:xfrm>
              <a:off x="2487126" y="3086390"/>
              <a:ext cx="3323590" cy="32208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Và sáng nay, một nhành lan đã bung xòe rung rinh trong nắng sớm, mời gọi đàn bướm dập dìu xung quanh. </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xmlns=""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cxnSp>
        <p:nvCxnSpPr>
          <p:cNvPr id="3" name="Straight Connector 2">
            <a:extLst>
              <a:ext uri="{FF2B5EF4-FFF2-40B4-BE49-F238E27FC236}">
                <a16:creationId xmlns:a16="http://schemas.microsoft.com/office/drawing/2014/main" xmlns="" id="{9B231AB5-9F0C-81B2-1005-06C4D7134CBD}"/>
              </a:ext>
            </a:extLst>
          </p:cNvPr>
          <p:cNvCxnSpPr/>
          <p:nvPr/>
        </p:nvCxnSpPr>
        <p:spPr>
          <a:xfrm flipH="1">
            <a:off x="6846570" y="220599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xmlns="" id="{3F6282FD-5DDA-09A8-C240-3FB4AC351E50}"/>
              </a:ext>
            </a:extLst>
          </p:cNvPr>
          <p:cNvCxnSpPr/>
          <p:nvPr/>
        </p:nvCxnSpPr>
        <p:spPr>
          <a:xfrm flipH="1">
            <a:off x="6663690" y="385283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xmlns="" id="{2DB457B6-F15C-F54E-A94A-7D1E6FB2741C}"/>
              </a:ext>
            </a:extLst>
          </p:cNvPr>
          <p:cNvCxnSpPr/>
          <p:nvPr/>
        </p:nvCxnSpPr>
        <p:spPr>
          <a:xfrm flipH="1">
            <a:off x="9865404" y="4584921"/>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xmlns="" id="{36CECCFD-53E3-B1E7-D0A7-36F5AE4B4284}"/>
              </a:ext>
            </a:extLst>
          </p:cNvPr>
          <p:cNvCxnSpPr/>
          <p:nvPr/>
        </p:nvCxnSpPr>
        <p:spPr>
          <a:xfrm flipH="1">
            <a:off x="9956844" y="459578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xmlns="" id="{FD74FCB1-20D1-4AC0-5FCD-69C2E7077520}"/>
              </a:ext>
            </a:extLst>
          </p:cNvPr>
          <p:cNvCxnSpPr/>
          <p:nvPr/>
        </p:nvCxnSpPr>
        <p:spPr>
          <a:xfrm flipH="1">
            <a:off x="7156494" y="301033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xmlns="" id="{51B4E8A8-57A2-24C1-3D49-3EF849A543B6}"/>
              </a:ext>
            </a:extLst>
          </p:cNvPr>
          <p:cNvSpPr/>
          <p:nvPr/>
        </p:nvSpPr>
        <p:spPr>
          <a:xfrm>
            <a:off x="331807" y="313593"/>
            <a:ext cx="11715413" cy="635009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Open Sans" panose="020B0606030504020204" pitchFamily="34" charset="0"/>
                <a:ea typeface="Cambria" panose="02040503050406030204" pitchFamily="18" charset="0"/>
                <a:cs typeface="+mn-cs"/>
              </a:rPr>
              <a:t>	</a:t>
            </a:r>
            <a:endParaRPr kumimoji="0" lang="en-US" sz="2800" b="0" i="0" u="none" strike="noStrike" kern="1200" cap="none" spc="0" normalizeH="0" baseline="0" noProof="0" smtClean="0">
              <a:ln>
                <a:noFill/>
              </a:ln>
              <a:solidFill>
                <a:srgbClr val="000000"/>
              </a:solidFill>
              <a:effectLst/>
              <a:uLnTx/>
              <a:uFillTx/>
              <a:latin typeface="Open Sans" panose="020B0606030504020204" pitchFamily="34"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Open Sans" panose="020B0606030504020204" pitchFamily="34" charset="0"/>
                <a:ea typeface="Cambria" panose="02040503050406030204" pitchFamily="18" charset="0"/>
              </a:rPr>
              <a:t>	</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mn-cs"/>
              </a:rPr>
              <a:t>Mai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Mai! Sao con ngắt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hoa</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rPr>
              <a:t>?</a:t>
            </a:r>
            <a:endParaRPr kumimoji="0" lang="en-US"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Cambria" panose="02040503050406030204" pitchFamily="18" charset="0"/>
                <a:ea typeface="Cambria" panose="02040503050406030204" pitchFamily="18" charset="0"/>
              </a:rPr>
              <a:t>	</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u="none" strike="noStrike" kern="1200" cap="none" spc="0" normalizeH="0" baseline="0" noProof="0" dirty="0">
                <a:ln>
                  <a:noFill/>
                </a:ln>
                <a:solidFill>
                  <a:srgbClr val="000000"/>
                </a:solidFill>
                <a:uLnTx/>
                <a:uFillTx/>
                <a:latin typeface="Cambria" panose="02040503050406030204" pitchFamily="18" charset="0"/>
                <a:ea typeface="Cambria" panose="02040503050406030204" pitchFamily="18" charset="0"/>
              </a:rPr>
              <a:t>	- Con c</a:t>
            </a:r>
            <a:r>
              <a:rPr lang="vi-VN" sz="2800" dirty="0">
                <a:solidFill>
                  <a:srgbClr val="000000"/>
                </a:solidFill>
                <a:latin typeface="Cambria" panose="02040503050406030204" pitchFamily="18" charset="0"/>
                <a:ea typeface="Cambria" panose="02040503050406030204" pitchFamily="18" charset="0"/>
              </a:rPr>
              <a:t>ó biết ông chủ nhà rất yêu hoa không? Con qua xin lỗi ông đi. </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xmlns="" id="{250A14C6-03F6-70F7-D635-1CD23E4597EE}"/>
              </a:ext>
            </a:extLst>
          </p:cNvPr>
          <p:cNvGrpSpPr/>
          <p:nvPr/>
        </p:nvGrpSpPr>
        <p:grpSpPr>
          <a:xfrm>
            <a:off x="3892990" y="-39435"/>
            <a:ext cx="4406017" cy="706056"/>
            <a:chOff x="4022007" y="1851811"/>
            <a:chExt cx="3686538" cy="984474"/>
          </a:xfrm>
        </p:grpSpPr>
        <p:sp>
          <p:nvSpPr>
            <p:cNvPr id="6" name="圆角矩形 2">
              <a:extLst>
                <a:ext uri="{FF2B5EF4-FFF2-40B4-BE49-F238E27FC236}">
                  <a16:creationId xmlns:a16="http://schemas.microsoft.com/office/drawing/2014/main" xmlns=""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xmlns=""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xmlns="" id="{E4E4D9C3-A59E-E607-3B67-2B47ADD23FDC}"/>
              </a:ext>
            </a:extLst>
          </p:cNvPr>
          <p:cNvSpPr txBox="1"/>
          <p:nvPr/>
        </p:nvSpPr>
        <p:spPr>
          <a:xfrm>
            <a:off x="608408" y="497203"/>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xmlns="" id="{8907AFEB-3102-21FF-08CB-6781533C09EB}"/>
              </a:ext>
            </a:extLst>
          </p:cNvPr>
          <p:cNvSpPr/>
          <p:nvPr/>
        </p:nvSpPr>
        <p:spPr>
          <a:xfrm>
            <a:off x="563622" y="3739900"/>
            <a:ext cx="11382506" cy="2923789"/>
          </a:xfrm>
          <a:prstGeom prst="rect">
            <a:avLst/>
          </a:prstGeom>
          <a:solidFill>
            <a:schemeClr val="accent4">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7F83BE8D-A04A-A310-E5F3-50B5FD560342}"/>
              </a:ext>
            </a:extLst>
          </p:cNvPr>
          <p:cNvSpPr/>
          <p:nvPr/>
        </p:nvSpPr>
        <p:spPr>
          <a:xfrm>
            <a:off x="694348" y="497203"/>
            <a:ext cx="11251780" cy="3060452"/>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6948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xmlns=""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lần </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mn-cs"/>
              </a:rPr>
              <a:t>c</a:t>
            </a:r>
            <a:r>
              <a:rPr lang="en-US" sz="2800">
                <a:solidFill>
                  <a:srgbClr val="000000"/>
                </a:solidFill>
                <a:latin typeface="Cambria" panose="02040503050406030204" pitchFamily="18" charset="0"/>
                <a:ea typeface="Cambria" panose="02040503050406030204" pitchFamily="18" charset="0"/>
              </a:rPr>
              <a:t>â</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mn-cs"/>
              </a:rPr>
              <a:t>u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xmlns=""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xmlns=""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xmlns=""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xmlns="" id="{BAD17891-CC72-FBC7-2E0E-EF11F33ED0C3}"/>
              </a:ext>
            </a:extLst>
          </p:cNvPr>
          <p:cNvSpPr txBox="1"/>
          <p:nvPr/>
        </p:nvSpPr>
        <p:spPr>
          <a:xfrm>
            <a:off x="9236268" y="5955150"/>
            <a:ext cx="35518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xmlns="" id="{DED15DB7-9282-9718-843A-A6E44D7FD48D}"/>
              </a:ext>
            </a:extLst>
          </p:cNvPr>
          <p:cNvSpPr/>
          <p:nvPr/>
        </p:nvSpPr>
        <p:spPr>
          <a:xfrm>
            <a:off x="440056" y="1242261"/>
            <a:ext cx="11292840" cy="4672889"/>
          </a:xfrm>
          <a:prstGeom prst="rect">
            <a:avLst/>
          </a:prstGeom>
          <a:solidFill>
            <a:schemeClr val="accent2">
              <a:lumMod val="60000"/>
              <a:lumOff val="4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3327297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xmlns="" id="{B79D45DE-3F5E-8359-D29F-74614217FE91}"/>
              </a:ext>
            </a:extLst>
          </p:cNvPr>
          <p:cNvGrpSpPr/>
          <p:nvPr/>
        </p:nvGrpSpPr>
        <p:grpSpPr>
          <a:xfrm>
            <a:off x="1279584" y="1305497"/>
            <a:ext cx="9329864" cy="4438273"/>
            <a:chOff x="710836" y="1134617"/>
            <a:chExt cx="9329864" cy="4438273"/>
          </a:xfrm>
        </p:grpSpPr>
        <p:sp>
          <p:nvSpPr>
            <p:cNvPr id="5" name="TextBox 4">
              <a:extLst>
                <a:ext uri="{FF2B5EF4-FFF2-40B4-BE49-F238E27FC236}">
                  <a16:creationId xmlns:a16="http://schemas.microsoft.com/office/drawing/2014/main" xmlns="" id="{75CD60C0-87C5-B24E-90A7-328FB47C5482}"/>
                </a:ext>
              </a:extLst>
            </p:cNvPr>
            <p:cNvSpPr txBox="1"/>
            <p:nvPr/>
          </p:nvSpPr>
          <p:spPr>
            <a:xfrm>
              <a:off x="5704256" y="2274838"/>
              <a:ext cx="4336444" cy="1754326"/>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Luyện</a:t>
              </a:r>
              <a:r>
                <a:rPr kumimoji="0" lang="en-US" sz="54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r>
                <a:rPr kumimoji="0" lang="en-US" sz="54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đọc</a:t>
              </a:r>
              <a:r>
                <a:rPr kumimoji="0" lang="en-US" sz="54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nhóm</a:t>
              </a:r>
              <a:r>
                <a:rPr kumimoji="0" lang="en-US" sz="54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3</a:t>
              </a:r>
            </a:p>
          </p:txBody>
        </p:sp>
        <p:pic>
          <p:nvPicPr>
            <p:cNvPr id="6" name="Picture 5">
              <a:extLst>
                <a:ext uri="{FF2B5EF4-FFF2-40B4-BE49-F238E27FC236}">
                  <a16:creationId xmlns:a16="http://schemas.microsoft.com/office/drawing/2014/main" xmlns="" id="{491CAAFD-6B23-99AD-BE69-F5DD0C8E1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3556721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xmlns="" id="{51B4E8A8-57A2-24C1-3D49-3EF849A543B6}"/>
              </a:ext>
            </a:extLst>
          </p:cNvPr>
          <p:cNvSpPr/>
          <p:nvPr/>
        </p:nvSpPr>
        <p:spPr>
          <a:xfrm>
            <a:off x="331807" y="313593"/>
            <a:ext cx="11715413" cy="635009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Open Sans" panose="020B0606030504020204" pitchFamily="34" charset="0"/>
                <a:ea typeface="Cambria" panose="02040503050406030204" pitchFamily="18" charset="0"/>
                <a:cs typeface="+mn-cs"/>
              </a:rPr>
              <a:t>	</a:t>
            </a:r>
            <a:endParaRPr kumimoji="0" lang="en-US" sz="2800" b="0" i="0" u="none" strike="noStrike" kern="1200" cap="none" spc="0" normalizeH="0" baseline="0" noProof="0" smtClean="0">
              <a:ln>
                <a:noFill/>
              </a:ln>
              <a:solidFill>
                <a:srgbClr val="000000"/>
              </a:solidFill>
              <a:effectLst/>
              <a:uLnTx/>
              <a:uFillTx/>
              <a:latin typeface="Open Sans" panose="020B0606030504020204" pitchFamily="34"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Open Sans" panose="020B0606030504020204" pitchFamily="34" charset="0"/>
                <a:ea typeface="Cambria" panose="02040503050406030204" pitchFamily="18" charset="0"/>
              </a:rPr>
              <a:t>	</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mn-cs"/>
              </a:rPr>
              <a:t>Mai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Mai! Sao con ngắt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hoa</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rPr>
              <a:t>?</a:t>
            </a:r>
            <a:endParaRPr kumimoji="0" lang="en-US"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Cambria" panose="02040503050406030204" pitchFamily="18" charset="0"/>
                <a:ea typeface="Cambria" panose="02040503050406030204" pitchFamily="18" charset="0"/>
              </a:rPr>
              <a:t>	</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u="none" strike="noStrike" kern="1200" cap="none" spc="0" normalizeH="0" baseline="0" noProof="0" dirty="0">
                <a:ln>
                  <a:noFill/>
                </a:ln>
                <a:solidFill>
                  <a:srgbClr val="000000"/>
                </a:solidFill>
                <a:uLnTx/>
                <a:uFillTx/>
                <a:latin typeface="Cambria" panose="02040503050406030204" pitchFamily="18" charset="0"/>
                <a:ea typeface="Cambria" panose="02040503050406030204" pitchFamily="18" charset="0"/>
              </a:rPr>
              <a:t>	- Con c</a:t>
            </a:r>
            <a:r>
              <a:rPr lang="vi-VN" sz="2800" dirty="0">
                <a:solidFill>
                  <a:srgbClr val="000000"/>
                </a:solidFill>
                <a:latin typeface="Cambria" panose="02040503050406030204" pitchFamily="18" charset="0"/>
                <a:ea typeface="Cambria" panose="02040503050406030204" pitchFamily="18" charset="0"/>
              </a:rPr>
              <a:t>ó biết ông chủ nhà rất yêu hoa không? Con qua xin lỗi ông đi. </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xmlns="" id="{250A14C6-03F6-70F7-D635-1CD23E4597EE}"/>
              </a:ext>
            </a:extLst>
          </p:cNvPr>
          <p:cNvGrpSpPr/>
          <p:nvPr/>
        </p:nvGrpSpPr>
        <p:grpSpPr>
          <a:xfrm>
            <a:off x="3892990" y="-39435"/>
            <a:ext cx="4406017" cy="706056"/>
            <a:chOff x="4022007" y="1851811"/>
            <a:chExt cx="3686538" cy="984474"/>
          </a:xfrm>
        </p:grpSpPr>
        <p:sp>
          <p:nvSpPr>
            <p:cNvPr id="6" name="圆角矩形 2">
              <a:extLst>
                <a:ext uri="{FF2B5EF4-FFF2-40B4-BE49-F238E27FC236}">
                  <a16:creationId xmlns:a16="http://schemas.microsoft.com/office/drawing/2014/main" xmlns=""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xmlns=""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xmlns="" id="{E4E4D9C3-A59E-E607-3B67-2B47ADD23FDC}"/>
              </a:ext>
            </a:extLst>
          </p:cNvPr>
          <p:cNvSpPr txBox="1"/>
          <p:nvPr/>
        </p:nvSpPr>
        <p:spPr>
          <a:xfrm>
            <a:off x="608408" y="497203"/>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xmlns="" id="{8907AFEB-3102-21FF-08CB-6781533C09EB}"/>
              </a:ext>
            </a:extLst>
          </p:cNvPr>
          <p:cNvSpPr/>
          <p:nvPr/>
        </p:nvSpPr>
        <p:spPr>
          <a:xfrm>
            <a:off x="563622" y="3739900"/>
            <a:ext cx="11382506" cy="2923789"/>
          </a:xfrm>
          <a:prstGeom prst="rect">
            <a:avLst/>
          </a:prstGeom>
          <a:solidFill>
            <a:schemeClr val="accent4">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7F83BE8D-A04A-A310-E5F3-50B5FD560342}"/>
              </a:ext>
            </a:extLst>
          </p:cNvPr>
          <p:cNvSpPr/>
          <p:nvPr/>
        </p:nvSpPr>
        <p:spPr>
          <a:xfrm>
            <a:off x="694348" y="497203"/>
            <a:ext cx="11251780" cy="3060452"/>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76453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xmlns=""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lần </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mn-cs"/>
              </a:rPr>
              <a:t>c</a:t>
            </a:r>
            <a:r>
              <a:rPr lang="en-US" sz="2800">
                <a:solidFill>
                  <a:srgbClr val="000000"/>
                </a:solidFill>
                <a:latin typeface="Cambria" panose="02040503050406030204" pitchFamily="18" charset="0"/>
                <a:ea typeface="Cambria" panose="02040503050406030204" pitchFamily="18" charset="0"/>
              </a:rPr>
              <a:t>â</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mn-cs"/>
              </a:rPr>
              <a:t>u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xmlns=""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xmlns=""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xmlns=""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xmlns="" id="{BAD17891-CC72-FBC7-2E0E-EF11F33ED0C3}"/>
              </a:ext>
            </a:extLst>
          </p:cNvPr>
          <p:cNvSpPr txBox="1"/>
          <p:nvPr/>
        </p:nvSpPr>
        <p:spPr>
          <a:xfrm>
            <a:off x="9236268" y="5955150"/>
            <a:ext cx="35518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xmlns="" id="{DED15DB7-9282-9718-843A-A6E44D7FD48D}"/>
              </a:ext>
            </a:extLst>
          </p:cNvPr>
          <p:cNvSpPr/>
          <p:nvPr/>
        </p:nvSpPr>
        <p:spPr>
          <a:xfrm>
            <a:off x="440056" y="1242261"/>
            <a:ext cx="11292840" cy="4672889"/>
          </a:xfrm>
          <a:prstGeom prst="rect">
            <a:avLst/>
          </a:prstGeom>
          <a:solidFill>
            <a:schemeClr val="accent2">
              <a:lumMod val="60000"/>
              <a:lumOff val="4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3429962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xmlns=""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xmlns=""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xmlns=""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xmlns="" id="{E0086DAA-FA01-B648-E485-B48AFC66FE8D}"/>
                </a:ext>
              </a:extLst>
            </p:cNvPr>
            <p:cNvSpPr txBox="1"/>
            <p:nvPr/>
          </p:nvSpPr>
          <p:spPr>
            <a:xfrm>
              <a:off x="2691759"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KHỞI ĐỘNG</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xmlns=""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2791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xmlns=""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xmlns=""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xmlns=""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xmlns=""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xmlns=""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362182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435713CC-2F73-EA28-C5A6-3D6C89AB0D23}"/>
              </a:ext>
            </a:extLst>
          </p:cNvPr>
          <p:cNvSpPr txBox="1"/>
          <p:nvPr/>
        </p:nvSpPr>
        <p:spPr>
          <a:xfrm>
            <a:off x="544847" y="437252"/>
            <a:ext cx="9330674"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chi tiết nào cho thấy Mai rất yêu hoa?</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xmlns=""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xmlns=""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xmlns=""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xmlns="" id="{51B4E8A8-57A2-24C1-3D49-3EF849A543B6}"/>
              </a:ext>
            </a:extLst>
          </p:cNvPr>
          <p:cNvSpPr/>
          <p:nvPr/>
        </p:nvSpPr>
        <p:spPr>
          <a:xfrm>
            <a:off x="457200" y="2852668"/>
            <a:ext cx="11436217" cy="3542526"/>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2">
                    <a:lumMod val="50000"/>
                  </a:schemeClr>
                </a:solidFill>
                <a:latin typeface="Cambria" panose="02040503050406030204" pitchFamily="18" charset="0"/>
                <a:ea typeface="Cambria" panose="02040503050406030204" pitchFamily="18" charset="0"/>
              </a:rPr>
              <a:t> Mỗi sáng ra quán giúp mẹ, cô bé vẫn ngắm nghía mãi. Ngoài việc xem cây có con sâu nào hay không, Mai còn hồi hộp chờ hoa nở.</a:t>
            </a:r>
          </a:p>
          <a:p>
            <a:r>
              <a:rPr lang="vi-VN" sz="2800" dirty="0">
                <a:solidFill>
                  <a:schemeClr val="tx2">
                    <a:lumMod val="50000"/>
                  </a:schemeClr>
                </a:solidFill>
                <a:latin typeface="Cambria" panose="02040503050406030204" pitchFamily="18" charset="0"/>
                <a:ea typeface="Cambria" panose="02040503050406030204" pitchFamily="18" charset="0"/>
              </a:rPr>
              <a:t>- Mai sững người khi thấy cảnh tượng một nhành lan đã bung xoè rung rinh trong nắng sớm.</a:t>
            </a:r>
          </a:p>
          <a:p>
            <a:r>
              <a:rPr lang="vi-VN" sz="2800" dirty="0">
                <a:solidFill>
                  <a:schemeClr val="tx2">
                    <a:lumMod val="50000"/>
                  </a:schemeClr>
                </a:solidFill>
                <a:latin typeface="Cambria" panose="02040503050406030204" pitchFamily="18" charset="0"/>
                <a:ea typeface="Cambria" panose="02040503050406030204" pitchFamily="18" charset="0"/>
              </a:rPr>
              <a:t>- Mai liền sà tới khóm lan, đưa tay nâng niu nhành hoa. Cô bé ve vuốt mãi những cánh hoa, thân hoa.</a:t>
            </a:r>
          </a:p>
          <a:p>
            <a:r>
              <a:rPr lang="vi-VN" sz="2800" dirty="0">
                <a:solidFill>
                  <a:schemeClr val="tx2">
                    <a:lumMod val="50000"/>
                  </a:schemeClr>
                </a:solidFill>
                <a:latin typeface="Cambria" panose="02040503050406030204" pitchFamily="18" charset="0"/>
                <a:ea typeface="Cambria" panose="02040503050406030204" pitchFamily="18" charset="0"/>
              </a:rPr>
              <a:t>- Thoáng nghĩ trong đầu có giá một phép mầu để cành hoa liền lại. </a:t>
            </a:r>
          </a:p>
        </p:txBody>
      </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435713CC-2F73-EA28-C5A6-3D6C89AB0D23}"/>
              </a:ext>
            </a:extLst>
          </p:cNvPr>
          <p:cNvSpPr txBox="1"/>
          <p:nvPr/>
        </p:nvSpPr>
        <p:spPr>
          <a:xfrm>
            <a:off x="1268811" y="1227133"/>
            <a:ext cx="8492409" cy="105221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Mai đã</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sơ ý gây ra điều gì? </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xmlns=""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xmlns=""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xmlns=""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xmlns="" id="{51B4E8A8-57A2-24C1-3D49-3EF849A543B6}"/>
              </a:ext>
            </a:extLst>
          </p:cNvPr>
          <p:cNvSpPr/>
          <p:nvPr/>
        </p:nvSpPr>
        <p:spPr>
          <a:xfrm>
            <a:off x="687479" y="2568633"/>
            <a:ext cx="10379113" cy="2245062"/>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Mai đã</a:t>
            </a:r>
            <a:r>
              <a:rPr kumimoji="0" lang="en-US" sz="44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sơ ý làm gãy một nhành lan trong khóm hoa lan của nhà ông họa sĩ. Mà ông họa sĩ lại là một người rất yêu hoa. </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9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31942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Vì</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sao ông nhạc sĩ lại mua chậu lan mới thay cho chậu lan cũ?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xmlns=""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940378" y="2682646"/>
            <a:ext cx="10203871" cy="227381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chemeClr val="tx2">
                    <a:lumMod val="50000"/>
                  </a:schemeClr>
                </a:solidFill>
                <a:latin typeface="Cambria" panose="02040503050406030204" pitchFamily="18" charset="0"/>
                <a:ea typeface="Cambria" panose="02040503050406030204" pitchFamily="18" charset="0"/>
              </a:rPr>
              <a:t>	Ông nhạc sĩ lại mua chậu lan mới thay cho chậu lan cũ vì ông đã tình cờ nhìn thấy những giọt nước mắt và nghe được những lời thì thầm của Mai.</a:t>
            </a:r>
            <a:endParaRPr kumimoji="0" lang="en-US" sz="3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Ai được</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xem là ông Bụt trong câu chuyện? Vì sao?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xmlns=""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矩形: 圆角 2">
            <a:extLst>
              <a:ext uri="{FF2B5EF4-FFF2-40B4-BE49-F238E27FC236}">
                <a16:creationId xmlns:a16="http://schemas.microsoft.com/office/drawing/2014/main" xmlns="" id="{BE6BE867-DAA8-C1EE-9823-72ABEFD6F676}"/>
              </a:ext>
            </a:extLst>
          </p:cNvPr>
          <p:cNvSpPr/>
          <p:nvPr/>
        </p:nvSpPr>
        <p:spPr>
          <a:xfrm>
            <a:off x="478994" y="2660072"/>
            <a:ext cx="11234011" cy="2734887"/>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3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rPr>
              <a:t>Người</a:t>
            </a:r>
            <a:r>
              <a:rPr kumimoji="0" lang="en-US" sz="3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được xem là ông bụt trong câu chuyện chính là người nhạc sĩ, vì ông rất nhân hậu đã ra tay giúp đỡ cô bé Mai. </a:t>
            </a:r>
            <a:r>
              <a:rPr lang="vi-VN" sz="3200" b="1" dirty="0">
                <a:solidFill>
                  <a:schemeClr val="tx2">
                    <a:lumMod val="50000"/>
                  </a:schemeClr>
                </a:solidFill>
                <a:latin typeface="Cambria" panose="02040503050406030204" pitchFamily="18" charset="0"/>
                <a:ea typeface="Cambria" panose="02040503050406030204" pitchFamily="18" charset="0"/>
              </a:rPr>
              <a:t>ông nhạc sĩ đã xuất hiện, âm thầm lắng nghe và hoàn thành nguyện vọng cho Mai mà không cần đền đáp gì.</a:t>
            </a:r>
            <a:endParaRPr kumimoji="0" lang="en-US" sz="3200" b="1" i="1"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435713CC-2F73-EA28-C5A6-3D6C89AB0D23}"/>
              </a:ext>
            </a:extLst>
          </p:cNvPr>
          <p:cNvSpPr txBox="1"/>
          <p:nvPr/>
        </p:nvSpPr>
        <p:spPr>
          <a:xfrm>
            <a:off x="2102160" y="390304"/>
            <a:ext cx="10089839" cy="1809810"/>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ED7D31">
                    <a:lumMod val="75000"/>
                  </a:srgbClr>
                </a:solidFill>
                <a:latin typeface="Cambria" panose="02040503050406030204" pitchFamily="18" charset="0"/>
                <a:ea typeface="Cambria" panose="02040503050406030204" pitchFamily="18" charset="0"/>
              </a:rPr>
              <a:t>   Đoán xem Mai nói gì với ông nhạc sĩ sau khi biết việc ông đã làm cho mình?</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xmlns=""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 5</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644236" y="2710163"/>
            <a:ext cx="10411691" cy="186837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Chắc</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chắn Mai sẽ rất xúc động khi biết việc ông nhạc sĩ đã làm cho mình. Mai có thể xin lỗi ông nhạc sĩ.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xmlns="" id="{C2ECFF84-9237-0429-1B6F-2448DC0BB7E2}"/>
              </a:ext>
            </a:extLst>
          </p:cNvPr>
          <p:cNvGrpSpPr/>
          <p:nvPr/>
        </p:nvGrpSpPr>
        <p:grpSpPr>
          <a:xfrm>
            <a:off x="1675306" y="-114300"/>
            <a:ext cx="9034604" cy="4027521"/>
            <a:chOff x="2036915" y="2188477"/>
            <a:chExt cx="5918854" cy="2049877"/>
          </a:xfrm>
        </p:grpSpPr>
        <p:sp>
          <p:nvSpPr>
            <p:cNvPr id="2" name="矩形: 圆角 1">
              <a:extLst>
                <a:ext uri="{FF2B5EF4-FFF2-40B4-BE49-F238E27FC236}">
                  <a16:creationId xmlns:a16="http://schemas.microsoft.com/office/drawing/2014/main" xmlns="" id="{90C12816-B30E-8912-F43D-862C1FE20432}"/>
                </a:ext>
              </a:extLst>
            </p:cNvPr>
            <p:cNvSpPr/>
            <p:nvPr/>
          </p:nvSpPr>
          <p:spPr>
            <a:xfrm>
              <a:off x="2036915" y="2740234"/>
              <a:ext cx="5918854" cy="149812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xmlns="" id="{E0086DAA-FA01-B648-E485-B48AFC66FE8D}"/>
                </a:ext>
              </a:extLst>
            </p:cNvPr>
            <p:cNvSpPr txBox="1"/>
            <p:nvPr/>
          </p:nvSpPr>
          <p:spPr>
            <a:xfrm>
              <a:off x="2529761" y="2188477"/>
              <a:ext cx="4928058" cy="2705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Nội dung</a:t>
              </a:r>
              <a:endParaRPr kumimoji="0" lang="zh-CN" altLang="en-US"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xmlns=""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308428"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3" name="TextBox 2">
            <a:extLst>
              <a:ext uri="{FF2B5EF4-FFF2-40B4-BE49-F238E27FC236}">
                <a16:creationId xmlns:a16="http://schemas.microsoft.com/office/drawing/2014/main" xmlns="" id="{24452B88-B92E-E6E9-08E0-548C04B1B226}"/>
              </a:ext>
            </a:extLst>
          </p:cNvPr>
          <p:cNvSpPr txBox="1"/>
          <p:nvPr/>
        </p:nvSpPr>
        <p:spPr>
          <a:xfrm>
            <a:off x="1883572" y="1472000"/>
            <a:ext cx="8732520" cy="1938992"/>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Câu chuyện thể hiện tấm lòng nhân hậu của ông nhạc sĩ, người đã đem đến niềm vui cho cô bé Mai. </a:t>
            </a:r>
            <a:endParaRPr lang="vi-VN"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463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xmlns=""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xmlns=""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xmlns="" id="{6D0B8747-9E79-2684-B352-7E04693FC0C0}"/>
                </a:ext>
              </a:extLst>
            </p:cNvPr>
            <p:cNvSpPr/>
            <p:nvPr/>
          </p:nvSpPr>
          <p:spPr>
            <a:xfrm>
              <a:off x="1365617" y="2992710"/>
              <a:ext cx="1080489" cy="5532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xmlns=""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lại</a:t>
              </a:r>
              <a:endParaRPr kumimoji="0" lang="zh-CN" altLang="en-US"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xmlns=""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88037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xmlns="" id="{51B4E8A8-57A2-24C1-3D49-3EF849A543B6}"/>
              </a:ext>
            </a:extLst>
          </p:cNvPr>
          <p:cNvSpPr/>
          <p:nvPr/>
        </p:nvSpPr>
        <p:spPr>
          <a:xfrm>
            <a:off x="331807" y="313593"/>
            <a:ext cx="11715413" cy="635009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Open Sans" panose="020B0606030504020204" pitchFamily="34" charset="0"/>
                <a:ea typeface="Cambria" panose="02040503050406030204" pitchFamily="18" charset="0"/>
                <a:cs typeface="+mn-cs"/>
              </a:rPr>
              <a:t>	</a:t>
            </a:r>
            <a:endParaRPr kumimoji="0" lang="en-US" sz="2800" b="0" i="0" u="none" strike="noStrike" kern="1200" cap="none" spc="0" normalizeH="0" baseline="0" noProof="0" smtClean="0">
              <a:ln>
                <a:noFill/>
              </a:ln>
              <a:solidFill>
                <a:srgbClr val="000000"/>
              </a:solidFill>
              <a:effectLst/>
              <a:uLnTx/>
              <a:uFillTx/>
              <a:latin typeface="Open Sans" panose="020B0606030504020204" pitchFamily="34"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Open Sans" panose="020B0606030504020204" pitchFamily="34" charset="0"/>
                <a:ea typeface="Cambria" panose="02040503050406030204" pitchFamily="18" charset="0"/>
              </a:rPr>
              <a:t>	</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mn-cs"/>
              </a:rPr>
              <a:t>Mai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Mai! Sao con ngắt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hoa</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rPr>
              <a:t>?</a:t>
            </a:r>
            <a:endParaRPr kumimoji="0" lang="en-US"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Cambria" panose="02040503050406030204" pitchFamily="18" charset="0"/>
                <a:ea typeface="Cambria" panose="02040503050406030204" pitchFamily="18" charset="0"/>
              </a:rPr>
              <a:t>	</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u="none" strike="noStrike" kern="1200" cap="none" spc="0" normalizeH="0" baseline="0" noProof="0" dirty="0">
                <a:ln>
                  <a:noFill/>
                </a:ln>
                <a:solidFill>
                  <a:srgbClr val="000000"/>
                </a:solidFill>
                <a:uLnTx/>
                <a:uFillTx/>
                <a:latin typeface="Cambria" panose="02040503050406030204" pitchFamily="18" charset="0"/>
                <a:ea typeface="Cambria" panose="02040503050406030204" pitchFamily="18" charset="0"/>
              </a:rPr>
              <a:t>	- Con c</a:t>
            </a:r>
            <a:r>
              <a:rPr lang="vi-VN" sz="2800" dirty="0">
                <a:solidFill>
                  <a:srgbClr val="000000"/>
                </a:solidFill>
                <a:latin typeface="Cambria" panose="02040503050406030204" pitchFamily="18" charset="0"/>
                <a:ea typeface="Cambria" panose="02040503050406030204" pitchFamily="18" charset="0"/>
              </a:rPr>
              <a:t>ó biết ông chủ nhà rất yêu hoa không? Con qua xin lỗi ông đi. </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xmlns="" id="{250A14C6-03F6-70F7-D635-1CD23E4597EE}"/>
              </a:ext>
            </a:extLst>
          </p:cNvPr>
          <p:cNvGrpSpPr/>
          <p:nvPr/>
        </p:nvGrpSpPr>
        <p:grpSpPr>
          <a:xfrm>
            <a:off x="3892990" y="-39435"/>
            <a:ext cx="4406017" cy="706056"/>
            <a:chOff x="4022007" y="1851811"/>
            <a:chExt cx="3686538" cy="984474"/>
          </a:xfrm>
        </p:grpSpPr>
        <p:sp>
          <p:nvSpPr>
            <p:cNvPr id="6" name="圆角矩形 2">
              <a:extLst>
                <a:ext uri="{FF2B5EF4-FFF2-40B4-BE49-F238E27FC236}">
                  <a16:creationId xmlns:a16="http://schemas.microsoft.com/office/drawing/2014/main" xmlns=""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xmlns=""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xmlns="" id="{E4E4D9C3-A59E-E607-3B67-2B47ADD23FDC}"/>
              </a:ext>
            </a:extLst>
          </p:cNvPr>
          <p:cNvSpPr txBox="1"/>
          <p:nvPr/>
        </p:nvSpPr>
        <p:spPr>
          <a:xfrm>
            <a:off x="608408" y="497203"/>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xmlns="" id="{8907AFEB-3102-21FF-08CB-6781533C09EB}"/>
              </a:ext>
            </a:extLst>
          </p:cNvPr>
          <p:cNvSpPr/>
          <p:nvPr/>
        </p:nvSpPr>
        <p:spPr>
          <a:xfrm>
            <a:off x="563622" y="3739900"/>
            <a:ext cx="11382506" cy="2923789"/>
          </a:xfrm>
          <a:prstGeom prst="rect">
            <a:avLst/>
          </a:prstGeom>
          <a:solidFill>
            <a:schemeClr val="accent4">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7F83BE8D-A04A-A310-E5F3-50B5FD560342}"/>
              </a:ext>
            </a:extLst>
          </p:cNvPr>
          <p:cNvSpPr/>
          <p:nvPr/>
        </p:nvSpPr>
        <p:spPr>
          <a:xfrm>
            <a:off x="694348" y="497203"/>
            <a:ext cx="11251780" cy="3060452"/>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30377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xmlns=""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lần </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mn-cs"/>
              </a:rPr>
              <a:t>c</a:t>
            </a:r>
            <a:r>
              <a:rPr lang="en-US" sz="2800">
                <a:solidFill>
                  <a:srgbClr val="000000"/>
                </a:solidFill>
                <a:latin typeface="Cambria" panose="02040503050406030204" pitchFamily="18" charset="0"/>
                <a:ea typeface="Cambria" panose="02040503050406030204" pitchFamily="18" charset="0"/>
              </a:rPr>
              <a:t>â</a:t>
            </a:r>
            <a:r>
              <a:rPr kumimoji="0" lang="vi-VN" sz="2800" b="0"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mn-cs"/>
              </a:rPr>
              <a:t>u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xmlns=""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xmlns=""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xmlns=""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xmlns="" id="{BAD17891-CC72-FBC7-2E0E-EF11F33ED0C3}"/>
              </a:ext>
            </a:extLst>
          </p:cNvPr>
          <p:cNvSpPr txBox="1"/>
          <p:nvPr/>
        </p:nvSpPr>
        <p:spPr>
          <a:xfrm>
            <a:off x="9236268" y="5955150"/>
            <a:ext cx="35518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xmlns="" id="{DED15DB7-9282-9718-843A-A6E44D7FD48D}"/>
              </a:ext>
            </a:extLst>
          </p:cNvPr>
          <p:cNvSpPr/>
          <p:nvPr/>
        </p:nvSpPr>
        <p:spPr>
          <a:xfrm>
            <a:off x="440056" y="1242261"/>
            <a:ext cx="11292840" cy="4672889"/>
          </a:xfrm>
          <a:prstGeom prst="rect">
            <a:avLst/>
          </a:prstGeom>
          <a:solidFill>
            <a:schemeClr val="accent2">
              <a:lumMod val="60000"/>
              <a:lumOff val="4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4186120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D98C"/>
        </a:solidFill>
        <a:effectLst/>
      </p:bgPr>
    </p:bg>
    <p:spTree>
      <p:nvGrpSpPr>
        <p:cNvPr id="1" name=""/>
        <p:cNvGrpSpPr/>
        <p:nvPr/>
      </p:nvGrpSpPr>
      <p:grpSpPr>
        <a:xfrm>
          <a:off x="0" y="0"/>
          <a:ext cx="0" cy="0"/>
          <a:chOff x="0" y="0"/>
          <a:chExt cx="0" cy="0"/>
        </a:xfrm>
      </p:grpSpPr>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cs typeface="+mn-cs"/>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868" y="98742"/>
            <a:ext cx="1664087" cy="1328496"/>
          </a:xfrm>
          <a:prstGeom prst="rect">
            <a:avLst/>
          </a:prstGeom>
        </p:spPr>
      </p:pic>
      <p:pic>
        <p:nvPicPr>
          <p:cNvPr id="2" name="[Điều Chúng Mình Chưa Biết] - Trích đoạn_ Ông Bụt trong truyện cổ tích">
            <a:hlinkClick r:id="" action="ppaction://media"/>
            <a:extLst>
              <a:ext uri="{FF2B5EF4-FFF2-40B4-BE49-F238E27FC236}">
                <a16:creationId xmlns:a16="http://schemas.microsoft.com/office/drawing/2014/main" xmlns="" id="{E608FE22-4CEB-7D77-51D8-AA26D6FAD8B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043" y="98742"/>
            <a:ext cx="12009912" cy="6759258"/>
          </a:xfrm>
          <a:prstGeom prst="rect">
            <a:avLst/>
          </a:prstGeom>
        </p:spPr>
      </p:pic>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6918751" y="4148244"/>
            <a:ext cx="4828450" cy="1926503"/>
          </a:xfrm>
          <a:prstGeom prst="rect">
            <a:avLst/>
          </a:prstGeom>
        </p:spPr>
      </p:pic>
      <p:sp>
        <p:nvSpPr>
          <p:cNvPr id="6" name="TextBox 5"/>
          <p:cNvSpPr txBox="1"/>
          <p:nvPr/>
        </p:nvSpPr>
        <p:spPr>
          <a:xfrm>
            <a:off x="998167" y="1723835"/>
            <a:ext cx="4780841" cy="3477875"/>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262018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3589"/>
            <a:ext cx="1020241" cy="1734411"/>
          </a:xfrm>
          <a:prstGeom prst="rect">
            <a:avLst/>
          </a:prstGeom>
        </p:spPr>
      </p:pic>
      <p:pic>
        <p:nvPicPr>
          <p:cNvPr id="3" name="Picture 2">
            <a:extLst>
              <a:ext uri="{FF2B5EF4-FFF2-40B4-BE49-F238E27FC236}">
                <a16:creationId xmlns:a16="http://schemas.microsoft.com/office/drawing/2014/main" xmlns="" id="{1ADA839A-F030-B80C-42CE-1A4ECB506D9C}"/>
              </a:ext>
            </a:extLst>
          </p:cNvPr>
          <p:cNvPicPr>
            <a:picLocks noChangeAspect="1"/>
          </p:cNvPicPr>
          <p:nvPr/>
        </p:nvPicPr>
        <p:blipFill>
          <a:blip r:embed="rId3"/>
          <a:stretch>
            <a:fillRect/>
          </a:stretch>
        </p:blipFill>
        <p:spPr>
          <a:xfrm>
            <a:off x="95693" y="951080"/>
            <a:ext cx="12192000" cy="2637944"/>
          </a:xfrm>
          <a:prstGeom prst="rect">
            <a:avLst/>
          </a:prstGeom>
        </p:spPr>
      </p:pic>
    </p:spTree>
    <p:extLst>
      <p:ext uri="{BB962C8B-B14F-4D97-AF65-F5344CB8AC3E}">
        <p14:creationId xmlns:p14="http://schemas.microsoft.com/office/powerpoint/2010/main" val="275678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xmlns="" id="{C2ECFF84-9237-0429-1B6F-2448DC0BB7E2}"/>
              </a:ext>
            </a:extLst>
          </p:cNvPr>
          <p:cNvGrpSpPr/>
          <p:nvPr/>
        </p:nvGrpSpPr>
        <p:grpSpPr>
          <a:xfrm>
            <a:off x="2920723" y="1147131"/>
            <a:ext cx="7431899" cy="4178376"/>
            <a:chOff x="2234078" y="2613362"/>
            <a:chExt cx="3966217" cy="1311960"/>
          </a:xfrm>
        </p:grpSpPr>
        <p:sp>
          <p:nvSpPr>
            <p:cNvPr id="2" name="矩形: 圆角 1">
              <a:extLst>
                <a:ext uri="{FF2B5EF4-FFF2-40B4-BE49-F238E27FC236}">
                  <a16:creationId xmlns:a16="http://schemas.microsoft.com/office/drawing/2014/main" xmlns=""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xmlns="" id="{E0086DAA-FA01-B648-E485-B48AFC66FE8D}"/>
                </a:ext>
              </a:extLst>
            </p:cNvPr>
            <p:cNvSpPr txBox="1"/>
            <p:nvPr/>
          </p:nvSpPr>
          <p:spPr>
            <a:xfrm>
              <a:off x="2496454" y="2906187"/>
              <a:ext cx="3565842" cy="7537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Cambria" panose="02040503050406030204" pitchFamily="18" charset="0"/>
                  <a:cs typeface="胡晓波男神体" panose="02010600030101010101" pitchFamily="2" charset="-122"/>
                </a:rPr>
                <a:t>Hãy kể những điều em đã biết về ông bụt trong truyện cổ tích?</a:t>
              </a:r>
              <a:endParaRPr kumimoji="0" lang="zh-CN" altLang="en-US"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xmlns=""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845283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49880"/>
          <a:stretch/>
        </p:blipFill>
        <p:spPr>
          <a:xfrm rot="10800000">
            <a:off x="859092" y="429215"/>
            <a:ext cx="10388028" cy="6162641"/>
          </a:xfrm>
          <a:prstGeom prst="rect">
            <a:avLst/>
          </a:prstGeom>
        </p:spPr>
      </p:pic>
      <p:pic>
        <p:nvPicPr>
          <p:cNvPr id="4" name="Picture 3">
            <a:extLst>
              <a:ext uri="{FF2B5EF4-FFF2-40B4-BE49-F238E27FC236}">
                <a16:creationId xmlns="" xmlns:a16="http://schemas.microsoft.com/office/drawing/2014/main" id="{B5D2DAB1-4E2B-D3BA-EEFF-36D06A6A162B}"/>
              </a:ext>
            </a:extLst>
          </p:cNvPr>
          <p:cNvPicPr>
            <a:picLocks noChangeAspect="1"/>
          </p:cNvPicPr>
          <p:nvPr/>
        </p:nvPicPr>
        <p:blipFill>
          <a:blip r:embed="rId3"/>
          <a:stretch>
            <a:fillRect/>
          </a:stretch>
        </p:blipFill>
        <p:spPr>
          <a:xfrm>
            <a:off x="1561547" y="429214"/>
            <a:ext cx="8573504" cy="1794651"/>
          </a:xfrm>
          <a:prstGeom prst="rect">
            <a:avLst/>
          </a:prstGeom>
        </p:spPr>
      </p:pic>
      <p:sp>
        <p:nvSpPr>
          <p:cNvPr id="5" name="TextBox 4"/>
          <p:cNvSpPr txBox="1"/>
          <p:nvPr/>
        </p:nvSpPr>
        <p:spPr>
          <a:xfrm>
            <a:off x="1242338" y="1573881"/>
            <a:ext cx="9413823" cy="4770537"/>
          </a:xfrm>
          <a:prstGeom prst="rect">
            <a:avLst/>
          </a:prstGeom>
          <a:noFill/>
        </p:spPr>
        <p:txBody>
          <a:bodyPr wrap="square" rtlCol="0">
            <a:spAutoFit/>
          </a:bodyPr>
          <a:lstStyle/>
          <a:p>
            <a:pPr algn="just"/>
            <a:r>
              <a:rPr lang="en-US" sz="3000" b="1" dirty="0">
                <a:solidFill>
                  <a:srgbClr val="800000"/>
                </a:solidFill>
                <a:latin typeface="Cambria" panose="02040503050406030204" pitchFamily="18" charset="0"/>
                <a:ea typeface="Cambria" panose="02040503050406030204" pitchFamily="18" charset="0"/>
              </a:rPr>
              <a:t>* </a:t>
            </a:r>
            <a:r>
              <a:rPr lang="en-US" sz="3000" b="1" dirty="0" err="1">
                <a:solidFill>
                  <a:srgbClr val="800000"/>
                </a:solidFill>
                <a:latin typeface="Cambria" panose="02040503050406030204" pitchFamily="18" charset="0"/>
                <a:ea typeface="Cambria" panose="02040503050406030204" pitchFamily="18" charset="0"/>
              </a:rPr>
              <a:t>Năng</a:t>
            </a:r>
            <a:r>
              <a:rPr lang="en-US" sz="3000" b="1">
                <a:solidFill>
                  <a:srgbClr val="800000"/>
                </a:solidFill>
                <a:latin typeface="Cambria" panose="02040503050406030204" pitchFamily="18" charset="0"/>
                <a:ea typeface="Cambria" panose="02040503050406030204" pitchFamily="18" charset="0"/>
              </a:rPr>
              <a:t> lực đặc thù:</a:t>
            </a:r>
          </a:p>
          <a:p>
            <a:pPr algn="just"/>
            <a:r>
              <a:rPr lang="en-US" sz="3000" b="1">
                <a:solidFill>
                  <a:srgbClr val="800000"/>
                </a:solidFill>
                <a:latin typeface="Cambria" panose="02040503050406030204" pitchFamily="18" charset="0"/>
                <a:ea typeface="Cambria" panose="02040503050406030204" pitchFamily="18" charset="0"/>
              </a:rPr>
              <a:t>- Đọc đúng từ ngữ, câu, đoạn và toàn bộ bài</a:t>
            </a:r>
            <a:r>
              <a:rPr lang="en-US" sz="3000" b="1" i="1">
                <a:solidFill>
                  <a:srgbClr val="800000"/>
                </a:solidFill>
                <a:latin typeface="Cambria" panose="02040503050406030204" pitchFamily="18" charset="0"/>
                <a:ea typeface="Cambria" panose="02040503050406030204" pitchFamily="18" charset="0"/>
              </a:rPr>
              <a:t> </a:t>
            </a:r>
            <a:r>
              <a:rPr lang="en-US" sz="3000" b="1" i="1" smtClean="0">
                <a:solidFill>
                  <a:srgbClr val="800000"/>
                </a:solidFill>
                <a:latin typeface="Cambria" panose="02040503050406030204" pitchFamily="18" charset="0"/>
                <a:ea typeface="Cambria" panose="02040503050406030204" pitchFamily="18" charset="0"/>
              </a:rPr>
              <a:t>Ông bụt đã đến.</a:t>
            </a:r>
            <a:endParaRPr lang="en-US" sz="3000" b="1">
              <a:solidFill>
                <a:srgbClr val="800000"/>
              </a:solidFill>
              <a:latin typeface="Cambria" panose="02040503050406030204" pitchFamily="18" charset="0"/>
              <a:ea typeface="Cambria" panose="02040503050406030204" pitchFamily="18" charset="0"/>
            </a:endParaRPr>
          </a:p>
          <a:p>
            <a:pPr algn="just"/>
            <a:r>
              <a:rPr lang="en-US" sz="3000" b="1" smtClean="0">
                <a:solidFill>
                  <a:srgbClr val="800000"/>
                </a:solidFill>
                <a:latin typeface="Cambria" panose="02040503050406030204" pitchFamily="18" charset="0"/>
                <a:ea typeface="Cambria" panose="02040503050406030204" pitchFamily="18" charset="0"/>
              </a:rPr>
              <a:t>- Hiểu </a:t>
            </a:r>
            <a:r>
              <a:rPr lang="en-US" sz="3000" b="1">
                <a:solidFill>
                  <a:srgbClr val="800000"/>
                </a:solidFill>
                <a:latin typeface="Cambria" panose="02040503050406030204" pitchFamily="18" charset="0"/>
                <a:ea typeface="Cambria" panose="02040503050406030204" pitchFamily="18" charset="0"/>
              </a:rPr>
              <a:t>được nội dung bài: </a:t>
            </a:r>
            <a:r>
              <a:rPr lang="en-US" sz="3000" b="1" smtClean="0">
                <a:solidFill>
                  <a:srgbClr val="C00000"/>
                </a:solidFill>
                <a:latin typeface="Cambria" panose="02040503050406030204" pitchFamily="18" charset="0"/>
                <a:ea typeface="Cambria" panose="02040503050406030204" pitchFamily="18" charset="0"/>
              </a:rPr>
              <a:t>Câu chuyện thể hiện tấm lòng </a:t>
            </a:r>
            <a:r>
              <a:rPr lang="en-US" sz="3200" b="1">
                <a:solidFill>
                  <a:srgbClr val="C00000"/>
                </a:solidFill>
                <a:latin typeface="Cambria" panose="02040503050406030204" pitchFamily="18" charset="0"/>
                <a:ea typeface="Cambria" panose="02040503050406030204" pitchFamily="18" charset="0"/>
              </a:rPr>
              <a:t>nhân hậu của ông nhạc sĩ, người đã đem đến niềm vui cho cô bé Mai. </a:t>
            </a:r>
            <a:endParaRPr lang="en-US" sz="3000" b="1" smtClean="0">
              <a:solidFill>
                <a:srgbClr val="C00000"/>
              </a:solidFill>
              <a:latin typeface="Cambria" panose="02040503050406030204" pitchFamily="18" charset="0"/>
              <a:ea typeface="Cambria" panose="02040503050406030204" pitchFamily="18" charset="0"/>
            </a:endParaRPr>
          </a:p>
          <a:p>
            <a:pPr algn="just"/>
            <a:r>
              <a:rPr lang="en-US" sz="3000" b="1" smtClean="0">
                <a:solidFill>
                  <a:srgbClr val="800000"/>
                </a:solidFill>
                <a:latin typeface="Cambria" panose="02040503050406030204" pitchFamily="18" charset="0"/>
                <a:ea typeface="Cambria" panose="02040503050406030204" pitchFamily="18" charset="0"/>
              </a:rPr>
              <a:t>- Đọc </a:t>
            </a:r>
            <a:r>
              <a:rPr lang="en-US" sz="3000" b="1">
                <a:solidFill>
                  <a:srgbClr val="800000"/>
                </a:solidFill>
                <a:latin typeface="Cambria" panose="02040503050406030204" pitchFamily="18" charset="0"/>
                <a:ea typeface="Cambria" panose="02040503050406030204" pitchFamily="18" charset="0"/>
              </a:rPr>
              <a:t>diễn cảm </a:t>
            </a:r>
            <a:r>
              <a:rPr lang="en-US" sz="3000" b="1" smtClean="0">
                <a:solidFill>
                  <a:srgbClr val="800000"/>
                </a:solidFill>
                <a:latin typeface="Cambria" panose="02040503050406030204" pitchFamily="18" charset="0"/>
                <a:ea typeface="Cambria" panose="02040503050406030204" pitchFamily="18" charset="0"/>
              </a:rPr>
              <a:t>bài đọc.</a:t>
            </a:r>
            <a:endParaRPr lang="en-US" sz="3000" b="1">
              <a:solidFill>
                <a:srgbClr val="800000"/>
              </a:solidFill>
              <a:latin typeface="Cambria" panose="02040503050406030204" pitchFamily="18" charset="0"/>
              <a:ea typeface="Cambria" panose="02040503050406030204" pitchFamily="18" charset="0"/>
            </a:endParaRPr>
          </a:p>
          <a:p>
            <a:pPr algn="just"/>
            <a:r>
              <a:rPr lang="en-US" sz="3000" b="1">
                <a:solidFill>
                  <a:srgbClr val="800000"/>
                </a:solidFill>
                <a:latin typeface="Cambria" panose="02040503050406030204" pitchFamily="18" charset="0"/>
                <a:ea typeface="Cambria" panose="02040503050406030204" pitchFamily="18" charset="0"/>
              </a:rPr>
              <a:t>* Năng lực chung: năng lực ngôn ngữ, giao tiếp và hợp tác, tự giải quyết vấn đề và sáng tạo.</a:t>
            </a:r>
          </a:p>
          <a:p>
            <a:pPr algn="just"/>
            <a:r>
              <a:rPr lang="en-US" sz="3000" b="1">
                <a:solidFill>
                  <a:srgbClr val="800000"/>
                </a:solidFill>
                <a:latin typeface="Cambria" panose="02040503050406030204" pitchFamily="18" charset="0"/>
                <a:ea typeface="Cambria" panose="02040503050406030204" pitchFamily="18" charset="0"/>
              </a:rPr>
              <a:t>* Phẩm chất: chăm chỉ, trách nhiệm.</a:t>
            </a:r>
          </a:p>
        </p:txBody>
      </p:sp>
    </p:spTree>
    <p:extLst>
      <p:ext uri="{BB962C8B-B14F-4D97-AF65-F5344CB8AC3E}">
        <p14:creationId xmlns:p14="http://schemas.microsoft.com/office/powerpoint/2010/main" val="4061110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xmlns="" id="{882B405D-C284-404A-B56C-ABBAFB217EA8}"/>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xmlns="" id="{6AB9A62F-0576-2638-BAB7-E0E6AC6ED3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xmlns="" id="{83076AC7-BCD0-69E8-0910-938F34BCB3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xmlns="" id="{2671BCA7-117B-4CE6-FD05-20F25C0877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xmlns="" id="{A34D3090-FD91-CD96-237E-8A316DBA1276}"/>
              </a:ext>
            </a:extLst>
          </p:cNvPr>
          <p:cNvPicPr>
            <a:picLocks noChangeAspect="1"/>
          </p:cNvPicPr>
          <p:nvPr/>
        </p:nvPicPr>
        <p:blipFill>
          <a:blip r:embed="rId7"/>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xmlns="" id="{C9C8F730-F321-3EF5-0BE0-22044492C9F3}"/>
              </a:ext>
            </a:extLst>
          </p:cNvPr>
          <p:cNvPicPr>
            <a:picLocks noChangeAspect="1"/>
          </p:cNvPicPr>
          <p:nvPr/>
        </p:nvPicPr>
        <p:blipFill>
          <a:blip r:embed="rId8"/>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xmlns="" id="{052F907A-2EF7-7B78-89DE-EA1D72FBF994}"/>
              </a:ext>
            </a:extLst>
          </p:cNvPr>
          <p:cNvSpPr txBox="1"/>
          <p:nvPr/>
        </p:nvSpPr>
        <p:spPr>
          <a:xfrm>
            <a:off x="3250899" y="3100666"/>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21" name="Rectangle: Rounded Corners 20">
            <a:extLst>
              <a:ext uri="{FF2B5EF4-FFF2-40B4-BE49-F238E27FC236}">
                <a16:creationId xmlns:a16="http://schemas.microsoft.com/office/drawing/2014/main" xmlns=""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rPr>
              <a:t>Đọc</a:t>
            </a:r>
            <a:endParaRPr kumimoji="0" lang="vi-VN"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endParaRPr>
          </a:p>
        </p:txBody>
      </p:sp>
    </p:spTree>
    <p:extLst>
      <p:ext uri="{BB962C8B-B14F-4D97-AF65-F5344CB8AC3E}">
        <p14:creationId xmlns:p14="http://schemas.microsoft.com/office/powerpoint/2010/main" val="3216585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xmlns=""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xmlns=""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xmlns=""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xmlns="" id="{E0086DAA-FA01-B648-E485-B48AFC66FE8D}"/>
                </a:ext>
              </a:extLst>
            </p:cNvPr>
            <p:cNvSpPr txBox="1"/>
            <p:nvPr/>
          </p:nvSpPr>
          <p:spPr>
            <a:xfrm>
              <a:off x="2568933" y="2992710"/>
              <a:ext cx="3370538" cy="4928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xmlns=""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7189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xmlns="" id="{51B4E8A8-57A2-24C1-3D49-3EF849A543B6}"/>
              </a:ext>
            </a:extLst>
          </p:cNvPr>
          <p:cNvSpPr/>
          <p:nvPr/>
        </p:nvSpPr>
        <p:spPr>
          <a:xfrm>
            <a:off x="331807" y="313593"/>
            <a:ext cx="11528385"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dirty="0">
              <a:solidFill>
                <a:srgbClr val="000000"/>
              </a:solidFill>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dirty="0">
              <a:solidFill>
                <a:srgbClr val="000000"/>
              </a:solidFill>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Open Sans" panose="020B0606030504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 Sans" panose="020B0606030504020204" pitchFamily="34" charset="0"/>
                <a:ea typeface="Cambria" panose="020405030504060302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Open Sans" panose="020B0606030504020204" pitchFamily="34"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 Mai! Sao con ngắt </a:t>
            </a:r>
            <a:r>
              <a:rPr lang="vi-VN" sz="2800" b="0" i="0">
                <a:solidFill>
                  <a:srgbClr val="000000"/>
                </a:solidFill>
                <a:effectLst/>
                <a:latin typeface="Cambria" panose="02040503050406030204" pitchFamily="18" charset="0"/>
                <a:ea typeface="Cambria" panose="02040503050406030204" pitchFamily="18" charset="0"/>
              </a:rPr>
              <a:t>hoa</a:t>
            </a:r>
            <a:r>
              <a:rPr lang="vi-VN" sz="2800" b="0" i="0" smtClean="0">
                <a:solidFill>
                  <a:srgbClr val="000000"/>
                </a:solidFill>
                <a:effectLst/>
                <a:latin typeface="Cambria" panose="02040503050406030204" pitchFamily="18" charset="0"/>
                <a:ea typeface="Cambria" panose="02040503050406030204" pitchFamily="18" charset="0"/>
              </a:rPr>
              <a:t>?</a:t>
            </a:r>
            <a:endParaRPr lang="en-US" sz="2800" b="0" i="0" smtClean="0">
              <a:solidFill>
                <a:srgbClr val="000000"/>
              </a:solidFill>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Cambria" panose="02040503050406030204" pitchFamily="18" charset="0"/>
                <a:ea typeface="Cambria" panose="02040503050406030204" pitchFamily="18" charset="0"/>
              </a:rPr>
              <a:t>	</a:t>
            </a:r>
            <a:r>
              <a:rPr lang="vi-VN" sz="2800" b="0" i="0" smtClean="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Mẹ ơi, con không ngắt. Con chỉ sơ ý thôi...</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xmlns=""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xmlns=""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xmlns=""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xmlns=""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26305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xmlns=""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	</a:t>
            </a:r>
          </a:p>
          <a:p>
            <a:pPr algn="just"/>
            <a:r>
              <a:rPr lang="vi-VN" sz="2800" dirty="0">
                <a:solidFill>
                  <a:srgbClr val="000000"/>
                </a:solidFill>
                <a:latin typeface="Cambria" panose="02040503050406030204" pitchFamily="18" charset="0"/>
                <a:ea typeface="Cambria" panose="02040503050406030204" pitchFamily="18" charset="0"/>
              </a:rPr>
              <a:t>	</a:t>
            </a: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algn="just"/>
            <a:r>
              <a:rPr lang="vi-VN" sz="2800" b="0" i="0" dirty="0">
                <a:solidFill>
                  <a:srgbClr val="000000"/>
                </a:solidFill>
                <a:effectLst/>
                <a:latin typeface="Cambria" panose="02040503050406030204" pitchFamily="18" charset="0"/>
                <a:ea typeface="Cambria" panose="02040503050406030204" pitchFamily="18" charset="0"/>
              </a:rPr>
              <a:t>	- Con có biết ông chủ nhà rất yêu hoa không? Con qua xin lỗi ông đi.</a:t>
            </a:r>
          </a:p>
          <a:p>
            <a:pPr algn="just"/>
            <a:r>
              <a:rPr lang="vi-VN" sz="2800" b="0" i="0" dirty="0">
                <a:solidFill>
                  <a:srgbClr val="000000"/>
                </a:solidFill>
                <a:effectLst/>
                <a:latin typeface="Cambria" panose="02040503050406030204" pitchFamily="18" charset="0"/>
                <a:ea typeface="Cambria" panose="02040503050406030204" pitchFamily="18" charset="0"/>
              </a:rPr>
              <a:t>	Mai đứng trước nhà ông nhạc sĩ. Cô bé lầm nhầm cả chục </a:t>
            </a:r>
            <a:r>
              <a:rPr lang="vi-VN" sz="2800" b="0" i="0">
                <a:solidFill>
                  <a:srgbClr val="000000"/>
                </a:solidFill>
                <a:effectLst/>
                <a:latin typeface="Cambria" panose="02040503050406030204" pitchFamily="18" charset="0"/>
                <a:ea typeface="Cambria" panose="02040503050406030204" pitchFamily="18" charset="0"/>
              </a:rPr>
              <a:t>lần </a:t>
            </a:r>
            <a:r>
              <a:rPr lang="vi-VN" sz="2800" b="0" i="0" smtClean="0">
                <a:solidFill>
                  <a:srgbClr val="000000"/>
                </a:solidFill>
                <a:effectLst/>
                <a:latin typeface="Cambria" panose="02040503050406030204" pitchFamily="18" charset="0"/>
                <a:ea typeface="Cambria" panose="02040503050406030204" pitchFamily="18" charset="0"/>
              </a:rPr>
              <a:t>c</a:t>
            </a:r>
            <a:r>
              <a:rPr lang="en-US" sz="2800">
                <a:solidFill>
                  <a:srgbClr val="000000"/>
                </a:solidFill>
                <a:latin typeface="Cambria" panose="02040503050406030204" pitchFamily="18" charset="0"/>
                <a:ea typeface="Cambria" panose="02040503050406030204" pitchFamily="18" charset="0"/>
              </a:rPr>
              <a:t>â</a:t>
            </a:r>
            <a:r>
              <a:rPr lang="vi-VN" sz="2800" b="0" i="0" smtClean="0">
                <a:solidFill>
                  <a:srgbClr val="000000"/>
                </a:solidFill>
                <a:effectLst/>
                <a:latin typeface="Cambria" panose="02040503050406030204" pitchFamily="18" charset="0"/>
                <a:ea typeface="Cambria" panose="02040503050406030204" pitchFamily="18" charset="0"/>
              </a:rPr>
              <a:t>u </a:t>
            </a:r>
            <a:r>
              <a:rPr lang="vi-VN" sz="2800" b="0" i="0" dirty="0">
                <a:solidFill>
                  <a:srgbClr val="000000"/>
                </a:solidFill>
                <a:effectLst/>
                <a:latin typeface="Cambria" panose="02040503050406030204" pitchFamily="18" charset="0"/>
                <a:ea typeface="Cambria" panose="02040503050406030204" pitchFamily="18" charset="0"/>
              </a:rPr>
              <a:t>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vi-VN" sz="2800" b="0" i="0" dirty="0">
                <a:solidFill>
                  <a:srgbClr val="000000"/>
                </a:solidFill>
                <a:effectLst/>
                <a:latin typeface="Cambria" panose="02040503050406030204" pitchFamily="18" charset="0"/>
                <a:ea typeface="Cambria" panose="02040503050406030204" pitchFamily="18" charset="0"/>
              </a:rPr>
              <a:t>	Hôm sau, Mai vô cùng ngạc nhiên và sung sướng khi nhìn thấy chậu lan. Vẫn là một nhành hoa tím biếc bung nở tuyệt đẹp.</a:t>
            </a:r>
          </a:p>
          <a:p>
            <a:pPr algn="just"/>
            <a:r>
              <a:rPr lang="vi-VN" sz="2800" b="0" i="0" dirty="0">
                <a:solidFill>
                  <a:srgbClr val="000000"/>
                </a:solidFill>
                <a:effectLst/>
                <a:latin typeface="Cambria" panose="02040503050406030204" pitchFamily="18" charset="0"/>
                <a:ea typeface="Cambria" panose="02040503050406030204" pitchFamily="18" charset="0"/>
              </a:rPr>
              <a:t>	“Mẹ ơi, ông Bụt đã cứu </a:t>
            </a:r>
            <a:r>
              <a:rPr lang="vi-VN" sz="2800" b="0" i="0">
                <a:solidFill>
                  <a:srgbClr val="000000"/>
                </a:solidFill>
                <a:effectLst/>
                <a:latin typeface="Cambria" panose="02040503050406030204" pitchFamily="18" charset="0"/>
                <a:ea typeface="Cambria" panose="02040503050406030204" pitchFamily="18" charset="0"/>
              </a:rPr>
              <a:t>con</a:t>
            </a:r>
            <a:r>
              <a:rPr lang="vi-VN" sz="2800" b="0" i="0" smtClean="0">
                <a:solidFill>
                  <a:srgbClr val="000000"/>
                </a:solidFill>
                <a:effectLst/>
                <a:latin typeface="Cambria" panose="02040503050406030204" pitchFamily="18" charset="0"/>
                <a:ea typeface="Cambria" panose="02040503050406030204" pitchFamily="18" charset="0"/>
              </a:rPr>
              <a:t>.</a:t>
            </a:r>
            <a:r>
              <a:rPr lang="en-US" sz="2800" b="0" i="0" smtClean="0">
                <a:solidFill>
                  <a:srgbClr val="000000"/>
                </a:solidFill>
                <a:effectLst/>
                <a:latin typeface="Cambria" panose="02040503050406030204" pitchFamily="18" charset="0"/>
                <a:ea typeface="Cambria" panose="02040503050406030204" pitchFamily="18" charset="0"/>
              </a:rPr>
              <a:t>”</a:t>
            </a:r>
            <a:r>
              <a:rPr lang="vi-VN" sz="2800" b="0" i="0" smtClean="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 Mai kêu lên khe khẽ.</a:t>
            </a:r>
          </a:p>
          <a:p>
            <a:pPr algn="just"/>
            <a:r>
              <a:rPr lang="vi-VN" sz="2800" b="0" i="0" dirty="0">
                <a:solidFill>
                  <a:srgbClr val="000000"/>
                </a:solidFill>
                <a:effectLst/>
                <a:latin typeface="Cambria" panose="02040503050406030204" pitchFamily="18" charset="0"/>
                <a:ea typeface="Cambria" panose="020405030504060302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Open Sans" panose="020B0606030504020204" pitchFamily="34" charset="0"/>
            </a:endParaRPr>
          </a:p>
          <a:p>
            <a:pPr algn="just"/>
            <a:endParaRPr lang="vi-VN" sz="2800" b="0" i="0" dirty="0">
              <a:solidFill>
                <a:srgbClr val="000000"/>
              </a:solidFill>
              <a:effectLst/>
              <a:latin typeface="Open Sans" panose="020B0606030504020204" pitchFamily="34" charset="0"/>
            </a:endParaRPr>
          </a:p>
          <a:p>
            <a:pPr algn="just"/>
            <a:endParaRPr lang="vi-VN" sz="2800" dirty="0">
              <a:solidFill>
                <a:srgbClr val="000000"/>
              </a:solidFill>
              <a:latin typeface="Open Sans" panose="020B0606030504020204" pitchFamily="34" charset="0"/>
            </a:endParaRPr>
          </a:p>
          <a:p>
            <a:pPr algn="just"/>
            <a:endParaRPr lang="vi-VN" sz="2800" b="0" i="0" dirty="0">
              <a:solidFill>
                <a:srgbClr val="000000"/>
              </a:solidFill>
              <a:effectLst/>
              <a:latin typeface="Open Sans" panose="020B0606030504020204" pitchFamily="34" charset="0"/>
            </a:endParaRPr>
          </a:p>
        </p:txBody>
      </p:sp>
      <p:grpSp>
        <p:nvGrpSpPr>
          <p:cNvPr id="2" name="组合 1">
            <a:extLst>
              <a:ext uri="{FF2B5EF4-FFF2-40B4-BE49-F238E27FC236}">
                <a16:creationId xmlns:a16="http://schemas.microsoft.com/office/drawing/2014/main" xmlns=""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xmlns=""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altLang="zh-CN" sz="3600" b="1" dirty="0">
                  <a:solidFill>
                    <a:srgbClr val="FFFF00"/>
                  </a:solidFill>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xmlns=""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xmlns="" id="{BAD17891-CC72-FBC7-2E0E-EF11F33ED0C3}"/>
              </a:ext>
            </a:extLst>
          </p:cNvPr>
          <p:cNvSpPr txBox="1"/>
          <p:nvPr/>
        </p:nvSpPr>
        <p:spPr>
          <a:xfrm>
            <a:off x="9651699" y="6224158"/>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699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442</Words>
  <Application>Microsoft Office PowerPoint</Application>
  <PresentationFormat>Widescreen</PresentationFormat>
  <Paragraphs>245</Paragraphs>
  <Slides>32</Slides>
  <Notes>3</Notes>
  <HiddenSlides>0</HiddenSlides>
  <MMClips>1</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32</vt:i4>
      </vt:variant>
    </vt:vector>
  </HeadingPairs>
  <TitlesOfParts>
    <vt:vector size="55" baseType="lpstr">
      <vt:lpstr>宋体</vt:lpstr>
      <vt:lpstr>#9Slide03 AllRoundGothic</vt:lpstr>
      <vt:lpstr>#9Slide03 IcielNovecento sans E</vt:lpstr>
      <vt:lpstr>#9Slide07 HoneyCream</vt:lpstr>
      <vt:lpstr>Arial</vt:lpstr>
      <vt:lpstr>Calibri</vt:lpstr>
      <vt:lpstr>Calibri Light</vt:lpstr>
      <vt:lpstr>Cambria</vt:lpstr>
      <vt:lpstr>等线</vt:lpstr>
      <vt:lpstr>等线 Light</vt:lpstr>
      <vt:lpstr>Forte</vt:lpstr>
      <vt:lpstr>Open Sans</vt:lpstr>
      <vt:lpstr>Segoe UI Black</vt:lpstr>
      <vt:lpstr>SVN-Yahoo</vt:lpstr>
      <vt:lpstr>字魂131号-酷乐潮玩体</vt:lpstr>
      <vt:lpstr>字魂27号-布丁体</vt:lpstr>
      <vt:lpstr>思源黑体 CN</vt:lpstr>
      <vt:lpstr>胡晓波男神体</vt:lpstr>
      <vt:lpstr>阿里巴巴普惠体 Light</vt:lpstr>
      <vt:lpstr>Office Theme</vt:lpstr>
      <vt:lpstr>Office 主题​​</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HuyenPC</cp:lastModifiedBy>
  <cp:revision>6</cp:revision>
  <dcterms:created xsi:type="dcterms:W3CDTF">2023-01-07T10:39:32Z</dcterms:created>
  <dcterms:modified xsi:type="dcterms:W3CDTF">2024-01-12T02:22:57Z</dcterms:modified>
</cp:coreProperties>
</file>