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445" r:id="rId2"/>
    <p:sldId id="416" r:id="rId3"/>
    <p:sldId id="417" r:id="rId4"/>
    <p:sldId id="465" r:id="rId5"/>
    <p:sldId id="466" r:id="rId6"/>
    <p:sldId id="467" r:id="rId7"/>
    <p:sldId id="468" r:id="rId8"/>
    <p:sldId id="469" r:id="rId9"/>
    <p:sldId id="460" r:id="rId10"/>
    <p:sldId id="471" r:id="rId11"/>
    <p:sldId id="447" r:id="rId12"/>
    <p:sldId id="452" r:id="rId13"/>
    <p:sldId id="454" r:id="rId14"/>
    <p:sldId id="453" r:id="rId15"/>
    <p:sldId id="470" r:id="rId16"/>
    <p:sldId id="42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3D5DB-CDD2-4C3D-9EE2-E03F73BD12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50945-C7A3-4C38-9E2F-CB92E0023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8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020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84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8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831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827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90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493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600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6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896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79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329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29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83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517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83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94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F05F66D6-6E6E-4061-B7A7-304B3C32135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8323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4F10AE-F95C-4ABB-9A65-89C2C42FFA7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592" y="414528"/>
            <a:ext cx="1088600" cy="108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7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51A3FF-EF07-45EB-BDBE-DDA1008834CB}"/>
              </a:ext>
            </a:extLst>
          </p:cNvPr>
          <p:cNvSpPr/>
          <p:nvPr/>
        </p:nvSpPr>
        <p:spPr>
          <a:xfrm>
            <a:off x="2218472" y="777796"/>
            <a:ext cx="74863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 …,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 ..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700283-8C75-4817-A214-E66496CED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489" y="1687010"/>
            <a:ext cx="2961467" cy="6645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D7A7B88E-FC08-4E1A-9814-51F98AB06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81" y="3459646"/>
            <a:ext cx="3749119" cy="3413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53A98-FBDF-4922-B90E-224BE8FA8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111" y="2479548"/>
            <a:ext cx="9925148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2695D7-CBE0-4ACA-81E7-F0A657603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3974" y="657224"/>
            <a:ext cx="8848725" cy="57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0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07F06-C44C-447B-B203-1CE4CC470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328" y="2642548"/>
            <a:ext cx="589534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DF30062-4796-44D7-9620-91FC26F2B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624" y="1866835"/>
            <a:ext cx="4066623" cy="4396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2EDF5A-F237-4BA5-81E9-F964BC9942D4}"/>
              </a:ext>
            </a:extLst>
          </p:cNvPr>
          <p:cNvSpPr txBox="1"/>
          <p:nvPr/>
        </p:nvSpPr>
        <p:spPr>
          <a:xfrm>
            <a:off x="3809624" y="721688"/>
            <a:ext cx="4317346" cy="646331"/>
          </a:xfrm>
          <a:custGeom>
            <a:avLst/>
            <a:gdLst>
              <a:gd name="connsiteX0" fmla="*/ 0 w 4317346"/>
              <a:gd name="connsiteY0" fmla="*/ 0 h 646331"/>
              <a:gd name="connsiteX1" fmla="*/ 539668 w 4317346"/>
              <a:gd name="connsiteY1" fmla="*/ 0 h 646331"/>
              <a:gd name="connsiteX2" fmla="*/ 992990 w 4317346"/>
              <a:gd name="connsiteY2" fmla="*/ 0 h 646331"/>
              <a:gd name="connsiteX3" fmla="*/ 1446311 w 4317346"/>
              <a:gd name="connsiteY3" fmla="*/ 0 h 646331"/>
              <a:gd name="connsiteX4" fmla="*/ 1856459 w 4317346"/>
              <a:gd name="connsiteY4" fmla="*/ 0 h 646331"/>
              <a:gd name="connsiteX5" fmla="*/ 2482474 w 4317346"/>
              <a:gd name="connsiteY5" fmla="*/ 0 h 646331"/>
              <a:gd name="connsiteX6" fmla="*/ 2978969 w 4317346"/>
              <a:gd name="connsiteY6" fmla="*/ 0 h 646331"/>
              <a:gd name="connsiteX7" fmla="*/ 3604984 w 4317346"/>
              <a:gd name="connsiteY7" fmla="*/ 0 h 646331"/>
              <a:gd name="connsiteX8" fmla="*/ 4317346 w 4317346"/>
              <a:gd name="connsiteY8" fmla="*/ 0 h 646331"/>
              <a:gd name="connsiteX9" fmla="*/ 4317346 w 4317346"/>
              <a:gd name="connsiteY9" fmla="*/ 316702 h 646331"/>
              <a:gd name="connsiteX10" fmla="*/ 4317346 w 4317346"/>
              <a:gd name="connsiteY10" fmla="*/ 646331 h 646331"/>
              <a:gd name="connsiteX11" fmla="*/ 3864025 w 4317346"/>
              <a:gd name="connsiteY11" fmla="*/ 646331 h 646331"/>
              <a:gd name="connsiteX12" fmla="*/ 3453877 w 4317346"/>
              <a:gd name="connsiteY12" fmla="*/ 646331 h 646331"/>
              <a:gd name="connsiteX13" fmla="*/ 2957382 w 4317346"/>
              <a:gd name="connsiteY13" fmla="*/ 646331 h 646331"/>
              <a:gd name="connsiteX14" fmla="*/ 2374540 w 4317346"/>
              <a:gd name="connsiteY14" fmla="*/ 646331 h 646331"/>
              <a:gd name="connsiteX15" fmla="*/ 1748525 w 4317346"/>
              <a:gd name="connsiteY15" fmla="*/ 646331 h 646331"/>
              <a:gd name="connsiteX16" fmla="*/ 1295204 w 4317346"/>
              <a:gd name="connsiteY16" fmla="*/ 646331 h 646331"/>
              <a:gd name="connsiteX17" fmla="*/ 798709 w 4317346"/>
              <a:gd name="connsiteY17" fmla="*/ 646331 h 646331"/>
              <a:gd name="connsiteX18" fmla="*/ 0 w 4317346"/>
              <a:gd name="connsiteY18" fmla="*/ 646331 h 646331"/>
              <a:gd name="connsiteX19" fmla="*/ 0 w 4317346"/>
              <a:gd name="connsiteY19" fmla="*/ 329629 h 646331"/>
              <a:gd name="connsiteX20" fmla="*/ 0 w 4317346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17346" h="646331" fill="none" extrusionOk="0">
                <a:moveTo>
                  <a:pt x="0" y="0"/>
                </a:moveTo>
                <a:cubicBezTo>
                  <a:pt x="187299" y="-23247"/>
                  <a:pt x="298956" y="40463"/>
                  <a:pt x="539668" y="0"/>
                </a:cubicBezTo>
                <a:cubicBezTo>
                  <a:pt x="780380" y="-40463"/>
                  <a:pt x="768393" y="50924"/>
                  <a:pt x="992990" y="0"/>
                </a:cubicBezTo>
                <a:cubicBezTo>
                  <a:pt x="1217587" y="-50924"/>
                  <a:pt x="1307654" y="17716"/>
                  <a:pt x="1446311" y="0"/>
                </a:cubicBezTo>
                <a:cubicBezTo>
                  <a:pt x="1584968" y="-17716"/>
                  <a:pt x="1716214" y="13608"/>
                  <a:pt x="1856459" y="0"/>
                </a:cubicBezTo>
                <a:cubicBezTo>
                  <a:pt x="1996704" y="-13608"/>
                  <a:pt x="2294056" y="56179"/>
                  <a:pt x="2482474" y="0"/>
                </a:cubicBezTo>
                <a:cubicBezTo>
                  <a:pt x="2670893" y="-56179"/>
                  <a:pt x="2803736" y="5368"/>
                  <a:pt x="2978969" y="0"/>
                </a:cubicBezTo>
                <a:cubicBezTo>
                  <a:pt x="3154203" y="-5368"/>
                  <a:pt x="3424005" y="57460"/>
                  <a:pt x="3604984" y="0"/>
                </a:cubicBezTo>
                <a:cubicBezTo>
                  <a:pt x="3785963" y="-57460"/>
                  <a:pt x="4165723" y="81165"/>
                  <a:pt x="4317346" y="0"/>
                </a:cubicBezTo>
                <a:cubicBezTo>
                  <a:pt x="4341316" y="139530"/>
                  <a:pt x="4302784" y="164954"/>
                  <a:pt x="4317346" y="316702"/>
                </a:cubicBezTo>
                <a:cubicBezTo>
                  <a:pt x="4331908" y="468450"/>
                  <a:pt x="4313153" y="569259"/>
                  <a:pt x="4317346" y="646331"/>
                </a:cubicBezTo>
                <a:cubicBezTo>
                  <a:pt x="4220631" y="684881"/>
                  <a:pt x="4035846" y="605773"/>
                  <a:pt x="3864025" y="646331"/>
                </a:cubicBezTo>
                <a:cubicBezTo>
                  <a:pt x="3692204" y="686889"/>
                  <a:pt x="3580413" y="609378"/>
                  <a:pt x="3453877" y="646331"/>
                </a:cubicBezTo>
                <a:cubicBezTo>
                  <a:pt x="3327341" y="683284"/>
                  <a:pt x="3084280" y="592558"/>
                  <a:pt x="2957382" y="646331"/>
                </a:cubicBezTo>
                <a:cubicBezTo>
                  <a:pt x="2830484" y="700104"/>
                  <a:pt x="2560622" y="580586"/>
                  <a:pt x="2374540" y="646331"/>
                </a:cubicBezTo>
                <a:cubicBezTo>
                  <a:pt x="2188458" y="712076"/>
                  <a:pt x="2042684" y="636587"/>
                  <a:pt x="1748525" y="646331"/>
                </a:cubicBezTo>
                <a:cubicBezTo>
                  <a:pt x="1454367" y="656075"/>
                  <a:pt x="1420051" y="642353"/>
                  <a:pt x="1295204" y="646331"/>
                </a:cubicBezTo>
                <a:cubicBezTo>
                  <a:pt x="1170357" y="650309"/>
                  <a:pt x="932595" y="588615"/>
                  <a:pt x="798709" y="646331"/>
                </a:cubicBezTo>
                <a:cubicBezTo>
                  <a:pt x="664824" y="704047"/>
                  <a:pt x="214525" y="578463"/>
                  <a:pt x="0" y="646331"/>
                </a:cubicBezTo>
                <a:cubicBezTo>
                  <a:pt x="-11980" y="542201"/>
                  <a:pt x="5057" y="417579"/>
                  <a:pt x="0" y="329629"/>
                </a:cubicBezTo>
                <a:cubicBezTo>
                  <a:pt x="-5057" y="241679"/>
                  <a:pt x="14419" y="86195"/>
                  <a:pt x="0" y="0"/>
                </a:cubicBezTo>
                <a:close/>
              </a:path>
              <a:path w="4317346" h="646331" stroke="0" extrusionOk="0">
                <a:moveTo>
                  <a:pt x="0" y="0"/>
                </a:moveTo>
                <a:cubicBezTo>
                  <a:pt x="181818" y="-18011"/>
                  <a:pt x="310103" y="36214"/>
                  <a:pt x="453321" y="0"/>
                </a:cubicBezTo>
                <a:cubicBezTo>
                  <a:pt x="596539" y="-36214"/>
                  <a:pt x="764644" y="4069"/>
                  <a:pt x="863469" y="0"/>
                </a:cubicBezTo>
                <a:cubicBezTo>
                  <a:pt x="962294" y="-4069"/>
                  <a:pt x="1352209" y="41033"/>
                  <a:pt x="1489484" y="0"/>
                </a:cubicBezTo>
                <a:cubicBezTo>
                  <a:pt x="1626760" y="-41033"/>
                  <a:pt x="1872865" y="18825"/>
                  <a:pt x="2029153" y="0"/>
                </a:cubicBezTo>
                <a:cubicBezTo>
                  <a:pt x="2185441" y="-18825"/>
                  <a:pt x="2383989" y="14751"/>
                  <a:pt x="2482474" y="0"/>
                </a:cubicBezTo>
                <a:cubicBezTo>
                  <a:pt x="2580959" y="-14751"/>
                  <a:pt x="2722830" y="31120"/>
                  <a:pt x="2935795" y="0"/>
                </a:cubicBezTo>
                <a:cubicBezTo>
                  <a:pt x="3148760" y="-31120"/>
                  <a:pt x="3199739" y="5083"/>
                  <a:pt x="3345943" y="0"/>
                </a:cubicBezTo>
                <a:cubicBezTo>
                  <a:pt x="3492147" y="-5083"/>
                  <a:pt x="3620937" y="45358"/>
                  <a:pt x="3799264" y="0"/>
                </a:cubicBezTo>
                <a:cubicBezTo>
                  <a:pt x="3977591" y="-45358"/>
                  <a:pt x="4090474" y="61126"/>
                  <a:pt x="4317346" y="0"/>
                </a:cubicBezTo>
                <a:cubicBezTo>
                  <a:pt x="4343336" y="90740"/>
                  <a:pt x="4283520" y="179350"/>
                  <a:pt x="4317346" y="336092"/>
                </a:cubicBezTo>
                <a:cubicBezTo>
                  <a:pt x="4351172" y="492834"/>
                  <a:pt x="4293518" y="574574"/>
                  <a:pt x="4317346" y="646331"/>
                </a:cubicBezTo>
                <a:cubicBezTo>
                  <a:pt x="4112435" y="682309"/>
                  <a:pt x="4008816" y="616239"/>
                  <a:pt x="3907198" y="646331"/>
                </a:cubicBezTo>
                <a:cubicBezTo>
                  <a:pt x="3805580" y="676423"/>
                  <a:pt x="3512627" y="589444"/>
                  <a:pt x="3324356" y="646331"/>
                </a:cubicBezTo>
                <a:cubicBezTo>
                  <a:pt x="3136085" y="703218"/>
                  <a:pt x="2983409" y="626977"/>
                  <a:pt x="2871035" y="646331"/>
                </a:cubicBezTo>
                <a:cubicBezTo>
                  <a:pt x="2758661" y="665685"/>
                  <a:pt x="2571517" y="628190"/>
                  <a:pt x="2460887" y="646331"/>
                </a:cubicBezTo>
                <a:cubicBezTo>
                  <a:pt x="2350257" y="664472"/>
                  <a:pt x="2114965" y="632785"/>
                  <a:pt x="2007566" y="646331"/>
                </a:cubicBezTo>
                <a:cubicBezTo>
                  <a:pt x="1900167" y="659877"/>
                  <a:pt x="1636085" y="625941"/>
                  <a:pt x="1511071" y="646331"/>
                </a:cubicBezTo>
                <a:cubicBezTo>
                  <a:pt x="1386057" y="666721"/>
                  <a:pt x="1113097" y="610600"/>
                  <a:pt x="971403" y="646331"/>
                </a:cubicBezTo>
                <a:cubicBezTo>
                  <a:pt x="829709" y="682062"/>
                  <a:pt x="731365" y="639042"/>
                  <a:pt x="518082" y="646331"/>
                </a:cubicBezTo>
                <a:cubicBezTo>
                  <a:pt x="304799" y="653620"/>
                  <a:pt x="137178" y="628841"/>
                  <a:pt x="0" y="646331"/>
                </a:cubicBezTo>
                <a:cubicBezTo>
                  <a:pt x="-17491" y="499994"/>
                  <a:pt x="25690" y="471144"/>
                  <a:pt x="0" y="336092"/>
                </a:cubicBezTo>
                <a:cubicBezTo>
                  <a:pt x="-25690" y="201040"/>
                  <a:pt x="2446" y="6956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7995986" y="1812060"/>
            <a:ext cx="3321925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7" y="2335509"/>
            <a:ext cx="3219450" cy="273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7995986" y="2363327"/>
            <a:ext cx="3224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đoạn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2C78C7">
                  <a:lumMod val="40000"/>
                  <a:lumOff val="60000"/>
                </a:srgbClr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id="{340E59DA-70B1-4E2C-8A15-2C262FB6FD5C}"/>
              </a:ext>
            </a:extLst>
          </p:cNvPr>
          <p:cNvSpPr/>
          <p:nvPr/>
        </p:nvSpPr>
        <p:spPr>
          <a:xfrm rot="16200000">
            <a:off x="2320100" y="796464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F2D0B-4B6F-42A0-9183-7DF936B6CA4F}"/>
              </a:ext>
            </a:extLst>
          </p:cNvPr>
          <p:cNvSpPr txBox="1"/>
          <p:nvPr/>
        </p:nvSpPr>
        <p:spPr>
          <a:xfrm>
            <a:off x="1209674" y="1766784"/>
            <a:ext cx="2986341" cy="99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椭圆 31">
            <a:extLst>
              <a:ext uri="{FF2B5EF4-FFF2-40B4-BE49-F238E27FC236}">
                <a16:creationId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1380067" y="241539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4BC81D-9FB3-4CC7-85C7-20BD9C6E6969}"/>
              </a:ext>
            </a:extLst>
          </p:cNvPr>
          <p:cNvSpPr txBox="1"/>
          <p:nvPr/>
        </p:nvSpPr>
        <p:spPr>
          <a:xfrm>
            <a:off x="388365" y="3404454"/>
            <a:ext cx="27805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5343" y="152445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4928" y="3045218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3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8" grpId="0"/>
      <p:bldP spid="19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98255AB-905B-4789-8C3A-8758F05A1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622" y="2719665"/>
            <a:ext cx="3823392" cy="3751986"/>
          </a:xfrm>
          <a:prstGeom prst="rect">
            <a:avLst/>
          </a:prstGeom>
        </p:spPr>
      </p:pic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961335" y="1573811"/>
            <a:ext cx="3823392" cy="206507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966" y="2540444"/>
            <a:ext cx="2737376" cy="23243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1107567" y="2057945"/>
            <a:ext cx="3589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từng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lớp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2C78C7">
                  <a:lumMod val="40000"/>
                  <a:lumOff val="60000"/>
                </a:srgbClr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id="{340E59DA-70B1-4E2C-8A15-2C262FB6FD5C}"/>
              </a:ext>
            </a:extLst>
          </p:cNvPr>
          <p:cNvSpPr/>
          <p:nvPr/>
        </p:nvSpPr>
        <p:spPr>
          <a:xfrm rot="16200000">
            <a:off x="7331221" y="277924"/>
            <a:ext cx="795688" cy="357084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F2D0B-4B6F-42A0-9183-7DF936B6CA4F}"/>
              </a:ext>
            </a:extLst>
          </p:cNvPr>
          <p:cNvSpPr txBox="1"/>
          <p:nvPr/>
        </p:nvSpPr>
        <p:spPr>
          <a:xfrm>
            <a:off x="6153804" y="1624872"/>
            <a:ext cx="32314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椭圆 31">
            <a:extLst>
              <a:ext uri="{FF2B5EF4-FFF2-40B4-BE49-F238E27FC236}">
                <a16:creationId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10116009" y="225221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4BC81D-9FB3-4CC7-85C7-20BD9C6E6969}"/>
              </a:ext>
            </a:extLst>
          </p:cNvPr>
          <p:cNvSpPr txBox="1"/>
          <p:nvPr/>
        </p:nvSpPr>
        <p:spPr>
          <a:xfrm>
            <a:off x="9331695" y="3263347"/>
            <a:ext cx="27805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41298" y="137789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09797" y="3063677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0951F1-972B-4D65-99D7-574CF853F1F9}"/>
              </a:ext>
            </a:extLst>
          </p:cNvPr>
          <p:cNvSpPr txBox="1"/>
          <p:nvPr/>
        </p:nvSpPr>
        <p:spPr>
          <a:xfrm>
            <a:off x="3885440" y="657719"/>
            <a:ext cx="4718232" cy="707886"/>
          </a:xfrm>
          <a:custGeom>
            <a:avLst/>
            <a:gdLst>
              <a:gd name="connsiteX0" fmla="*/ 0 w 4718232"/>
              <a:gd name="connsiteY0" fmla="*/ 0 h 707886"/>
              <a:gd name="connsiteX1" fmla="*/ 589779 w 4718232"/>
              <a:gd name="connsiteY1" fmla="*/ 0 h 707886"/>
              <a:gd name="connsiteX2" fmla="*/ 1085193 w 4718232"/>
              <a:gd name="connsiteY2" fmla="*/ 0 h 707886"/>
              <a:gd name="connsiteX3" fmla="*/ 1580608 w 4718232"/>
              <a:gd name="connsiteY3" fmla="*/ 0 h 707886"/>
              <a:gd name="connsiteX4" fmla="*/ 2028840 w 4718232"/>
              <a:gd name="connsiteY4" fmla="*/ 0 h 707886"/>
              <a:gd name="connsiteX5" fmla="*/ 2712983 w 4718232"/>
              <a:gd name="connsiteY5" fmla="*/ 0 h 707886"/>
              <a:gd name="connsiteX6" fmla="*/ 3255580 w 4718232"/>
              <a:gd name="connsiteY6" fmla="*/ 0 h 707886"/>
              <a:gd name="connsiteX7" fmla="*/ 3939724 w 4718232"/>
              <a:gd name="connsiteY7" fmla="*/ 0 h 707886"/>
              <a:gd name="connsiteX8" fmla="*/ 4718232 w 4718232"/>
              <a:gd name="connsiteY8" fmla="*/ 0 h 707886"/>
              <a:gd name="connsiteX9" fmla="*/ 4718232 w 4718232"/>
              <a:gd name="connsiteY9" fmla="*/ 346864 h 707886"/>
              <a:gd name="connsiteX10" fmla="*/ 4718232 w 4718232"/>
              <a:gd name="connsiteY10" fmla="*/ 707886 h 707886"/>
              <a:gd name="connsiteX11" fmla="*/ 4222818 w 4718232"/>
              <a:gd name="connsiteY11" fmla="*/ 707886 h 707886"/>
              <a:gd name="connsiteX12" fmla="*/ 3774586 w 4718232"/>
              <a:gd name="connsiteY12" fmla="*/ 707886 h 707886"/>
              <a:gd name="connsiteX13" fmla="*/ 3231989 w 4718232"/>
              <a:gd name="connsiteY13" fmla="*/ 707886 h 707886"/>
              <a:gd name="connsiteX14" fmla="*/ 2595028 w 4718232"/>
              <a:gd name="connsiteY14" fmla="*/ 707886 h 707886"/>
              <a:gd name="connsiteX15" fmla="*/ 1910884 w 4718232"/>
              <a:gd name="connsiteY15" fmla="*/ 707886 h 707886"/>
              <a:gd name="connsiteX16" fmla="*/ 1415470 w 4718232"/>
              <a:gd name="connsiteY16" fmla="*/ 707886 h 707886"/>
              <a:gd name="connsiteX17" fmla="*/ 872873 w 4718232"/>
              <a:gd name="connsiteY17" fmla="*/ 707886 h 707886"/>
              <a:gd name="connsiteX18" fmla="*/ 0 w 4718232"/>
              <a:gd name="connsiteY18" fmla="*/ 707886 h 707886"/>
              <a:gd name="connsiteX19" fmla="*/ 0 w 4718232"/>
              <a:gd name="connsiteY19" fmla="*/ 361022 h 707886"/>
              <a:gd name="connsiteX20" fmla="*/ 0 w 4718232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8232" h="707886" fill="none" extrusionOk="0">
                <a:moveTo>
                  <a:pt x="0" y="0"/>
                </a:moveTo>
                <a:cubicBezTo>
                  <a:pt x="188844" y="-25893"/>
                  <a:pt x="307936" y="18814"/>
                  <a:pt x="589779" y="0"/>
                </a:cubicBezTo>
                <a:cubicBezTo>
                  <a:pt x="871622" y="-18814"/>
                  <a:pt x="968414" y="56277"/>
                  <a:pt x="1085193" y="0"/>
                </a:cubicBezTo>
                <a:cubicBezTo>
                  <a:pt x="1201972" y="-56277"/>
                  <a:pt x="1374048" y="48146"/>
                  <a:pt x="1580608" y="0"/>
                </a:cubicBezTo>
                <a:cubicBezTo>
                  <a:pt x="1787168" y="-48146"/>
                  <a:pt x="1834850" y="19371"/>
                  <a:pt x="2028840" y="0"/>
                </a:cubicBezTo>
                <a:cubicBezTo>
                  <a:pt x="2222830" y="-19371"/>
                  <a:pt x="2543686" y="8734"/>
                  <a:pt x="2712983" y="0"/>
                </a:cubicBezTo>
                <a:cubicBezTo>
                  <a:pt x="2882280" y="-8734"/>
                  <a:pt x="3068478" y="55530"/>
                  <a:pt x="3255580" y="0"/>
                </a:cubicBezTo>
                <a:cubicBezTo>
                  <a:pt x="3442682" y="-55530"/>
                  <a:pt x="3731145" y="37260"/>
                  <a:pt x="3939724" y="0"/>
                </a:cubicBezTo>
                <a:cubicBezTo>
                  <a:pt x="4148303" y="-37260"/>
                  <a:pt x="4460564" y="59938"/>
                  <a:pt x="4718232" y="0"/>
                </a:cubicBezTo>
                <a:cubicBezTo>
                  <a:pt x="4759445" y="130377"/>
                  <a:pt x="4715482" y="190672"/>
                  <a:pt x="4718232" y="346864"/>
                </a:cubicBezTo>
                <a:cubicBezTo>
                  <a:pt x="4720982" y="503056"/>
                  <a:pt x="4705620" y="618995"/>
                  <a:pt x="4718232" y="707886"/>
                </a:cubicBezTo>
                <a:cubicBezTo>
                  <a:pt x="4616102" y="708558"/>
                  <a:pt x="4331107" y="701400"/>
                  <a:pt x="4222818" y="707886"/>
                </a:cubicBezTo>
                <a:cubicBezTo>
                  <a:pt x="4114529" y="714372"/>
                  <a:pt x="3919969" y="686509"/>
                  <a:pt x="3774586" y="707886"/>
                </a:cubicBezTo>
                <a:cubicBezTo>
                  <a:pt x="3629203" y="729263"/>
                  <a:pt x="3350406" y="659939"/>
                  <a:pt x="3231989" y="707886"/>
                </a:cubicBezTo>
                <a:cubicBezTo>
                  <a:pt x="3113572" y="755833"/>
                  <a:pt x="2755017" y="647226"/>
                  <a:pt x="2595028" y="707886"/>
                </a:cubicBezTo>
                <a:cubicBezTo>
                  <a:pt x="2435039" y="768546"/>
                  <a:pt x="2069574" y="666468"/>
                  <a:pt x="1910884" y="707886"/>
                </a:cubicBezTo>
                <a:cubicBezTo>
                  <a:pt x="1752194" y="749304"/>
                  <a:pt x="1588975" y="661866"/>
                  <a:pt x="1415470" y="707886"/>
                </a:cubicBezTo>
                <a:cubicBezTo>
                  <a:pt x="1241965" y="753906"/>
                  <a:pt x="985499" y="688557"/>
                  <a:pt x="872873" y="707886"/>
                </a:cubicBezTo>
                <a:cubicBezTo>
                  <a:pt x="760247" y="727215"/>
                  <a:pt x="216572" y="680491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718232" h="707886" stroke="0" extrusionOk="0">
                <a:moveTo>
                  <a:pt x="0" y="0"/>
                </a:moveTo>
                <a:cubicBezTo>
                  <a:pt x="191592" y="-12827"/>
                  <a:pt x="364156" y="29901"/>
                  <a:pt x="495414" y="0"/>
                </a:cubicBezTo>
                <a:cubicBezTo>
                  <a:pt x="626672" y="-29901"/>
                  <a:pt x="740959" y="18635"/>
                  <a:pt x="943646" y="0"/>
                </a:cubicBezTo>
                <a:cubicBezTo>
                  <a:pt x="1146333" y="-18635"/>
                  <a:pt x="1296622" y="6197"/>
                  <a:pt x="1627790" y="0"/>
                </a:cubicBezTo>
                <a:cubicBezTo>
                  <a:pt x="1958958" y="-6197"/>
                  <a:pt x="2058824" y="38870"/>
                  <a:pt x="2217569" y="0"/>
                </a:cubicBezTo>
                <a:cubicBezTo>
                  <a:pt x="2376314" y="-38870"/>
                  <a:pt x="2486704" y="21997"/>
                  <a:pt x="2712983" y="0"/>
                </a:cubicBezTo>
                <a:cubicBezTo>
                  <a:pt x="2939262" y="-21997"/>
                  <a:pt x="3069715" y="9538"/>
                  <a:pt x="3208398" y="0"/>
                </a:cubicBezTo>
                <a:cubicBezTo>
                  <a:pt x="3347081" y="-9538"/>
                  <a:pt x="3561762" y="47204"/>
                  <a:pt x="3656630" y="0"/>
                </a:cubicBezTo>
                <a:cubicBezTo>
                  <a:pt x="3751498" y="-47204"/>
                  <a:pt x="4014844" y="53182"/>
                  <a:pt x="4152044" y="0"/>
                </a:cubicBezTo>
                <a:cubicBezTo>
                  <a:pt x="4289244" y="-53182"/>
                  <a:pt x="4600152" y="64735"/>
                  <a:pt x="4718232" y="0"/>
                </a:cubicBezTo>
                <a:cubicBezTo>
                  <a:pt x="4743552" y="112018"/>
                  <a:pt x="4694014" y="281834"/>
                  <a:pt x="4718232" y="368101"/>
                </a:cubicBezTo>
                <a:cubicBezTo>
                  <a:pt x="4742450" y="454368"/>
                  <a:pt x="4711439" y="590695"/>
                  <a:pt x="4718232" y="707886"/>
                </a:cubicBezTo>
                <a:cubicBezTo>
                  <a:pt x="4515788" y="733367"/>
                  <a:pt x="4492550" y="688379"/>
                  <a:pt x="4270000" y="707886"/>
                </a:cubicBezTo>
                <a:cubicBezTo>
                  <a:pt x="4047450" y="727393"/>
                  <a:pt x="3861418" y="689661"/>
                  <a:pt x="3633039" y="707886"/>
                </a:cubicBezTo>
                <a:cubicBezTo>
                  <a:pt x="3404660" y="726111"/>
                  <a:pt x="3375251" y="686078"/>
                  <a:pt x="3137624" y="707886"/>
                </a:cubicBezTo>
                <a:cubicBezTo>
                  <a:pt x="2899998" y="729694"/>
                  <a:pt x="2859151" y="677931"/>
                  <a:pt x="2689392" y="707886"/>
                </a:cubicBezTo>
                <a:cubicBezTo>
                  <a:pt x="2519633" y="737841"/>
                  <a:pt x="2369130" y="658106"/>
                  <a:pt x="2193978" y="707886"/>
                </a:cubicBezTo>
                <a:cubicBezTo>
                  <a:pt x="2018826" y="757666"/>
                  <a:pt x="1781402" y="662243"/>
                  <a:pt x="1651381" y="707886"/>
                </a:cubicBezTo>
                <a:cubicBezTo>
                  <a:pt x="1521360" y="753529"/>
                  <a:pt x="1218849" y="680832"/>
                  <a:pt x="1061602" y="707886"/>
                </a:cubicBezTo>
                <a:cubicBezTo>
                  <a:pt x="904355" y="734940"/>
                  <a:pt x="747426" y="695141"/>
                  <a:pt x="566188" y="707886"/>
                </a:cubicBezTo>
                <a:cubicBezTo>
                  <a:pt x="384950" y="720631"/>
                  <a:pt x="277831" y="70657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61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8" grpId="0"/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7249158" y="1812061"/>
            <a:ext cx="4068754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7" y="2335509"/>
            <a:ext cx="3219450" cy="273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7608154" y="2247972"/>
            <a:ext cx="3224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xét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bày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bạn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C87E47-42BC-4C3B-BAFB-61C67CF7E9B3}"/>
              </a:ext>
            </a:extLst>
          </p:cNvPr>
          <p:cNvSpPr txBox="1"/>
          <p:nvPr/>
        </p:nvSpPr>
        <p:spPr>
          <a:xfrm>
            <a:off x="3802313" y="660293"/>
            <a:ext cx="4585230" cy="707886"/>
          </a:xfrm>
          <a:custGeom>
            <a:avLst/>
            <a:gdLst>
              <a:gd name="connsiteX0" fmla="*/ 0 w 4585230"/>
              <a:gd name="connsiteY0" fmla="*/ 0 h 707886"/>
              <a:gd name="connsiteX1" fmla="*/ 573154 w 4585230"/>
              <a:gd name="connsiteY1" fmla="*/ 0 h 707886"/>
              <a:gd name="connsiteX2" fmla="*/ 1054603 w 4585230"/>
              <a:gd name="connsiteY2" fmla="*/ 0 h 707886"/>
              <a:gd name="connsiteX3" fmla="*/ 1536052 w 4585230"/>
              <a:gd name="connsiteY3" fmla="*/ 0 h 707886"/>
              <a:gd name="connsiteX4" fmla="*/ 1971649 w 4585230"/>
              <a:gd name="connsiteY4" fmla="*/ 0 h 707886"/>
              <a:gd name="connsiteX5" fmla="*/ 2636507 w 4585230"/>
              <a:gd name="connsiteY5" fmla="*/ 0 h 707886"/>
              <a:gd name="connsiteX6" fmla="*/ 3163809 w 4585230"/>
              <a:gd name="connsiteY6" fmla="*/ 0 h 707886"/>
              <a:gd name="connsiteX7" fmla="*/ 3828667 w 4585230"/>
              <a:gd name="connsiteY7" fmla="*/ 0 h 707886"/>
              <a:gd name="connsiteX8" fmla="*/ 4585230 w 4585230"/>
              <a:gd name="connsiteY8" fmla="*/ 0 h 707886"/>
              <a:gd name="connsiteX9" fmla="*/ 4585230 w 4585230"/>
              <a:gd name="connsiteY9" fmla="*/ 346864 h 707886"/>
              <a:gd name="connsiteX10" fmla="*/ 4585230 w 4585230"/>
              <a:gd name="connsiteY10" fmla="*/ 707886 h 707886"/>
              <a:gd name="connsiteX11" fmla="*/ 4103781 w 4585230"/>
              <a:gd name="connsiteY11" fmla="*/ 707886 h 707886"/>
              <a:gd name="connsiteX12" fmla="*/ 3668184 w 4585230"/>
              <a:gd name="connsiteY12" fmla="*/ 707886 h 707886"/>
              <a:gd name="connsiteX13" fmla="*/ 3140883 w 4585230"/>
              <a:gd name="connsiteY13" fmla="*/ 707886 h 707886"/>
              <a:gd name="connsiteX14" fmla="*/ 2521877 w 4585230"/>
              <a:gd name="connsiteY14" fmla="*/ 707886 h 707886"/>
              <a:gd name="connsiteX15" fmla="*/ 1857018 w 4585230"/>
              <a:gd name="connsiteY15" fmla="*/ 707886 h 707886"/>
              <a:gd name="connsiteX16" fmla="*/ 1375569 w 4585230"/>
              <a:gd name="connsiteY16" fmla="*/ 707886 h 707886"/>
              <a:gd name="connsiteX17" fmla="*/ 848268 w 4585230"/>
              <a:gd name="connsiteY17" fmla="*/ 707886 h 707886"/>
              <a:gd name="connsiteX18" fmla="*/ 0 w 4585230"/>
              <a:gd name="connsiteY18" fmla="*/ 707886 h 707886"/>
              <a:gd name="connsiteX19" fmla="*/ 0 w 4585230"/>
              <a:gd name="connsiteY19" fmla="*/ 361022 h 707886"/>
              <a:gd name="connsiteX20" fmla="*/ 0 w 4585230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85230" h="707886" fill="none" extrusionOk="0">
                <a:moveTo>
                  <a:pt x="0" y="0"/>
                </a:moveTo>
                <a:cubicBezTo>
                  <a:pt x="195168" y="-47254"/>
                  <a:pt x="298686" y="3953"/>
                  <a:pt x="573154" y="0"/>
                </a:cubicBezTo>
                <a:cubicBezTo>
                  <a:pt x="847622" y="-3953"/>
                  <a:pt x="880347" y="926"/>
                  <a:pt x="1054603" y="0"/>
                </a:cubicBezTo>
                <a:cubicBezTo>
                  <a:pt x="1228859" y="-926"/>
                  <a:pt x="1406760" y="24817"/>
                  <a:pt x="1536052" y="0"/>
                </a:cubicBezTo>
                <a:cubicBezTo>
                  <a:pt x="1665344" y="-24817"/>
                  <a:pt x="1774936" y="2712"/>
                  <a:pt x="1971649" y="0"/>
                </a:cubicBezTo>
                <a:cubicBezTo>
                  <a:pt x="2168362" y="-2712"/>
                  <a:pt x="2435982" y="56865"/>
                  <a:pt x="2636507" y="0"/>
                </a:cubicBezTo>
                <a:cubicBezTo>
                  <a:pt x="2837032" y="-56865"/>
                  <a:pt x="3006072" y="28908"/>
                  <a:pt x="3163809" y="0"/>
                </a:cubicBezTo>
                <a:cubicBezTo>
                  <a:pt x="3321546" y="-28908"/>
                  <a:pt x="3503961" y="21211"/>
                  <a:pt x="3828667" y="0"/>
                </a:cubicBezTo>
                <a:cubicBezTo>
                  <a:pt x="4153373" y="-21211"/>
                  <a:pt x="4409907" y="61487"/>
                  <a:pt x="4585230" y="0"/>
                </a:cubicBezTo>
                <a:cubicBezTo>
                  <a:pt x="4626443" y="130377"/>
                  <a:pt x="4582480" y="190672"/>
                  <a:pt x="4585230" y="346864"/>
                </a:cubicBezTo>
                <a:cubicBezTo>
                  <a:pt x="4587980" y="503056"/>
                  <a:pt x="4572618" y="618995"/>
                  <a:pt x="4585230" y="707886"/>
                </a:cubicBezTo>
                <a:cubicBezTo>
                  <a:pt x="4392662" y="730137"/>
                  <a:pt x="4294969" y="666790"/>
                  <a:pt x="4103781" y="707886"/>
                </a:cubicBezTo>
                <a:cubicBezTo>
                  <a:pt x="3912593" y="748982"/>
                  <a:pt x="3878846" y="659764"/>
                  <a:pt x="3668184" y="707886"/>
                </a:cubicBezTo>
                <a:cubicBezTo>
                  <a:pt x="3457522" y="756008"/>
                  <a:pt x="3372166" y="684284"/>
                  <a:pt x="3140883" y="707886"/>
                </a:cubicBezTo>
                <a:cubicBezTo>
                  <a:pt x="2909600" y="731488"/>
                  <a:pt x="2737710" y="692651"/>
                  <a:pt x="2521877" y="707886"/>
                </a:cubicBezTo>
                <a:cubicBezTo>
                  <a:pt x="2306044" y="723121"/>
                  <a:pt x="2051949" y="707841"/>
                  <a:pt x="1857018" y="707886"/>
                </a:cubicBezTo>
                <a:cubicBezTo>
                  <a:pt x="1662087" y="707931"/>
                  <a:pt x="1488258" y="658265"/>
                  <a:pt x="1375569" y="707886"/>
                </a:cubicBezTo>
                <a:cubicBezTo>
                  <a:pt x="1262880" y="757507"/>
                  <a:pt x="1098806" y="696918"/>
                  <a:pt x="848268" y="707886"/>
                </a:cubicBezTo>
                <a:cubicBezTo>
                  <a:pt x="597730" y="718854"/>
                  <a:pt x="249080" y="607080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585230" h="707886" stroke="0" extrusionOk="0">
                <a:moveTo>
                  <a:pt x="0" y="0"/>
                </a:moveTo>
                <a:cubicBezTo>
                  <a:pt x="228287" y="-19302"/>
                  <a:pt x="252134" y="49126"/>
                  <a:pt x="481449" y="0"/>
                </a:cubicBezTo>
                <a:cubicBezTo>
                  <a:pt x="710764" y="-49126"/>
                  <a:pt x="828352" y="25735"/>
                  <a:pt x="917046" y="0"/>
                </a:cubicBezTo>
                <a:cubicBezTo>
                  <a:pt x="1005740" y="-25735"/>
                  <a:pt x="1276815" y="58644"/>
                  <a:pt x="1581904" y="0"/>
                </a:cubicBezTo>
                <a:cubicBezTo>
                  <a:pt x="1886993" y="-58644"/>
                  <a:pt x="1980680" y="23558"/>
                  <a:pt x="2155058" y="0"/>
                </a:cubicBezTo>
                <a:cubicBezTo>
                  <a:pt x="2329436" y="-23558"/>
                  <a:pt x="2459384" y="40400"/>
                  <a:pt x="2636507" y="0"/>
                </a:cubicBezTo>
                <a:cubicBezTo>
                  <a:pt x="2813630" y="-40400"/>
                  <a:pt x="2947029" y="18763"/>
                  <a:pt x="3117956" y="0"/>
                </a:cubicBezTo>
                <a:cubicBezTo>
                  <a:pt x="3288883" y="-18763"/>
                  <a:pt x="3386465" y="15143"/>
                  <a:pt x="3553553" y="0"/>
                </a:cubicBezTo>
                <a:cubicBezTo>
                  <a:pt x="3720641" y="-15143"/>
                  <a:pt x="3931027" y="5487"/>
                  <a:pt x="4035002" y="0"/>
                </a:cubicBezTo>
                <a:cubicBezTo>
                  <a:pt x="4138977" y="-5487"/>
                  <a:pt x="4446353" y="31196"/>
                  <a:pt x="4585230" y="0"/>
                </a:cubicBezTo>
                <a:cubicBezTo>
                  <a:pt x="4610550" y="112018"/>
                  <a:pt x="4561012" y="281834"/>
                  <a:pt x="4585230" y="368101"/>
                </a:cubicBezTo>
                <a:cubicBezTo>
                  <a:pt x="4609448" y="454368"/>
                  <a:pt x="4578437" y="590695"/>
                  <a:pt x="4585230" y="707886"/>
                </a:cubicBezTo>
                <a:cubicBezTo>
                  <a:pt x="4389009" y="710229"/>
                  <a:pt x="4253942" y="656356"/>
                  <a:pt x="4149633" y="707886"/>
                </a:cubicBezTo>
                <a:cubicBezTo>
                  <a:pt x="4045324" y="759416"/>
                  <a:pt x="3806756" y="651092"/>
                  <a:pt x="3530627" y="707886"/>
                </a:cubicBezTo>
                <a:cubicBezTo>
                  <a:pt x="3254498" y="764680"/>
                  <a:pt x="3153986" y="676027"/>
                  <a:pt x="3049178" y="707886"/>
                </a:cubicBezTo>
                <a:cubicBezTo>
                  <a:pt x="2944370" y="739745"/>
                  <a:pt x="2760006" y="687256"/>
                  <a:pt x="2613581" y="707886"/>
                </a:cubicBezTo>
                <a:cubicBezTo>
                  <a:pt x="2467156" y="728516"/>
                  <a:pt x="2264950" y="651311"/>
                  <a:pt x="2132132" y="707886"/>
                </a:cubicBezTo>
                <a:cubicBezTo>
                  <a:pt x="1999314" y="764461"/>
                  <a:pt x="1859723" y="706557"/>
                  <a:pt x="1604831" y="707886"/>
                </a:cubicBezTo>
                <a:cubicBezTo>
                  <a:pt x="1349939" y="709215"/>
                  <a:pt x="1163461" y="704385"/>
                  <a:pt x="1031677" y="707886"/>
                </a:cubicBezTo>
                <a:cubicBezTo>
                  <a:pt x="899893" y="711387"/>
                  <a:pt x="649074" y="670138"/>
                  <a:pt x="550228" y="707886"/>
                </a:cubicBezTo>
                <a:cubicBezTo>
                  <a:pt x="451382" y="745634"/>
                  <a:pt x="138094" y="66410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124030-F0AC-4590-80A8-7495BE4BA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0813" y="1938091"/>
            <a:ext cx="4068754" cy="439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A9449-897E-4849-893A-2E9433BB94BA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E81EC-E785-4E83-8F2E-411802463C18}"/>
              </a:ext>
            </a:extLst>
          </p:cNvPr>
          <p:cNvSpPr/>
          <p:nvPr/>
        </p:nvSpPr>
        <p:spPr>
          <a:xfrm>
            <a:off x="2175756" y="2039507"/>
            <a:ext cx="8504435" cy="3512746"/>
          </a:xfrm>
          <a:custGeom>
            <a:avLst/>
            <a:gdLst>
              <a:gd name="connsiteX0" fmla="*/ 0 w 8504435"/>
              <a:gd name="connsiteY0" fmla="*/ 175356 h 3512746"/>
              <a:gd name="connsiteX1" fmla="*/ 175356 w 8504435"/>
              <a:gd name="connsiteY1" fmla="*/ 0 h 3512746"/>
              <a:gd name="connsiteX2" fmla="*/ 8329079 w 8504435"/>
              <a:gd name="connsiteY2" fmla="*/ 0 h 3512746"/>
              <a:gd name="connsiteX3" fmla="*/ 8504435 w 8504435"/>
              <a:gd name="connsiteY3" fmla="*/ 175356 h 3512746"/>
              <a:gd name="connsiteX4" fmla="*/ 8504435 w 8504435"/>
              <a:gd name="connsiteY4" fmla="*/ 3337390 h 3512746"/>
              <a:gd name="connsiteX5" fmla="*/ 8329079 w 8504435"/>
              <a:gd name="connsiteY5" fmla="*/ 3512746 h 3512746"/>
              <a:gd name="connsiteX6" fmla="*/ 175356 w 8504435"/>
              <a:gd name="connsiteY6" fmla="*/ 3512746 h 3512746"/>
              <a:gd name="connsiteX7" fmla="*/ 0 w 8504435"/>
              <a:gd name="connsiteY7" fmla="*/ 3337390 h 3512746"/>
              <a:gd name="connsiteX8" fmla="*/ 0 w 8504435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4435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3011265" y="46004"/>
                  <a:pt x="6517287" y="-130779"/>
                  <a:pt x="8329079" y="0"/>
                </a:cubicBezTo>
                <a:cubicBezTo>
                  <a:pt x="8438842" y="-4576"/>
                  <a:pt x="8486841" y="85790"/>
                  <a:pt x="8504435" y="175356"/>
                </a:cubicBezTo>
                <a:cubicBezTo>
                  <a:pt x="8374539" y="721267"/>
                  <a:pt x="8430373" y="2233556"/>
                  <a:pt x="8504435" y="3337390"/>
                </a:cubicBezTo>
                <a:cubicBezTo>
                  <a:pt x="8500665" y="3427796"/>
                  <a:pt x="8429735" y="3504513"/>
                  <a:pt x="8329079" y="3512746"/>
                </a:cubicBezTo>
                <a:cubicBezTo>
                  <a:pt x="5484355" y="3369154"/>
                  <a:pt x="3578542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8504435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2624608" y="43276"/>
                  <a:pt x="4736249" y="12265"/>
                  <a:pt x="8329079" y="0"/>
                </a:cubicBezTo>
                <a:cubicBezTo>
                  <a:pt x="8437646" y="12410"/>
                  <a:pt x="8510740" y="68983"/>
                  <a:pt x="8504435" y="175356"/>
                </a:cubicBezTo>
                <a:cubicBezTo>
                  <a:pt x="8530980" y="723499"/>
                  <a:pt x="8630063" y="2585639"/>
                  <a:pt x="8504435" y="3337390"/>
                </a:cubicBezTo>
                <a:cubicBezTo>
                  <a:pt x="8504811" y="3438522"/>
                  <a:pt x="8437311" y="3505095"/>
                  <a:pt x="8329079" y="3512746"/>
                </a:cubicBezTo>
                <a:cubicBezTo>
                  <a:pt x="7097327" y="3347861"/>
                  <a:pt x="298209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E6D772-6637-4CB1-9AD9-D59BEEE2BD2C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40D81968-4EC0-4965-8772-F2712985E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D316293-7DCB-4C89-BD0C-EB331E35C0E0}"/>
              </a:ext>
            </a:extLst>
          </p:cNvPr>
          <p:cNvSpPr txBox="1">
            <a:spLocks/>
          </p:cNvSpPr>
          <p:nvPr/>
        </p:nvSpPr>
        <p:spPr>
          <a:xfrm>
            <a:off x="2323806" y="2157633"/>
            <a:ext cx="8109497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nguồn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nl-NL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đó, chúng ta học được bài học phải biết yêu thương ngôi nhà của mình, biết chăm chút để ngôi nhà luôn sạch đẹp.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1787092F-9162-41FF-A039-BC946DCEF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/>
      <p:bldP spid="11" grpId="1"/>
      <p:bldP spid="1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320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2D6E9-F7DA-4060-9C79-780505684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740" y="2148764"/>
            <a:ext cx="5261304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194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EE5F0-D620-4E05-BA6D-BCFE83C05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44" y="2262213"/>
            <a:ext cx="589534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18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231"/>
            <a:ext cx="12191999" cy="688323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EA2B7D0-00E1-47DA-A4FA-581B5242707D}"/>
              </a:ext>
            </a:extLst>
          </p:cNvPr>
          <p:cNvSpPr txBox="1"/>
          <p:nvPr/>
        </p:nvSpPr>
        <p:spPr>
          <a:xfrm>
            <a:off x="4986123" y="571713"/>
            <a:ext cx="237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096DCC-5439-4462-B6BB-99699F4F743F}"/>
              </a:ext>
            </a:extLst>
          </p:cNvPr>
          <p:cNvSpPr txBox="1"/>
          <p:nvPr/>
        </p:nvSpPr>
        <p:spPr>
          <a:xfrm>
            <a:off x="3470884" y="1080602"/>
            <a:ext cx="4658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EFFB151-BDBE-4C48-808A-A6F48BFC0E66}"/>
              </a:ext>
            </a:extLst>
          </p:cNvPr>
          <p:cNvGrpSpPr/>
          <p:nvPr/>
        </p:nvGrpSpPr>
        <p:grpSpPr>
          <a:xfrm>
            <a:off x="8013105" y="2227278"/>
            <a:ext cx="3156220" cy="2909987"/>
            <a:chOff x="8876879" y="803427"/>
            <a:chExt cx="3156220" cy="2499495"/>
          </a:xfrm>
          <a:solidFill>
            <a:schemeClr val="accent1">
              <a:lumMod val="40000"/>
              <a:lumOff val="60000"/>
            </a:schemeClr>
          </a:solidFill>
          <a:effectLst>
            <a:glow rad="127000">
              <a:schemeClr val="accent1">
                <a:lumMod val="40000"/>
                <a:lumOff val="60000"/>
              </a:schemeClr>
            </a:glow>
          </a:effectLst>
        </p:grpSpPr>
        <p:sp>
          <p:nvSpPr>
            <p:cNvPr id="53" name="等腰三角形 2">
              <a:extLst>
                <a:ext uri="{FF2B5EF4-FFF2-40B4-BE49-F238E27FC236}">
                  <a16:creationId xmlns:a16="http://schemas.microsoft.com/office/drawing/2014/main" id="{CCDC7E92-3E9C-4751-B9CB-B2C0C7C8DC6C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79702F0-7645-4454-8EB3-7EAE6AD02B90}"/>
                </a:ext>
              </a:extLst>
            </p:cNvPr>
            <p:cNvSpPr/>
            <p:nvPr/>
          </p:nvSpPr>
          <p:spPr>
            <a:xfrm>
              <a:off x="9705923" y="1022123"/>
              <a:ext cx="2005781" cy="177121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đoán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3FD7E2D-9A06-487B-8257-102F899B0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7408" y="1874753"/>
            <a:ext cx="4066623" cy="4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3304" y="2189258"/>
            <a:ext cx="142539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EA834-BA72-417A-BB5D-14A4AA3A0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877" y="619004"/>
            <a:ext cx="3887153" cy="4468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sống trong hang đá, hốc 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82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3304" y="2189258"/>
            <a:ext cx="142539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025434" y="4824236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đàn ông đang nói chuyện với chú rùa đá.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4432B8-E635-4881-AB8A-5CFC71E23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602" y="754609"/>
            <a:ext cx="3589271" cy="38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68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3304" y="2189258"/>
            <a:ext cx="142539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</a:t>
            </a:r>
            <a:r>
              <a:rPr lang="en-US" sz="4000" b="1" dirty="0" err="1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làm nhà sàn.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E6FA26-7EC6-47BE-ACEE-27168498E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843" y="619004"/>
            <a:ext cx="3713510" cy="42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64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3304" y="2189258"/>
            <a:ext cx="142539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làng có nhiều ngôi nhà sàn.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6F5C9-DD32-4846-8D7D-1E48271D9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838" y="678464"/>
            <a:ext cx="3728968" cy="42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06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334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B7B0D-663D-43EE-8B03-47D027FA9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064" y="2262213"/>
            <a:ext cx="590143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70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_ Sự tích nhà sàn _ Tiếng Việt 3 - Tập 1 _ Kết nối tri thức _ Cô Bình _ 10 Phút Học Bài">
            <a:hlinkClick r:id="" action="ppaction://media"/>
            <a:extLst>
              <a:ext uri="{FF2B5EF4-FFF2-40B4-BE49-F238E27FC236}">
                <a16:creationId xmlns:a16="http://schemas.microsoft.com/office/drawing/2014/main" id="{5D2C4788-7F85-4D23-B506-AD3A651172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78C7"/>
      </a:accent1>
      <a:accent2>
        <a:srgbClr val="FB8C03"/>
      </a:accent2>
      <a:accent3>
        <a:srgbClr val="2C78C7"/>
      </a:accent3>
      <a:accent4>
        <a:srgbClr val="FB8C03"/>
      </a:accent4>
      <a:accent5>
        <a:srgbClr val="2C78C7"/>
      </a:accent5>
      <a:accent6>
        <a:srgbClr val="FB8C03"/>
      </a:accent6>
      <a:hlink>
        <a:srgbClr val="2C78C7"/>
      </a:hlink>
      <a:folHlink>
        <a:srgbClr val="FB8C03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206</Words>
  <Application>Microsoft Office PowerPoint</Application>
  <PresentationFormat>Widescreen</PresentationFormat>
  <Paragraphs>52</Paragraphs>
  <Slides>16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微软雅黑</vt:lpstr>
      <vt:lpstr>汉仪夏日体W</vt:lpstr>
      <vt:lpstr>Arial</vt:lpstr>
      <vt:lpstr>Arial-Rounded</vt:lpstr>
      <vt:lpstr>Calibri</vt:lpstr>
      <vt:lpstr>Coiny</vt:lpstr>
      <vt:lpstr>Times New Roman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17</cp:revision>
  <dcterms:created xsi:type="dcterms:W3CDTF">2022-07-27T01:18:26Z</dcterms:created>
  <dcterms:modified xsi:type="dcterms:W3CDTF">2022-09-28T22:35:13Z</dcterms:modified>
</cp:coreProperties>
</file>