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2.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3.xml" ContentType="application/vnd.openxmlformats-officedocument.presentationml.notesSlide+xml"/>
  <Override PartName="/ppt/theme/themeOverride12.xml" ContentType="application/vnd.openxmlformats-officedocument.themeOverride+xml"/>
  <Override PartName="/ppt/notesSlides/notesSlide4.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5.xml" ContentType="application/vnd.openxmlformats-officedocument.presentationml.notesSlide+xml"/>
  <Override PartName="/ppt/theme/themeOverride16.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heme/themeOverride17.xml" ContentType="application/vnd.openxmlformats-officedocument.themeOverride+xml"/>
  <Override PartName="/ppt/notesSlides/notesSlide7.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notesSlides/notesSlide8.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3"/>
  </p:notesMasterIdLst>
  <p:sldIdLst>
    <p:sldId id="306" r:id="rId3"/>
    <p:sldId id="307" r:id="rId4"/>
    <p:sldId id="267" r:id="rId5"/>
    <p:sldId id="257" r:id="rId6"/>
    <p:sldId id="312" r:id="rId7"/>
    <p:sldId id="313" r:id="rId8"/>
    <p:sldId id="308" r:id="rId9"/>
    <p:sldId id="309" r:id="rId10"/>
    <p:sldId id="269" r:id="rId11"/>
    <p:sldId id="271" r:id="rId12"/>
    <p:sldId id="270" r:id="rId13"/>
    <p:sldId id="341" r:id="rId14"/>
    <p:sldId id="274" r:id="rId15"/>
    <p:sldId id="310" r:id="rId16"/>
    <p:sldId id="311" r:id="rId17"/>
    <p:sldId id="314" r:id="rId18"/>
    <p:sldId id="276" r:id="rId19"/>
    <p:sldId id="315" r:id="rId20"/>
    <p:sldId id="275" r:id="rId21"/>
    <p:sldId id="331" r:id="rId22"/>
    <p:sldId id="332" r:id="rId23"/>
    <p:sldId id="333" r:id="rId24"/>
    <p:sldId id="334" r:id="rId25"/>
    <p:sldId id="335" r:id="rId26"/>
    <p:sldId id="336" r:id="rId27"/>
    <p:sldId id="272" r:id="rId28"/>
    <p:sldId id="277" r:id="rId29"/>
    <p:sldId id="337" r:id="rId30"/>
    <p:sldId id="338" r:id="rId31"/>
    <p:sldId id="33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5" d="100"/>
          <a:sy n="85" d="100"/>
        </p:scale>
        <p:origin x="9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542358-41E5-446F-B838-F204E62E8A19}"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4931D-1832-4594-98DF-65DB07A85165}" type="slidenum">
              <a:rPr lang="en-US" smtClean="0"/>
              <a:t>‹#›</a:t>
            </a:fld>
            <a:endParaRPr lang="en-US"/>
          </a:p>
        </p:txBody>
      </p:sp>
    </p:spTree>
    <p:extLst>
      <p:ext uri="{BB962C8B-B14F-4D97-AF65-F5344CB8AC3E}">
        <p14:creationId xmlns:p14="http://schemas.microsoft.com/office/powerpoint/2010/main" val="4106130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a:t> - 0972115126</a:t>
            </a:r>
          </a:p>
        </p:txBody>
      </p:sp>
      <p:sp>
        <p:nvSpPr>
          <p:cNvPr id="4" name="Slide Number Placeholder 3"/>
          <p:cNvSpPr>
            <a:spLocks noGrp="1"/>
          </p:cNvSpPr>
          <p:nvPr>
            <p:ph type="sldNum" sz="quarter" idx="5"/>
          </p:nvPr>
        </p:nvSpPr>
        <p:spPr/>
        <p:txBody>
          <a:bodyPr/>
          <a:lstStyle/>
          <a:p>
            <a:fld id="{3C24931D-1832-4594-98DF-65DB07A85165}" type="slidenum">
              <a:rPr lang="en-US" smtClean="0"/>
              <a:t>4</a:t>
            </a:fld>
            <a:endParaRPr lang="en-US"/>
          </a:p>
        </p:txBody>
      </p:sp>
    </p:spTree>
    <p:extLst>
      <p:ext uri="{BB962C8B-B14F-4D97-AF65-F5344CB8AC3E}">
        <p14:creationId xmlns:p14="http://schemas.microsoft.com/office/powerpoint/2010/main" val="1495249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8746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0743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2266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4386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2513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642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3C24931D-1832-4594-98DF-65DB07A85165}" type="slidenum">
              <a:rPr lang="en-US" smtClean="0"/>
              <a:t>30</a:t>
            </a:fld>
            <a:endParaRPr lang="en-US"/>
          </a:p>
        </p:txBody>
      </p:sp>
    </p:spTree>
    <p:extLst>
      <p:ext uri="{BB962C8B-B14F-4D97-AF65-F5344CB8AC3E}">
        <p14:creationId xmlns:p14="http://schemas.microsoft.com/office/powerpoint/2010/main" val="2408941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6E506-AAC5-4D02-9AF1-9B14FD34AD8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B864578-3E75-4431-ACDC-5291A6687C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EA79566-4422-4D6B-AE8C-875E0CC8D674}"/>
              </a:ext>
            </a:extLst>
          </p:cNvPr>
          <p:cNvSpPr>
            <a:spLocks noGrp="1"/>
          </p:cNvSpPr>
          <p:nvPr>
            <p:ph type="dt" sz="half" idx="10"/>
          </p:nvPr>
        </p:nvSpPr>
        <p:spPr/>
        <p:txBody>
          <a:bodyPr/>
          <a:lstStyle/>
          <a:p>
            <a:fld id="{A527CEBE-BCDE-45B2-8097-EC2E8529C77A}" type="datetimeFigureOut">
              <a:rPr lang="zh-CN" altLang="en-US" smtClean="0"/>
              <a:t>2023/12/6</a:t>
            </a:fld>
            <a:endParaRPr lang="zh-CN" altLang="en-US"/>
          </a:p>
        </p:txBody>
      </p:sp>
      <p:sp>
        <p:nvSpPr>
          <p:cNvPr id="5" name="页脚占位符 4">
            <a:extLst>
              <a:ext uri="{FF2B5EF4-FFF2-40B4-BE49-F238E27FC236}">
                <a16:creationId xmlns:a16="http://schemas.microsoft.com/office/drawing/2014/main" id="{F6BA6543-DC10-48F3-8403-2F5D4816DF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15E68A-9DBA-4450-B3B0-4976E20C92C7}"/>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8123320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CB745-AA0F-4A3B-86B6-E16C343053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51DE1B5-B902-4C2E-AC78-BE91115011F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9F6701-E33B-4581-893D-5544A696A83A}"/>
              </a:ext>
            </a:extLst>
          </p:cNvPr>
          <p:cNvSpPr>
            <a:spLocks noGrp="1"/>
          </p:cNvSpPr>
          <p:nvPr>
            <p:ph type="dt" sz="half" idx="10"/>
          </p:nvPr>
        </p:nvSpPr>
        <p:spPr/>
        <p:txBody>
          <a:bodyPr/>
          <a:lstStyle/>
          <a:p>
            <a:fld id="{A527CEBE-BCDE-45B2-8097-EC2E8529C77A}" type="datetimeFigureOut">
              <a:rPr lang="zh-CN" altLang="en-US" smtClean="0"/>
              <a:t>2023/12/6</a:t>
            </a:fld>
            <a:endParaRPr lang="zh-CN" altLang="en-US"/>
          </a:p>
        </p:txBody>
      </p:sp>
      <p:sp>
        <p:nvSpPr>
          <p:cNvPr id="5" name="页脚占位符 4">
            <a:extLst>
              <a:ext uri="{FF2B5EF4-FFF2-40B4-BE49-F238E27FC236}">
                <a16:creationId xmlns:a16="http://schemas.microsoft.com/office/drawing/2014/main" id="{992FC9A6-C710-44CE-921C-6D03FCBFA99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BB3F8A-CC78-4B03-BD3A-13F8B140BF53}"/>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117435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7A83A8-FFAC-4E13-871D-AC10C05EF80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42A6EAC-3198-4409-A2CF-C58B47AE543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4F594A-89CA-417E-BA01-D62EBE41925D}"/>
              </a:ext>
            </a:extLst>
          </p:cNvPr>
          <p:cNvSpPr>
            <a:spLocks noGrp="1"/>
          </p:cNvSpPr>
          <p:nvPr>
            <p:ph type="dt" sz="half" idx="10"/>
          </p:nvPr>
        </p:nvSpPr>
        <p:spPr/>
        <p:txBody>
          <a:bodyPr/>
          <a:lstStyle/>
          <a:p>
            <a:fld id="{A527CEBE-BCDE-45B2-8097-EC2E8529C77A}" type="datetimeFigureOut">
              <a:rPr lang="zh-CN" altLang="en-US" smtClean="0"/>
              <a:t>2023/12/6</a:t>
            </a:fld>
            <a:endParaRPr lang="zh-CN" altLang="en-US"/>
          </a:p>
        </p:txBody>
      </p:sp>
      <p:sp>
        <p:nvSpPr>
          <p:cNvPr id="5" name="页脚占位符 4">
            <a:extLst>
              <a:ext uri="{FF2B5EF4-FFF2-40B4-BE49-F238E27FC236}">
                <a16:creationId xmlns:a16="http://schemas.microsoft.com/office/drawing/2014/main" id="{C47DDEBF-52DE-40EB-92E1-5ADA856FBF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2C9512-8D19-405C-9EDA-C52725532B18}"/>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877893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330" lvl="0" indent="-422910" rtl="0">
              <a:spcBef>
                <a:spcPts val="0"/>
              </a:spcBef>
              <a:spcAft>
                <a:spcPts val="0"/>
              </a:spcAft>
              <a:buClr>
                <a:schemeClr val="accent3"/>
              </a:buClr>
              <a:buSzPts val="1400"/>
              <a:buAutoNum type="arabicPeriod"/>
              <a:defRPr sz="1600"/>
            </a:lvl1pPr>
            <a:lvl2pPr marL="1217295" lvl="1" indent="-422910" rtl="0">
              <a:spcBef>
                <a:spcPts val="0"/>
              </a:spcBef>
              <a:spcAft>
                <a:spcPts val="0"/>
              </a:spcAft>
              <a:buSzPts val="1400"/>
              <a:buAutoNum type="alphaLcPeriod"/>
              <a:defRPr/>
            </a:lvl2pPr>
            <a:lvl3pPr marL="1825625" lvl="2" indent="-422910" rtl="0">
              <a:spcBef>
                <a:spcPts val="0"/>
              </a:spcBef>
              <a:spcAft>
                <a:spcPts val="0"/>
              </a:spcAft>
              <a:buSzPts val="1400"/>
              <a:buAutoNum type="romanLcPeriod"/>
              <a:defRPr/>
            </a:lvl3pPr>
            <a:lvl4pPr marL="2434590" lvl="3" indent="-422910" rtl="0">
              <a:spcBef>
                <a:spcPts val="0"/>
              </a:spcBef>
              <a:spcAft>
                <a:spcPts val="0"/>
              </a:spcAft>
              <a:buSzPts val="1400"/>
              <a:buAutoNum type="arabicPeriod"/>
              <a:defRPr/>
            </a:lvl4pPr>
            <a:lvl5pPr marL="3042920" lvl="4" indent="-422910" rtl="0">
              <a:spcBef>
                <a:spcPts val="0"/>
              </a:spcBef>
              <a:spcAft>
                <a:spcPts val="0"/>
              </a:spcAft>
              <a:buSzPts val="1400"/>
              <a:buAutoNum type="alphaLcPeriod"/>
              <a:defRPr/>
            </a:lvl5pPr>
            <a:lvl6pPr marL="3651885" lvl="5" indent="-422910" rtl="0">
              <a:spcBef>
                <a:spcPts val="0"/>
              </a:spcBef>
              <a:spcAft>
                <a:spcPts val="0"/>
              </a:spcAft>
              <a:buSzPts val="1400"/>
              <a:buAutoNum type="romanLcPeriod"/>
              <a:defRPr/>
            </a:lvl6pPr>
            <a:lvl7pPr marL="4260215" lvl="6" indent="-422910" rtl="0">
              <a:spcBef>
                <a:spcPts val="0"/>
              </a:spcBef>
              <a:spcAft>
                <a:spcPts val="0"/>
              </a:spcAft>
              <a:buSzPts val="1400"/>
              <a:buAutoNum type="arabicPeriod"/>
              <a:defRPr/>
            </a:lvl7pPr>
            <a:lvl8pPr marL="4869180" lvl="7" indent="-422910" rtl="0">
              <a:spcBef>
                <a:spcPts val="0"/>
              </a:spcBef>
              <a:spcAft>
                <a:spcPts val="0"/>
              </a:spcAft>
              <a:buSzPts val="1400"/>
              <a:buAutoNum type="alphaLcPeriod"/>
              <a:defRPr/>
            </a:lvl8pPr>
            <a:lvl9pPr marL="5477510" lvl="8" indent="-422910"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55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935689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extLst>
      <p:ext uri="{BB962C8B-B14F-4D97-AF65-F5344CB8AC3E}">
        <p14:creationId xmlns:p14="http://schemas.microsoft.com/office/powerpoint/2010/main" val="3621744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711028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039633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02596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116737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12/6/2023</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167805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D34C6-78E8-481A-917F-542C0D8E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976538-1A22-423C-85BE-B7DA295BC1C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9A64A65-2615-4467-89CF-5F18D7F23536}"/>
              </a:ext>
            </a:extLst>
          </p:cNvPr>
          <p:cNvSpPr>
            <a:spLocks noGrp="1"/>
          </p:cNvSpPr>
          <p:nvPr>
            <p:ph type="dt" sz="half" idx="10"/>
          </p:nvPr>
        </p:nvSpPr>
        <p:spPr/>
        <p:txBody>
          <a:bodyPr/>
          <a:lstStyle/>
          <a:p>
            <a:fld id="{A527CEBE-BCDE-45B2-8097-EC2E8529C77A}" type="datetimeFigureOut">
              <a:rPr lang="zh-CN" altLang="en-US" smtClean="0"/>
              <a:t>2023/12/6</a:t>
            </a:fld>
            <a:endParaRPr lang="zh-CN" altLang="en-US"/>
          </a:p>
        </p:txBody>
      </p:sp>
      <p:sp>
        <p:nvSpPr>
          <p:cNvPr id="5" name="页脚占位符 4">
            <a:extLst>
              <a:ext uri="{FF2B5EF4-FFF2-40B4-BE49-F238E27FC236}">
                <a16:creationId xmlns:a16="http://schemas.microsoft.com/office/drawing/2014/main" id="{39A7B5DC-56AB-4BDA-9139-985CF17D13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5C7CA5-0768-4910-83A0-2C7E1EEC0F80}"/>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725607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D1E0A-158D-4472-BA0D-A23CE0684F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A4EC316-8A33-42A9-858B-3C73BD988E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E4FAE95-E613-497C-BF89-2F752AEA6F7C}"/>
              </a:ext>
            </a:extLst>
          </p:cNvPr>
          <p:cNvSpPr>
            <a:spLocks noGrp="1"/>
          </p:cNvSpPr>
          <p:nvPr>
            <p:ph type="dt" sz="half" idx="10"/>
          </p:nvPr>
        </p:nvSpPr>
        <p:spPr/>
        <p:txBody>
          <a:bodyPr/>
          <a:lstStyle/>
          <a:p>
            <a:fld id="{A527CEBE-BCDE-45B2-8097-EC2E8529C77A}" type="datetimeFigureOut">
              <a:rPr lang="zh-CN" altLang="en-US" smtClean="0"/>
              <a:t>2023/12/6</a:t>
            </a:fld>
            <a:endParaRPr lang="zh-CN" altLang="en-US"/>
          </a:p>
        </p:txBody>
      </p:sp>
      <p:sp>
        <p:nvSpPr>
          <p:cNvPr id="5" name="页脚占位符 4">
            <a:extLst>
              <a:ext uri="{FF2B5EF4-FFF2-40B4-BE49-F238E27FC236}">
                <a16:creationId xmlns:a16="http://schemas.microsoft.com/office/drawing/2014/main" id="{58F17859-89D0-437E-8B9F-F697764A8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18337E-9AE5-41A9-8A05-DC4ED22B4CAB}"/>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5172864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D47080-D745-44AC-A4C9-636146C75A7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42D562F-8AE0-4279-AED3-3D87A2A1B8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538E115-AEB3-4128-ADA1-BC85B225B45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F343F9D-0244-4F63-9075-9FD92C420297}"/>
              </a:ext>
            </a:extLst>
          </p:cNvPr>
          <p:cNvSpPr>
            <a:spLocks noGrp="1"/>
          </p:cNvSpPr>
          <p:nvPr>
            <p:ph type="dt" sz="half" idx="10"/>
          </p:nvPr>
        </p:nvSpPr>
        <p:spPr/>
        <p:txBody>
          <a:bodyPr/>
          <a:lstStyle/>
          <a:p>
            <a:fld id="{A527CEBE-BCDE-45B2-8097-EC2E8529C77A}" type="datetimeFigureOut">
              <a:rPr lang="zh-CN" altLang="en-US" smtClean="0"/>
              <a:t>2023/12/6</a:t>
            </a:fld>
            <a:endParaRPr lang="zh-CN" altLang="en-US"/>
          </a:p>
        </p:txBody>
      </p:sp>
      <p:sp>
        <p:nvSpPr>
          <p:cNvPr id="6" name="页脚占位符 5">
            <a:extLst>
              <a:ext uri="{FF2B5EF4-FFF2-40B4-BE49-F238E27FC236}">
                <a16:creationId xmlns:a16="http://schemas.microsoft.com/office/drawing/2014/main" id="{E11BE7F9-1D29-40EF-97C6-267A5169B5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4231F47-C942-4C93-BC7C-82A5C147DB13}"/>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940843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9BDA-868F-4FC0-AE08-3438E0C5D8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4A769A9-A3FF-43AB-89D3-3317A37F73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BAD61F-6A99-4EC1-87CB-3881D6051B1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44434C-4BC3-41F7-BB7E-5BF42B024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1EF8A04-C4CB-44EB-BD35-DADF389A689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B14E7A-A63F-412C-B093-35EBF0B4FD45}"/>
              </a:ext>
            </a:extLst>
          </p:cNvPr>
          <p:cNvSpPr>
            <a:spLocks noGrp="1"/>
          </p:cNvSpPr>
          <p:nvPr>
            <p:ph type="dt" sz="half" idx="10"/>
          </p:nvPr>
        </p:nvSpPr>
        <p:spPr/>
        <p:txBody>
          <a:bodyPr/>
          <a:lstStyle/>
          <a:p>
            <a:fld id="{A527CEBE-BCDE-45B2-8097-EC2E8529C77A}" type="datetimeFigureOut">
              <a:rPr lang="zh-CN" altLang="en-US" smtClean="0"/>
              <a:t>2023/12/6</a:t>
            </a:fld>
            <a:endParaRPr lang="zh-CN" altLang="en-US"/>
          </a:p>
        </p:txBody>
      </p:sp>
      <p:sp>
        <p:nvSpPr>
          <p:cNvPr id="8" name="页脚占位符 7">
            <a:extLst>
              <a:ext uri="{FF2B5EF4-FFF2-40B4-BE49-F238E27FC236}">
                <a16:creationId xmlns:a16="http://schemas.microsoft.com/office/drawing/2014/main" id="{1022162B-ADA4-43C8-B021-784C4C3B24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5E36F13-1993-4C67-852C-5B88CAE82C7E}"/>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582141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6CBBE3-7F38-4079-98A9-E7F76013DA0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CA3A99-73BB-43EE-AAE7-4C961F492C50}"/>
              </a:ext>
            </a:extLst>
          </p:cNvPr>
          <p:cNvSpPr>
            <a:spLocks noGrp="1"/>
          </p:cNvSpPr>
          <p:nvPr>
            <p:ph type="dt" sz="half" idx="10"/>
          </p:nvPr>
        </p:nvSpPr>
        <p:spPr/>
        <p:txBody>
          <a:bodyPr/>
          <a:lstStyle/>
          <a:p>
            <a:fld id="{A527CEBE-BCDE-45B2-8097-EC2E8529C77A}" type="datetimeFigureOut">
              <a:rPr lang="zh-CN" altLang="en-US" smtClean="0"/>
              <a:t>2023/12/6</a:t>
            </a:fld>
            <a:endParaRPr lang="zh-CN" altLang="en-US"/>
          </a:p>
        </p:txBody>
      </p:sp>
      <p:sp>
        <p:nvSpPr>
          <p:cNvPr id="4" name="页脚占位符 3">
            <a:extLst>
              <a:ext uri="{FF2B5EF4-FFF2-40B4-BE49-F238E27FC236}">
                <a16:creationId xmlns:a16="http://schemas.microsoft.com/office/drawing/2014/main" id="{DD7E105C-21FF-483E-B2E4-F4C246E83EC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71B006F-AC9C-4432-AEF0-783097ED6266}"/>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6887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5BC7430-9B5E-4C3F-88F1-32C5F4C25EA1}"/>
              </a:ext>
            </a:extLst>
          </p:cNvPr>
          <p:cNvSpPr>
            <a:spLocks noGrp="1"/>
          </p:cNvSpPr>
          <p:nvPr>
            <p:ph type="dt" sz="half" idx="10"/>
          </p:nvPr>
        </p:nvSpPr>
        <p:spPr/>
        <p:txBody>
          <a:bodyPr/>
          <a:lstStyle/>
          <a:p>
            <a:fld id="{A527CEBE-BCDE-45B2-8097-EC2E8529C77A}" type="datetimeFigureOut">
              <a:rPr lang="zh-CN" altLang="en-US" smtClean="0"/>
              <a:t>2023/12/6</a:t>
            </a:fld>
            <a:endParaRPr lang="zh-CN" altLang="en-US"/>
          </a:p>
        </p:txBody>
      </p:sp>
      <p:sp>
        <p:nvSpPr>
          <p:cNvPr id="3" name="页脚占位符 2">
            <a:extLst>
              <a:ext uri="{FF2B5EF4-FFF2-40B4-BE49-F238E27FC236}">
                <a16:creationId xmlns:a16="http://schemas.microsoft.com/office/drawing/2014/main" id="{EDD0DB72-B8F1-46B1-B260-A925AA74238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AE68D83-2FCC-486D-B1C3-60CDE40E1432}"/>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080337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929D08-8C39-413A-8AE2-161E4265D97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2050CA-214C-4A65-9A3F-47F7F18025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E6F97B-3272-44F8-87F4-08DBDEDEA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099466E-4D0C-4234-B85E-F90EDA503E1A}"/>
              </a:ext>
            </a:extLst>
          </p:cNvPr>
          <p:cNvSpPr>
            <a:spLocks noGrp="1"/>
          </p:cNvSpPr>
          <p:nvPr>
            <p:ph type="dt" sz="half" idx="10"/>
          </p:nvPr>
        </p:nvSpPr>
        <p:spPr/>
        <p:txBody>
          <a:bodyPr/>
          <a:lstStyle/>
          <a:p>
            <a:fld id="{A527CEBE-BCDE-45B2-8097-EC2E8529C77A}" type="datetimeFigureOut">
              <a:rPr lang="zh-CN" altLang="en-US" smtClean="0"/>
              <a:t>2023/12/6</a:t>
            </a:fld>
            <a:endParaRPr lang="zh-CN" altLang="en-US"/>
          </a:p>
        </p:txBody>
      </p:sp>
      <p:sp>
        <p:nvSpPr>
          <p:cNvPr id="6" name="页脚占位符 5">
            <a:extLst>
              <a:ext uri="{FF2B5EF4-FFF2-40B4-BE49-F238E27FC236}">
                <a16:creationId xmlns:a16="http://schemas.microsoft.com/office/drawing/2014/main" id="{38E6D5B1-859D-434A-8F73-35A0A911601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6689B41-7592-4D15-9BC8-151CB9BCC19E}"/>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913378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8BF344-C18F-4ACB-84F3-A25361F120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17B132-12F9-4444-A7B6-9FB44FAA5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67B1DCE-8E58-4271-8221-08EFFCEB5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085989A-6D77-4586-9AFC-D81A7D47EBD8}"/>
              </a:ext>
            </a:extLst>
          </p:cNvPr>
          <p:cNvSpPr>
            <a:spLocks noGrp="1"/>
          </p:cNvSpPr>
          <p:nvPr>
            <p:ph type="dt" sz="half" idx="10"/>
          </p:nvPr>
        </p:nvSpPr>
        <p:spPr/>
        <p:txBody>
          <a:bodyPr/>
          <a:lstStyle/>
          <a:p>
            <a:fld id="{A527CEBE-BCDE-45B2-8097-EC2E8529C77A}" type="datetimeFigureOut">
              <a:rPr lang="zh-CN" altLang="en-US" smtClean="0"/>
              <a:t>2023/12/6</a:t>
            </a:fld>
            <a:endParaRPr lang="zh-CN" altLang="en-US"/>
          </a:p>
        </p:txBody>
      </p:sp>
      <p:sp>
        <p:nvSpPr>
          <p:cNvPr id="6" name="页脚占位符 5">
            <a:extLst>
              <a:ext uri="{FF2B5EF4-FFF2-40B4-BE49-F238E27FC236}">
                <a16:creationId xmlns:a16="http://schemas.microsoft.com/office/drawing/2014/main" id="{3D1D5714-93EC-4EF3-9028-A563438E523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64CF3B-2222-4446-880B-54313DF372F6}"/>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250129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AA20727-07CA-4ED6-858B-7CD6682C97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FBA218-97F1-4AFC-B3C8-95B2F582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9F4B28-D1F6-428D-B786-B9D5CD454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7CEBE-BCDE-45B2-8097-EC2E8529C77A}" type="datetimeFigureOut">
              <a:rPr lang="zh-CN" altLang="en-US" smtClean="0"/>
              <a:t>2023/12/6</a:t>
            </a:fld>
            <a:endParaRPr lang="zh-CN" altLang="en-US"/>
          </a:p>
        </p:txBody>
      </p:sp>
      <p:sp>
        <p:nvSpPr>
          <p:cNvPr id="5" name="页脚占位符 4">
            <a:extLst>
              <a:ext uri="{FF2B5EF4-FFF2-40B4-BE49-F238E27FC236}">
                <a16:creationId xmlns:a16="http://schemas.microsoft.com/office/drawing/2014/main" id="{C918C797-6F25-426E-949D-8DAE81F6C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421B767-9E9F-48C3-B2AC-E58E7CE3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F8170-A415-4D23-BB96-423E089F484E}" type="slidenum">
              <a:rPr lang="zh-CN" altLang="en-US" smtClean="0"/>
              <a:t>‹#›</a:t>
            </a:fld>
            <a:endParaRPr lang="zh-CN" altLang="en-US"/>
          </a:p>
        </p:txBody>
      </p:sp>
      <p:pic>
        <p:nvPicPr>
          <p:cNvPr id="8" name="Picture 7">
            <a:extLst>
              <a:ext uri="{FF2B5EF4-FFF2-40B4-BE49-F238E27FC236}">
                <a16:creationId xmlns:a16="http://schemas.microsoft.com/office/drawing/2014/main" id="{3AB14ECB-B6E5-42D0-8EED-96AD35CA2C0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18952" y="228600"/>
            <a:ext cx="1333202" cy="1333202"/>
          </a:xfrm>
          <a:prstGeom prst="rect">
            <a:avLst/>
          </a:prstGeom>
        </p:spPr>
      </p:pic>
    </p:spTree>
    <p:extLst>
      <p:ext uri="{BB962C8B-B14F-4D97-AF65-F5344CB8AC3E}">
        <p14:creationId xmlns:p14="http://schemas.microsoft.com/office/powerpoint/2010/main" val="2594146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GB" smtClean="0"/>
              <a:t>‹#›</a:t>
            </a:fld>
            <a:endParaRPr lang="en-GB"/>
          </a:p>
        </p:txBody>
      </p:sp>
    </p:spTree>
    <p:extLst>
      <p:ext uri="{BB962C8B-B14F-4D97-AF65-F5344CB8AC3E}">
        <p14:creationId xmlns:p14="http://schemas.microsoft.com/office/powerpoint/2010/main" val="214083060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1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 Type="http://schemas.openxmlformats.org/officeDocument/2006/relationships/slideLayout" Target="../slideLayouts/slideLayout7.xml"/><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themeOverride" Target="../theme/themeOverride1.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6.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5" Type="http://schemas.microsoft.com/office/2007/relationships/hdphoto" Target="../media/hdphoto4.wdp"/><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3.jpeg"/><Relationship Id="rId3" Type="http://schemas.openxmlformats.org/officeDocument/2006/relationships/notesSlide" Target="../notesSlides/notesSlide3.xml"/><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5.png"/><Relationship Id="rId3" Type="http://schemas.openxmlformats.org/officeDocument/2006/relationships/notesSlide" Target="../notesSlides/notesSlide4.xml"/><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20.gif"/><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5.png"/><Relationship Id="rId3" Type="http://schemas.openxmlformats.org/officeDocument/2006/relationships/notesSlide" Target="../notesSlides/notesSlide5.xml"/><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png"/><Relationship Id="rId18" Type="http://schemas.openxmlformats.org/officeDocument/2006/relationships/image" Target="../media/image37.jpg"/><Relationship Id="rId3" Type="http://schemas.openxmlformats.org/officeDocument/2006/relationships/tags" Target="../tags/tag2.xml"/><Relationship Id="rId7" Type="http://schemas.openxmlformats.org/officeDocument/2006/relationships/notesSlide" Target="../notesSlides/notesSlide6.xml"/><Relationship Id="rId12" Type="http://schemas.openxmlformats.org/officeDocument/2006/relationships/image" Target="../media/image8.svg"/><Relationship Id="rId17" Type="http://schemas.openxmlformats.org/officeDocument/2006/relationships/image" Target="../media/image36.png"/><Relationship Id="rId2" Type="http://schemas.openxmlformats.org/officeDocument/2006/relationships/tags" Target="../tags/tag1.xml"/><Relationship Id="rId16" Type="http://schemas.openxmlformats.org/officeDocument/2006/relationships/image" Target="../media/image12.svg"/><Relationship Id="rId1" Type="http://schemas.openxmlformats.org/officeDocument/2006/relationships/themeOverride" Target="../theme/themeOverride16.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tags" Target="../tags/tag4.xml"/><Relationship Id="rId15" Type="http://schemas.openxmlformats.org/officeDocument/2006/relationships/image" Target="../media/image7.png"/><Relationship Id="rId10" Type="http://schemas.openxmlformats.org/officeDocument/2006/relationships/image" Target="../media/image6.svg"/><Relationship Id="rId19" Type="http://schemas.openxmlformats.org/officeDocument/2006/relationships/image" Target="../media/image38.jpeg"/><Relationship Id="rId4" Type="http://schemas.openxmlformats.org/officeDocument/2006/relationships/tags" Target="../tags/tag3.xml"/><Relationship Id="rId9" Type="http://schemas.openxmlformats.org/officeDocument/2006/relationships/image" Target="../media/image4.png"/><Relationship Id="rId14" Type="http://schemas.openxmlformats.org/officeDocument/2006/relationships/image" Target="../media/image10.sv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39.png"/><Relationship Id="rId2" Type="http://schemas.openxmlformats.org/officeDocument/2006/relationships/slideLayout" Target="../slideLayouts/slideLayout7.xml"/><Relationship Id="rId16" Type="http://schemas.openxmlformats.org/officeDocument/2006/relationships/image" Target="../media/image43.png"/><Relationship Id="rId1" Type="http://schemas.openxmlformats.org/officeDocument/2006/relationships/themeOverride" Target="../theme/themeOverride1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42.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51.png"/><Relationship Id="rId18" Type="http://schemas.openxmlformats.org/officeDocument/2006/relationships/image" Target="../media/image54.png"/><Relationship Id="rId26" Type="http://schemas.microsoft.com/office/2007/relationships/hdphoto" Target="../media/hdphoto6.wdp"/><Relationship Id="rId3" Type="http://schemas.openxmlformats.org/officeDocument/2006/relationships/slideLayout" Target="../slideLayouts/slideLayout14.xml"/><Relationship Id="rId21" Type="http://schemas.openxmlformats.org/officeDocument/2006/relationships/slide" Target="slide24.xml"/><Relationship Id="rId7" Type="http://schemas.openxmlformats.org/officeDocument/2006/relationships/image" Target="../media/image46.GIF"/><Relationship Id="rId12" Type="http://schemas.openxmlformats.org/officeDocument/2006/relationships/image" Target="../media/image50.png"/><Relationship Id="rId17" Type="http://schemas.openxmlformats.org/officeDocument/2006/relationships/slide" Target="slide22.xml"/><Relationship Id="rId25" Type="http://schemas.openxmlformats.org/officeDocument/2006/relationships/image" Target="../media/image58.png"/><Relationship Id="rId2" Type="http://schemas.openxmlformats.org/officeDocument/2006/relationships/audio" Target="../media/media2.mp3"/><Relationship Id="rId16" Type="http://schemas.openxmlformats.org/officeDocument/2006/relationships/image" Target="../media/image53.png"/><Relationship Id="rId20" Type="http://schemas.openxmlformats.org/officeDocument/2006/relationships/image" Target="../media/image55.png"/><Relationship Id="rId29" Type="http://schemas.openxmlformats.org/officeDocument/2006/relationships/slide" Target="slide26.xml"/><Relationship Id="rId1" Type="http://schemas.microsoft.com/office/2007/relationships/media" Target="../media/media2.mp3"/><Relationship Id="rId6" Type="http://schemas.openxmlformats.org/officeDocument/2006/relationships/image" Target="../media/image45.png"/><Relationship Id="rId11" Type="http://schemas.openxmlformats.org/officeDocument/2006/relationships/image" Target="../media/image49.GIF"/><Relationship Id="rId24" Type="http://schemas.openxmlformats.org/officeDocument/2006/relationships/image" Target="../media/image57.png"/><Relationship Id="rId5" Type="http://schemas.openxmlformats.org/officeDocument/2006/relationships/image" Target="../media/image44.jpeg"/><Relationship Id="rId15" Type="http://schemas.openxmlformats.org/officeDocument/2006/relationships/slide" Target="slide21.xml"/><Relationship Id="rId23" Type="http://schemas.openxmlformats.org/officeDocument/2006/relationships/slide" Target="slide25.xml"/><Relationship Id="rId28" Type="http://schemas.microsoft.com/office/2007/relationships/hdphoto" Target="../media/hdphoto7.wdp"/><Relationship Id="rId10" Type="http://schemas.microsoft.com/office/2007/relationships/hdphoto" Target="../media/hdphoto5.wdp"/><Relationship Id="rId19" Type="http://schemas.openxmlformats.org/officeDocument/2006/relationships/slide" Target="slide23.xml"/><Relationship Id="rId4" Type="http://schemas.openxmlformats.org/officeDocument/2006/relationships/notesSlide" Target="../notesSlides/notesSlide7.xml"/><Relationship Id="rId9" Type="http://schemas.openxmlformats.org/officeDocument/2006/relationships/image" Target="../media/image48.png"/><Relationship Id="rId14" Type="http://schemas.openxmlformats.org/officeDocument/2006/relationships/image" Target="../media/image52.png"/><Relationship Id="rId22" Type="http://schemas.openxmlformats.org/officeDocument/2006/relationships/image" Target="../media/image56.png"/><Relationship Id="rId27" Type="http://schemas.openxmlformats.org/officeDocument/2006/relationships/image" Target="../media/image59.png"/><Relationship Id="rId30"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9.GIF"/></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9.GIF"/></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9.GIF"/></Relationships>
</file>

<file path=ppt/slides/_rels/slide2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9.GIF"/></Relationships>
</file>

<file path=ppt/slides/_rels/slide2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9.GIF"/></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hemeOverride" Target="../theme/themeOverride18.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61.png"/><Relationship Id="rId2" Type="http://schemas.openxmlformats.org/officeDocument/2006/relationships/slideLayout" Target="../slideLayouts/slideLayout7.xml"/><Relationship Id="rId16" Type="http://schemas.openxmlformats.org/officeDocument/2006/relationships/image" Target="../media/image64.jpeg"/><Relationship Id="rId1" Type="http://schemas.openxmlformats.org/officeDocument/2006/relationships/themeOverride" Target="../theme/themeOverride19.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63.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5.png"/><Relationship Id="rId3" Type="http://schemas.openxmlformats.org/officeDocument/2006/relationships/notesSlide" Target="../notesSlides/notesSlide8.xml"/><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20.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21.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2.sv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7.png"/><Relationship Id="rId18" Type="http://schemas.openxmlformats.org/officeDocument/2006/relationships/image" Target="../media/image16.svg"/><Relationship Id="rId3" Type="http://schemas.openxmlformats.org/officeDocument/2006/relationships/notesSlide" Target="../notesSlides/notesSlide9.xml"/><Relationship Id="rId21" Type="http://schemas.openxmlformats.org/officeDocument/2006/relationships/image" Target="../media/image65.png"/><Relationship Id="rId7" Type="http://schemas.openxmlformats.org/officeDocument/2006/relationships/image" Target="../media/image4.png"/><Relationship Id="rId12" Type="http://schemas.openxmlformats.org/officeDocument/2006/relationships/image" Target="../media/image10.svg"/><Relationship Id="rId17" Type="http://schemas.openxmlformats.org/officeDocument/2006/relationships/image" Target="../media/image9.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hemeOverride" Target="../theme/themeOverride22.xml"/><Relationship Id="rId6" Type="http://schemas.openxmlformats.org/officeDocument/2006/relationships/image" Target="../media/image4.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8.svg"/><Relationship Id="rId19"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18" Type="http://schemas.openxmlformats.org/officeDocument/2006/relationships/image" Target="../media/image10.png"/><Relationship Id="rId3" Type="http://schemas.openxmlformats.org/officeDocument/2006/relationships/image" Target="../media/image2.png"/><Relationship Id="rId21" Type="http://schemas.openxmlformats.org/officeDocument/2006/relationships/image" Target="../media/image15.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7.png"/><Relationship Id="rId10" Type="http://schemas.openxmlformats.org/officeDocument/2006/relationships/image" Target="../media/image6.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0.gif"/></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21.png"/><Relationship Id="rId2" Type="http://schemas.openxmlformats.org/officeDocument/2006/relationships/slideLayout" Target="../slideLayouts/slideLayout7.xml"/><Relationship Id="rId16" Type="http://schemas.openxmlformats.org/officeDocument/2006/relationships/image" Target="../media/image24.png"/><Relationship Id="rId1" Type="http://schemas.openxmlformats.org/officeDocument/2006/relationships/themeOverride" Target="../theme/themeOverride4.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23.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5.png"/><Relationship Id="rId3" Type="http://schemas.openxmlformats.org/officeDocument/2006/relationships/notesSlide" Target="../notesSlides/notesSlide2.xml"/><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27.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5" Type="http://schemas.microsoft.com/office/2007/relationships/hdphoto" Target="../media/hdphoto3.wdp"/><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977B1B67-E167-47DE-8EC1-477F5FB65EBB}"/>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pic>
        <p:nvPicPr>
          <p:cNvPr id="19" name="Picture 18">
            <a:extLst>
              <a:ext uri="{FF2B5EF4-FFF2-40B4-BE49-F238E27FC236}">
                <a16:creationId xmlns:a16="http://schemas.microsoft.com/office/drawing/2014/main" id="{FA88474F-ECB5-4ACD-8A70-9CD48BDB3394}"/>
              </a:ext>
            </a:extLst>
          </p:cNvPr>
          <p:cNvPicPr>
            <a:picLocks noChangeAspect="1"/>
          </p:cNvPicPr>
          <p:nvPr/>
        </p:nvPicPr>
        <p:blipFill>
          <a:blip r:embed="rId20"/>
          <a:stretch>
            <a:fillRect/>
          </a:stretch>
        </p:blipFill>
        <p:spPr>
          <a:xfrm>
            <a:off x="2091292" y="2404162"/>
            <a:ext cx="5828281" cy="1609483"/>
          </a:xfrm>
          <a:prstGeom prst="rect">
            <a:avLst/>
          </a:prstGeom>
        </p:spPr>
      </p:pic>
    </p:spTree>
    <p:extLst>
      <p:ext uri="{BB962C8B-B14F-4D97-AF65-F5344CB8AC3E}">
        <p14:creationId xmlns:p14="http://schemas.microsoft.com/office/powerpoint/2010/main" val="1787460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53" presetClass="entr" presetSubtype="1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12" name="Picture 11">
            <a:extLst>
              <a:ext uri="{FF2B5EF4-FFF2-40B4-BE49-F238E27FC236}">
                <a16:creationId xmlns:a16="http://schemas.microsoft.com/office/drawing/2014/main" id="{2C308F8D-51DC-4DB9-81A7-BC0BEE43885A}"/>
              </a:ext>
            </a:extLst>
          </p:cNvPr>
          <p:cNvPicPr>
            <a:picLocks noChangeAspect="1"/>
          </p:cNvPicPr>
          <p:nvPr/>
        </p:nvPicPr>
        <p:blipFill>
          <a:blip r:embed="rId12"/>
          <a:stretch>
            <a:fillRect/>
          </a:stretch>
        </p:blipFill>
        <p:spPr>
          <a:xfrm>
            <a:off x="949795" y="855052"/>
            <a:ext cx="957155" cy="762066"/>
          </a:xfrm>
          <a:prstGeom prst="rect">
            <a:avLst/>
          </a:prstGeom>
        </p:spPr>
      </p:pic>
      <p:sp>
        <p:nvSpPr>
          <p:cNvPr id="13" name="TextBox 12">
            <a:extLst>
              <a:ext uri="{FF2B5EF4-FFF2-40B4-BE49-F238E27FC236}">
                <a16:creationId xmlns:a16="http://schemas.microsoft.com/office/drawing/2014/main" id="{E83DD8B0-355C-408F-8E17-FB5F9FB0959F}"/>
              </a:ext>
            </a:extLst>
          </p:cNvPr>
          <p:cNvSpPr txBox="1"/>
          <p:nvPr/>
        </p:nvSpPr>
        <p:spPr>
          <a:xfrm>
            <a:off x="1833378" y="891091"/>
            <a:ext cx="3900672" cy="1328023"/>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đọc</a:t>
            </a:r>
            <a:r>
              <a:rPr lang="en-US" sz="3600" b="1" dirty="0">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a:extLst>
              <a:ext uri="{FF2B5EF4-FFF2-40B4-BE49-F238E27FC236}">
                <a16:creationId xmlns:a16="http://schemas.microsoft.com/office/drawing/2014/main" id="{D8ACA6F8-957B-4AE4-BCB4-3EA6081FCA55}"/>
              </a:ext>
            </a:extLst>
          </p:cNvPr>
          <p:cNvSpPr txBox="1"/>
          <p:nvPr/>
        </p:nvSpPr>
        <p:spPr>
          <a:xfrm>
            <a:off x="1233837" y="2052884"/>
            <a:ext cx="9691337" cy="1468864"/>
          </a:xfrm>
          <a:prstGeom prst="rect">
            <a:avLst/>
          </a:prstGeom>
          <a:solidFill>
            <a:schemeClr val="accent4">
              <a:lumMod val="20000"/>
              <a:lumOff val="80000"/>
            </a:schemeClr>
          </a:solidFill>
        </p:spPr>
        <p:txBody>
          <a:bodyPr wrap="square">
            <a:spAutoFit/>
          </a:bodyPr>
          <a:lstStyle/>
          <a:p>
            <a:pPr lvl="0" algn="just">
              <a:lnSpc>
                <a:spcPct val="150000"/>
              </a:lnSpc>
            </a:pPr>
            <a:r>
              <a:rPr lang="vi-VN"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Gà trống bay đến cây chò cao nhất,</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nhìn lên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thấy mây bồng bềnh và sao nhấp nháy.</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TextBox 14">
            <a:extLst>
              <a:ext uri="{FF2B5EF4-FFF2-40B4-BE49-F238E27FC236}">
                <a16:creationId xmlns:a16="http://schemas.microsoft.com/office/drawing/2014/main" id="{73D5938E-4380-40FC-B872-13FFACC65096}"/>
              </a:ext>
            </a:extLst>
          </p:cNvPr>
          <p:cNvSpPr txBox="1"/>
          <p:nvPr/>
        </p:nvSpPr>
        <p:spPr>
          <a:xfrm>
            <a:off x="1205262" y="4062659"/>
            <a:ext cx="9929463"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Mặt trời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vươn những cánh tay ánh sáng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đính lên đầu gà trống một cụm lửa hồng…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endPar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929895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1" name="Rectangle 30">
            <a:extLst>
              <a:ext uri="{FF2B5EF4-FFF2-40B4-BE49-F238E27FC236}">
                <a16:creationId xmlns:a16="http://schemas.microsoft.com/office/drawing/2014/main" id="{01F230D2-9548-4E39-9533-1494EBFCFB73}"/>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Luyện</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đọc</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nhóm</a:t>
            </a:r>
            <a:endParaRPr lang="zh-CN" altLang="en-US" sz="36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D802DF7B-40C2-4B94-BD24-67262F6B84AC}"/>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Yêu</a:t>
            </a:r>
            <a:r>
              <a:rPr lang="zh-CN" altLang="en-US" sz="3300" b="1" kern="1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cầu</a:t>
            </a:r>
            <a:endParaRPr lang="zh-CN" altLang="en-US" sz="3300" b="1" kern="1200" dirty="0">
              <a:solidFill>
                <a:srgbClr val="FF000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Phân</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công</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đọc</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theo</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đoạn</a:t>
            </a:r>
            <a:endPar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Tất</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cả</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thành</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viên</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đều</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đọc</a:t>
            </a:r>
            <a:endPar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Giải</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nghĩa</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từ</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cùng</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nhau</a:t>
            </a:r>
            <a:endPar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8A75B742-A3FB-4A3E-B6BA-C6759CD1CE5E}"/>
              </a:ext>
            </a:extLst>
          </p:cNvPr>
          <p:cNvPicPr>
            <a:picLocks noChangeAspect="1"/>
          </p:cNvPicPr>
          <p:nvPr/>
        </p:nvPicPr>
        <p:blipFill>
          <a:blip r:embed="rId12"/>
          <a:stretch>
            <a:fillRect/>
          </a:stretch>
        </p:blipFill>
        <p:spPr>
          <a:xfrm rot="16200000">
            <a:off x="1093007" y="863856"/>
            <a:ext cx="511318" cy="511318"/>
          </a:xfrm>
          <a:prstGeom prst="rect">
            <a:avLst/>
          </a:prstGeom>
        </p:spPr>
      </p:pic>
      <p:pic>
        <p:nvPicPr>
          <p:cNvPr id="34" name="Picture 33">
            <a:extLst>
              <a:ext uri="{FF2B5EF4-FFF2-40B4-BE49-F238E27FC236}">
                <a16:creationId xmlns:a16="http://schemas.microsoft.com/office/drawing/2014/main" id="{53577FC3-68BE-4074-8195-5D14B4931AAF}"/>
              </a:ext>
            </a:extLst>
          </p:cNvPr>
          <p:cNvPicPr>
            <a:picLocks noChangeAspect="1"/>
          </p:cNvPicPr>
          <p:nvPr/>
        </p:nvPicPr>
        <p:blipFill>
          <a:blip r:embed="rId13"/>
          <a:stretch>
            <a:fillRect/>
          </a:stretch>
        </p:blipFill>
        <p:spPr>
          <a:xfrm>
            <a:off x="7078457" y="1298001"/>
            <a:ext cx="4637808" cy="2333262"/>
          </a:xfrm>
          <a:prstGeom prst="rect">
            <a:avLst/>
          </a:prstGeom>
        </p:spPr>
      </p:pic>
      <p:pic>
        <p:nvPicPr>
          <p:cNvPr id="35" name="Picture 34">
            <a:extLst>
              <a:ext uri="{FF2B5EF4-FFF2-40B4-BE49-F238E27FC236}">
                <a16:creationId xmlns:a16="http://schemas.microsoft.com/office/drawing/2014/main" id="{087BDEE3-E3B3-49E3-86F2-13A492D52BDE}"/>
              </a:ext>
            </a:extLst>
          </p:cNvPr>
          <p:cNvPicPr>
            <a:picLocks noChangeAspect="1"/>
          </p:cNvPicPr>
          <p:nvPr/>
        </p:nvPicPr>
        <p:blipFill>
          <a:blip r:embed="rId14">
            <a:clrChange>
              <a:clrFrom>
                <a:srgbClr val="E0E0E0"/>
              </a:clrFrom>
              <a:clrTo>
                <a:srgbClr val="E0E0E0">
                  <a:alpha val="0"/>
                </a:srgbClr>
              </a:clrTo>
            </a:clrChange>
            <a:extLst>
              <a:ext uri="{BEBA8EAE-BF5A-486C-A8C5-ECC9F3942E4B}">
                <a14:imgProps xmlns:a14="http://schemas.microsoft.com/office/drawing/2010/main">
                  <a14:imgLayer r:embed="rId1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2109294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Vũ Tú Nam)</a:t>
            </a:r>
          </a:p>
        </p:txBody>
      </p:sp>
      <p:grpSp>
        <p:nvGrpSpPr>
          <p:cNvPr id="13" name="Group 12">
            <a:extLst>
              <a:ext uri="{FF2B5EF4-FFF2-40B4-BE49-F238E27FC236}">
                <a16:creationId xmlns:a16="http://schemas.microsoft.com/office/drawing/2014/main" id="{0055F872-C999-435E-9D54-20E154D79E1D}"/>
              </a:ext>
            </a:extLst>
          </p:cNvPr>
          <p:cNvGrpSpPr/>
          <p:nvPr/>
        </p:nvGrpSpPr>
        <p:grpSpPr>
          <a:xfrm>
            <a:off x="515154" y="610479"/>
            <a:ext cx="851094" cy="584333"/>
            <a:chOff x="47097" y="972081"/>
            <a:chExt cx="851094" cy="584333"/>
          </a:xfrm>
        </p:grpSpPr>
        <p:pic>
          <p:nvPicPr>
            <p:cNvPr id="14" name="Picture 13">
              <a:extLst>
                <a:ext uri="{FF2B5EF4-FFF2-40B4-BE49-F238E27FC236}">
                  <a16:creationId xmlns:a16="http://schemas.microsoft.com/office/drawing/2014/main" id="{5F755D54-B289-4D8C-9317-2D0A366B85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5" name="TextBox 14">
              <a:extLst>
                <a:ext uri="{FF2B5EF4-FFF2-40B4-BE49-F238E27FC236}">
                  <a16:creationId xmlns:a16="http://schemas.microsoft.com/office/drawing/2014/main" id="{4DA816EA-C408-4CC4-B9F1-C24321B11508}"/>
                </a:ext>
              </a:extLst>
            </p:cNvPr>
            <p:cNvSpPr txBox="1"/>
            <p:nvPr/>
          </p:nvSpPr>
          <p:spPr>
            <a:xfrm>
              <a:off x="297634" y="1015865"/>
              <a:ext cx="3978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Tree>
    <p:extLst>
      <p:ext uri="{BB962C8B-B14F-4D97-AF65-F5344CB8AC3E}">
        <p14:creationId xmlns:p14="http://schemas.microsoft.com/office/powerpoint/2010/main" val="35817405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ounded Rectangle 7">
            <a:extLst>
              <a:ext uri="{FF2B5EF4-FFF2-40B4-BE49-F238E27FC236}">
                <a16:creationId xmlns:a16="http://schemas.microsoft.com/office/drawing/2014/main" id="{52288EF2-5A72-49B1-8205-E2E97E46525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A9F604D9-39E0-4DD2-BC10-08B1B518861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5" name="Rectangle 24">
            <a:extLst>
              <a:ext uri="{FF2B5EF4-FFF2-40B4-BE49-F238E27FC236}">
                <a16:creationId xmlns:a16="http://schemas.microsoft.com/office/drawing/2014/main" id="{0B66E46C-4F41-4FCC-BBD7-8E83DB36B4F9}"/>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54E6380C-669F-43C3-8C45-D09353076CEF}"/>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7" name="Oval 26">
            <a:extLst>
              <a:ext uri="{FF2B5EF4-FFF2-40B4-BE49-F238E27FC236}">
                <a16:creationId xmlns:a16="http://schemas.microsoft.com/office/drawing/2014/main" id="{C9C55C28-EA6F-4DA3-B727-12F8F1320F16}"/>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8" name="Rounded Rectangle 9">
            <a:extLst>
              <a:ext uri="{FF2B5EF4-FFF2-40B4-BE49-F238E27FC236}">
                <a16:creationId xmlns:a16="http://schemas.microsoft.com/office/drawing/2014/main" id="{0CAF4F77-53D8-4EA5-8EEC-42D15B0190D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2F507A9D-A5BC-4DFF-8BFC-588EFE67BBAC}"/>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30" name="Oval 29">
            <a:extLst>
              <a:ext uri="{FF2B5EF4-FFF2-40B4-BE49-F238E27FC236}">
                <a16:creationId xmlns:a16="http://schemas.microsoft.com/office/drawing/2014/main" id="{280D8752-CBC8-4577-B262-F8DA240415D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31" name="Rounded Rectangle 12">
            <a:extLst>
              <a:ext uri="{FF2B5EF4-FFF2-40B4-BE49-F238E27FC236}">
                <a16:creationId xmlns:a16="http://schemas.microsoft.com/office/drawing/2014/main" id="{84088319-EE10-4D90-9F5D-CEAD7378FA66}"/>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32" name="Rectangle 31">
            <a:extLst>
              <a:ext uri="{FF2B5EF4-FFF2-40B4-BE49-F238E27FC236}">
                <a16:creationId xmlns:a16="http://schemas.microsoft.com/office/drawing/2014/main" id="{62AF0B50-7FEF-49B9-8E75-C37B4C4C2ED1}"/>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33" name="Oval 32">
            <a:extLst>
              <a:ext uri="{FF2B5EF4-FFF2-40B4-BE49-F238E27FC236}">
                <a16:creationId xmlns:a16="http://schemas.microsoft.com/office/drawing/2014/main" id="{0FAE0BCD-7834-4573-B8E8-DFC53793B36E}"/>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34" name="Picture 2" descr="Star Cartoon Images, Stock Photos &amp;amp; Vectors | Shutterstock">
            <a:extLst>
              <a:ext uri="{FF2B5EF4-FFF2-40B4-BE49-F238E27FC236}">
                <a16:creationId xmlns:a16="http://schemas.microsoft.com/office/drawing/2014/main" id="{5CE141B9-62D3-4937-A510-30C2CB4953C8}"/>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504DC2F8-A54A-4EF1-9685-75592B7805B3}"/>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A06188CD-93CF-47DF-97C8-004F9F72C993}"/>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3EF2E233-69D5-4588-991E-EB88DFE6404B}"/>
              </a:ext>
            </a:extLst>
          </p:cNvPr>
          <p:cNvPicPr>
            <a:picLocks noChangeAspect="1"/>
          </p:cNvPicPr>
          <p:nvPr/>
        </p:nvPicPr>
        <p:blipFill>
          <a:blip r:embed="rId1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568418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5" grpId="0"/>
      <p:bldP spid="26" grpId="0"/>
      <p:bldP spid="27" grpId="0" animBg="1"/>
      <p:bldP spid="28" grpId="0" animBg="1"/>
      <p:bldP spid="29" grpId="0"/>
      <p:bldP spid="30" grpId="0" animBg="1"/>
      <p:bldP spid="31" grpId="0" animBg="1"/>
      <p:bldP spid="32" grpId="0"/>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Trời đất ơi…. ơi…!</a:t>
            </a:r>
          </a:p>
        </p:txBody>
      </p:sp>
    </p:spTree>
    <p:extLst>
      <p:ext uri="{BB962C8B-B14F-4D97-AF65-F5344CB8AC3E}">
        <p14:creationId xmlns:p14="http://schemas.microsoft.com/office/powerpoint/2010/main" val="282782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Vũ Tú Nam)</a:t>
            </a:r>
          </a:p>
        </p:txBody>
      </p:sp>
    </p:spTree>
    <p:extLst>
      <p:ext uri="{BB962C8B-B14F-4D97-AF65-F5344CB8AC3E}">
        <p14:creationId xmlns:p14="http://schemas.microsoft.com/office/powerpoint/2010/main" val="15974384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Picture 6" descr="å¯ç±çå°èèï¼ cute little bee. | Caras graciosas, Imagenes gif, Emoticonos">
            <a:extLst>
              <a:ext uri="{FF2B5EF4-FFF2-40B4-BE49-F238E27FC236}">
                <a16:creationId xmlns:a16="http://schemas.microsoft.com/office/drawing/2014/main" id="{DFB19830-AC7F-4EEC-BF0E-F2C7057E8433}"/>
              </a:ext>
            </a:extLst>
          </p:cNvPr>
          <p:cNvPicPr>
            <a:picLocks noChangeAspect="1" noChangeArrowheads="1" noCrop="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3600000">
            <a:off x="765677" y="3792608"/>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8" name="Picture 6" descr="å¯ç±çå°èèï¼ cute little bee. | Caras graciosas, Imagenes gif, Emoticonos">
            <a:extLst>
              <a:ext uri="{FF2B5EF4-FFF2-40B4-BE49-F238E27FC236}">
                <a16:creationId xmlns:a16="http://schemas.microsoft.com/office/drawing/2014/main" id="{9409C3BE-8BE7-49BC-8B87-0CE1238566D0}"/>
              </a:ext>
            </a:extLst>
          </p:cNvPr>
          <p:cNvPicPr>
            <a:picLocks noChangeAspect="1" noChangeArrowheads="1" noCrop="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9088441" flipV="1">
            <a:off x="9922646" y="3684550"/>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 name="图片 79">
            <a:extLst>
              <a:ext uri="{FF2B5EF4-FFF2-40B4-BE49-F238E27FC236}">
                <a16:creationId xmlns:a16="http://schemas.microsoft.com/office/drawing/2014/main" id="{F145E22E-7299-4DF2-9AF6-1EACC5E35C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23" name="Rounded Rectangle 27">
            <a:extLst>
              <a:ext uri="{FF2B5EF4-FFF2-40B4-BE49-F238E27FC236}">
                <a16:creationId xmlns:a16="http://schemas.microsoft.com/office/drawing/2014/main" id="{282681BE-AA12-4066-B097-48889F0D590C}"/>
              </a:ext>
            </a:extLst>
          </p:cNvPr>
          <p:cNvSpPr/>
          <p:nvPr/>
        </p:nvSpPr>
        <p:spPr>
          <a:xfrm>
            <a:off x="2666177" y="1777347"/>
            <a:ext cx="6504535" cy="323997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5A17059F-E375-489D-9EE6-AEBC83A60010}"/>
              </a:ext>
            </a:extLst>
          </p:cNvPr>
          <p:cNvPicPr>
            <a:picLocks noChangeAspect="1"/>
          </p:cNvPicPr>
          <p:nvPr/>
        </p:nvPicPr>
        <p:blipFill rotWithShape="1">
          <a:blip r:embed="rId1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617560870"/>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anim calcmode="lin" valueType="num">
                                      <p:cBhvr>
                                        <p:cTn id="8" dur="750" fill="hold"/>
                                        <p:tgtEl>
                                          <p:spTgt spid="20"/>
                                        </p:tgtEl>
                                        <p:attrNameLst>
                                          <p:attrName>ppt_x</p:attrName>
                                        </p:attrNameLst>
                                      </p:cBhvr>
                                      <p:tavLst>
                                        <p:tav tm="0">
                                          <p:val>
                                            <p:strVal val="#ppt_x"/>
                                          </p:val>
                                        </p:tav>
                                        <p:tav tm="100000">
                                          <p:val>
                                            <p:strVal val="#ppt_x"/>
                                          </p:val>
                                        </p:tav>
                                      </p:tavLst>
                                    </p:anim>
                                    <p:anim calcmode="lin" valueType="num">
                                      <p:cBhvr>
                                        <p:cTn id="9" dur="75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750"/>
                                        <p:tgtEl>
                                          <p:spTgt spid="24"/>
                                        </p:tgtEl>
                                      </p:cBhvr>
                                    </p:animEffect>
                                    <p:anim calcmode="lin" valueType="num">
                                      <p:cBhvr>
                                        <p:cTn id="13" dur="750" fill="hold"/>
                                        <p:tgtEl>
                                          <p:spTgt spid="24"/>
                                        </p:tgtEl>
                                        <p:attrNameLst>
                                          <p:attrName>ppt_x</p:attrName>
                                        </p:attrNameLst>
                                      </p:cBhvr>
                                      <p:tavLst>
                                        <p:tav tm="0">
                                          <p:val>
                                            <p:strVal val="#ppt_x"/>
                                          </p:val>
                                        </p:tav>
                                        <p:tav tm="100000">
                                          <p:val>
                                            <p:strVal val="#ppt_x"/>
                                          </p:val>
                                        </p:tav>
                                      </p:tavLst>
                                    </p:anim>
                                    <p:anim calcmode="lin" valueType="num">
                                      <p:cBhvr>
                                        <p:cTn id="14" dur="75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750"/>
                                        <p:tgtEl>
                                          <p:spTgt spid="23"/>
                                        </p:tgtEl>
                                      </p:cBhvr>
                                    </p:animEffect>
                                    <p:anim calcmode="lin" valueType="num">
                                      <p:cBhvr>
                                        <p:cTn id="18" dur="750" fill="hold"/>
                                        <p:tgtEl>
                                          <p:spTgt spid="23"/>
                                        </p:tgtEl>
                                        <p:attrNameLst>
                                          <p:attrName>ppt_x</p:attrName>
                                        </p:attrNameLst>
                                      </p:cBhvr>
                                      <p:tavLst>
                                        <p:tav tm="0">
                                          <p:val>
                                            <p:strVal val="#ppt_x"/>
                                          </p:val>
                                        </p:tav>
                                        <p:tav tm="100000">
                                          <p:val>
                                            <p:strVal val="#ppt_x"/>
                                          </p:val>
                                        </p:tav>
                                      </p:tavLst>
                                    </p:anim>
                                    <p:anim calcmode="lin" valueType="num">
                                      <p:cBhvr>
                                        <p:cTn id="19" dur="7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2" name="Rectangle: Rounded Corners 31">
            <a:extLst>
              <a:ext uri="{FF2B5EF4-FFF2-40B4-BE49-F238E27FC236}">
                <a16:creationId xmlns:a16="http://schemas.microsoft.com/office/drawing/2014/main" id="{132BC0F2-DFB3-48A7-BC83-9D776EBB0246}"/>
              </a:ext>
            </a:extLst>
          </p:cNvPr>
          <p:cNvSpPr/>
          <p:nvPr/>
        </p:nvSpPr>
        <p:spPr>
          <a:xfrm>
            <a:off x="3743324" y="1419784"/>
            <a:ext cx="6144895" cy="2304491"/>
          </a:xfrm>
          <a:prstGeom prst="roundRect">
            <a:avLst/>
          </a:prstGeom>
          <a:solidFill>
            <a:schemeClr val="bg1"/>
          </a:solid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4A8996C0-8857-40E8-B6B9-A24CFA2E8642}"/>
              </a:ext>
            </a:extLst>
          </p:cNvPr>
          <p:cNvSpPr txBox="1"/>
          <p:nvPr/>
        </p:nvSpPr>
        <p:spPr>
          <a:xfrm>
            <a:off x="3933826" y="1575790"/>
            <a:ext cx="5962650" cy="2089803"/>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mặt</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trời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chưa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hiểu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34" name="Picture 33">
            <a:extLst>
              <a:ext uri="{FF2B5EF4-FFF2-40B4-BE49-F238E27FC236}">
                <a16:creationId xmlns:a16="http://schemas.microsoft.com/office/drawing/2014/main" id="{80185EB7-4458-4403-A650-7BF600825000}"/>
              </a:ext>
            </a:extLst>
          </p:cNvPr>
          <p:cNvPicPr>
            <a:picLocks noChangeAspect="1"/>
          </p:cNvPicPr>
          <p:nvPr/>
        </p:nvPicPr>
        <p:blipFill>
          <a:blip r:embed="rId13"/>
          <a:stretch>
            <a:fillRect/>
          </a:stretch>
        </p:blipFill>
        <p:spPr>
          <a:xfrm>
            <a:off x="847724" y="2666512"/>
            <a:ext cx="2657475" cy="3448537"/>
          </a:xfrm>
          <a:prstGeom prst="rect">
            <a:avLst/>
          </a:prstGeom>
        </p:spPr>
      </p:pic>
    </p:spTree>
    <p:extLst>
      <p:ext uri="{BB962C8B-B14F-4D97-AF65-F5344CB8AC3E}">
        <p14:creationId xmlns:p14="http://schemas.microsoft.com/office/powerpoint/2010/main" val="2416840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11">
              <a:extLst>
                <a:ext uri="{96DAC541-7B7A-43D3-8B79-37D633B846F1}">
                  <asvg:svgBlip xmlns:asvg="http://schemas.microsoft.com/office/drawing/2016/SVG/main" xmlns="" r:embed="rId12"/>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5">
              <a:extLst>
                <a:ext uri="{96DAC541-7B7A-43D3-8B79-37D633B846F1}">
                  <asvg:svgBlip xmlns:asvg="http://schemas.microsoft.com/office/drawing/2016/SVG/main" xmlns="" r:embed="rId16"/>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nvGrpSpPr>
          <p:cNvPr id="12" name="Group 11">
            <a:extLst>
              <a:ext uri="{FF2B5EF4-FFF2-40B4-BE49-F238E27FC236}">
                <a16:creationId xmlns:a16="http://schemas.microsoft.com/office/drawing/2014/main" id="{57AABC85-3248-41D3-8DED-59C402E4CAA1}"/>
              </a:ext>
            </a:extLst>
          </p:cNvPr>
          <p:cNvGrpSpPr/>
          <p:nvPr/>
        </p:nvGrpSpPr>
        <p:grpSpPr>
          <a:xfrm>
            <a:off x="4164965" y="-75565"/>
            <a:ext cx="4055745" cy="1303020"/>
            <a:chOff x="6559" y="-119"/>
            <a:chExt cx="6387" cy="2052"/>
          </a:xfrm>
        </p:grpSpPr>
        <p:pic>
          <p:nvPicPr>
            <p:cNvPr id="13" name="Picture 12" descr="Picture1">
              <a:extLst>
                <a:ext uri="{FF2B5EF4-FFF2-40B4-BE49-F238E27FC236}">
                  <a16:creationId xmlns:a16="http://schemas.microsoft.com/office/drawing/2014/main" id="{AE431206-2A2B-441B-969E-C5BBC081BC91}"/>
                </a:ext>
              </a:extLst>
            </p:cNvPr>
            <p:cNvPicPr>
              <a:picLocks noChangeAspect="1"/>
            </p:cNvPicPr>
            <p:nvPr/>
          </p:nvPicPr>
          <p:blipFill>
            <a:blip r:embed="rId17"/>
            <a:stretch>
              <a:fillRect/>
            </a:stretch>
          </p:blipFill>
          <p:spPr>
            <a:xfrm>
              <a:off x="6559" y="-119"/>
              <a:ext cx="6190" cy="2052"/>
            </a:xfrm>
            <a:prstGeom prst="rect">
              <a:avLst/>
            </a:prstGeom>
          </p:spPr>
        </p:pic>
        <p:sp>
          <p:nvSpPr>
            <p:cNvPr id="14" name="文本框 14">
              <a:extLst>
                <a:ext uri="{FF2B5EF4-FFF2-40B4-BE49-F238E27FC236}">
                  <a16:creationId xmlns:a16="http://schemas.microsoft.com/office/drawing/2014/main" id="{DB821C28-9D0F-4671-8EAC-1415F32D8AB7}"/>
                </a:ext>
              </a:extLst>
            </p:cNvPr>
            <p:cNvSpPr txBox="1"/>
            <p:nvPr/>
          </p:nvSpPr>
          <p:spPr>
            <a:xfrm>
              <a:off x="6947" y="234"/>
              <a:ext cx="5999" cy="13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Giải nghĩa từ</a:t>
              </a:r>
            </a:p>
          </p:txBody>
        </p:sp>
      </p:grpSp>
      <p:sp>
        <p:nvSpPr>
          <p:cNvPr id="15" name="矩形 39">
            <a:extLst>
              <a:ext uri="{FF2B5EF4-FFF2-40B4-BE49-F238E27FC236}">
                <a16:creationId xmlns:a16="http://schemas.microsoft.com/office/drawing/2014/main" id="{88E27ED9-6423-4862-B6D1-B3D9E545D850}"/>
              </a:ext>
            </a:extLst>
          </p:cNvPr>
          <p:cNvSpPr/>
          <p:nvPr/>
        </p:nvSpPr>
        <p:spPr>
          <a:xfrm>
            <a:off x="4695467" y="1390920"/>
            <a:ext cx="6610707" cy="1708160"/>
          </a:xfrm>
          <a:prstGeom prst="rect">
            <a:avLst/>
          </a:prstGeom>
        </p:spPr>
        <p:txBody>
          <a:bodyPr wrap="square">
            <a:spAutoFit/>
            <a:scene3d>
              <a:camera prst="orthographicFront"/>
              <a:lightRig rig="threePt" dir="t"/>
            </a:scene3d>
            <a:sp3d contourW="12700"/>
          </a:bodyPr>
          <a:lstStyle/>
          <a:p>
            <a:pPr lvl="0" algn="just"/>
            <a:r>
              <a:rPr lang="en-US" altLang="zh-CN" sz="35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altLang="zh-CN" sz="3500" b="1" dirty="0">
                <a:solidFill>
                  <a:prstClr val="black"/>
                </a:solidFill>
                <a:latin typeface="Cambria" panose="02040503050406030204" pitchFamily="18" charset="0"/>
                <a:ea typeface="Cambria" panose="02040503050406030204" pitchFamily="18" charset="0"/>
                <a:cs typeface="Calibri" panose="020F0502020204030204" pitchFamily="34" charset="0"/>
              </a:rPr>
              <a:t>oài chim nhỏ, lông màu xám, tiếng hót nghe như tên gọi của nó.</a:t>
            </a:r>
          </a:p>
        </p:txBody>
      </p:sp>
      <p:grpSp>
        <p:nvGrpSpPr>
          <p:cNvPr id="17" name="组合 1">
            <a:extLst>
              <a:ext uri="{FF2B5EF4-FFF2-40B4-BE49-F238E27FC236}">
                <a16:creationId xmlns:a16="http://schemas.microsoft.com/office/drawing/2014/main" id="{EDF1A58A-DF5A-46D6-82FB-36084FE261DC}"/>
              </a:ext>
            </a:extLst>
          </p:cNvPr>
          <p:cNvGrpSpPr/>
          <p:nvPr/>
        </p:nvGrpSpPr>
        <p:grpSpPr>
          <a:xfrm>
            <a:off x="262890" y="802640"/>
            <a:ext cx="4298950" cy="2348230"/>
            <a:chOff x="990601" y="1808324"/>
            <a:chExt cx="4298951" cy="2347913"/>
          </a:xfrm>
        </p:grpSpPr>
        <p:sp>
          <p:nvSpPr>
            <p:cNvPr id="24" name="MH_Text_1">
              <a:extLst>
                <a:ext uri="{FF2B5EF4-FFF2-40B4-BE49-F238E27FC236}">
                  <a16:creationId xmlns:a16="http://schemas.microsoft.com/office/drawing/2014/main" id="{5EB18E6B-3362-4ECF-9E69-25305A6E6EBA}"/>
                </a:ext>
              </a:extLst>
            </p:cNvPr>
            <p:cNvSpPr/>
            <p:nvPr>
              <p:custDataLst>
                <p:tags r:id="rId4"/>
              </p:custDataLst>
            </p:nvPr>
          </p:nvSpPr>
          <p:spPr>
            <a:xfrm>
              <a:off x="3175002" y="2582389"/>
              <a:ext cx="211455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Cambria" panose="02040503050406030204" pitchFamily="18" charset="0"/>
                <a:ea typeface="Microsoft YaHei" panose="020B0503020204020204" charset="-122"/>
              </a:endParaRPr>
            </a:p>
          </p:txBody>
        </p:sp>
        <p:sp>
          <p:nvSpPr>
            <p:cNvPr id="25" name="MH_Other_1">
              <a:extLst>
                <a:ext uri="{FF2B5EF4-FFF2-40B4-BE49-F238E27FC236}">
                  <a16:creationId xmlns:a16="http://schemas.microsoft.com/office/drawing/2014/main" id="{5844FE4B-562A-4FAB-B26C-C8D48C607358}"/>
                </a:ext>
              </a:extLst>
            </p:cNvPr>
            <p:cNvSpPr/>
            <p:nvPr>
              <p:custDataLst>
                <p:tags r:id="rId5"/>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Microsoft YaHei" panose="020B0503020204020204" charset="-122"/>
              </a:endParaRPr>
            </a:p>
          </p:txBody>
        </p:sp>
        <p:sp>
          <p:nvSpPr>
            <p:cNvPr id="26" name="矩形 39">
              <a:extLst>
                <a:ext uri="{FF2B5EF4-FFF2-40B4-BE49-F238E27FC236}">
                  <a16:creationId xmlns:a16="http://schemas.microsoft.com/office/drawing/2014/main" id="{0459FFCD-311A-4022-A711-61A2F6F89AAA}"/>
                </a:ext>
              </a:extLst>
            </p:cNvPr>
            <p:cNvSpPr/>
            <p:nvPr/>
          </p:nvSpPr>
          <p:spPr>
            <a:xfrm>
              <a:off x="3323591" y="2659835"/>
              <a:ext cx="1937385" cy="62880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3200" b="1" i="0" dirty="0" err="1">
                  <a:solidFill>
                    <a:schemeClr val="bg1"/>
                  </a:solidFill>
                  <a:effectLst/>
                  <a:latin typeface="Cambria" panose="02040503050406030204" pitchFamily="18" charset="0"/>
                  <a:ea typeface="Cambria" panose="02040503050406030204" pitchFamily="18" charset="0"/>
                  <a:cs typeface="Arial-Rounded" panose="020B0500000000000000" pitchFamily="34" charset="0"/>
                </a:rPr>
                <a:t>Liếu</a:t>
              </a:r>
              <a:r>
                <a:rPr lang="en-US" sz="3200" b="1" i="0" dirty="0">
                  <a:solidFill>
                    <a:schemeClr val="bg1"/>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chemeClr val="bg1"/>
                  </a:solidFill>
                  <a:effectLst/>
                  <a:latin typeface="Cambria" panose="02040503050406030204" pitchFamily="18" charset="0"/>
                  <a:ea typeface="Cambria" panose="02040503050406030204" pitchFamily="18" charset="0"/>
                  <a:cs typeface="Arial-Rounded" panose="020B0500000000000000" pitchFamily="34" charset="0"/>
                </a:rPr>
                <a:t>điếu</a:t>
              </a:r>
              <a:endParaRPr kumimoji="0" lang="en-US" altLang="zh-CN" sz="32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5" name="Picture 4" descr="A bird on a branch&#10;&#10;Description automatically generated with medium confidence">
            <a:extLst>
              <a:ext uri="{FF2B5EF4-FFF2-40B4-BE49-F238E27FC236}">
                <a16:creationId xmlns:a16="http://schemas.microsoft.com/office/drawing/2014/main" id="{B7F0FD72-D769-41B0-B0B6-57951EA0F52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6225" y="923925"/>
            <a:ext cx="2362199" cy="2152649"/>
          </a:xfrm>
          <a:prstGeom prst="ellipse">
            <a:avLst/>
          </a:prstGeom>
          <a:ln>
            <a:noFill/>
          </a:ln>
          <a:effectLst>
            <a:softEdge rad="112500"/>
          </a:effectLst>
        </p:spPr>
      </p:pic>
      <p:sp>
        <p:nvSpPr>
          <p:cNvPr id="27" name="矩形 39">
            <a:extLst>
              <a:ext uri="{FF2B5EF4-FFF2-40B4-BE49-F238E27FC236}">
                <a16:creationId xmlns:a16="http://schemas.microsoft.com/office/drawing/2014/main" id="{A1378B8A-2B35-4A7B-851D-E8D3FBED1815}"/>
              </a:ext>
            </a:extLst>
          </p:cNvPr>
          <p:cNvSpPr/>
          <p:nvPr/>
        </p:nvSpPr>
        <p:spPr>
          <a:xfrm>
            <a:off x="4838342" y="3953145"/>
            <a:ext cx="6610707" cy="1169551"/>
          </a:xfrm>
          <a:prstGeom prst="rect">
            <a:avLst/>
          </a:prstGeom>
        </p:spPr>
        <p:txBody>
          <a:bodyPr wrap="square">
            <a:spAutoFit/>
            <a:scene3d>
              <a:camera prst="orthographicFront"/>
              <a:lightRig rig="threePt" dir="t"/>
            </a:scene3d>
            <a:sp3d contourW="12700"/>
          </a:bodyPr>
          <a:lstStyle/>
          <a:p>
            <a:pPr lvl="0" algn="just"/>
            <a:r>
              <a:rPr lang="en-US" altLang="zh-CN" sz="35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cây</a:t>
            </a:r>
            <a:r>
              <a:rPr lang="en-US" altLang="zh-CN" sz="35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500" b="1" dirty="0" err="1">
                <a:solidFill>
                  <a:prstClr val="black"/>
                </a:solidFill>
                <a:latin typeface="Cambria" panose="02040503050406030204" pitchFamily="18" charset="0"/>
                <a:ea typeface="Cambria" panose="02040503050406030204" pitchFamily="18" charset="0"/>
                <a:cs typeface="Calibri" panose="020F0502020204030204" pitchFamily="34" charset="0"/>
              </a:rPr>
              <a:t>rừng</a:t>
            </a:r>
            <a:r>
              <a:rPr lang="en-US" altLang="zh-CN" sz="3500" b="1" dirty="0">
                <a:solidFill>
                  <a:prstClr val="black"/>
                </a:solidFill>
                <a:latin typeface="Cambria" panose="02040503050406030204" pitchFamily="18" charset="0"/>
                <a:ea typeface="Cambria" panose="02040503050406030204" pitchFamily="18" charset="0"/>
                <a:cs typeface="Calibri" panose="020F0502020204030204" pitchFamily="34" charset="0"/>
              </a:rPr>
              <a:t> to, </a:t>
            </a:r>
            <a:r>
              <a:rPr lang="en-US" altLang="zh-CN" sz="35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thân</a:t>
            </a:r>
            <a:r>
              <a:rPr lang="en-US" altLang="zh-CN" sz="35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5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tròn</a:t>
            </a:r>
            <a:r>
              <a:rPr lang="en-US" altLang="zh-CN" sz="35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5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altLang="zh-CN" sz="35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5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thẳng</a:t>
            </a:r>
            <a:r>
              <a:rPr lang="en-US" altLang="zh-CN" sz="35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500" b="1" dirty="0" err="1">
                <a:solidFill>
                  <a:prstClr val="black"/>
                </a:solidFill>
                <a:latin typeface="Cambria" panose="02040503050406030204" pitchFamily="18" charset="0"/>
                <a:ea typeface="Cambria" panose="02040503050406030204" pitchFamily="18" charset="0"/>
                <a:cs typeface="Calibri" panose="020F0502020204030204" pitchFamily="34" charset="0"/>
              </a:rPr>
              <a:t>tán</a:t>
            </a:r>
            <a:r>
              <a:rPr lang="en-US" altLang="zh-CN" sz="35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5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lá</a:t>
            </a:r>
            <a:r>
              <a:rPr lang="en-US" altLang="zh-CN" sz="35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500" b="1" dirty="0" err="1">
                <a:solidFill>
                  <a:prstClr val="black"/>
                </a:solidFill>
                <a:latin typeface="Cambria" panose="02040503050406030204" pitchFamily="18" charset="0"/>
                <a:ea typeface="Cambria" panose="02040503050406030204" pitchFamily="18" charset="0"/>
                <a:cs typeface="Calibri" panose="020F0502020204030204" pitchFamily="34" charset="0"/>
              </a:rPr>
              <a:t>gọn</a:t>
            </a:r>
            <a:r>
              <a:rPr lang="en-US" altLang="zh-CN" sz="35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p>
        </p:txBody>
      </p:sp>
      <p:grpSp>
        <p:nvGrpSpPr>
          <p:cNvPr id="28" name="组合 1">
            <a:extLst>
              <a:ext uri="{FF2B5EF4-FFF2-40B4-BE49-F238E27FC236}">
                <a16:creationId xmlns:a16="http://schemas.microsoft.com/office/drawing/2014/main" id="{E8E4A5A3-8945-4479-94F5-8F76844E93BC}"/>
              </a:ext>
            </a:extLst>
          </p:cNvPr>
          <p:cNvGrpSpPr/>
          <p:nvPr/>
        </p:nvGrpSpPr>
        <p:grpSpPr>
          <a:xfrm>
            <a:off x="405765" y="3364865"/>
            <a:ext cx="4298950" cy="2348230"/>
            <a:chOff x="990601" y="1808324"/>
            <a:chExt cx="4298951" cy="2347913"/>
          </a:xfrm>
        </p:grpSpPr>
        <p:sp>
          <p:nvSpPr>
            <p:cNvPr id="29" name="MH_Text_1">
              <a:extLst>
                <a:ext uri="{FF2B5EF4-FFF2-40B4-BE49-F238E27FC236}">
                  <a16:creationId xmlns:a16="http://schemas.microsoft.com/office/drawing/2014/main" id="{39740C7E-2C8B-4894-83D7-1BCC58F86E97}"/>
                </a:ext>
              </a:extLst>
            </p:cNvPr>
            <p:cNvSpPr/>
            <p:nvPr>
              <p:custDataLst>
                <p:tags r:id="rId2"/>
              </p:custDataLst>
            </p:nvPr>
          </p:nvSpPr>
          <p:spPr>
            <a:xfrm>
              <a:off x="3175002" y="2582389"/>
              <a:ext cx="211455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Cambria" panose="02040503050406030204" pitchFamily="18" charset="0"/>
                <a:ea typeface="Microsoft YaHei" panose="020B0503020204020204" charset="-122"/>
              </a:endParaRPr>
            </a:p>
          </p:txBody>
        </p:sp>
        <p:sp>
          <p:nvSpPr>
            <p:cNvPr id="30" name="MH_Other_1">
              <a:extLst>
                <a:ext uri="{FF2B5EF4-FFF2-40B4-BE49-F238E27FC236}">
                  <a16:creationId xmlns:a16="http://schemas.microsoft.com/office/drawing/2014/main" id="{F6E24A6D-0441-4485-B859-598183180C8D}"/>
                </a:ext>
              </a:extLst>
            </p:cNvPr>
            <p:cNvSpPr/>
            <p:nvPr>
              <p:custDataLst>
                <p:tags r:id="rId3"/>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Microsoft YaHei" panose="020B0503020204020204" charset="-122"/>
              </a:endParaRPr>
            </a:p>
          </p:txBody>
        </p:sp>
        <p:sp>
          <p:nvSpPr>
            <p:cNvPr id="31" name="矩形 39">
              <a:extLst>
                <a:ext uri="{FF2B5EF4-FFF2-40B4-BE49-F238E27FC236}">
                  <a16:creationId xmlns:a16="http://schemas.microsoft.com/office/drawing/2014/main" id="{6D4A3A74-F5F8-4FA0-9A00-6FE4CEF6E8AD}"/>
                </a:ext>
              </a:extLst>
            </p:cNvPr>
            <p:cNvSpPr/>
            <p:nvPr/>
          </p:nvSpPr>
          <p:spPr>
            <a:xfrm>
              <a:off x="3323591" y="2659835"/>
              <a:ext cx="1937385" cy="757028"/>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3600" b="1" i="0" dirty="0" err="1">
                  <a:solidFill>
                    <a:schemeClr val="bg1"/>
                  </a:solidFill>
                  <a:effectLst/>
                  <a:latin typeface="Cambria" panose="02040503050406030204" pitchFamily="18" charset="0"/>
                  <a:ea typeface="Cambria" panose="02040503050406030204" pitchFamily="18" charset="0"/>
                  <a:cs typeface="Arial-Rounded" panose="020B0500000000000000" pitchFamily="34" charset="0"/>
                </a:rPr>
                <a:t>chò</a:t>
              </a:r>
              <a:endParaRPr kumimoji="0" lang="en-US" altLang="zh-CN"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026" name="Picture 2" descr="Mùa chò nâu - Những &quot;vũ điệu&quot; quyến rũ người Sài Gòn khắp mọi nẻo đường">
            <a:extLst>
              <a:ext uri="{FF2B5EF4-FFF2-40B4-BE49-F238E27FC236}">
                <a16:creationId xmlns:a16="http://schemas.microsoft.com/office/drawing/2014/main" id="{81683245-D063-4656-B4DD-560064B55B0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0050" y="3381375"/>
            <a:ext cx="2343149" cy="22574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749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7" grpId="0"/>
      <p:bldP spid="27"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grpSp>
        <p:nvGrpSpPr>
          <p:cNvPr id="18" name="Group 17">
            <a:extLst>
              <a:ext uri="{FF2B5EF4-FFF2-40B4-BE49-F238E27FC236}">
                <a16:creationId xmlns:a16="http://schemas.microsoft.com/office/drawing/2014/main" id="{7A7AA777-4B7C-496F-BE14-5D1B53001530}"/>
              </a:ext>
            </a:extLst>
          </p:cNvPr>
          <p:cNvGrpSpPr/>
          <p:nvPr/>
        </p:nvGrpSpPr>
        <p:grpSpPr>
          <a:xfrm>
            <a:off x="918784" y="1286301"/>
            <a:ext cx="10415966" cy="5133549"/>
            <a:chOff x="76504" y="514663"/>
            <a:chExt cx="7485060" cy="5687287"/>
          </a:xfrm>
          <a:solidFill>
            <a:schemeClr val="bg1"/>
          </a:solidFill>
        </p:grpSpPr>
        <p:sp>
          <p:nvSpPr>
            <p:cNvPr id="25" name="Rectangle: Rounded Corners 24">
              <a:extLst>
                <a:ext uri="{FF2B5EF4-FFF2-40B4-BE49-F238E27FC236}">
                  <a16:creationId xmlns:a16="http://schemas.microsoft.com/office/drawing/2014/main" id="{46E3B92F-D053-4819-85F9-EA7B730500FF}"/>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13218E6-2A52-4E58-ACD3-F53DEE1EC962}"/>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latin typeface="Cambria" panose="02040503050406030204" pitchFamily="18" charset="0"/>
                <a:ea typeface="Cambria" panose="02040503050406030204" pitchFamily="18" charset="0"/>
                <a:cs typeface="Arial-Rounded" panose="020B0500000000000000" pitchFamily="34" charset="0"/>
              </a:endParaRPr>
            </a:p>
          </p:txBody>
        </p:sp>
        <p:sp>
          <p:nvSpPr>
            <p:cNvPr id="27" name="Rectangle: Rounded Corners 26">
              <a:extLst>
                <a:ext uri="{FF2B5EF4-FFF2-40B4-BE49-F238E27FC236}">
                  <a16:creationId xmlns:a16="http://schemas.microsoft.com/office/drawing/2014/main" id="{AA1FE7E8-2853-4AA2-BDB5-6F3D75B30D8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latin typeface="Cambria" panose="02040503050406030204" pitchFamily="18" charset="0"/>
                <a:ea typeface="Cambria" panose="02040503050406030204" pitchFamily="18" charset="0"/>
                <a:cs typeface="Arial-Rounded" panose="020B0500000000000000" pitchFamily="34" charset="0"/>
              </a:endParaRPr>
            </a:p>
          </p:txBody>
        </p:sp>
        <p:sp>
          <p:nvSpPr>
            <p:cNvPr id="28" name="Rectangle: Rounded Corners 27">
              <a:extLst>
                <a:ext uri="{FF2B5EF4-FFF2-40B4-BE49-F238E27FC236}">
                  <a16:creationId xmlns:a16="http://schemas.microsoft.com/office/drawing/2014/main" id="{60683A14-7FDA-4984-BDF3-1B4685DC1541}"/>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grpSp>
      <p:sp>
        <p:nvSpPr>
          <p:cNvPr id="29" name="Content Placeholder 2">
            <a:extLst>
              <a:ext uri="{FF2B5EF4-FFF2-40B4-BE49-F238E27FC236}">
                <a16:creationId xmlns:a16="http://schemas.microsoft.com/office/drawing/2014/main" id="{D8EE098E-64B0-4679-81F7-5A26620705B6}"/>
              </a:ext>
            </a:extLst>
          </p:cNvPr>
          <p:cNvSpPr txBox="1">
            <a:spLocks/>
          </p:cNvSpPr>
          <p:nvPr/>
        </p:nvSpPr>
        <p:spPr>
          <a:xfrm>
            <a:off x="1834082" y="1750638"/>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2800" b="1" dirty="0" err="1">
                <a:latin typeface="Cambria" panose="02040503050406030204" pitchFamily="18" charset="0"/>
                <a:ea typeface="Cambria" panose="02040503050406030204" pitchFamily="18" charset="0"/>
                <a:cs typeface="Arial-Rounded" panose="020B0500000000000000" pitchFamily="34" charset="0"/>
              </a:rPr>
              <a:t>Vì</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sao</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gõ</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kiến</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phải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đi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các</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nhà</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hỏi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xem</a:t>
            </a:r>
            <a:r>
              <a:rPr lang="en-US" sz="2800" b="1" dirty="0">
                <a:latin typeface="Cambria" panose="02040503050406030204" pitchFamily="18" charset="0"/>
                <a:ea typeface="Cambria" panose="02040503050406030204" pitchFamily="18" charset="0"/>
                <a:cs typeface="Arial-Rounded" panose="020B0500000000000000" pitchFamily="34" charset="0"/>
              </a:rPr>
              <a:t> ai </a:t>
            </a:r>
            <a:r>
              <a:rPr lang="en-US" sz="2800" b="1" dirty="0" err="1">
                <a:latin typeface="Cambria" panose="02040503050406030204" pitchFamily="18" charset="0"/>
                <a:ea typeface="Cambria" panose="02040503050406030204" pitchFamily="18" charset="0"/>
                <a:cs typeface="Arial-Rounded" panose="020B0500000000000000" pitchFamily="34" charset="0"/>
              </a:rPr>
              <a:t>có</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thể</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đi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tìm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mặt</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trời</a:t>
            </a:r>
            <a:r>
              <a:rPr lang="en-US" sz="2800" b="1" dirty="0">
                <a:latin typeface="Cambria" panose="02040503050406030204" pitchFamily="18" charset="0"/>
                <a:ea typeface="Cambria" panose="02040503050406030204" pitchFamily="18" charset="0"/>
                <a:cs typeface="Arial-Rounded" panose="020B0500000000000000" pitchFamily="34" charset="0"/>
              </a:rPr>
              <a:t>?</a:t>
            </a:r>
          </a:p>
        </p:txBody>
      </p:sp>
      <p:sp>
        <p:nvSpPr>
          <p:cNvPr id="30" name="Content Placeholder 2">
            <a:extLst>
              <a:ext uri="{FF2B5EF4-FFF2-40B4-BE49-F238E27FC236}">
                <a16:creationId xmlns:a16="http://schemas.microsoft.com/office/drawing/2014/main" id="{C72224AA-BF0E-4F1C-89FA-53B8DCDE08EA}"/>
              </a:ext>
            </a:extLst>
          </p:cNvPr>
          <p:cNvSpPr txBox="1">
            <a:spLocks/>
          </p:cNvSpPr>
          <p:nvPr/>
        </p:nvSpPr>
        <p:spPr>
          <a:xfrm>
            <a:off x="1882865" y="2903864"/>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Cambria" panose="02040503050406030204" pitchFamily="18" charset="0"/>
                <a:ea typeface="Cambria" panose="02040503050406030204" pitchFamily="18" charset="0"/>
                <a:cs typeface="Arial-Rounded" panose="020B0500000000000000" pitchFamily="34" charset="0"/>
              </a:rPr>
              <a:t>Gõ kiến đã gặp những ai để nhờ đi tìm mặt trời? Kết quả ra sao?</a:t>
            </a:r>
          </a:p>
        </p:txBody>
      </p:sp>
      <p:sp>
        <p:nvSpPr>
          <p:cNvPr id="31" name="Content Placeholder 2">
            <a:extLst>
              <a:ext uri="{FF2B5EF4-FFF2-40B4-BE49-F238E27FC236}">
                <a16:creationId xmlns:a16="http://schemas.microsoft.com/office/drawing/2014/main" id="{397DE938-10F6-4DC6-91CB-28FEE04C6071}"/>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Cambria" panose="02040503050406030204" pitchFamily="18" charset="0"/>
                <a:ea typeface="Cambria" panose="02040503050406030204" pitchFamily="18" charset="0"/>
                <a:cs typeface="Arial-Rounded" panose="020B0500000000000000" pitchFamily="34" charset="0"/>
              </a:rPr>
              <a:t>Kể lại hành trình đi tìm mặt trời gian nan của gà trống?</a:t>
            </a:r>
            <a:endParaRPr lang="en-US" b="1" dirty="0">
              <a:latin typeface="Cambria" panose="02040503050406030204" pitchFamily="18" charset="0"/>
              <a:ea typeface="Cambria" panose="02040503050406030204" pitchFamily="18" charset="0"/>
              <a:cs typeface="Arial-Rounded" panose="020B0500000000000000" pitchFamily="34" charset="0"/>
            </a:endParaRPr>
          </a:p>
        </p:txBody>
      </p:sp>
      <p:sp>
        <p:nvSpPr>
          <p:cNvPr id="32" name="Content Placeholder 2">
            <a:extLst>
              <a:ext uri="{FF2B5EF4-FFF2-40B4-BE49-F238E27FC236}">
                <a16:creationId xmlns:a16="http://schemas.microsoft.com/office/drawing/2014/main" id="{2147168F-C843-41C1-A3D0-78EA87581DD3}"/>
              </a:ext>
            </a:extLst>
          </p:cNvPr>
          <p:cNvSpPr txBox="1">
            <a:spLocks/>
          </p:cNvSpPr>
          <p:nvPr/>
        </p:nvSpPr>
        <p:spPr>
          <a:xfrm>
            <a:off x="1929332" y="4452945"/>
            <a:ext cx="919586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Cambria" panose="02040503050406030204" pitchFamily="18" charset="0"/>
                <a:ea typeface="Cambria" panose="02040503050406030204" pitchFamily="18" charset="0"/>
                <a:cs typeface="Arial-Rounded" panose="020B0500000000000000" pitchFamily="34" charset="0"/>
              </a:rPr>
              <a:t>Theo em, vì sao gà trống được mặt trời tặng một cụm lửa hồng?</a:t>
            </a:r>
            <a:endParaRPr lang="en-US" b="1" dirty="0">
              <a:latin typeface="Cambria" panose="02040503050406030204" pitchFamily="18" charset="0"/>
              <a:ea typeface="Cambria" panose="02040503050406030204" pitchFamily="18" charset="0"/>
              <a:cs typeface="Arial-Rounded" panose="020B0500000000000000" pitchFamily="34" charset="0"/>
            </a:endParaRPr>
          </a:p>
        </p:txBody>
      </p:sp>
      <p:pic>
        <p:nvPicPr>
          <p:cNvPr id="33" name="Picture 32" descr="A picture containing text&#10;&#10;Description automatically generated">
            <a:extLst>
              <a:ext uri="{FF2B5EF4-FFF2-40B4-BE49-F238E27FC236}">
                <a16:creationId xmlns:a16="http://schemas.microsoft.com/office/drawing/2014/main" id="{A0902836-6884-4104-8556-0D78C72541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4" name="Picture 33" descr="A picture containing text, clipart&#10;&#10;Description automatically generated">
            <a:extLst>
              <a:ext uri="{FF2B5EF4-FFF2-40B4-BE49-F238E27FC236}">
                <a16:creationId xmlns:a16="http://schemas.microsoft.com/office/drawing/2014/main" id="{1D3C4F88-3D72-4241-918D-E4A6619F1F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5" name="Picture 34" descr="A picture containing text, clipart, vector graphics&#10;&#10;Description automatically generated">
            <a:extLst>
              <a:ext uri="{FF2B5EF4-FFF2-40B4-BE49-F238E27FC236}">
                <a16:creationId xmlns:a16="http://schemas.microsoft.com/office/drawing/2014/main" id="{55150D85-A4C8-47D4-AE50-7106A56BE8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36" name="Picture 35" descr="A picture containing text, clipart, vector graphics&#10;&#10;Description automatically generated">
            <a:extLst>
              <a:ext uri="{FF2B5EF4-FFF2-40B4-BE49-F238E27FC236}">
                <a16:creationId xmlns:a16="http://schemas.microsoft.com/office/drawing/2014/main" id="{D9C8F92D-204B-49E1-AADD-76C563E957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pic>
        <p:nvPicPr>
          <p:cNvPr id="37" name="Picture 4" descr="Số 5 có ý nghĩa gì? - Ý nghĩa của số 5 - HoaTieu.vn">
            <a:extLst>
              <a:ext uri="{FF2B5EF4-FFF2-40B4-BE49-F238E27FC236}">
                <a16:creationId xmlns:a16="http://schemas.microsoft.com/office/drawing/2014/main" id="{BF7C6200-6EDD-4BA7-B626-CF869C5FF86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31380" y="5238214"/>
            <a:ext cx="863340" cy="863340"/>
          </a:xfrm>
          <a:prstGeom prst="rect">
            <a:avLst/>
          </a:prstGeom>
          <a:noFill/>
          <a:extLst>
            <a:ext uri="{909E8E84-426E-40DD-AFC4-6F175D3DCCD1}">
              <a14:hiddenFill xmlns:a14="http://schemas.microsoft.com/office/drawing/2010/main">
                <a:solidFill>
                  <a:srgbClr val="FFFFFF"/>
                </a:solidFill>
              </a14:hiddenFill>
            </a:ext>
          </a:extLst>
        </p:spPr>
      </p:pic>
      <p:sp>
        <p:nvSpPr>
          <p:cNvPr id="38" name="Content Placeholder 2">
            <a:extLst>
              <a:ext uri="{FF2B5EF4-FFF2-40B4-BE49-F238E27FC236}">
                <a16:creationId xmlns:a16="http://schemas.microsoft.com/office/drawing/2014/main" id="{CCBD5ED4-7E0A-4DE0-95F6-ADF413CC266B}"/>
              </a:ext>
            </a:extLst>
          </p:cNvPr>
          <p:cNvSpPr txBox="1">
            <a:spLocks/>
          </p:cNvSpPr>
          <p:nvPr/>
        </p:nvSpPr>
        <p:spPr>
          <a:xfrm>
            <a:off x="2164296" y="5521192"/>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Cambria" panose="02040503050406030204" pitchFamily="18" charset="0"/>
                <a:ea typeface="Cambria" panose="02040503050406030204" pitchFamily="18" charset="0"/>
                <a:cs typeface="Arial-Rounded" panose="020B0500000000000000" pitchFamily="34" charset="0"/>
              </a:rPr>
              <a:t>Câu chuyện muốn nói điều gì?</a:t>
            </a:r>
            <a:endParaRPr lang="en-US" b="1" dirty="0" err="1">
              <a:latin typeface="Cambria" panose="02040503050406030204" pitchFamily="18" charset="0"/>
              <a:ea typeface="Cambria" panose="02040503050406030204" pitchFamily="18" charset="0"/>
              <a:cs typeface="Arial-Rounded" panose="020B0500000000000000" pitchFamily="34" charset="0"/>
            </a:endParaRPr>
          </a:p>
        </p:txBody>
      </p:sp>
      <p:sp>
        <p:nvSpPr>
          <p:cNvPr id="40" name="TextBox 39">
            <a:extLst>
              <a:ext uri="{FF2B5EF4-FFF2-40B4-BE49-F238E27FC236}">
                <a16:creationId xmlns:a16="http://schemas.microsoft.com/office/drawing/2014/main" id="{B6F7BC9C-DA8B-4CEF-9077-117BD447E655}"/>
              </a:ext>
            </a:extLst>
          </p:cNvPr>
          <p:cNvSpPr txBox="1"/>
          <p:nvPr/>
        </p:nvSpPr>
        <p:spPr>
          <a:xfrm>
            <a:off x="3389853" y="220356"/>
            <a:ext cx="5306062" cy="8617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CÙNG TÌM HIỂU</a:t>
            </a:r>
          </a:p>
        </p:txBody>
      </p:sp>
    </p:spTree>
    <p:extLst>
      <p:ext uri="{BB962C8B-B14F-4D97-AF65-F5344CB8AC3E}">
        <p14:creationId xmlns:p14="http://schemas.microsoft.com/office/powerpoint/2010/main" val="242087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22" presetClass="entr" presetSubtype="8" fill="hold" grpId="0" nodeType="withEffect">
                                  <p:stCondLst>
                                    <p:cond delay="0"/>
                                  </p:stCondLst>
                                  <p:iterate type="lt">
                                    <p:tmPct val="0"/>
                                  </p:iterate>
                                  <p:childTnLst>
                                    <p:set>
                                      <p:cBhvr>
                                        <p:cTn id="12" dur="1" fill="hold">
                                          <p:stCondLst>
                                            <p:cond delay="0"/>
                                          </p:stCondLst>
                                        </p:cTn>
                                        <p:tgtEl>
                                          <p:spTgt spid="40"/>
                                        </p:tgtEl>
                                        <p:attrNameLst>
                                          <p:attrName>style.visibility</p:attrName>
                                        </p:attrNameLst>
                                      </p:cBhvr>
                                      <p:to>
                                        <p:strVal val="visible"/>
                                      </p:to>
                                    </p:set>
                                    <p:animEffect transition="in" filter="wipe(left)">
                                      <p:cBhvr>
                                        <p:cTn id="13" dur="200"/>
                                        <p:tgtEl>
                                          <p:spTgt spid="40"/>
                                        </p:tgtEl>
                                      </p:cBhvr>
                                    </p:animEffect>
                                  </p:childTnLst>
                                </p:cTn>
                              </p:par>
                            </p:childTnLst>
                          </p:cTn>
                        </p:par>
                        <p:par>
                          <p:cTn id="14" fill="hold">
                            <p:stCondLst>
                              <p:cond delay="500"/>
                            </p:stCondLst>
                            <p:childTnLst>
                              <p:par>
                                <p:cTn id="15" presetID="34" presetClass="emph" presetSubtype="0"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40"/>
                                        </p:tgtEl>
                                        <p:attrNameLst>
                                          <p:attrName>ppt_x</p:attrName>
                                          <p:attrName>ppt_y</p:attrName>
                                        </p:attrNameLst>
                                      </p:cBhvr>
                                    </p:animMotion>
                                    <p:animRot by="1500000">
                                      <p:cBhvr>
                                        <p:cTn id="17" dur="125" fill="hold">
                                          <p:stCondLst>
                                            <p:cond delay="0"/>
                                          </p:stCondLst>
                                        </p:cTn>
                                        <p:tgtEl>
                                          <p:spTgt spid="40"/>
                                        </p:tgtEl>
                                        <p:attrNameLst>
                                          <p:attrName>r</p:attrName>
                                        </p:attrNameLst>
                                      </p:cBhvr>
                                    </p:animRot>
                                    <p:animRot by="-1500000">
                                      <p:cBhvr>
                                        <p:cTn id="18" dur="125" fill="hold">
                                          <p:stCondLst>
                                            <p:cond delay="125"/>
                                          </p:stCondLst>
                                        </p:cTn>
                                        <p:tgtEl>
                                          <p:spTgt spid="40"/>
                                        </p:tgtEl>
                                        <p:attrNameLst>
                                          <p:attrName>r</p:attrName>
                                        </p:attrNameLst>
                                      </p:cBhvr>
                                    </p:animRot>
                                    <p:animRot by="-1500000">
                                      <p:cBhvr>
                                        <p:cTn id="19" dur="125" fill="hold">
                                          <p:stCondLst>
                                            <p:cond delay="250"/>
                                          </p:stCondLst>
                                        </p:cTn>
                                        <p:tgtEl>
                                          <p:spTgt spid="40"/>
                                        </p:tgtEl>
                                        <p:attrNameLst>
                                          <p:attrName>r</p:attrName>
                                        </p:attrNameLst>
                                      </p:cBhvr>
                                    </p:animRot>
                                    <p:animRot by="1500000">
                                      <p:cBhvr>
                                        <p:cTn id="20" dur="125" fill="hold">
                                          <p:stCondLst>
                                            <p:cond delay="375"/>
                                          </p:stCondLst>
                                        </p:cTn>
                                        <p:tgtEl>
                                          <p:spTgt spid="4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fade">
                                      <p:cBhvr>
                                        <p:cTn id="28" dur="500"/>
                                        <p:tgtEl>
                                          <p:spTgt spid="2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p:bldP spid="31" grpId="0"/>
      <p:bldP spid="32" grpId="0"/>
      <p:bldP spid="38" grpId="0"/>
      <p:bldP spid="40" grpId="0" animBg="1"/>
      <p:bldP spid="4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hệ mặt trời">
            <a:hlinkClick r:id="" action="ppaction://media"/>
            <a:extLst>
              <a:ext uri="{FF2B5EF4-FFF2-40B4-BE49-F238E27FC236}">
                <a16:creationId xmlns:a16="http://schemas.microsoft.com/office/drawing/2014/main" id="{7FF53CBB-7F84-4265-A7FF-AB54FE9996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09529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958467" y="-107986"/>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33708" y="79287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4196160">
            <a:off x="7170995" y="235314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ĂN KHẾ </a:t>
            </a:r>
          </a:p>
          <a:p>
            <a:pPr algn="ctr">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33575"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74757" y="304616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5" cstate="hq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9" action="ppaction://hlinksldjump"/>
          </p:cNvPr>
          <p:cNvPicPr>
            <a:picLocks noChangeAspect="1" noChangeArrowheads="1"/>
          </p:cNvPicPr>
          <p:nvPr/>
        </p:nvPicPr>
        <p:blipFill>
          <a:blip r:embed="rId30" cstate="hqprint">
            <a:extLst>
              <a:ext uri="{28A0092B-C50C-407E-A947-70E740481C1C}">
                <a14:useLocalDpi xmlns:a14="http://schemas.microsoft.com/office/drawing/2010/main" val="0"/>
              </a:ext>
            </a:extLst>
          </a:blip>
          <a:srcRect/>
          <a:stretch>
            <a:fillRect/>
          </a:stretch>
        </p:blipFill>
        <p:spPr bwMode="auto">
          <a:xfrm>
            <a:off x="3482214" y="3793236"/>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00" numSld="999">
                <p:cTn id="16" repeatCount="indefinite" fill="hold" display="0">
                  <p:stCondLst>
                    <p:cond delay="indefinite"/>
                  </p:stCondLst>
                  <p:endCondLst>
                    <p:cond evt="onStopAudio" delay="0">
                      <p:tgtEl>
                        <p:sldTgt/>
                      </p:tgtEl>
                    </p:cond>
                  </p:endCondLst>
                </p:cTn>
                <p:tgtEl>
                  <p:spTgt spid="22"/>
                </p:tgtEl>
              </p:cMediaNode>
            </p:audio>
            <p:seq concurrent="1" nextAc="seek">
              <p:cTn id="17" restart="whenNotActive" fill="hold" evtFilter="cancelBubble" nodeType="interactiveSeq">
                <p:stCondLst>
                  <p:cond evt="onClick" delay="0">
                    <p:tgtEl>
                      <p:spTgt spid="104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2"/>
                                        </p:tgtEl>
                                      </p:cBhvr>
                                    </p:animEffect>
                                    <p:set>
                                      <p:cBhvr>
                                        <p:cTn id="22" dur="1" fill="hold">
                                          <p:stCondLst>
                                            <p:cond delay="499"/>
                                          </p:stCondLst>
                                        </p:cTn>
                                        <p:tgtEl>
                                          <p:spTgt spid="104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fade">
                                      <p:cBhvr>
                                        <p:cTn id="26" dur="500"/>
                                        <p:tgtEl>
                                          <p:spTgt spid="1048"/>
                                        </p:tgtEl>
                                      </p:cBhvr>
                                    </p:animEffec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2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0" restart="whenNotActive" fill="hold" evtFilter="cancelBubble" nodeType="interactiveSeq">
                <p:stCondLst>
                  <p:cond evt="onClick" delay="0">
                    <p:tgtEl>
                      <p:spTgt spid="104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45"/>
                                        </p:tgtEl>
                                      </p:cBhvr>
                                    </p:animEffect>
                                    <p:set>
                                      <p:cBhvr>
                                        <p:cTn id="35" dur="1" fill="hold">
                                          <p:stCondLst>
                                            <p:cond delay="499"/>
                                          </p:stCondLst>
                                        </p:cTn>
                                        <p:tgtEl>
                                          <p:spTgt spid="104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1000"/>
                            </p:stCondLst>
                            <p:childTnLst>
                              <p:par>
                                <p:cTn id="4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2"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3" restart="whenNotActive" fill="hold" evtFilter="cancelBubble" nodeType="interactiveSeq">
                <p:stCondLst>
                  <p:cond evt="onClick" delay="0">
                    <p:tgtEl>
                      <p:spTgt spid="104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3"/>
                                        </p:tgtEl>
                                      </p:cBhvr>
                                    </p:animEffect>
                                    <p:set>
                                      <p:cBhvr>
                                        <p:cTn id="48" dur="1" fill="hold">
                                          <p:stCondLst>
                                            <p:cond delay="499"/>
                                          </p:stCondLst>
                                        </p:cTn>
                                        <p:tgtEl>
                                          <p:spTgt spid="104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4"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55" restart="whenNotActive" fill="hold" evtFilter="cancelBubble" nodeType="interactiveSeq">
                <p:stCondLst>
                  <p:cond evt="onClick" delay="0">
                    <p:tgtEl>
                      <p:spTgt spid="10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046"/>
                                        </p:tgtEl>
                                      </p:cBhvr>
                                    </p:animEffect>
                                    <p:set>
                                      <p:cBhvr>
                                        <p:cTn id="60" dur="1" fill="hold">
                                          <p:stCondLst>
                                            <p:cond delay="499"/>
                                          </p:stCondLst>
                                        </p:cTn>
                                        <p:tgtEl>
                                          <p:spTgt spid="1046"/>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1000"/>
                            </p:stCondLst>
                            <p:childTnLst>
                              <p:par>
                                <p:cTn id="66"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67"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68" restart="whenNotActive" fill="hold" evtFilter="cancelBubble" nodeType="interactiveSeq">
                <p:stCondLst>
                  <p:cond evt="onClick" delay="0">
                    <p:tgtEl>
                      <p:spTgt spid="10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4"/>
                                        </p:tgtEl>
                                      </p:cBhvr>
                                    </p:animEffect>
                                    <p:set>
                                      <p:cBhvr>
                                        <p:cTn id="73" dur="1" fill="hold">
                                          <p:stCondLst>
                                            <p:cond delay="499"/>
                                          </p:stCondLst>
                                        </p:cTn>
                                        <p:tgtEl>
                                          <p:spTgt spid="104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1000"/>
                            </p:stCondLst>
                            <p:childTnLst>
                              <p:par>
                                <p:cTn id="79"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0"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1.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Vì</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sao</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gõ</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kiến</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phải</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đi</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các</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nhà</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hỏi</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xem</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ai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có</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thể</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đi</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tìm</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mặt</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trời</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a:t>
            </a:r>
          </a:p>
        </p:txBody>
      </p:sp>
      <p:sp>
        <p:nvSpPr>
          <p:cNvPr id="5" name="Rectangle 4"/>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8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Đáp</a:t>
            </a:r>
            <a:r>
              <a:rPr lang="en-US" sz="28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28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án</a:t>
            </a:r>
            <a:r>
              <a:rPr lang="en-US" sz="28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vi-VN" sz="28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Muôn loài trong rừng lâu nay phải sống trong cảnh tối tăm ẩm ướt. Cuộc sống vô cùng hổ sở khi không có ánh sáng, không nhìn thấy nhau....Vì thế, gõ kiến được giao nhiệm vụ đến các nhà hỏi xem ai có thể đi tìm mặt trời</a:t>
            </a:r>
            <a:endParaRPr lang="en-US" sz="28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76EEFE-8EBF-4648-84BD-EBC7E8F09932}"/>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EB85533A-C9C0-465D-A364-22BF04913BE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980824B-7145-4CA0-85A8-62D7C3CEEA2D}"/>
              </a:ext>
            </a:extLst>
          </p:cNvPr>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2.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Gõ</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kiến</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đã</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gặp</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những</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ai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để</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nhờ</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đi</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tìm</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mặt</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trời</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Kết</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quả</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ra</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sao</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a:t>
            </a:r>
          </a:p>
        </p:txBody>
      </p:sp>
      <p:sp>
        <p:nvSpPr>
          <p:cNvPr id="9" name="Rectangle 8">
            <a:extLst>
              <a:ext uri="{FF2B5EF4-FFF2-40B4-BE49-F238E27FC236}">
                <a16:creationId xmlns:a16="http://schemas.microsoft.com/office/drawing/2014/main" id="{D5B6652E-C61C-42EC-9ED0-C0180FD8AD4B}"/>
              </a:ext>
            </a:extLst>
          </p:cNvPr>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Đáp</a:t>
            </a:r>
            <a:r>
              <a:rPr lang="en-US" sz="32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2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án</a:t>
            </a:r>
            <a:r>
              <a:rPr lang="en-US" sz="32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vi-VN" sz="32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Gõ kiến gõ cửa rất nhiều nhà như liếu điếu, chích chòe và nhiều nhà khác nhưng không ai đi, chỉ có gà trống sẵn sàng đi tìm mặt trời.</a:t>
            </a:r>
            <a:endParaRPr lang="en-US" sz="32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FD1EE-0159-4F94-92BE-7E9CF4E52469}"/>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C11F87A3-A6F1-465C-80E8-2310EB2B1F7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6311F6F-3508-41FB-9681-12C9FF573AE7}"/>
              </a:ext>
            </a:extLst>
          </p:cNvPr>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3.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Kể</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lại</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hành</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trình</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đi</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tìm</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mặt</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trời</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gian</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nan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của</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gà</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44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trống</a:t>
            </a: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a:t>
            </a:r>
          </a:p>
        </p:txBody>
      </p:sp>
      <p:sp>
        <p:nvSpPr>
          <p:cNvPr id="9" name="Rectangle 8">
            <a:extLst>
              <a:ext uri="{FF2B5EF4-FFF2-40B4-BE49-F238E27FC236}">
                <a16:creationId xmlns:a16="http://schemas.microsoft.com/office/drawing/2014/main" id="{C14CA774-86C1-4113-A964-8CD1E1F9F8F6}"/>
              </a:ext>
            </a:extLst>
          </p:cNvPr>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Đáp</a:t>
            </a:r>
            <a:r>
              <a:rPr lang="en-US" sz="32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2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án</a:t>
            </a:r>
            <a:r>
              <a:rPr lang="en-US" sz="32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vi-VN" sz="32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Gà trống bay từ bụi mây lên rừng nứa. Từ rừng nứa lên rừng lim. Từ rừng lim lên rừng chò. Gà trống bay lên cây chò cao nhất, nhìn lên thấy mây bồng bềnh và sao nhấp nháy.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4F3971-BB14-4C9D-95CF-9B44E5832C05}"/>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6EE2677F-6716-41C9-A284-8E4D00D320F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1F4CF66-F1F5-43FD-ADEC-2937DAF2433F}"/>
              </a:ext>
            </a:extLst>
          </p:cNvPr>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4. </a:t>
            </a:r>
            <a:r>
              <a:rPr lang="vi-VN"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Theo em, vì sao gà trống được mặt trời tặng một cụm lửa hồng?</a:t>
            </a:r>
            <a:endParaRPr lang="en-US"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endParaRPr>
          </a:p>
        </p:txBody>
      </p:sp>
      <p:sp>
        <p:nvSpPr>
          <p:cNvPr id="9" name="Rectangle 8">
            <a:extLst>
              <a:ext uri="{FF2B5EF4-FFF2-40B4-BE49-F238E27FC236}">
                <a16:creationId xmlns:a16="http://schemas.microsoft.com/office/drawing/2014/main" id="{4A18A3FB-2F68-48EF-BCAB-45522F6B9FEB}"/>
              </a:ext>
            </a:extLst>
          </p:cNvPr>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Đáp</a:t>
            </a:r>
            <a:r>
              <a:rPr lang="en-US" sz="36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án</a:t>
            </a:r>
            <a:r>
              <a:rPr lang="en-US" sz="36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vi-VN" sz="36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Gà trống được mặt trời tặng cho một cụm lửa hồng vì gà trống đã rất cố gắng, nỗ lực để đi tìm mặt trời xin ánh sáng về cho khu rừng.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F7BB7F-65D8-4AC8-B929-C369F6ED71CC}"/>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61ABAA34-E5B9-4966-8678-9E6CFF5B1E5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FE41ECF-CDE1-435B-9BA9-7899B7A3DCD9}"/>
              </a:ext>
            </a:extLst>
          </p:cNvPr>
          <p:cNvSpPr/>
          <p:nvPr/>
        </p:nvSpPr>
        <p:spPr>
          <a:xfrm>
            <a:off x="1600200" y="533399"/>
            <a:ext cx="8443118" cy="5172075"/>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5. </a:t>
            </a:r>
            <a:r>
              <a:rPr lang="en-US" sz="36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Câu</a:t>
            </a:r>
            <a:r>
              <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chuyện</a:t>
            </a:r>
            <a:r>
              <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muốn</a:t>
            </a:r>
            <a:r>
              <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nói</a:t>
            </a:r>
            <a:r>
              <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lên</a:t>
            </a:r>
            <a:r>
              <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điều</a:t>
            </a:r>
            <a:r>
              <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gì</a:t>
            </a:r>
            <a:r>
              <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a.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Giải</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thích</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lí</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do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gà</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trống</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có</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chiếc</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mào</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đỏ</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trên</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đầu</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b.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Mặt</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trời</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thức</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dậy</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chiếu</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sáng</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là</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nhờ</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tiếng</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gáy</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của</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gà</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trống</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c. Ca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ngợi</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việc</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làm</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cao</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đẹp</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vì</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cộng</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đồng</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d.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Nêu</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ý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kiến</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khác</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của</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 </a:t>
            </a:r>
            <a:r>
              <a:rPr lang="en-US" sz="36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em</a:t>
            </a:r>
            <a:r>
              <a:rPr lang="en-US"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panose="020B0604020202020204"/>
              </a:rPr>
              <a:t>.</a:t>
            </a:r>
          </a:p>
        </p:txBody>
      </p:sp>
      <p:sp>
        <p:nvSpPr>
          <p:cNvPr id="10" name="Oval 9">
            <a:extLst>
              <a:ext uri="{FF2B5EF4-FFF2-40B4-BE49-F238E27FC236}">
                <a16:creationId xmlns:a16="http://schemas.microsoft.com/office/drawing/2014/main" id="{AF9FC15A-4E5D-493C-9643-70B24E8162DA}"/>
              </a:ext>
            </a:extLst>
          </p:cNvPr>
          <p:cNvSpPr/>
          <p:nvPr/>
        </p:nvSpPr>
        <p:spPr>
          <a:xfrm>
            <a:off x="1571625" y="4048125"/>
            <a:ext cx="457200" cy="4095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3" name="Rectangle: Rounded Corners 12">
            <a:extLst>
              <a:ext uri="{FF2B5EF4-FFF2-40B4-BE49-F238E27FC236}">
                <a16:creationId xmlns:a16="http://schemas.microsoft.com/office/drawing/2014/main" id="{6FF68EA6-232F-4282-AAD5-E8CDB27E2314}"/>
              </a:ext>
            </a:extLst>
          </p:cNvPr>
          <p:cNvSpPr/>
          <p:nvPr/>
        </p:nvSpPr>
        <p:spPr>
          <a:xfrm>
            <a:off x="2286000" y="702231"/>
            <a:ext cx="8343900" cy="4918111"/>
          </a:xfrm>
          <a:prstGeom prst="roundRect">
            <a:avLst/>
          </a:prstGeom>
          <a:noFill/>
          <a:ln w="76200">
            <a:solidFill>
              <a:schemeClr val="accent4"/>
            </a:solidFill>
          </a:ln>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24B5D1D2-7DB4-409D-8075-5C5C47FE1996}"/>
              </a:ext>
            </a:extLst>
          </p:cNvPr>
          <p:cNvSpPr txBox="1"/>
          <p:nvPr/>
        </p:nvSpPr>
        <p:spPr>
          <a:xfrm>
            <a:off x="3233843" y="932364"/>
            <a:ext cx="6683040" cy="1631216"/>
          </a:xfrm>
          <a:prstGeom prst="rect">
            <a:avLst/>
          </a:prstGeom>
          <a:noFill/>
        </p:spPr>
        <p:txBody>
          <a:bodyPr wrap="square" rtlCol="0">
            <a:spAutoFit/>
          </a:bodyPr>
          <a:lstStyle/>
          <a:p>
            <a:pPr algn="ctr"/>
            <a:r>
              <a:rPr lang="en-US" sz="5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NỘI DUNG CHÍNH CỦA BÀI ĐỌC LÀ GÌ?</a:t>
            </a:r>
          </a:p>
        </p:txBody>
      </p:sp>
      <p:sp>
        <p:nvSpPr>
          <p:cNvPr id="15" name="TextBox 14">
            <a:extLst>
              <a:ext uri="{FF2B5EF4-FFF2-40B4-BE49-F238E27FC236}">
                <a16:creationId xmlns:a16="http://schemas.microsoft.com/office/drawing/2014/main" id="{63DF59EE-AE51-443A-925E-C916437E2456}"/>
              </a:ext>
            </a:extLst>
          </p:cNvPr>
          <p:cNvSpPr txBox="1"/>
          <p:nvPr/>
        </p:nvSpPr>
        <p:spPr>
          <a:xfrm>
            <a:off x="2485459" y="2899982"/>
            <a:ext cx="8144441" cy="2667077"/>
          </a:xfrm>
          <a:prstGeom prst="rect">
            <a:avLst/>
          </a:prstGeom>
          <a:noFill/>
        </p:spPr>
        <p:txBody>
          <a:bodyPr wrap="square">
            <a:spAutoFit/>
          </a:bodyPr>
          <a:lstStyle/>
          <a:p>
            <a:pPr algn="ctr">
              <a:lnSpc>
                <a:spcPct val="107000"/>
              </a:lnSpc>
              <a:spcAft>
                <a:spcPts val="800"/>
              </a:spcAft>
            </a:pPr>
            <a:r>
              <a:rPr lang="vi-VN" sz="4000" dirty="0">
                <a:solidFill>
                  <a:srgbClr val="0070C0"/>
                </a:solidFill>
                <a:latin typeface="Cambria" panose="02040503050406030204" pitchFamily="18" charset="0"/>
                <a:ea typeface="Cambria" panose="02040503050406030204" pitchFamily="18" charset="0"/>
                <a:cs typeface="Arial-Rounded" panose="020B0500000000000000" pitchFamily="34" charset="0"/>
              </a:rPr>
              <a:t>Bài đọc kể về hành trình đi tìm mặt trời của gà trống. Nhờ có sự dũng cảm, kiên trì của gà trống mà cả khu rừng đã có được ánh nắng mặt trời</a:t>
            </a:r>
            <a:r>
              <a:rPr lang="en-US" sz="4000"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endParaRPr lang="vi-VN" sz="4000" dirty="0">
              <a:solidFill>
                <a:srgbClr val="0070C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descr="Icon&#10;&#10;Description automatically generated">
            <a:extLst>
              <a:ext uri="{FF2B5EF4-FFF2-40B4-BE49-F238E27FC236}">
                <a16:creationId xmlns:a16="http://schemas.microsoft.com/office/drawing/2014/main" id="{955DE4D2-E677-447F-B5F1-5629DF4CE759}"/>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421" y="0"/>
            <a:ext cx="2189252" cy="2189252"/>
          </a:xfrm>
          <a:prstGeom prst="rect">
            <a:avLst/>
          </a:prstGeom>
        </p:spPr>
      </p:pic>
    </p:spTree>
    <p:extLst>
      <p:ext uri="{BB962C8B-B14F-4D97-AF65-F5344CB8AC3E}">
        <p14:creationId xmlns:p14="http://schemas.microsoft.com/office/powerpoint/2010/main" val="23428362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6" presetClass="emph" presetSubtype="0" fill="hold" grpId="0" nodeType="with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3" name="Group 22">
            <a:extLst>
              <a:ext uri="{FF2B5EF4-FFF2-40B4-BE49-F238E27FC236}">
                <a16:creationId xmlns:a16="http://schemas.microsoft.com/office/drawing/2014/main" id="{3F2FCBBE-E9D8-4D96-9823-98FD427CC4F5}"/>
              </a:ext>
            </a:extLst>
          </p:cNvPr>
          <p:cNvGrpSpPr/>
          <p:nvPr/>
        </p:nvGrpSpPr>
        <p:grpSpPr>
          <a:xfrm>
            <a:off x="2444039" y="1058094"/>
            <a:ext cx="4712153" cy="625703"/>
            <a:chOff x="1053394" y="206467"/>
            <a:chExt cx="2880723" cy="432581"/>
          </a:xfrm>
        </p:grpSpPr>
        <p:sp>
          <p:nvSpPr>
            <p:cNvPr id="24" name="Rectangle: Rounded Corners 43">
              <a:extLst>
                <a:ext uri="{FF2B5EF4-FFF2-40B4-BE49-F238E27FC236}">
                  <a16:creationId xmlns:a16="http://schemas.microsoft.com/office/drawing/2014/main" id="{464099CF-0421-4FCE-9F9C-1B5E9A7B443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5" name="Rectangle 24">
              <a:extLst>
                <a:ext uri="{FF2B5EF4-FFF2-40B4-BE49-F238E27FC236}">
                  <a16:creationId xmlns:a16="http://schemas.microsoft.com/office/drawing/2014/main" id="{28B7808D-9B67-4F37-8359-F22A5788503C}"/>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id="{025EAB4F-598F-4DBF-9D88-A0C01B2C8D3C}"/>
              </a:ext>
            </a:extLst>
          </p:cNvPr>
          <p:cNvPicPr>
            <a:picLocks noChangeAspect="1"/>
          </p:cNvPicPr>
          <p:nvPr/>
        </p:nvPicPr>
        <p:blipFill>
          <a:blip r:embed="rId12">
            <a:clrChange>
              <a:clrFrom>
                <a:srgbClr val="F3FFD5"/>
              </a:clrFrom>
              <a:clrTo>
                <a:srgbClr val="F3FFD5">
                  <a:alpha val="0"/>
                </a:srgbClr>
              </a:clrTo>
            </a:clrChange>
            <a:extLst>
              <a:ext uri="{BEBA8EAE-BF5A-486C-A8C5-ECC9F3942E4B}">
                <a14:imgProps xmlns:a14="http://schemas.microsoft.com/office/drawing/2010/main">
                  <a14:imgLayer r:embed="rId13">
                    <a14:imgEffect>
                      <a14:backgroundRemoval t="9375" b="88542" l="2326" r="98837"/>
                    </a14:imgEffect>
                  </a14:imgLayer>
                </a14:imgProps>
              </a:ext>
            </a:extLst>
          </a:blip>
          <a:stretch>
            <a:fillRect/>
          </a:stretch>
        </p:blipFill>
        <p:spPr>
          <a:xfrm>
            <a:off x="1887152" y="1005458"/>
            <a:ext cx="667016" cy="744576"/>
          </a:xfrm>
          <a:prstGeom prst="rect">
            <a:avLst/>
          </a:prstGeom>
        </p:spPr>
      </p:pic>
      <p:pic>
        <p:nvPicPr>
          <p:cNvPr id="27" name="Picture 26">
            <a:extLst>
              <a:ext uri="{FF2B5EF4-FFF2-40B4-BE49-F238E27FC236}">
                <a16:creationId xmlns:a16="http://schemas.microsoft.com/office/drawing/2014/main" id="{AC7FF2D7-A925-44AE-B779-68DA1EBE396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V="1">
            <a:off x="2672234" y="4560234"/>
            <a:ext cx="918316" cy="710199"/>
          </a:xfrm>
          <a:prstGeom prst="rect">
            <a:avLst/>
          </a:prstGeom>
        </p:spPr>
      </p:pic>
      <p:pic>
        <p:nvPicPr>
          <p:cNvPr id="28" name="Picture 27">
            <a:extLst>
              <a:ext uri="{FF2B5EF4-FFF2-40B4-BE49-F238E27FC236}">
                <a16:creationId xmlns:a16="http://schemas.microsoft.com/office/drawing/2014/main" id="{83EE7BE0-0B33-4626-9CCD-180DB204AD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flipV="1">
            <a:off x="9409812" y="4635684"/>
            <a:ext cx="820756" cy="634749"/>
          </a:xfrm>
          <a:prstGeom prst="rect">
            <a:avLst/>
          </a:prstGeom>
        </p:spPr>
      </p:pic>
      <p:sp>
        <p:nvSpPr>
          <p:cNvPr id="29" name="Rounded Rectangle 31">
            <a:extLst>
              <a:ext uri="{FF2B5EF4-FFF2-40B4-BE49-F238E27FC236}">
                <a16:creationId xmlns:a16="http://schemas.microsoft.com/office/drawing/2014/main" id="{757AED38-23BD-4797-81CA-B65C363643FA}"/>
              </a:ext>
            </a:extLst>
          </p:cNvPr>
          <p:cNvSpPr/>
          <p:nvPr/>
        </p:nvSpPr>
        <p:spPr>
          <a:xfrm>
            <a:off x="1577046" y="2975121"/>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51CB6845-1262-4A1D-A3BB-B2036E3E9F20}"/>
              </a:ext>
            </a:extLst>
          </p:cNvPr>
          <p:cNvSpPr/>
          <p:nvPr/>
        </p:nvSpPr>
        <p:spPr>
          <a:xfrm>
            <a:off x="2784889" y="1906166"/>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Rectangle 30">
            <a:extLst>
              <a:ext uri="{FF2B5EF4-FFF2-40B4-BE49-F238E27FC236}">
                <a16:creationId xmlns:a16="http://schemas.microsoft.com/office/drawing/2014/main" id="{85CBEDAF-9693-48C5-9A3A-734BE481605A}"/>
              </a:ext>
            </a:extLst>
          </p:cNvPr>
          <p:cNvSpPr/>
          <p:nvPr/>
        </p:nvSpPr>
        <p:spPr>
          <a:xfrm>
            <a:off x="2311112" y="2906729"/>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2" name="Oval 31">
            <a:extLst>
              <a:ext uri="{FF2B5EF4-FFF2-40B4-BE49-F238E27FC236}">
                <a16:creationId xmlns:a16="http://schemas.microsoft.com/office/drawing/2014/main" id="{4BAAE609-EE9A-4062-A09C-75726DBBCFE8}"/>
              </a:ext>
            </a:extLst>
          </p:cNvPr>
          <p:cNvSpPr/>
          <p:nvPr/>
        </p:nvSpPr>
        <p:spPr>
          <a:xfrm>
            <a:off x="1669359" y="3020913"/>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3" name="Group 32">
            <a:extLst>
              <a:ext uri="{FF2B5EF4-FFF2-40B4-BE49-F238E27FC236}">
                <a16:creationId xmlns:a16="http://schemas.microsoft.com/office/drawing/2014/main" id="{48C8282D-D851-4BB8-B980-BC8CCF383FB3}"/>
              </a:ext>
            </a:extLst>
          </p:cNvPr>
          <p:cNvGrpSpPr/>
          <p:nvPr/>
        </p:nvGrpSpPr>
        <p:grpSpPr>
          <a:xfrm>
            <a:off x="1577046" y="3595913"/>
            <a:ext cx="3645680" cy="643894"/>
            <a:chOff x="1717199" y="4363552"/>
            <a:chExt cx="3645680" cy="643894"/>
          </a:xfrm>
        </p:grpSpPr>
        <p:sp>
          <p:nvSpPr>
            <p:cNvPr id="34" name="Rounded Rectangle 36">
              <a:extLst>
                <a:ext uri="{FF2B5EF4-FFF2-40B4-BE49-F238E27FC236}">
                  <a16:creationId xmlns:a16="http://schemas.microsoft.com/office/drawing/2014/main" id="{BE3C30AF-56EA-4FBF-8DA7-4B3B5677ADD1}"/>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5" name="Rectangle 34">
              <a:extLst>
                <a:ext uri="{FF2B5EF4-FFF2-40B4-BE49-F238E27FC236}">
                  <a16:creationId xmlns:a16="http://schemas.microsoft.com/office/drawing/2014/main" id="{98EBE568-8D2C-466A-9776-1DBE5B854CDE}"/>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6" name="Oval 35">
              <a:extLst>
                <a:ext uri="{FF2B5EF4-FFF2-40B4-BE49-F238E27FC236}">
                  <a16:creationId xmlns:a16="http://schemas.microsoft.com/office/drawing/2014/main" id="{7B10AD9E-20FF-4564-B29E-5A32439888B7}"/>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7" name="Group 36">
            <a:extLst>
              <a:ext uri="{FF2B5EF4-FFF2-40B4-BE49-F238E27FC236}">
                <a16:creationId xmlns:a16="http://schemas.microsoft.com/office/drawing/2014/main" id="{3DD447AB-CDD3-49B4-914E-ADF350E76162}"/>
              </a:ext>
            </a:extLst>
          </p:cNvPr>
          <p:cNvGrpSpPr/>
          <p:nvPr/>
        </p:nvGrpSpPr>
        <p:grpSpPr>
          <a:xfrm>
            <a:off x="1577046" y="4334381"/>
            <a:ext cx="5119273" cy="643894"/>
            <a:chOff x="1717199" y="5199333"/>
            <a:chExt cx="5119273" cy="643894"/>
          </a:xfrm>
        </p:grpSpPr>
        <p:sp>
          <p:nvSpPr>
            <p:cNvPr id="38" name="Rounded Rectangle 40">
              <a:extLst>
                <a:ext uri="{FF2B5EF4-FFF2-40B4-BE49-F238E27FC236}">
                  <a16:creationId xmlns:a16="http://schemas.microsoft.com/office/drawing/2014/main" id="{29B65898-6744-4246-B556-2AC4A371CD0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9" name="Rectangle 38">
              <a:extLst>
                <a:ext uri="{FF2B5EF4-FFF2-40B4-BE49-F238E27FC236}">
                  <a16:creationId xmlns:a16="http://schemas.microsoft.com/office/drawing/2014/main" id="{96CDDB1C-6E55-4031-A70F-8A6B0D28C8A8}"/>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0" name="Oval 39">
              <a:extLst>
                <a:ext uri="{FF2B5EF4-FFF2-40B4-BE49-F238E27FC236}">
                  <a16:creationId xmlns:a16="http://schemas.microsoft.com/office/drawing/2014/main" id="{21A0F776-8E0C-4D8E-A0FC-11A17D787A0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1" name="Picture 2" descr="Star Cartoon Images, Stock Photos &amp;amp; Vectors | Shutterstock">
            <a:extLst>
              <a:ext uri="{FF2B5EF4-FFF2-40B4-BE49-F238E27FC236}">
                <a16:creationId xmlns:a16="http://schemas.microsoft.com/office/drawing/2014/main" id="{40E09BF2-4130-459B-A259-3BF6CDF82393}"/>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15039" y="297512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id="{EF72285B-D14F-4D4F-9E0B-29C5D974A8DC}"/>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68300" y="362400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a16="http://schemas.microsoft.com/office/drawing/2014/main" id="{AC3B2C29-1CC1-459E-89A1-BA94A0F5279D}"/>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96319" y="4371373"/>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1A556E8F-E2BC-494D-A057-BE0F9B5E1C22}"/>
              </a:ext>
            </a:extLst>
          </p:cNvPr>
          <p:cNvGrpSpPr/>
          <p:nvPr/>
        </p:nvGrpSpPr>
        <p:grpSpPr>
          <a:xfrm>
            <a:off x="1577046" y="5022153"/>
            <a:ext cx="8097635" cy="643894"/>
            <a:chOff x="1717199" y="5199333"/>
            <a:chExt cx="8097635" cy="643894"/>
          </a:xfrm>
        </p:grpSpPr>
        <p:sp>
          <p:nvSpPr>
            <p:cNvPr id="45" name="Rounded Rectangle 47">
              <a:extLst>
                <a:ext uri="{FF2B5EF4-FFF2-40B4-BE49-F238E27FC236}">
                  <a16:creationId xmlns:a16="http://schemas.microsoft.com/office/drawing/2014/main" id="{3B88BE92-E8E2-441F-B861-D0F16679BB72}"/>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6" name="Rectangle 45">
              <a:extLst>
                <a:ext uri="{FF2B5EF4-FFF2-40B4-BE49-F238E27FC236}">
                  <a16:creationId xmlns:a16="http://schemas.microsoft.com/office/drawing/2014/main" id="{54E5AE4F-60CA-4476-90B6-7C92894E877C}"/>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7" name="Oval 46">
              <a:extLst>
                <a:ext uri="{FF2B5EF4-FFF2-40B4-BE49-F238E27FC236}">
                  <a16:creationId xmlns:a16="http://schemas.microsoft.com/office/drawing/2014/main" id="{3E972F33-DD3C-4A45-AFFB-26CB46E83C46}"/>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8" name="Picture 2" descr="Star Cartoon Images, Stock Photos &amp;amp; Vectors | Shutterstock">
            <a:extLst>
              <a:ext uri="{FF2B5EF4-FFF2-40B4-BE49-F238E27FC236}">
                <a16:creationId xmlns:a16="http://schemas.microsoft.com/office/drawing/2014/main" id="{54C5A2F4-22C5-4728-9F32-FF8AFD37D177}"/>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817446" y="5059145"/>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196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Tree>
    <p:extLst>
      <p:ext uri="{BB962C8B-B14F-4D97-AF65-F5344CB8AC3E}">
        <p14:creationId xmlns:p14="http://schemas.microsoft.com/office/powerpoint/2010/main" val="3755019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spTree>
    <p:extLst>
      <p:ext uri="{BB962C8B-B14F-4D97-AF65-F5344CB8AC3E}">
        <p14:creationId xmlns:p14="http://schemas.microsoft.com/office/powerpoint/2010/main" val="13440529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形 7">
            <a:extLst>
              <a:ext uri="{FF2B5EF4-FFF2-40B4-BE49-F238E27FC236}">
                <a16:creationId xmlns:a16="http://schemas.microsoft.com/office/drawing/2014/main" id="{1756ECC9-83DE-457C-950A-C9F50CF3752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132320" y="1403634"/>
            <a:ext cx="3993173" cy="4050732"/>
          </a:xfrm>
          <a:prstGeom prst="rect">
            <a:avLst/>
          </a:prstGeom>
          <a:effectLst>
            <a:outerShdw blurRad="25400" dist="25400" dir="2700000" algn="tl" rotWithShape="0">
              <a:prstClr val="black">
                <a:alpha val="40000"/>
              </a:prstClr>
            </a:outerShdw>
          </a:effectLst>
        </p:spPr>
      </p:pic>
      <p:pic>
        <p:nvPicPr>
          <p:cNvPr id="12" name="Picture 11" descr="Icon&#10;&#10;Description automatically generated">
            <a:extLst>
              <a:ext uri="{FF2B5EF4-FFF2-40B4-BE49-F238E27FC236}">
                <a16:creationId xmlns:a16="http://schemas.microsoft.com/office/drawing/2014/main" id="{41B31721-CCAC-4D35-AA19-DE0F1D2C63AA}"/>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22871" y="542818"/>
            <a:ext cx="2189252" cy="2189252"/>
          </a:xfrm>
          <a:prstGeom prst="rect">
            <a:avLst/>
          </a:prstGeom>
        </p:spPr>
      </p:pic>
      <p:sp>
        <p:nvSpPr>
          <p:cNvPr id="6" name="Rectangle: Rounded Corners 5">
            <a:extLst>
              <a:ext uri="{FF2B5EF4-FFF2-40B4-BE49-F238E27FC236}">
                <a16:creationId xmlns:a16="http://schemas.microsoft.com/office/drawing/2014/main" id="{DA60F29E-1E02-4063-8AB1-F415C30BC30B}"/>
              </a:ext>
            </a:extLst>
          </p:cNvPr>
          <p:cNvSpPr/>
          <p:nvPr/>
        </p:nvSpPr>
        <p:spPr>
          <a:xfrm>
            <a:off x="1866901" y="2676525"/>
            <a:ext cx="5210174" cy="150495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432710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977B1B67-E167-47DE-8EC1-477F5FB65EBB}"/>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pic>
        <p:nvPicPr>
          <p:cNvPr id="13" name="Picture 12" descr="Text&#10;&#10;Description automatically generated">
            <a:extLst>
              <a:ext uri="{FF2B5EF4-FFF2-40B4-BE49-F238E27FC236}">
                <a16:creationId xmlns:a16="http://schemas.microsoft.com/office/drawing/2014/main" id="{71CD221C-CC3E-485A-9564-4D48A14260A6}"/>
              </a:ext>
            </a:extLst>
          </p:cNvPr>
          <p:cNvPicPr>
            <a:picLocks noChangeAspect="1"/>
          </p:cNvPicPr>
          <p:nvPr/>
        </p:nvPicPr>
        <p:blipFill>
          <a:blip r:embed="rId21"/>
          <a:stretch>
            <a:fillRect/>
          </a:stretch>
        </p:blipFill>
        <p:spPr>
          <a:xfrm>
            <a:off x="1353347" y="1008994"/>
            <a:ext cx="7003887" cy="3419087"/>
          </a:xfrm>
          <a:prstGeom prst="rect">
            <a:avLst/>
          </a:prstGeom>
        </p:spPr>
      </p:pic>
    </p:spTree>
    <p:extLst>
      <p:ext uri="{BB962C8B-B14F-4D97-AF65-F5344CB8AC3E}">
        <p14:creationId xmlns:p14="http://schemas.microsoft.com/office/powerpoint/2010/main" val="4146114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A7C618CC-6E90-4423-A8AC-5A63D81FF408}"/>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8022" y="5519222"/>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8366799" y="967085"/>
            <a:ext cx="4368327" cy="5616420"/>
          </a:xfrm>
          <a:prstGeom prst="rect">
            <a:avLst/>
          </a:prstGeom>
          <a:effectLst>
            <a:outerShdw blurRad="25400" dist="25400" dir="18900000" algn="bl" rotWithShape="0">
              <a:prstClr val="black">
                <a:alpha val="40000"/>
              </a:prstClr>
            </a:outerShdw>
          </a:effectLst>
        </p:spPr>
      </p:pic>
      <p:pic>
        <p:nvPicPr>
          <p:cNvPr id="9" name="Picture 8" descr="Icon&#10;&#10;Description automatically generated">
            <a:extLst>
              <a:ext uri="{FF2B5EF4-FFF2-40B4-BE49-F238E27FC236}">
                <a16:creationId xmlns:a16="http://schemas.microsoft.com/office/drawing/2014/main" id="{A5CACE5C-D684-48AE-BFB9-0541DD02C068}"/>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956246" y="-104882"/>
            <a:ext cx="2189252" cy="2189252"/>
          </a:xfrm>
          <a:prstGeom prst="rect">
            <a:avLst/>
          </a:prstGeom>
        </p:spPr>
      </p:pic>
      <p:sp>
        <p:nvSpPr>
          <p:cNvPr id="19" name="Rectangle 18">
            <a:extLst>
              <a:ext uri="{FF2B5EF4-FFF2-40B4-BE49-F238E27FC236}">
                <a16:creationId xmlns:a16="http://schemas.microsoft.com/office/drawing/2014/main" id="{BE22C8F9-AAF9-43D5-83B2-10E0E3FE11CE}"/>
              </a:ext>
            </a:extLst>
          </p:cNvPr>
          <p:cNvSpPr/>
          <p:nvPr/>
        </p:nvSpPr>
        <p:spPr>
          <a:xfrm>
            <a:off x="2030800" y="216471"/>
            <a:ext cx="8644054" cy="73969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Thứ</a:t>
            </a:r>
            <a:r>
              <a:rPr kumimoji="0" lang="en-US" sz="3200" b="1" i="0" u="none" strike="noStrike" kern="1200" cap="none" spc="0" normalizeH="0" baseline="0" noProof="0" dirty="0">
                <a:ln>
                  <a:noFill/>
                </a:ln>
                <a:solidFill>
                  <a:srgbClr val="7030A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ngày</a:t>
            </a:r>
            <a:r>
              <a:rPr kumimoji="0" lang="en-US" sz="3200" b="1" i="0" u="none" strike="noStrike" kern="1200" cap="none" spc="0" normalizeH="0" baseline="0" noProof="0" dirty="0">
                <a:ln>
                  <a:noFill/>
                </a:ln>
                <a:solidFill>
                  <a:srgbClr val="7030A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200" b="1" i="0" u="none" strike="noStrike" kern="1200" cap="none" spc="0" normalizeH="0" baseline="0" noProof="0" dirty="0" err="1">
                <a:ln>
                  <a:noFill/>
                </a:ln>
                <a:solidFill>
                  <a:srgbClr val="7030A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tháng</a:t>
            </a:r>
            <a:r>
              <a:rPr kumimoji="0" lang="en-US" sz="3200" b="1" i="0" u="none" strike="noStrike" kern="1200" cap="none" spc="0" normalizeH="0" baseline="0" noProof="0" dirty="0">
                <a:ln>
                  <a:noFill/>
                </a:ln>
                <a:solidFill>
                  <a:srgbClr val="7030A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200" b="1" i="0" u="none" strike="noStrike" kern="1200" cap="none" spc="0" normalizeH="0" baseline="0" noProof="0" dirty="0" err="1">
                <a:ln>
                  <a:noFill/>
                </a:ln>
                <a:solidFill>
                  <a:srgbClr val="7030A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năm</a:t>
            </a:r>
            <a:r>
              <a:rPr kumimoji="0" lang="en-US" sz="3200" b="1" i="0" u="none" strike="noStrike" kern="1200" cap="none" spc="0" normalizeH="0" baseline="0" noProof="0" dirty="0">
                <a:ln>
                  <a:noFill/>
                </a:ln>
                <a:solidFill>
                  <a:srgbClr val="7030A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smtClean="0">
                <a:ln>
                  <a:noFill/>
                </a:ln>
                <a:solidFill>
                  <a:srgbClr val="7030A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2023</a:t>
            </a:r>
            <a:endParaRPr kumimoji="0" lang="en-US" sz="3200" b="1" i="0" u="none" strike="noStrike" kern="1200" cap="none" spc="0" normalizeH="0" baseline="0" noProof="0" dirty="0">
              <a:ln>
                <a:noFill/>
              </a:ln>
              <a:solidFill>
                <a:srgbClr val="7030A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0" name="Picture 19">
            <a:extLst>
              <a:ext uri="{FF2B5EF4-FFF2-40B4-BE49-F238E27FC236}">
                <a16:creationId xmlns:a16="http://schemas.microsoft.com/office/drawing/2014/main" id="{11C23403-CCA0-4140-8EC4-FB578868AE3E}"/>
              </a:ext>
            </a:extLst>
          </p:cNvPr>
          <p:cNvPicPr>
            <a:picLocks noChangeAspect="1"/>
          </p:cNvPicPr>
          <p:nvPr/>
        </p:nvPicPr>
        <p:blipFill>
          <a:blip r:embed="rId21"/>
          <a:stretch>
            <a:fillRect/>
          </a:stretch>
        </p:blipFill>
        <p:spPr>
          <a:xfrm>
            <a:off x="4177951" y="862258"/>
            <a:ext cx="3158002" cy="1493649"/>
          </a:xfrm>
          <a:prstGeom prst="rect">
            <a:avLst/>
          </a:prstGeom>
        </p:spPr>
      </p:pic>
      <p:pic>
        <p:nvPicPr>
          <p:cNvPr id="21" name="Picture 20">
            <a:extLst>
              <a:ext uri="{FF2B5EF4-FFF2-40B4-BE49-F238E27FC236}">
                <a16:creationId xmlns:a16="http://schemas.microsoft.com/office/drawing/2014/main" id="{081B6E8D-29ED-458B-9E97-483DBF53A407}"/>
              </a:ext>
            </a:extLst>
          </p:cNvPr>
          <p:cNvPicPr>
            <a:picLocks noChangeAspect="1"/>
          </p:cNvPicPr>
          <p:nvPr/>
        </p:nvPicPr>
        <p:blipFill>
          <a:blip r:embed="rId22"/>
          <a:stretch>
            <a:fillRect/>
          </a:stretch>
        </p:blipFill>
        <p:spPr>
          <a:xfrm>
            <a:off x="5119637" y="2238255"/>
            <a:ext cx="1579001" cy="676715"/>
          </a:xfrm>
          <a:prstGeom prst="rect">
            <a:avLst/>
          </a:prstGeom>
        </p:spPr>
      </p:pic>
      <p:pic>
        <p:nvPicPr>
          <p:cNvPr id="22" name="Picture 21">
            <a:extLst>
              <a:ext uri="{FF2B5EF4-FFF2-40B4-BE49-F238E27FC236}">
                <a16:creationId xmlns:a16="http://schemas.microsoft.com/office/drawing/2014/main" id="{D4D8BE33-96B8-486A-A29D-5039D72961FD}"/>
              </a:ext>
            </a:extLst>
          </p:cNvPr>
          <p:cNvPicPr>
            <a:picLocks noChangeAspect="1"/>
          </p:cNvPicPr>
          <p:nvPr/>
        </p:nvPicPr>
        <p:blipFill>
          <a:blip r:embed="rId23"/>
          <a:stretch>
            <a:fillRect/>
          </a:stretch>
        </p:blipFill>
        <p:spPr>
          <a:xfrm>
            <a:off x="359596" y="3461890"/>
            <a:ext cx="9918503" cy="2300043"/>
          </a:xfrm>
          <a:prstGeom prst="rect">
            <a:avLst/>
          </a:prstGeom>
        </p:spPr>
      </p:pic>
    </p:spTree>
    <p:extLst>
      <p:ext uri="{BB962C8B-B14F-4D97-AF65-F5344CB8AC3E}">
        <p14:creationId xmlns:p14="http://schemas.microsoft.com/office/powerpoint/2010/main" val="6996072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3BD66327-DE61-4465-82DB-13D2BBB2A073}"/>
              </a:ext>
            </a:extLst>
          </p:cNvPr>
          <p:cNvGrpSpPr/>
          <p:nvPr/>
        </p:nvGrpSpPr>
        <p:grpSpPr>
          <a:xfrm>
            <a:off x="2749707" y="888505"/>
            <a:ext cx="6504535" cy="4355855"/>
            <a:chOff x="2696657" y="669430"/>
            <a:chExt cx="6504535" cy="4355855"/>
          </a:xfrm>
        </p:grpSpPr>
        <p:pic>
          <p:nvPicPr>
            <p:cNvPr id="14" name="图片 78">
              <a:extLst>
                <a:ext uri="{FF2B5EF4-FFF2-40B4-BE49-F238E27FC236}">
                  <a16:creationId xmlns:a16="http://schemas.microsoft.com/office/drawing/2014/main" id="{9D123C90-3B44-4EE7-A5D9-2933D25B8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5" name="Rounded Rectangle 27">
              <a:extLst>
                <a:ext uri="{FF2B5EF4-FFF2-40B4-BE49-F238E27FC236}">
                  <a16:creationId xmlns:a16="http://schemas.microsoft.com/office/drawing/2014/main" id="{4D96BEAE-0EF3-4670-B358-E64DEDB84AB1}"/>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252F502-6B7A-42E6-8E05-F4048AAD7531}"/>
                </a:ext>
              </a:extLst>
            </p:cNvPr>
            <p:cNvPicPr>
              <a:picLocks noChangeAspect="1"/>
            </p:cNvPicPr>
            <p:nvPr/>
          </p:nvPicPr>
          <p:blipFill>
            <a:blip r:embed="rId13"/>
            <a:stretch>
              <a:fillRect/>
            </a:stretch>
          </p:blipFill>
          <p:spPr>
            <a:xfrm>
              <a:off x="2964673" y="2115274"/>
              <a:ext cx="5968501" cy="2780017"/>
            </a:xfrm>
            <a:prstGeom prst="rect">
              <a:avLst/>
            </a:prstGeom>
          </p:spPr>
        </p:pic>
      </p:grpSp>
      <p:pic>
        <p:nvPicPr>
          <p:cNvPr id="17" name="Picture 6" descr="å¯ç±çå°èèï¼ cute little bee. | Caras graciosas, Imagenes gif, Emoticonos">
            <a:extLst>
              <a:ext uri="{FF2B5EF4-FFF2-40B4-BE49-F238E27FC236}">
                <a16:creationId xmlns:a16="http://schemas.microsoft.com/office/drawing/2014/main" id="{DFB19830-AC7F-4EEC-BF0E-F2C7057E8433}"/>
              </a:ext>
            </a:extLst>
          </p:cNvPr>
          <p:cNvPicPr>
            <a:picLocks noChangeAspect="1" noChangeArrowheads="1" noCrop="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rot="3600000">
            <a:off x="765677" y="3792608"/>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8" name="Picture 6" descr="å¯ç±çå°èèï¼ cute little bee. | Caras graciosas, Imagenes gif, Emoticonos">
            <a:extLst>
              <a:ext uri="{FF2B5EF4-FFF2-40B4-BE49-F238E27FC236}">
                <a16:creationId xmlns:a16="http://schemas.microsoft.com/office/drawing/2014/main" id="{9409C3BE-8BE7-49BC-8B87-0CE1238566D0}"/>
              </a:ext>
            </a:extLst>
          </p:cNvPr>
          <p:cNvPicPr>
            <a:picLocks noChangeAspect="1" noChangeArrowheads="1" noCrop="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rot="9088441" flipV="1">
            <a:off x="9922646" y="3684550"/>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650953"/>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390525"/>
            <a:ext cx="10877550" cy="586104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TextBox 41">
            <a:extLst>
              <a:ext uri="{FF2B5EF4-FFF2-40B4-BE49-F238E27FC236}">
                <a16:creationId xmlns:a16="http://schemas.microsoft.com/office/drawing/2014/main" id="{26744F5E-017A-4266-8100-2BEE33608600}"/>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4" name="图片 14">
            <a:extLst>
              <a:ext uri="{FF2B5EF4-FFF2-40B4-BE49-F238E27FC236}">
                <a16:creationId xmlns:a16="http://schemas.microsoft.com/office/drawing/2014/main" id="{337CC83F-F394-4E10-BC3B-22CED97C8CA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sp>
        <p:nvSpPr>
          <p:cNvPr id="45" name="Rectangle 44">
            <a:extLst>
              <a:ext uri="{FF2B5EF4-FFF2-40B4-BE49-F238E27FC236}">
                <a16:creationId xmlns:a16="http://schemas.microsoft.com/office/drawing/2014/main" id="{33A6E342-3898-4CE0-997B-B154BA32D4F4}"/>
              </a:ext>
            </a:extLst>
          </p:cNvPr>
          <p:cNvSpPr/>
          <p:nvPr/>
        </p:nvSpPr>
        <p:spPr>
          <a:xfrm>
            <a:off x="2867046" y="348547"/>
            <a:ext cx="7304054" cy="707886"/>
          </a:xfrm>
          <a:prstGeom prst="rect">
            <a:avLst/>
          </a:prstGeom>
          <a:noFill/>
        </p:spPr>
        <p:txBody>
          <a:bodyPr wrap="square" lIns="91440" tIns="45720" rIns="91440" bIns="45720">
            <a:spAutoFit/>
          </a:bodyPr>
          <a:lstStyle/>
          <a:p>
            <a:pPr algn="ct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28">
            <a:extLst>
              <a:ext uri="{FF2B5EF4-FFF2-40B4-BE49-F238E27FC236}">
                <a16:creationId xmlns:a16="http://schemas.microsoft.com/office/drawing/2014/main" id="{A09DDC5C-A220-4894-9FAE-F57E689E04F6}"/>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47" name="TextBox 28">
            <a:extLst>
              <a:ext uri="{FF2B5EF4-FFF2-40B4-BE49-F238E27FC236}">
                <a16:creationId xmlns:a16="http://schemas.microsoft.com/office/drawing/2014/main" id="{3307D1AC-F836-49AC-B5F6-971129FB24E7}"/>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48" name="TextBox 28">
            <a:extLst>
              <a:ext uri="{FF2B5EF4-FFF2-40B4-BE49-F238E27FC236}">
                <a16:creationId xmlns:a16="http://schemas.microsoft.com/office/drawing/2014/main" id="{8F8D0649-3B23-4DA5-9292-7A64A5A6C85E}"/>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49" name="Picture 48">
            <a:extLst>
              <a:ext uri="{FF2B5EF4-FFF2-40B4-BE49-F238E27FC236}">
                <a16:creationId xmlns:a16="http://schemas.microsoft.com/office/drawing/2014/main" id="{006631BC-F5F2-4F12-80FA-090C63E45216}"/>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734133"/>
            <a:ext cx="3197829" cy="3918261"/>
          </a:xfrm>
          <a:prstGeom prst="rect">
            <a:avLst/>
          </a:prstGeom>
        </p:spPr>
      </p:pic>
      <p:pic>
        <p:nvPicPr>
          <p:cNvPr id="50" name="Picture 4" descr="Check out Arrow icon created by 4B Icons | Graphic design posters, Mini  drawings, Desktop wallpaper art">
            <a:extLst>
              <a:ext uri="{FF2B5EF4-FFF2-40B4-BE49-F238E27FC236}">
                <a16:creationId xmlns:a16="http://schemas.microsoft.com/office/drawing/2014/main" id="{3BA27DDF-ED16-432B-B853-2032CD4AA6F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Check out Arrow icon created by 4B Icons | Graphic design posters, Mini  drawings, Desktop wallpaper art">
            <a:extLst>
              <a:ext uri="{FF2B5EF4-FFF2-40B4-BE49-F238E27FC236}">
                <a16:creationId xmlns:a16="http://schemas.microsoft.com/office/drawing/2014/main" id="{0DF61143-2A07-4AE2-AEAF-3620345F767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Check out Arrow icon created by 4B Icons | Graphic design posters, Mini  drawings, Desktop wallpaper art">
            <a:extLst>
              <a:ext uri="{FF2B5EF4-FFF2-40B4-BE49-F238E27FC236}">
                <a16:creationId xmlns:a16="http://schemas.microsoft.com/office/drawing/2014/main" id="{B512B562-B56B-4E74-A924-8A8BCB2FD04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4473796B-5B51-451B-A3E2-255FF99D7ACE}"/>
              </a:ext>
            </a:extLst>
          </p:cNvPr>
          <p:cNvPicPr>
            <a:picLocks noChangeAspect="1"/>
          </p:cNvPicPr>
          <p:nvPr/>
        </p:nvPicPr>
        <p:blipFill>
          <a:blip r:embed="rId16"/>
          <a:stretch>
            <a:fillRect/>
          </a:stretch>
        </p:blipFill>
        <p:spPr>
          <a:xfrm rot="16200000">
            <a:off x="3668229" y="411180"/>
            <a:ext cx="513232" cy="513232"/>
          </a:xfrm>
          <a:prstGeom prst="rect">
            <a:avLst/>
          </a:prstGeom>
        </p:spPr>
      </p:pic>
    </p:spTree>
    <p:extLst>
      <p:ext uri="{BB962C8B-B14F-4D97-AF65-F5344CB8AC3E}">
        <p14:creationId xmlns:p14="http://schemas.microsoft.com/office/powerpoint/2010/main" val="403317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250"/>
                                        <p:tgtEl>
                                          <p:spTgt spid="44"/>
                                        </p:tgtEl>
                                      </p:cBhvr>
                                    </p:animEffect>
                                    <p:anim calcmode="lin" valueType="num">
                                      <p:cBhvr>
                                        <p:cTn id="8" dur="1250" fill="hold"/>
                                        <p:tgtEl>
                                          <p:spTgt spid="44"/>
                                        </p:tgtEl>
                                        <p:attrNameLst>
                                          <p:attrName>ppt_x</p:attrName>
                                        </p:attrNameLst>
                                      </p:cBhvr>
                                      <p:tavLst>
                                        <p:tav tm="0">
                                          <p:val>
                                            <p:strVal val="#ppt_x"/>
                                          </p:val>
                                        </p:tav>
                                        <p:tav tm="100000">
                                          <p:val>
                                            <p:strVal val="#ppt_x"/>
                                          </p:val>
                                        </p:tav>
                                      </p:tavLst>
                                    </p:anim>
                                    <p:anim calcmode="lin" valueType="num">
                                      <p:cBhvr>
                                        <p:cTn id="9" dur="125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46"/>
                                        </p:tgtEl>
                                        <p:attrNameLst>
                                          <p:attrName>style.visibility</p:attrName>
                                        </p:attrNameLst>
                                      </p:cBhvr>
                                      <p:to>
                                        <p:strVal val="visible"/>
                                      </p:to>
                                    </p:set>
                                    <p:anim calcmode="lin" valueType="num">
                                      <p:cBhvr>
                                        <p:cTn id="18" dur="500" fill="hold"/>
                                        <p:tgtEl>
                                          <p:spTgt spid="46"/>
                                        </p:tgtEl>
                                        <p:attrNameLst>
                                          <p:attrName>ppt_w</p:attrName>
                                        </p:attrNameLst>
                                      </p:cBhvr>
                                      <p:tavLst>
                                        <p:tav tm="0">
                                          <p:val>
                                            <p:strVal val="#ppt_w*0.70"/>
                                          </p:val>
                                        </p:tav>
                                        <p:tav tm="100000">
                                          <p:val>
                                            <p:strVal val="#ppt_w"/>
                                          </p:val>
                                        </p:tav>
                                      </p:tavLst>
                                    </p:anim>
                                    <p:anim calcmode="lin" valueType="num">
                                      <p:cBhvr>
                                        <p:cTn id="19" dur="500" fill="hold"/>
                                        <p:tgtEl>
                                          <p:spTgt spid="46"/>
                                        </p:tgtEl>
                                        <p:attrNameLst>
                                          <p:attrName>ppt_h</p:attrName>
                                        </p:attrNameLst>
                                      </p:cBhvr>
                                      <p:tavLst>
                                        <p:tav tm="0">
                                          <p:val>
                                            <p:strVal val="#ppt_h"/>
                                          </p:val>
                                        </p:tav>
                                        <p:tav tm="100000">
                                          <p:val>
                                            <p:strVal val="#ppt_h"/>
                                          </p:val>
                                        </p:tav>
                                      </p:tavLst>
                                    </p:anim>
                                    <p:animEffect transition="in" filter="fade">
                                      <p:cBhvr>
                                        <p:cTn id="20" dur="500"/>
                                        <p:tgtEl>
                                          <p:spTgt spid="46"/>
                                        </p:tgtEl>
                                      </p:cBhvr>
                                    </p:animEffect>
                                  </p:childTnLst>
                                </p:cTn>
                              </p:par>
                              <p:par>
                                <p:cTn id="21" presetID="22" presetClass="entr" presetSubtype="8"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strVal val="#ppt_w*0.70"/>
                                          </p:val>
                                        </p:tav>
                                        <p:tav tm="100000">
                                          <p:val>
                                            <p:strVal val="#ppt_w"/>
                                          </p:val>
                                        </p:tav>
                                      </p:tavLst>
                                    </p:anim>
                                    <p:anim calcmode="lin" valueType="num">
                                      <p:cBhvr>
                                        <p:cTn id="28" dur="500" fill="hold"/>
                                        <p:tgtEl>
                                          <p:spTgt spid="47"/>
                                        </p:tgtEl>
                                        <p:attrNameLst>
                                          <p:attrName>ppt_h</p:attrName>
                                        </p:attrNameLst>
                                      </p:cBhvr>
                                      <p:tavLst>
                                        <p:tav tm="0">
                                          <p:val>
                                            <p:strVal val="#ppt_h"/>
                                          </p:val>
                                        </p:tav>
                                        <p:tav tm="100000">
                                          <p:val>
                                            <p:strVal val="#ppt_h"/>
                                          </p:val>
                                        </p:tav>
                                      </p:tavLst>
                                    </p:anim>
                                    <p:animEffect transition="in" filter="fade">
                                      <p:cBhvr>
                                        <p:cTn id="29" dur="500"/>
                                        <p:tgtEl>
                                          <p:spTgt spid="47"/>
                                        </p:tgtEl>
                                      </p:cBhvr>
                                    </p:animEffect>
                                  </p:childTnLst>
                                </p:cTn>
                              </p:par>
                              <p:par>
                                <p:cTn id="30" presetID="22" presetClass="entr" presetSubtype="8"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left)">
                                      <p:cBhvr>
                                        <p:cTn id="32" dur="500"/>
                                        <p:tgtEl>
                                          <p:spTgt spid="51"/>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strVal val="#ppt_w*0.70"/>
                                          </p:val>
                                        </p:tav>
                                        <p:tav tm="100000">
                                          <p:val>
                                            <p:strVal val="#ppt_w"/>
                                          </p:val>
                                        </p:tav>
                                      </p:tavLst>
                                    </p:anim>
                                    <p:anim calcmode="lin" valueType="num">
                                      <p:cBhvr>
                                        <p:cTn id="37" dur="500" fill="hold"/>
                                        <p:tgtEl>
                                          <p:spTgt spid="48"/>
                                        </p:tgtEl>
                                        <p:attrNameLst>
                                          <p:attrName>ppt_h</p:attrName>
                                        </p:attrNameLst>
                                      </p:cBhvr>
                                      <p:tavLst>
                                        <p:tav tm="0">
                                          <p:val>
                                            <p:strVal val="#ppt_h"/>
                                          </p:val>
                                        </p:tav>
                                        <p:tav tm="100000">
                                          <p:val>
                                            <p:strVal val="#ppt_h"/>
                                          </p:val>
                                        </p:tav>
                                      </p:tavLst>
                                    </p:anim>
                                    <p:animEffect transition="in" filter="fade">
                                      <p:cBhvr>
                                        <p:cTn id="38" dur="500"/>
                                        <p:tgtEl>
                                          <p:spTgt spid="48"/>
                                        </p:tgtEl>
                                      </p:cBhvr>
                                    </p:animEffect>
                                  </p:childTnLst>
                                </p:cTn>
                              </p:par>
                              <p:par>
                                <p:cTn id="39" presetID="22" presetClass="entr" presetSubtype="8"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left)">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Trời đất ơi…. ơi…!</a:t>
            </a:r>
          </a:p>
        </p:txBody>
      </p:sp>
      <p:sp>
        <p:nvSpPr>
          <p:cNvPr id="13" name="Rectangle: Rounded Corners 12">
            <a:extLst>
              <a:ext uri="{FF2B5EF4-FFF2-40B4-BE49-F238E27FC236}">
                <a16:creationId xmlns:a16="http://schemas.microsoft.com/office/drawing/2014/main" id="{BCC3EA28-6095-46C2-A987-EEB28CEE8103}"/>
              </a:ext>
            </a:extLst>
          </p:cNvPr>
          <p:cNvSpPr/>
          <p:nvPr/>
        </p:nvSpPr>
        <p:spPr>
          <a:xfrm>
            <a:off x="287991" y="303184"/>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FB48C2-DC20-4AFB-BC5E-C0A2C9543393}"/>
              </a:ext>
            </a:extLst>
          </p:cNvPr>
          <p:cNvGrpSpPr/>
          <p:nvPr/>
        </p:nvGrpSpPr>
        <p:grpSpPr>
          <a:xfrm>
            <a:off x="372279" y="1067679"/>
            <a:ext cx="851094" cy="584333"/>
            <a:chOff x="47097" y="972081"/>
            <a:chExt cx="851094" cy="584333"/>
          </a:xfrm>
        </p:grpSpPr>
        <p:pic>
          <p:nvPicPr>
            <p:cNvPr id="15" name="Picture 14">
              <a:extLst>
                <a:ext uri="{FF2B5EF4-FFF2-40B4-BE49-F238E27FC236}">
                  <a16:creationId xmlns:a16="http://schemas.microsoft.com/office/drawing/2014/main" id="{EBCEEE04-229C-4190-B259-613E79800E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6" name="TextBox 15">
              <a:extLst>
                <a:ext uri="{FF2B5EF4-FFF2-40B4-BE49-F238E27FC236}">
                  <a16:creationId xmlns:a16="http://schemas.microsoft.com/office/drawing/2014/main" id="{57ADB14B-CF6F-47BF-A468-D77B1F79950C}"/>
                </a:ext>
              </a:extLst>
            </p:cNvPr>
            <p:cNvSpPr txBox="1"/>
            <p:nvPr/>
          </p:nvSpPr>
          <p:spPr>
            <a:xfrm>
              <a:off x="297634" y="1015865"/>
              <a:ext cx="3978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grpSp>
        <p:nvGrpSpPr>
          <p:cNvPr id="17" name="Group 16">
            <a:extLst>
              <a:ext uri="{FF2B5EF4-FFF2-40B4-BE49-F238E27FC236}">
                <a16:creationId xmlns:a16="http://schemas.microsoft.com/office/drawing/2014/main" id="{0A63EC92-1CD3-44FA-9559-AA4CC8C729EB}"/>
              </a:ext>
            </a:extLst>
          </p:cNvPr>
          <p:cNvGrpSpPr/>
          <p:nvPr/>
        </p:nvGrpSpPr>
        <p:grpSpPr>
          <a:xfrm>
            <a:off x="3677454" y="2725029"/>
            <a:ext cx="851094" cy="584333"/>
            <a:chOff x="47097" y="972081"/>
            <a:chExt cx="851094" cy="584333"/>
          </a:xfrm>
        </p:grpSpPr>
        <p:pic>
          <p:nvPicPr>
            <p:cNvPr id="18" name="Picture 17">
              <a:extLst>
                <a:ext uri="{FF2B5EF4-FFF2-40B4-BE49-F238E27FC236}">
                  <a16:creationId xmlns:a16="http://schemas.microsoft.com/office/drawing/2014/main" id="{BF4962E6-A4BA-42F9-90BC-2ADD5B4425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0" name="TextBox 19">
              <a:extLst>
                <a:ext uri="{FF2B5EF4-FFF2-40B4-BE49-F238E27FC236}">
                  <a16:creationId xmlns:a16="http://schemas.microsoft.com/office/drawing/2014/main" id="{C5004F0C-49DB-4E44-9B20-1F9E336667EA}"/>
                </a:ext>
              </a:extLst>
            </p:cNvPr>
            <p:cNvSpPr txBox="1"/>
            <p:nvPr/>
          </p:nvSpPr>
          <p:spPr>
            <a:xfrm>
              <a:off x="297634" y="1015865"/>
              <a:ext cx="3978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grpSp>
        <p:nvGrpSpPr>
          <p:cNvPr id="23" name="Group 22">
            <a:extLst>
              <a:ext uri="{FF2B5EF4-FFF2-40B4-BE49-F238E27FC236}">
                <a16:creationId xmlns:a16="http://schemas.microsoft.com/office/drawing/2014/main" id="{B05EF6A2-908D-43EB-8B56-09E43B30C86C}"/>
              </a:ext>
            </a:extLst>
          </p:cNvPr>
          <p:cNvGrpSpPr/>
          <p:nvPr/>
        </p:nvGrpSpPr>
        <p:grpSpPr>
          <a:xfrm>
            <a:off x="3686979" y="4182354"/>
            <a:ext cx="851094" cy="584333"/>
            <a:chOff x="47097" y="972081"/>
            <a:chExt cx="851094" cy="584333"/>
          </a:xfrm>
        </p:grpSpPr>
        <p:pic>
          <p:nvPicPr>
            <p:cNvPr id="24" name="Picture 23">
              <a:extLst>
                <a:ext uri="{FF2B5EF4-FFF2-40B4-BE49-F238E27FC236}">
                  <a16:creationId xmlns:a16="http://schemas.microsoft.com/office/drawing/2014/main" id="{EDD4B3F3-7D22-4BBF-B9B0-89E16A338C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5" name="TextBox 24">
              <a:extLst>
                <a:ext uri="{FF2B5EF4-FFF2-40B4-BE49-F238E27FC236}">
                  <a16:creationId xmlns:a16="http://schemas.microsoft.com/office/drawing/2014/main" id="{0525392A-DE87-437A-B294-0F594D6EBC07}"/>
                </a:ext>
              </a:extLst>
            </p:cNvPr>
            <p:cNvSpPr txBox="1"/>
            <p:nvPr/>
          </p:nvSpPr>
          <p:spPr>
            <a:xfrm>
              <a:off x="297634" y="1015865"/>
              <a:ext cx="3978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Tree>
    <p:extLst>
      <p:ext uri="{BB962C8B-B14F-4D97-AF65-F5344CB8AC3E}">
        <p14:creationId xmlns:p14="http://schemas.microsoft.com/office/powerpoint/2010/main" val="2723656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Vũ Tú Nam)</a:t>
            </a:r>
          </a:p>
        </p:txBody>
      </p:sp>
      <p:grpSp>
        <p:nvGrpSpPr>
          <p:cNvPr id="13" name="Group 12">
            <a:extLst>
              <a:ext uri="{FF2B5EF4-FFF2-40B4-BE49-F238E27FC236}">
                <a16:creationId xmlns:a16="http://schemas.microsoft.com/office/drawing/2014/main" id="{0055F872-C999-435E-9D54-20E154D79E1D}"/>
              </a:ext>
            </a:extLst>
          </p:cNvPr>
          <p:cNvGrpSpPr/>
          <p:nvPr/>
        </p:nvGrpSpPr>
        <p:grpSpPr>
          <a:xfrm>
            <a:off x="515154" y="610479"/>
            <a:ext cx="851094" cy="584333"/>
            <a:chOff x="47097" y="972081"/>
            <a:chExt cx="851094" cy="584333"/>
          </a:xfrm>
        </p:grpSpPr>
        <p:pic>
          <p:nvPicPr>
            <p:cNvPr id="14" name="Picture 13">
              <a:extLst>
                <a:ext uri="{FF2B5EF4-FFF2-40B4-BE49-F238E27FC236}">
                  <a16:creationId xmlns:a16="http://schemas.microsoft.com/office/drawing/2014/main" id="{5F755D54-B289-4D8C-9317-2D0A366B85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5" name="TextBox 14">
              <a:extLst>
                <a:ext uri="{FF2B5EF4-FFF2-40B4-BE49-F238E27FC236}">
                  <a16:creationId xmlns:a16="http://schemas.microsoft.com/office/drawing/2014/main" id="{4DA816EA-C408-4CC4-B9F1-C24321B11508}"/>
                </a:ext>
              </a:extLst>
            </p:cNvPr>
            <p:cNvSpPr txBox="1"/>
            <p:nvPr/>
          </p:nvSpPr>
          <p:spPr>
            <a:xfrm>
              <a:off x="297634" y="1015865"/>
              <a:ext cx="3978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Tree>
    <p:extLst>
      <p:ext uri="{BB962C8B-B14F-4D97-AF65-F5344CB8AC3E}">
        <p14:creationId xmlns:p14="http://schemas.microsoft.com/office/powerpoint/2010/main" val="886117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2" descr="cute bird PNG image with transparent background | TOPpng">
            <a:extLst>
              <a:ext uri="{FF2B5EF4-FFF2-40B4-BE49-F238E27FC236}">
                <a16:creationId xmlns:a16="http://schemas.microsoft.com/office/drawing/2014/main" id="{795C2590-5E3A-4BA4-B6CD-F57C51E3BCC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278282" y="1636223"/>
            <a:ext cx="1243390" cy="127164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48881AE5-78C4-40B4-9323-E34217B16513}"/>
              </a:ext>
            </a:extLst>
          </p:cNvPr>
          <p:cNvGrpSpPr/>
          <p:nvPr/>
        </p:nvGrpSpPr>
        <p:grpSpPr>
          <a:xfrm>
            <a:off x="1791981" y="1925317"/>
            <a:ext cx="3696358" cy="1706531"/>
            <a:chOff x="456545" y="1944464"/>
            <a:chExt cx="5769876" cy="2663831"/>
          </a:xfrm>
        </p:grpSpPr>
        <p:grpSp>
          <p:nvGrpSpPr>
            <p:cNvPr id="24" name="Group 23">
              <a:extLst>
                <a:ext uri="{FF2B5EF4-FFF2-40B4-BE49-F238E27FC236}">
                  <a16:creationId xmlns:a16="http://schemas.microsoft.com/office/drawing/2014/main" id="{896517ED-1F3C-4B77-89E6-1E727397669D}"/>
                </a:ext>
              </a:extLst>
            </p:cNvPr>
            <p:cNvGrpSpPr/>
            <p:nvPr/>
          </p:nvGrpSpPr>
          <p:grpSpPr>
            <a:xfrm>
              <a:off x="1262322" y="2677464"/>
              <a:ext cx="4964099" cy="1930831"/>
              <a:chOff x="2692128" y="2809461"/>
              <a:chExt cx="4964099" cy="1930831"/>
            </a:xfrm>
          </p:grpSpPr>
          <p:sp>
            <p:nvSpPr>
              <p:cNvPr id="26" name="Rectangle: Rounded Corners 49">
                <a:extLst>
                  <a:ext uri="{FF2B5EF4-FFF2-40B4-BE49-F238E27FC236}">
                    <a16:creationId xmlns:a16="http://schemas.microsoft.com/office/drawing/2014/main" id="{E72F653C-22B3-47A6-AE6E-94B27C036859}"/>
                  </a:ext>
                </a:extLst>
              </p:cNvPr>
              <p:cNvSpPr/>
              <p:nvPr/>
            </p:nvSpPr>
            <p:spPr>
              <a:xfrm>
                <a:off x="2692128" y="2809461"/>
                <a:ext cx="4964099" cy="1930831"/>
              </a:xfrm>
              <a:prstGeom prst="roundRect">
                <a:avLst/>
              </a:prstGeom>
              <a:noFill/>
              <a:ln w="1270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4F28A900-2380-45DA-BE9A-4450266F84A0}"/>
                  </a:ext>
                </a:extLst>
              </p:cNvPr>
              <p:cNvSpPr txBox="1"/>
              <p:nvPr/>
            </p:nvSpPr>
            <p:spPr>
              <a:xfrm>
                <a:off x="3097592" y="3309693"/>
                <a:ext cx="4558632" cy="1008899"/>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gõ</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cửa</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88A6367-6849-450E-9EEB-343F1DA3A44D}"/>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37" name="Group 36">
            <a:extLst>
              <a:ext uri="{FF2B5EF4-FFF2-40B4-BE49-F238E27FC236}">
                <a16:creationId xmlns:a16="http://schemas.microsoft.com/office/drawing/2014/main" id="{5F63979B-AD20-4472-8DCC-9B8EAA6D7B72}"/>
              </a:ext>
            </a:extLst>
          </p:cNvPr>
          <p:cNvGrpSpPr/>
          <p:nvPr/>
        </p:nvGrpSpPr>
        <p:grpSpPr>
          <a:xfrm>
            <a:off x="5564925" y="1941199"/>
            <a:ext cx="3696358" cy="1706531"/>
            <a:chOff x="456545" y="1944464"/>
            <a:chExt cx="5769876" cy="2663831"/>
          </a:xfrm>
        </p:grpSpPr>
        <p:grpSp>
          <p:nvGrpSpPr>
            <p:cNvPr id="38" name="Group 37">
              <a:extLst>
                <a:ext uri="{FF2B5EF4-FFF2-40B4-BE49-F238E27FC236}">
                  <a16:creationId xmlns:a16="http://schemas.microsoft.com/office/drawing/2014/main" id="{B3BF31F5-E871-416B-843D-4998811F230B}"/>
                </a:ext>
              </a:extLst>
            </p:cNvPr>
            <p:cNvGrpSpPr/>
            <p:nvPr/>
          </p:nvGrpSpPr>
          <p:grpSpPr>
            <a:xfrm>
              <a:off x="1262322" y="2677464"/>
              <a:ext cx="4964099" cy="1930831"/>
              <a:chOff x="2692128" y="2809461"/>
              <a:chExt cx="4964099" cy="1930831"/>
            </a:xfrm>
          </p:grpSpPr>
          <p:sp>
            <p:nvSpPr>
              <p:cNvPr id="40" name="Rectangle: Rounded Corners 49">
                <a:extLst>
                  <a:ext uri="{FF2B5EF4-FFF2-40B4-BE49-F238E27FC236}">
                    <a16:creationId xmlns:a16="http://schemas.microsoft.com/office/drawing/2014/main" id="{75F73C32-E6CE-496D-8FD5-80B81651A6E8}"/>
                  </a:ext>
                </a:extLst>
              </p:cNvPr>
              <p:cNvSpPr/>
              <p:nvPr/>
            </p:nvSpPr>
            <p:spPr>
              <a:xfrm>
                <a:off x="2692128" y="2809461"/>
                <a:ext cx="4964099" cy="1930831"/>
              </a:xfrm>
              <a:prstGeom prst="roundRect">
                <a:avLst/>
              </a:prstGeom>
              <a:no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1DECCA94-0553-431D-8BD9-F57D96F5897C}"/>
                  </a:ext>
                </a:extLst>
              </p:cNvPr>
              <p:cNvSpPr txBox="1"/>
              <p:nvPr/>
            </p:nvSpPr>
            <p:spPr>
              <a:xfrm>
                <a:off x="3097592" y="3309693"/>
                <a:ext cx="4558632" cy="1008899"/>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nứa</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9" name="Picture 38">
              <a:extLst>
                <a:ext uri="{FF2B5EF4-FFF2-40B4-BE49-F238E27FC236}">
                  <a16:creationId xmlns:a16="http://schemas.microsoft.com/office/drawing/2014/main" id="{A8E3E176-FA0A-4E50-BBA0-F87E33662E8E}"/>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42" name="Group 41">
            <a:extLst>
              <a:ext uri="{FF2B5EF4-FFF2-40B4-BE49-F238E27FC236}">
                <a16:creationId xmlns:a16="http://schemas.microsoft.com/office/drawing/2014/main" id="{2CBCF547-A3D9-457A-BADF-2D52156333AF}"/>
              </a:ext>
            </a:extLst>
          </p:cNvPr>
          <p:cNvGrpSpPr/>
          <p:nvPr/>
        </p:nvGrpSpPr>
        <p:grpSpPr>
          <a:xfrm>
            <a:off x="1910056" y="3702626"/>
            <a:ext cx="3696358" cy="1706531"/>
            <a:chOff x="456545" y="1944464"/>
            <a:chExt cx="5769876" cy="2663831"/>
          </a:xfrm>
        </p:grpSpPr>
        <p:grpSp>
          <p:nvGrpSpPr>
            <p:cNvPr id="43" name="Group 42">
              <a:extLst>
                <a:ext uri="{FF2B5EF4-FFF2-40B4-BE49-F238E27FC236}">
                  <a16:creationId xmlns:a16="http://schemas.microsoft.com/office/drawing/2014/main" id="{77FA55E4-B182-4A15-AEC2-DBA2155C2578}"/>
                </a:ext>
              </a:extLst>
            </p:cNvPr>
            <p:cNvGrpSpPr/>
            <p:nvPr/>
          </p:nvGrpSpPr>
          <p:grpSpPr>
            <a:xfrm>
              <a:off x="1262322" y="2677464"/>
              <a:ext cx="4964099" cy="1930831"/>
              <a:chOff x="2692128" y="2809461"/>
              <a:chExt cx="4964099" cy="1930831"/>
            </a:xfrm>
          </p:grpSpPr>
          <p:sp>
            <p:nvSpPr>
              <p:cNvPr id="45" name="Rectangle: Rounded Corners 49">
                <a:extLst>
                  <a:ext uri="{FF2B5EF4-FFF2-40B4-BE49-F238E27FC236}">
                    <a16:creationId xmlns:a16="http://schemas.microsoft.com/office/drawing/2014/main" id="{D7085EA8-4DE6-4153-8319-F094BCA3299D}"/>
                  </a:ext>
                </a:extLst>
              </p:cNvPr>
              <p:cNvSpPr/>
              <p:nvPr/>
            </p:nvSpPr>
            <p:spPr>
              <a:xfrm>
                <a:off x="2692128" y="2809461"/>
                <a:ext cx="4964099" cy="1930831"/>
              </a:xfrm>
              <a:prstGeom prst="roundRect">
                <a:avLst/>
              </a:prstGeom>
              <a:no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45">
                <a:extLst>
                  <a:ext uri="{FF2B5EF4-FFF2-40B4-BE49-F238E27FC236}">
                    <a16:creationId xmlns:a16="http://schemas.microsoft.com/office/drawing/2014/main" id="{64FBDC1C-3D45-46DF-A1AA-B6418F79F470}"/>
                  </a:ext>
                </a:extLst>
              </p:cNvPr>
              <p:cNvSpPr txBox="1"/>
              <p:nvPr/>
            </p:nvSpPr>
            <p:spPr>
              <a:xfrm>
                <a:off x="3008384" y="3309693"/>
                <a:ext cx="4558631" cy="1008898"/>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nhận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lời</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4" name="Picture 43">
              <a:extLst>
                <a:ext uri="{FF2B5EF4-FFF2-40B4-BE49-F238E27FC236}">
                  <a16:creationId xmlns:a16="http://schemas.microsoft.com/office/drawing/2014/main" id="{3655CB3A-F96F-405C-8ABC-A1DEA9F65BA2}"/>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47" name="Group 46">
            <a:extLst>
              <a:ext uri="{FF2B5EF4-FFF2-40B4-BE49-F238E27FC236}">
                <a16:creationId xmlns:a16="http://schemas.microsoft.com/office/drawing/2014/main" id="{6BDE4C47-9663-43FE-8D1F-B49792801FB7}"/>
              </a:ext>
            </a:extLst>
          </p:cNvPr>
          <p:cNvGrpSpPr/>
          <p:nvPr/>
        </p:nvGrpSpPr>
        <p:grpSpPr>
          <a:xfrm>
            <a:off x="5572159" y="3764526"/>
            <a:ext cx="5158701" cy="1706531"/>
            <a:chOff x="456545" y="1944464"/>
            <a:chExt cx="8052539" cy="2663831"/>
          </a:xfrm>
        </p:grpSpPr>
        <p:grpSp>
          <p:nvGrpSpPr>
            <p:cNvPr id="48" name="Group 47">
              <a:extLst>
                <a:ext uri="{FF2B5EF4-FFF2-40B4-BE49-F238E27FC236}">
                  <a16:creationId xmlns:a16="http://schemas.microsoft.com/office/drawing/2014/main" id="{4DC907D4-D9B2-4B09-B300-EC9DF2E01786}"/>
                </a:ext>
              </a:extLst>
            </p:cNvPr>
            <p:cNvGrpSpPr/>
            <p:nvPr/>
          </p:nvGrpSpPr>
          <p:grpSpPr>
            <a:xfrm>
              <a:off x="1262322" y="2677464"/>
              <a:ext cx="7246762" cy="1930831"/>
              <a:chOff x="2692128" y="2809461"/>
              <a:chExt cx="7246762" cy="1930831"/>
            </a:xfrm>
          </p:grpSpPr>
          <p:sp>
            <p:nvSpPr>
              <p:cNvPr id="50" name="Rectangle: Rounded Corners 49">
                <a:extLst>
                  <a:ext uri="{FF2B5EF4-FFF2-40B4-BE49-F238E27FC236}">
                    <a16:creationId xmlns:a16="http://schemas.microsoft.com/office/drawing/2014/main" id="{0BB1A589-AE14-425F-A382-819381F898B8}"/>
                  </a:ext>
                </a:extLst>
              </p:cNvPr>
              <p:cNvSpPr/>
              <p:nvPr/>
            </p:nvSpPr>
            <p:spPr>
              <a:xfrm>
                <a:off x="2692128" y="2809461"/>
                <a:ext cx="7045129" cy="1930831"/>
              </a:xfrm>
              <a:prstGeom prst="roundRect">
                <a:avLst/>
              </a:prstGeom>
              <a:solidFill>
                <a:schemeClr val="bg1"/>
              </a:solid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TextBox 50">
                <a:extLst>
                  <a:ext uri="{FF2B5EF4-FFF2-40B4-BE49-F238E27FC236}">
                    <a16:creationId xmlns:a16="http://schemas.microsoft.com/office/drawing/2014/main" id="{30BD3380-EF5E-413E-B434-2797E92FA00E}"/>
                  </a:ext>
                </a:extLst>
              </p:cNvPr>
              <p:cNvSpPr txBox="1"/>
              <p:nvPr/>
            </p:nvSpPr>
            <p:spPr>
              <a:xfrm>
                <a:off x="2982238" y="2979623"/>
                <a:ext cx="6956652" cy="1008898"/>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lim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9" name="Picture 48">
              <a:extLst>
                <a:ext uri="{FF2B5EF4-FFF2-40B4-BE49-F238E27FC236}">
                  <a16:creationId xmlns:a16="http://schemas.microsoft.com/office/drawing/2014/main" id="{E63C267A-28B1-46CE-A3A3-7AD88E4D9E5B}"/>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sp>
        <p:nvSpPr>
          <p:cNvPr id="52" name="Rectangle: Rounded Corners 51">
            <a:extLst>
              <a:ext uri="{FF2B5EF4-FFF2-40B4-BE49-F238E27FC236}">
                <a16:creationId xmlns:a16="http://schemas.microsoft.com/office/drawing/2014/main" id="{56F2A910-8ECC-443D-A7CC-EB2DEED910F0}"/>
              </a:ext>
            </a:extLst>
          </p:cNvPr>
          <p:cNvSpPr/>
          <p:nvPr/>
        </p:nvSpPr>
        <p:spPr>
          <a:xfrm>
            <a:off x="3166342" y="838189"/>
            <a:ext cx="5587133" cy="800112"/>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92214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307</TotalTime>
  <Words>1782</Words>
  <Application>Microsoft Office PowerPoint</Application>
  <PresentationFormat>Widescreen</PresentationFormat>
  <Paragraphs>120</Paragraphs>
  <Slides>30</Slides>
  <Notes>9</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30</vt:i4>
      </vt:variant>
    </vt:vector>
  </HeadingPairs>
  <TitlesOfParts>
    <vt:vector size="45" baseType="lpstr">
      <vt:lpstr>Microsoft YaHei</vt:lpstr>
      <vt:lpstr>宋体</vt:lpstr>
      <vt:lpstr>Arial</vt:lpstr>
      <vt:lpstr>Arial-Rounded</vt:lpstr>
      <vt:lpstr>Calibri</vt:lpstr>
      <vt:lpstr>Cambria</vt:lpstr>
      <vt:lpstr>等线</vt:lpstr>
      <vt:lpstr>等线 Light</vt:lpstr>
      <vt:lpstr>inpin heiti</vt:lpstr>
      <vt:lpstr>Karla</vt:lpstr>
      <vt:lpstr>Karla Regular</vt:lpstr>
      <vt:lpstr>Luckiest Guy</vt:lpstr>
      <vt:lpstr>Times New Roman</vt:lpstr>
      <vt:lpstr>Office 主题​​</vt:lpstr>
      <vt:lpstr>Building Siblings Relationships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41</cp:revision>
  <dcterms:created xsi:type="dcterms:W3CDTF">2022-09-17T06:19:09Z</dcterms:created>
  <dcterms:modified xsi:type="dcterms:W3CDTF">2023-12-06T04:39:17Z</dcterms:modified>
</cp:coreProperties>
</file>